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41"/>
  </p:handoutMasterIdLst>
  <p:sldIdLst>
    <p:sldId id="321" r:id="rId3"/>
    <p:sldId id="301" r:id="rId5"/>
    <p:sldId id="302" r:id="rId6"/>
    <p:sldId id="303" r:id="rId7"/>
    <p:sldId id="277" r:id="rId8"/>
    <p:sldId id="266" r:id="rId9"/>
    <p:sldId id="309" r:id="rId10"/>
    <p:sldId id="279" r:id="rId11"/>
    <p:sldId id="285" r:id="rId12"/>
    <p:sldId id="316" r:id="rId13"/>
    <p:sldId id="307" r:id="rId14"/>
    <p:sldId id="304" r:id="rId15"/>
    <p:sldId id="308" r:id="rId16"/>
    <p:sldId id="310" r:id="rId17"/>
    <p:sldId id="311" r:id="rId18"/>
    <p:sldId id="278" r:id="rId19"/>
    <p:sldId id="312" r:id="rId20"/>
    <p:sldId id="313" r:id="rId21"/>
    <p:sldId id="314" r:id="rId22"/>
    <p:sldId id="305" r:id="rId23"/>
    <p:sldId id="315" r:id="rId24"/>
    <p:sldId id="317" r:id="rId25"/>
    <p:sldId id="283" r:id="rId26"/>
    <p:sldId id="275" r:id="rId27"/>
    <p:sldId id="272" r:id="rId28"/>
    <p:sldId id="318" r:id="rId29"/>
    <p:sldId id="306" r:id="rId30"/>
    <p:sldId id="281" r:id="rId31"/>
    <p:sldId id="273" r:id="rId32"/>
    <p:sldId id="319" r:id="rId33"/>
    <p:sldId id="289" r:id="rId34"/>
    <p:sldId id="290" r:id="rId35"/>
    <p:sldId id="292" r:id="rId36"/>
    <p:sldId id="291" r:id="rId37"/>
    <p:sldId id="320" r:id="rId38"/>
    <p:sldId id="297" r:id="rId39"/>
    <p:sldId id="298" r:id="rId40"/>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3C00"/>
    <a:srgbClr val="E73A1C"/>
    <a:srgbClr val="21A247"/>
    <a:srgbClr val="00BE9C"/>
    <a:srgbClr val="005F4E"/>
    <a:srgbClr val="4F5962"/>
    <a:srgbClr val="293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1" autoAdjust="0"/>
    <p:restoredTop sz="85017" autoAdjust="0"/>
  </p:normalViewPr>
  <p:slideViewPr>
    <p:cSldViewPr snapToGrid="0" snapToObjects="1">
      <p:cViewPr varScale="1">
        <p:scale>
          <a:sx n="88" d="100"/>
          <a:sy n="88" d="100"/>
        </p:scale>
        <p:origin x="918" y="66"/>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snapToObjects="1">
      <p:cViewPr varScale="1">
        <p:scale>
          <a:sx n="85" d="100"/>
          <a:sy n="85" d="100"/>
        </p:scale>
        <p:origin x="2680" y="1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工作表1!$B$1</c:f>
              <c:strCache>
                <c:ptCount val="1"/>
                <c:pt idx="0">
                  <c:v>销售额</c:v>
                </c:pt>
              </c:strCache>
            </c:strRef>
          </c:tx>
          <c:spPr>
            <a:ln w="19050">
              <a:noFill/>
            </a:ln>
          </c:spPr>
          <c:explosion val="0"/>
          <c:dPt>
            <c:idx val="0"/>
            <c:bubble3D val="0"/>
            <c:spPr>
              <a:solidFill>
                <a:srgbClr val="C00000"/>
              </a:solidFill>
              <a:ln w="19050">
                <a:noFill/>
              </a:ln>
              <a:effectLst/>
            </c:spPr>
          </c:dPt>
          <c:dPt>
            <c:idx val="1"/>
            <c:bubble3D val="0"/>
            <c:spPr>
              <a:solidFill>
                <a:schemeClr val="bg1">
                  <a:lumMod val="85000"/>
                </a:schemeClr>
              </a:solidFill>
              <a:ln w="19050">
                <a:noFill/>
              </a:ln>
              <a:effectLst/>
            </c:spPr>
          </c:dPt>
          <c:dLbls>
            <c:delete val="1"/>
          </c:dLbls>
          <c:cat>
            <c:strRef>
              <c:f>工作表1!$A$2:$A$3</c:f>
              <c:strCache>
                <c:ptCount val="2"/>
                <c:pt idx="0">
                  <c:v>A</c:v>
                </c:pt>
                <c:pt idx="1">
                  <c:v>其他</c:v>
                </c:pt>
              </c:strCache>
            </c:strRef>
          </c:cat>
          <c:val>
            <c:numRef>
              <c:f>工作表1!$B$2:$B$3</c:f>
              <c:numCache>
                <c:formatCode>General</c:formatCode>
                <c:ptCount val="2"/>
                <c:pt idx="0">
                  <c:v>87</c:v>
                </c:pt>
                <c:pt idx="1">
                  <c:v>13</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工作表1!$B$1</c:f>
              <c:strCache>
                <c:ptCount val="1"/>
                <c:pt idx="0">
                  <c:v>销售额</c:v>
                </c:pt>
              </c:strCache>
            </c:strRef>
          </c:tx>
          <c:spPr>
            <a:ln w="19050">
              <a:noFill/>
            </a:ln>
          </c:spPr>
          <c:explosion val="0"/>
          <c:dPt>
            <c:idx val="0"/>
            <c:bubble3D val="0"/>
            <c:spPr>
              <a:solidFill>
                <a:srgbClr val="FF0000"/>
              </a:solidFill>
              <a:ln w="19050">
                <a:noFill/>
              </a:ln>
              <a:effectLst/>
            </c:spPr>
          </c:dPt>
          <c:dPt>
            <c:idx val="1"/>
            <c:bubble3D val="0"/>
            <c:spPr>
              <a:solidFill>
                <a:schemeClr val="bg1">
                  <a:lumMod val="85000"/>
                </a:schemeClr>
              </a:solidFill>
              <a:ln w="19050">
                <a:noFill/>
              </a:ln>
              <a:effectLst/>
            </c:spPr>
          </c:dPt>
          <c:dLbls>
            <c:delete val="1"/>
          </c:dLbls>
          <c:cat>
            <c:strRef>
              <c:f>工作表1!$A$2:$A$3</c:f>
              <c:strCache>
                <c:ptCount val="2"/>
                <c:pt idx="0">
                  <c:v>A</c:v>
                </c:pt>
                <c:pt idx="1">
                  <c:v>其他</c:v>
                </c:pt>
              </c:strCache>
            </c:strRef>
          </c:cat>
          <c:val>
            <c:numRef>
              <c:f>工作表1!$B$2:$B$3</c:f>
              <c:numCache>
                <c:formatCode>General</c:formatCode>
                <c:ptCount val="2"/>
                <c:pt idx="0">
                  <c:v>56</c:v>
                </c:pt>
                <c:pt idx="1">
                  <c:v>44</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工作表1!$B$1</c:f>
              <c:strCache>
                <c:ptCount val="1"/>
                <c:pt idx="0">
                  <c:v>销售额</c:v>
                </c:pt>
              </c:strCache>
            </c:strRef>
          </c:tx>
          <c:spPr>
            <a:ln w="19050">
              <a:noFill/>
            </a:ln>
          </c:spPr>
          <c:explosion val="0"/>
          <c:dPt>
            <c:idx val="0"/>
            <c:bubble3D val="0"/>
            <c:spPr>
              <a:solidFill>
                <a:srgbClr val="F23C00"/>
              </a:solidFill>
              <a:ln w="19050">
                <a:noFill/>
              </a:ln>
              <a:effectLst/>
            </c:spPr>
          </c:dPt>
          <c:dPt>
            <c:idx val="1"/>
            <c:bubble3D val="0"/>
            <c:spPr>
              <a:solidFill>
                <a:schemeClr val="bg1">
                  <a:lumMod val="85000"/>
                </a:schemeClr>
              </a:solidFill>
              <a:ln w="19050">
                <a:noFill/>
              </a:ln>
              <a:effectLst/>
            </c:spPr>
          </c:dPt>
          <c:dLbls>
            <c:delete val="1"/>
          </c:dLbls>
          <c:cat>
            <c:strRef>
              <c:f>工作表1!$A$2:$A$3</c:f>
              <c:strCache>
                <c:ptCount val="2"/>
                <c:pt idx="0">
                  <c:v>A</c:v>
                </c:pt>
                <c:pt idx="1">
                  <c:v>其他</c:v>
                </c:pt>
              </c:strCache>
            </c:strRef>
          </c:cat>
          <c:val>
            <c:numRef>
              <c:f>工作表1!$B$2:$B$3</c:f>
              <c:numCache>
                <c:formatCode>General</c:formatCode>
                <c:ptCount val="2"/>
                <c:pt idx="0">
                  <c:v>43</c:v>
                </c:pt>
                <c:pt idx="1">
                  <c:v>57</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E1E63-6347-BD4F-A808-7F54FA34CE7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DE8F-5748-564A-B104-45C8D6344219}"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更多模板请关注：亮亮图文旗舰店https://liangliangtuwen.tmall.com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bg1">
            <a:lumMod val="95000"/>
          </a:schemeClr>
        </a:solidFill>
        <a:effectLst/>
      </p:bgPr>
    </p:bg>
    <p:spTree>
      <p:nvGrpSpPr>
        <p:cNvPr id="1" name=""/>
        <p:cNvGrpSpPr/>
        <p:nvPr/>
      </p:nvGrpSpPr>
      <p:grpSpPr>
        <a:xfrm>
          <a:off x="0" y="0"/>
          <a:ext cx="0" cy="0"/>
          <a:chOff x="0" y="0"/>
          <a:chExt cx="0" cy="0"/>
        </a:xfrm>
      </p:grpSpPr>
      <p:sp>
        <p:nvSpPr>
          <p:cNvPr id="9" name="矩形 8"/>
          <p:cNvSpPr/>
          <p:nvPr userDrawn="1"/>
        </p:nvSpPr>
        <p:spPr>
          <a:xfrm>
            <a:off x="0" y="0"/>
            <a:ext cx="3561347" cy="6737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userDrawn="1"/>
        </p:nvGrpSpPr>
        <p:grpSpPr>
          <a:xfrm>
            <a:off x="11518229" y="0"/>
            <a:ext cx="673771" cy="673768"/>
            <a:chOff x="1174007" y="954462"/>
            <a:chExt cx="1329951" cy="1329951"/>
          </a:xfrm>
          <a:solidFill>
            <a:srgbClr val="C00000"/>
          </a:solidFill>
        </p:grpSpPr>
        <p:sp>
          <p:nvSpPr>
            <p:cNvPr id="6" name="矩形 5"/>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 name="矩形 6"/>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hyperlink" Target="http://www.rapidesign.cn/" TargetMode="Externa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microsoft.com/office/2007/relationships/hdphoto" Target="../media/hdphoto1.wdp"/><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1.jpeg"/><Relationship Id="rId2" Type="http://schemas.openxmlformats.org/officeDocument/2006/relationships/image" Target="../media/image15.jpeg"/><Relationship Id="rId1"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2.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27802" y="136618"/>
            <a:ext cx="5154038" cy="5056898"/>
          </a:xfrm>
          <a:prstGeom prst="rect">
            <a:avLst/>
          </a:prstGeom>
        </p:spPr>
      </p:pic>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84338" y="5795433"/>
            <a:ext cx="873280" cy="873276"/>
            <a:chOff x="1174007" y="954462"/>
            <a:chExt cx="1329951" cy="1329951"/>
          </a:xfrm>
          <a:solidFill>
            <a:schemeClr val="bg1"/>
          </a:solidFill>
        </p:grpSpPr>
        <p:sp>
          <p:nvSpPr>
            <p:cNvPr id="5" name="矩形 4"/>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 name="矩形 5"/>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7" name="矩形 6"/>
          <p:cNvSpPr/>
          <p:nvPr/>
        </p:nvSpPr>
        <p:spPr>
          <a:xfrm>
            <a:off x="6031662" y="3787289"/>
            <a:ext cx="5070208" cy="400110"/>
          </a:xfrm>
          <a:prstGeom prst="rect">
            <a:avLst/>
          </a:prstGeom>
          <a:noFill/>
        </p:spPr>
        <p:txBody>
          <a:bodyPr wrap="square">
            <a:spAutoFit/>
          </a:bodyPr>
          <a:lstStyle/>
          <a:p>
            <a:pPr algn="ctr"/>
            <a:r>
              <a:rPr lang="zh-CN" altLang="en-US" sz="2000" dirty="0" smtClean="0">
                <a:solidFill>
                  <a:srgbClr val="C00000"/>
                </a:solidFill>
                <a:latin typeface="DejaVu Sans" panose="020B0603030804020204" pitchFamily="34" charset="0"/>
                <a:cs typeface="DejaVu Sans" panose="020B0603030804020204" pitchFamily="34" charset="0"/>
              </a:rPr>
              <a:t>S</a:t>
            </a:r>
            <a:r>
              <a:rPr lang="en-US" altLang="zh-CN" sz="2000" dirty="0" smtClean="0">
                <a:solidFill>
                  <a:srgbClr val="C00000"/>
                </a:solidFill>
                <a:latin typeface="DejaVu Sans" panose="020B0603030804020204" pitchFamily="34" charset="0"/>
                <a:ea typeface="DejaVu Sans" panose="020B0603030804020204" pitchFamily="34" charset="0"/>
                <a:cs typeface="DejaVu Sans" panose="020B0603030804020204" pitchFamily="34" charset="0"/>
              </a:rPr>
              <a:t>TUNNING POWERPOINT TEMPLATE</a:t>
            </a:r>
            <a:endParaRPr lang="zh-CN" altLang="en-US" sz="2000" dirty="0">
              <a:solidFill>
                <a:srgbClr val="C00000"/>
              </a:solidFill>
              <a:latin typeface="DejaVu Sans" panose="020B0603030804020204" pitchFamily="34" charset="0"/>
              <a:cs typeface="DejaVu Sans" panose="020B0603030804020204" pitchFamily="34" charset="0"/>
            </a:endParaRPr>
          </a:p>
        </p:txBody>
      </p:sp>
      <p:sp>
        <p:nvSpPr>
          <p:cNvPr id="8" name="文本框 24"/>
          <p:cNvSpPr txBox="1">
            <a:spLocks noChangeArrowheads="1"/>
          </p:cNvSpPr>
          <p:nvPr/>
        </p:nvSpPr>
        <p:spPr bwMode="auto">
          <a:xfrm>
            <a:off x="5895909" y="3124178"/>
            <a:ext cx="5359920" cy="66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600" dirty="0">
                <a:solidFill>
                  <a:srgbClr val="C00000"/>
                </a:solidFill>
                <a:latin typeface="微软雅黑" panose="020B0503020204020204" pitchFamily="34" charset="-122"/>
                <a:ea typeface="微软雅黑" panose="020B0503020204020204" pitchFamily="34" charset="-122"/>
              </a:rPr>
              <a:t>医院年度</a:t>
            </a:r>
            <a:r>
              <a:rPr lang="en-US" altLang="zh-CN" sz="3600" dirty="0">
                <a:solidFill>
                  <a:srgbClr val="C00000"/>
                </a:solidFill>
                <a:latin typeface="微软雅黑" panose="020B0503020204020204" pitchFamily="34" charset="-122"/>
                <a:ea typeface="微软雅黑" panose="020B0503020204020204" pitchFamily="34" charset="-122"/>
              </a:rPr>
              <a:t>|</a:t>
            </a:r>
            <a:r>
              <a:rPr lang="zh-CN" altLang="en-US" sz="3600" dirty="0">
                <a:solidFill>
                  <a:srgbClr val="C00000"/>
                </a:solidFill>
                <a:latin typeface="微软雅黑" panose="020B0503020204020204" pitchFamily="34" charset="-122"/>
                <a:ea typeface="微软雅黑" panose="020B0503020204020204" pitchFamily="34" charset="-122"/>
              </a:rPr>
              <a:t>季度</a:t>
            </a:r>
            <a:r>
              <a:rPr lang="zh-CN" altLang="en-US" sz="3600" dirty="0" smtClean="0">
                <a:solidFill>
                  <a:srgbClr val="C00000"/>
                </a:solidFill>
                <a:latin typeface="微软雅黑" panose="020B0503020204020204" pitchFamily="34" charset="-122"/>
                <a:ea typeface="微软雅黑" panose="020B0503020204020204" pitchFamily="34" charset="-122"/>
              </a:rPr>
              <a:t>工作报告</a:t>
            </a:r>
            <a:endParaRPr lang="zh-CN" altLang="en-US" sz="3600" dirty="0">
              <a:solidFill>
                <a:srgbClr val="C00000"/>
              </a:solidFill>
              <a:latin typeface="微软雅黑" panose="020B0503020204020204" pitchFamily="34" charset="-122"/>
              <a:ea typeface="微软雅黑" panose="020B0503020204020204" pitchFamily="34" charset="-122"/>
            </a:endParaRPr>
          </a:p>
        </p:txBody>
      </p:sp>
      <p:sp>
        <p:nvSpPr>
          <p:cNvPr id="9" name="文本框 8"/>
          <p:cNvSpPr txBox="1">
            <a:spLocks noChangeArrowheads="1"/>
          </p:cNvSpPr>
          <p:nvPr/>
        </p:nvSpPr>
        <p:spPr bwMode="auto">
          <a:xfrm>
            <a:off x="6352346" y="4099385"/>
            <a:ext cx="4568646" cy="307777"/>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sz="1400" dirty="0" smtClean="0">
                <a:solidFill>
                  <a:schemeClr val="tx1">
                    <a:lumMod val="65000"/>
                    <a:lumOff val="35000"/>
                  </a:schemeClr>
                </a:solidFill>
              </a:rPr>
              <a:t>SPEAKER </a:t>
            </a:r>
            <a:r>
              <a:rPr lang="en-US" altLang="zh-CN" sz="1400" dirty="0">
                <a:solidFill>
                  <a:schemeClr val="tx1">
                    <a:lumMod val="65000"/>
                    <a:lumOff val="35000"/>
                  </a:schemeClr>
                </a:solidFill>
              </a:rPr>
              <a:t>:  </a:t>
            </a:r>
            <a:r>
              <a:rPr lang="en-US" altLang="zh-CN" sz="1400" dirty="0" smtClean="0">
                <a:solidFill>
                  <a:schemeClr val="tx1">
                    <a:lumMod val="65000"/>
                    <a:lumOff val="35000"/>
                  </a:schemeClr>
                </a:solidFill>
              </a:rPr>
              <a:t>YOURSELF</a:t>
            </a:r>
            <a:endParaRPr lang="zh-CN" altLang="en-US" sz="1400" dirty="0">
              <a:solidFill>
                <a:schemeClr val="tx1">
                  <a:lumMod val="65000"/>
                  <a:lumOff val="35000"/>
                </a:schemeClr>
              </a:solidFill>
            </a:endParaRPr>
          </a:p>
        </p:txBody>
      </p:sp>
      <p:sp>
        <p:nvSpPr>
          <p:cNvPr id="10" name="矩形 9"/>
          <p:cNvSpPr/>
          <p:nvPr/>
        </p:nvSpPr>
        <p:spPr>
          <a:xfrm>
            <a:off x="6161314" y="4408686"/>
            <a:ext cx="4827070" cy="784830"/>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65000"/>
                    <a:lumOff val="35000"/>
                  </a:schemeClr>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65000"/>
                    <a:lumOff val="35000"/>
                  </a:schemeClr>
                </a:solidFill>
                <a:latin typeface="+mj-ea"/>
                <a:ea typeface="+mj-ea"/>
              </a:rPr>
              <a:t>客户</a:t>
            </a:r>
            <a:endParaRPr lang="zh-CN" altLang="en-US" sz="1000" dirty="0">
              <a:solidFill>
                <a:schemeClr val="tx1">
                  <a:lumMod val="65000"/>
                  <a:lumOff val="35000"/>
                </a:schemeClr>
              </a:solidFill>
              <a:latin typeface="+mj-ea"/>
              <a:ea typeface="+mj-ea"/>
            </a:endParaRPr>
          </a:p>
        </p:txBody>
      </p:sp>
      <p:sp>
        <p:nvSpPr>
          <p:cNvPr id="11" name="TextBox 57"/>
          <p:cNvSpPr txBox="1"/>
          <p:nvPr/>
        </p:nvSpPr>
        <p:spPr>
          <a:xfrm>
            <a:off x="1257619" y="6044628"/>
            <a:ext cx="5378403" cy="400110"/>
          </a:xfrm>
          <a:prstGeom prst="rect">
            <a:avLst/>
          </a:prstGeom>
          <a:noFill/>
        </p:spPr>
        <p:txBody>
          <a:bodyPr wrap="square" rtlCol="0">
            <a:spAutoFit/>
          </a:bodyPr>
          <a:lstStyle/>
          <a:p>
            <a:r>
              <a:rPr lang="zh-CN" altLang="en-US" sz="2000" dirty="0">
                <a:solidFill>
                  <a:schemeClr val="bg1"/>
                </a:solidFill>
              </a:rPr>
              <a:t>无德者不能为</a:t>
            </a:r>
            <a:r>
              <a:rPr lang="zh-CN" altLang="en-US" sz="2000" dirty="0" smtClean="0">
                <a:solidFill>
                  <a:schemeClr val="bg1"/>
                </a:solidFill>
              </a:rPr>
              <a:t>医，有</a:t>
            </a:r>
            <a:r>
              <a:rPr lang="zh-CN" altLang="en-US" sz="2000" dirty="0">
                <a:solidFill>
                  <a:schemeClr val="bg1"/>
                </a:solidFill>
              </a:rPr>
              <a:t>品者方能济世</a:t>
            </a:r>
            <a:endParaRPr lang="id-ID" dirty="0">
              <a:solidFill>
                <a:schemeClr val="bg1"/>
              </a:solidFill>
            </a:endParaRPr>
          </a:p>
        </p:txBody>
      </p:sp>
      <p:pic>
        <p:nvPicPr>
          <p:cNvPr id="12" name="足以吸引每个浮躁的灵魂">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84094" y="6966284"/>
            <a:ext cx="609600" cy="4203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4" presetClass="entr" presetSubtype="1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0"/>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5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Scale>
                                      <p:cBhvr>
                                        <p:cTn id="19"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2"/>
                                        </p:tgtEl>
                                        <p:attrNameLst>
                                          <p:attrName>ppt_x</p:attrName>
                                          <p:attrName>ppt_y</p:attrName>
                                        </p:attrNameLst>
                                      </p:cBhvr>
                                    </p:animMotion>
                                    <p:animEffect transition="in" filter="fade">
                                      <p:cBhvr>
                                        <p:cTn id="21" dur="1000"/>
                                        <p:tgtEl>
                                          <p:spTgt spid="2"/>
                                        </p:tgtEl>
                                      </p:cBhvr>
                                    </p:animEffect>
                                  </p:childTnLst>
                                </p:cTn>
                              </p:par>
                            </p:childTnLst>
                          </p:cTn>
                        </p:par>
                        <p:par>
                          <p:cTn id="22" fill="hold">
                            <p:stCondLst>
                              <p:cond delay="12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by="(-#ppt_w*2)" calcmode="lin" valueType="num">
                                      <p:cBhvr rctx="PPT">
                                        <p:cTn id="25" dur="500" autoRev="1" fill="hold">
                                          <p:stCondLst>
                                            <p:cond delay="0"/>
                                          </p:stCondLst>
                                        </p:cTn>
                                        <p:tgtEl>
                                          <p:spTgt spid="8"/>
                                        </p:tgtEl>
                                        <p:attrNameLst>
                                          <p:attrName>ppt_w</p:attrName>
                                        </p:attrNameLst>
                                      </p:cBhvr>
                                    </p:anim>
                                    <p:anim by="(#ppt_w*0.50)" calcmode="lin" valueType="num">
                                      <p:cBhvr>
                                        <p:cTn id="26" dur="500" decel="50000" autoRev="1" fill="hold">
                                          <p:stCondLst>
                                            <p:cond delay="0"/>
                                          </p:stCondLst>
                                        </p:cTn>
                                        <p:tgtEl>
                                          <p:spTgt spid="8"/>
                                        </p:tgtEl>
                                        <p:attrNameLst>
                                          <p:attrName>ppt_x</p:attrName>
                                        </p:attrNameLst>
                                      </p:cBhvr>
                                    </p:anim>
                                    <p:anim from="(-#ppt_h/2)" to="(#ppt_y)" calcmode="lin" valueType="num">
                                      <p:cBhvr>
                                        <p:cTn id="27" dur="1000" fill="hold">
                                          <p:stCondLst>
                                            <p:cond delay="0"/>
                                          </p:stCondLst>
                                        </p:cTn>
                                        <p:tgtEl>
                                          <p:spTgt spid="8"/>
                                        </p:tgtEl>
                                        <p:attrNameLst>
                                          <p:attrName>ppt_y</p:attrName>
                                        </p:attrNameLst>
                                      </p:cBhvr>
                                    </p:anim>
                                    <p:animRot by="21600000">
                                      <p:cBhvr>
                                        <p:cTn id="28" dur="1000" fill="hold">
                                          <p:stCondLst>
                                            <p:cond delay="0"/>
                                          </p:stCondLst>
                                        </p:cTn>
                                        <p:tgtEl>
                                          <p:spTgt spid="8"/>
                                        </p:tgtEl>
                                        <p:attrNameLst>
                                          <p:attrName>r</p:attrName>
                                        </p:attrNameLst>
                                      </p:cBhvr>
                                    </p:animRot>
                                  </p:childTnLst>
                                </p:cTn>
                              </p:par>
                            </p:childTnLst>
                          </p:cTn>
                        </p:par>
                        <p:par>
                          <p:cTn id="29" fill="hold">
                            <p:stCondLst>
                              <p:cond delay="32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par>
                          <p:cTn id="33" fill="hold">
                            <p:stCondLst>
                              <p:cond delay="3700"/>
                            </p:stCondLst>
                            <p:childTnLst>
                              <p:par>
                                <p:cTn id="34" presetID="1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12"/>
                </p:tgtEl>
              </p:cMediaNode>
            </p:audio>
          </p:childTnLst>
        </p:cTn>
      </p:par>
    </p:tnLst>
    <p:bldLst>
      <p:bldP spid="3" grpId="0" animBg="1"/>
      <p:bldP spid="7" grpId="0"/>
      <p:bldP spid="8" grpId="0"/>
      <p:bldP spid="9"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矩形 3"/>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4355780" y="1533503"/>
            <a:ext cx="3480440" cy="3753313"/>
            <a:chOff x="10279063" y="681038"/>
            <a:chExt cx="1397000" cy="1506538"/>
          </a:xfrm>
          <a:solidFill>
            <a:srgbClr val="0A3960"/>
          </a:solidFill>
        </p:grpSpPr>
        <p:sp>
          <p:nvSpPr>
            <p:cNvPr id="11"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3000" advTm="0">
        <p14:shre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61" name="Group 3"/>
          <p:cNvGrpSpPr/>
          <p:nvPr/>
        </p:nvGrpSpPr>
        <p:grpSpPr>
          <a:xfrm>
            <a:off x="1712009" y="2680883"/>
            <a:ext cx="8767982" cy="1885672"/>
            <a:chOff x="1050566" y="2772576"/>
            <a:chExt cx="10090868" cy="2170176"/>
          </a:xfrm>
          <a:effectLst/>
        </p:grpSpPr>
        <p:sp>
          <p:nvSpPr>
            <p:cNvPr id="62" name="Block Arc 49"/>
            <p:cNvSpPr/>
            <p:nvPr/>
          </p:nvSpPr>
          <p:spPr>
            <a:xfrm>
              <a:off x="1050566" y="2786644"/>
              <a:ext cx="2156108" cy="2156108"/>
            </a:xfrm>
            <a:prstGeom prst="blockArc">
              <a:avLst>
                <a:gd name="adj1" fmla="val 10800000"/>
                <a:gd name="adj2" fmla="val 0"/>
                <a:gd name="adj3" fmla="val 8077"/>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3" name="Block Arc 50"/>
            <p:cNvSpPr/>
            <p:nvPr/>
          </p:nvSpPr>
          <p:spPr>
            <a:xfrm flipV="1">
              <a:off x="3034256" y="2772576"/>
              <a:ext cx="2156108" cy="2156108"/>
            </a:xfrm>
            <a:prstGeom prst="blockArc">
              <a:avLst>
                <a:gd name="adj1" fmla="val 10800000"/>
                <a:gd name="adj2" fmla="val 0"/>
                <a:gd name="adj3" fmla="val 8077"/>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4" name="Block Arc 51"/>
            <p:cNvSpPr/>
            <p:nvPr/>
          </p:nvSpPr>
          <p:spPr>
            <a:xfrm>
              <a:off x="5017946" y="2786644"/>
              <a:ext cx="2156108" cy="2156108"/>
            </a:xfrm>
            <a:prstGeom prst="blockArc">
              <a:avLst>
                <a:gd name="adj1" fmla="val 10800000"/>
                <a:gd name="adj2" fmla="val 0"/>
                <a:gd name="adj3" fmla="val 8077"/>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5" name="Block Arc 52"/>
            <p:cNvSpPr/>
            <p:nvPr/>
          </p:nvSpPr>
          <p:spPr>
            <a:xfrm flipV="1">
              <a:off x="7001636" y="2772576"/>
              <a:ext cx="2156108" cy="2156108"/>
            </a:xfrm>
            <a:prstGeom prst="blockArc">
              <a:avLst>
                <a:gd name="adj1" fmla="val 10800000"/>
                <a:gd name="adj2" fmla="val 0"/>
                <a:gd name="adj3" fmla="val 8077"/>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6" name="Block Arc 53"/>
            <p:cNvSpPr/>
            <p:nvPr/>
          </p:nvSpPr>
          <p:spPr>
            <a:xfrm>
              <a:off x="8985326" y="2786644"/>
              <a:ext cx="2156108" cy="2156108"/>
            </a:xfrm>
            <a:prstGeom prst="blockArc">
              <a:avLst>
                <a:gd name="adj1" fmla="val 10800000"/>
                <a:gd name="adj2" fmla="val 0"/>
                <a:gd name="adj3" fmla="val 8077"/>
              </a:avLst>
            </a:prstGeom>
            <a:solidFill>
              <a:srgbClr val="4F59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67" name="Group 7"/>
          <p:cNvGrpSpPr/>
          <p:nvPr/>
        </p:nvGrpSpPr>
        <p:grpSpPr>
          <a:xfrm>
            <a:off x="7290878" y="3088851"/>
            <a:ext cx="1057512" cy="1057512"/>
            <a:chOff x="7471157" y="3242097"/>
            <a:chExt cx="1217066" cy="1217066"/>
          </a:xfrm>
          <a:effectLst/>
        </p:grpSpPr>
        <p:sp>
          <p:nvSpPr>
            <p:cNvPr id="68" name="Oval 58"/>
            <p:cNvSpPr/>
            <p:nvPr/>
          </p:nvSpPr>
          <p:spPr>
            <a:xfrm>
              <a:off x="7471157" y="3242097"/>
              <a:ext cx="1217066" cy="1217066"/>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9" name="Freeform 60"/>
            <p:cNvSpPr>
              <a:spLocks noEditPoints="1"/>
            </p:cNvSpPr>
            <p:nvPr/>
          </p:nvSpPr>
          <p:spPr bwMode="auto">
            <a:xfrm>
              <a:off x="7885731" y="3639946"/>
              <a:ext cx="387918" cy="438717"/>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0" name="Group 8"/>
          <p:cNvGrpSpPr/>
          <p:nvPr/>
        </p:nvGrpSpPr>
        <p:grpSpPr>
          <a:xfrm>
            <a:off x="9014511" y="3088851"/>
            <a:ext cx="1057512" cy="1057512"/>
            <a:chOff x="9454847" y="3242097"/>
            <a:chExt cx="1217066" cy="1217066"/>
          </a:xfrm>
          <a:effectLst/>
        </p:grpSpPr>
        <p:sp>
          <p:nvSpPr>
            <p:cNvPr id="71" name="Oval 59"/>
            <p:cNvSpPr/>
            <p:nvPr/>
          </p:nvSpPr>
          <p:spPr>
            <a:xfrm>
              <a:off x="9454847" y="3242097"/>
              <a:ext cx="1217066" cy="1217066"/>
            </a:xfrm>
            <a:prstGeom prst="ellipse">
              <a:avLst/>
            </a:prstGeom>
            <a:solidFill>
              <a:srgbClr val="4F59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2" name="Freeform 61"/>
            <p:cNvSpPr>
              <a:spLocks noEditPoints="1"/>
            </p:cNvSpPr>
            <p:nvPr/>
          </p:nvSpPr>
          <p:spPr bwMode="auto">
            <a:xfrm>
              <a:off x="9854412" y="3611644"/>
              <a:ext cx="417935" cy="477972"/>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rgbClr val="FCFCFC"/>
            </a:solidFill>
            <a:ln>
              <a:noFill/>
            </a:ln>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3" name="Group 5"/>
          <p:cNvGrpSpPr/>
          <p:nvPr/>
        </p:nvGrpSpPr>
        <p:grpSpPr>
          <a:xfrm>
            <a:off x="3843611" y="3088851"/>
            <a:ext cx="1057512" cy="1057512"/>
            <a:chOff x="3503777" y="3242097"/>
            <a:chExt cx="1217066" cy="1217066"/>
          </a:xfrm>
          <a:effectLst/>
        </p:grpSpPr>
        <p:sp>
          <p:nvSpPr>
            <p:cNvPr id="74" name="Oval 56"/>
            <p:cNvSpPr/>
            <p:nvPr/>
          </p:nvSpPr>
          <p:spPr>
            <a:xfrm>
              <a:off x="3503777" y="3242097"/>
              <a:ext cx="1217066" cy="1217066"/>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5" name="Freeform 62"/>
            <p:cNvSpPr>
              <a:spLocks noEditPoints="1"/>
            </p:cNvSpPr>
            <p:nvPr/>
          </p:nvSpPr>
          <p:spPr bwMode="auto">
            <a:xfrm>
              <a:off x="3944905" y="3598612"/>
              <a:ext cx="334809" cy="52877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6" name="Group 6"/>
          <p:cNvGrpSpPr/>
          <p:nvPr/>
        </p:nvGrpSpPr>
        <p:grpSpPr>
          <a:xfrm>
            <a:off x="5567244" y="3088851"/>
            <a:ext cx="1057512" cy="1057512"/>
            <a:chOff x="5487467" y="3242097"/>
            <a:chExt cx="1217066" cy="1217066"/>
          </a:xfrm>
          <a:effectLst/>
        </p:grpSpPr>
        <p:sp>
          <p:nvSpPr>
            <p:cNvPr id="77" name="Oval 57"/>
            <p:cNvSpPr/>
            <p:nvPr/>
          </p:nvSpPr>
          <p:spPr>
            <a:xfrm>
              <a:off x="5487467" y="3242097"/>
              <a:ext cx="1217066" cy="1217066"/>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8" name="Freeform 63"/>
            <p:cNvSpPr>
              <a:spLocks noEditPoints="1"/>
            </p:cNvSpPr>
            <p:nvPr/>
          </p:nvSpPr>
          <p:spPr bwMode="auto">
            <a:xfrm>
              <a:off x="5862422" y="3626092"/>
              <a:ext cx="468733" cy="466426"/>
            </a:xfrm>
            <a:custGeom>
              <a:avLst/>
              <a:gdLst>
                <a:gd name="T0" fmla="*/ 6 w 94"/>
                <a:gd name="T1" fmla="*/ 28 h 94"/>
                <a:gd name="T2" fmla="*/ 32 w 94"/>
                <a:gd name="T3" fmla="*/ 4 h 94"/>
                <a:gd name="T4" fmla="*/ 67 w 94"/>
                <a:gd name="T5" fmla="*/ 6 h 94"/>
                <a:gd name="T6" fmla="*/ 90 w 94"/>
                <a:gd name="T7" fmla="*/ 32 h 94"/>
                <a:gd name="T8" fmla="*/ 88 w 94"/>
                <a:gd name="T9" fmla="*/ 67 h 94"/>
                <a:gd name="T10" fmla="*/ 88 w 94"/>
                <a:gd name="T11" fmla="*/ 67 h 94"/>
                <a:gd name="T12" fmla="*/ 62 w 94"/>
                <a:gd name="T13" fmla="*/ 90 h 94"/>
                <a:gd name="T14" fmla="*/ 27 w 94"/>
                <a:gd name="T15" fmla="*/ 89 h 94"/>
                <a:gd name="T16" fmla="*/ 27 w 94"/>
                <a:gd name="T17" fmla="*/ 89 h 94"/>
                <a:gd name="T18" fmla="*/ 4 w 94"/>
                <a:gd name="T19" fmla="*/ 62 h 94"/>
                <a:gd name="T20" fmla="*/ 6 w 94"/>
                <a:gd name="T21" fmla="*/ 28 h 94"/>
                <a:gd name="T22" fmla="*/ 6 w 94"/>
                <a:gd name="T23" fmla="*/ 28 h 94"/>
                <a:gd name="T24" fmla="*/ 20 w 94"/>
                <a:gd name="T25" fmla="*/ 27 h 94"/>
                <a:gd name="T26" fmla="*/ 16 w 94"/>
                <a:gd name="T27" fmla="*/ 32 h 94"/>
                <a:gd name="T28" fmla="*/ 16 w 94"/>
                <a:gd name="T29" fmla="*/ 32 h 94"/>
                <a:gd name="T30" fmla="*/ 15 w 94"/>
                <a:gd name="T31" fmla="*/ 35 h 94"/>
                <a:gd name="T32" fmla="*/ 36 w 94"/>
                <a:gd name="T33" fmla="*/ 37 h 94"/>
                <a:gd name="T34" fmla="*/ 34 w 94"/>
                <a:gd name="T35" fmla="*/ 40 h 94"/>
                <a:gd name="T36" fmla="*/ 32 w 94"/>
                <a:gd name="T37" fmla="*/ 45 h 94"/>
                <a:gd name="T38" fmla="*/ 13 w 94"/>
                <a:gd name="T39" fmla="*/ 53 h 94"/>
                <a:gd name="T40" fmla="*/ 15 w 94"/>
                <a:gd name="T41" fmla="*/ 59 h 94"/>
                <a:gd name="T42" fmla="*/ 15 w 94"/>
                <a:gd name="T43" fmla="*/ 59 h 94"/>
                <a:gd name="T44" fmla="*/ 16 w 94"/>
                <a:gd name="T45" fmla="*/ 60 h 94"/>
                <a:gd name="T46" fmla="*/ 29 w 94"/>
                <a:gd name="T47" fmla="*/ 54 h 94"/>
                <a:gd name="T48" fmla="*/ 26 w 94"/>
                <a:gd name="T49" fmla="*/ 74 h 94"/>
                <a:gd name="T50" fmla="*/ 32 w 94"/>
                <a:gd name="T51" fmla="*/ 78 h 94"/>
                <a:gd name="T52" fmla="*/ 32 w 94"/>
                <a:gd name="T53" fmla="*/ 78 h 94"/>
                <a:gd name="T54" fmla="*/ 33 w 94"/>
                <a:gd name="T55" fmla="*/ 79 h 94"/>
                <a:gd name="T56" fmla="*/ 34 w 94"/>
                <a:gd name="T57" fmla="*/ 78 h 94"/>
                <a:gd name="T58" fmla="*/ 36 w 94"/>
                <a:gd name="T59" fmla="*/ 55 h 94"/>
                <a:gd name="T60" fmla="*/ 48 w 94"/>
                <a:gd name="T61" fmla="*/ 67 h 94"/>
                <a:gd name="T62" fmla="*/ 60 w 94"/>
                <a:gd name="T63" fmla="*/ 79 h 94"/>
                <a:gd name="T64" fmla="*/ 65 w 94"/>
                <a:gd name="T65" fmla="*/ 77 h 94"/>
                <a:gd name="T66" fmla="*/ 66 w 94"/>
                <a:gd name="T67" fmla="*/ 74 h 94"/>
                <a:gd name="T68" fmla="*/ 54 w 94"/>
                <a:gd name="T69" fmla="*/ 62 h 94"/>
                <a:gd name="T70" fmla="*/ 39 w 94"/>
                <a:gd name="T71" fmla="*/ 48 h 94"/>
                <a:gd name="T72" fmla="*/ 41 w 94"/>
                <a:gd name="T73" fmla="*/ 43 h 94"/>
                <a:gd name="T74" fmla="*/ 43 w 94"/>
                <a:gd name="T75" fmla="*/ 39 h 94"/>
                <a:gd name="T76" fmla="*/ 49 w 94"/>
                <a:gd name="T77" fmla="*/ 42 h 94"/>
                <a:gd name="T78" fmla="*/ 77 w 94"/>
                <a:gd name="T79" fmla="*/ 64 h 94"/>
                <a:gd name="T80" fmla="*/ 78 w 94"/>
                <a:gd name="T81" fmla="*/ 62 h 94"/>
                <a:gd name="T82" fmla="*/ 78 w 94"/>
                <a:gd name="T83" fmla="*/ 62 h 94"/>
                <a:gd name="T84" fmla="*/ 80 w 94"/>
                <a:gd name="T85" fmla="*/ 56 h 94"/>
                <a:gd name="T86" fmla="*/ 53 w 94"/>
                <a:gd name="T87" fmla="*/ 35 h 94"/>
                <a:gd name="T88" fmla="*/ 47 w 94"/>
                <a:gd name="T89" fmla="*/ 32 h 94"/>
                <a:gd name="T90" fmla="*/ 50 w 94"/>
                <a:gd name="T91" fmla="*/ 28 h 94"/>
                <a:gd name="T92" fmla="*/ 56 w 94"/>
                <a:gd name="T93" fmla="*/ 30 h 94"/>
                <a:gd name="T94" fmla="*/ 74 w 94"/>
                <a:gd name="T95" fmla="*/ 28 h 94"/>
                <a:gd name="T96" fmla="*/ 71 w 94"/>
                <a:gd name="T97" fmla="*/ 23 h 94"/>
                <a:gd name="T98" fmla="*/ 70 w 94"/>
                <a:gd name="T99" fmla="*/ 22 h 94"/>
                <a:gd name="T100" fmla="*/ 58 w 94"/>
                <a:gd name="T101" fmla="*/ 23 h 94"/>
                <a:gd name="T102" fmla="*/ 55 w 94"/>
                <a:gd name="T103" fmla="*/ 22 h 94"/>
                <a:gd name="T104" fmla="*/ 62 w 94"/>
                <a:gd name="T105" fmla="*/ 16 h 94"/>
                <a:gd name="T106" fmla="*/ 53 w 94"/>
                <a:gd name="T107" fmla="*/ 14 h 94"/>
                <a:gd name="T108" fmla="*/ 49 w 94"/>
                <a:gd name="T109" fmla="*/ 18 h 94"/>
                <a:gd name="T110" fmla="*/ 43 w 94"/>
                <a:gd name="T111" fmla="*/ 13 h 94"/>
                <a:gd name="T112" fmla="*/ 37 w 94"/>
                <a:gd name="T113" fmla="*/ 15 h 94"/>
                <a:gd name="T114" fmla="*/ 35 w 94"/>
                <a:gd name="T115" fmla="*/ 16 h 94"/>
                <a:gd name="T116" fmla="*/ 44 w 94"/>
                <a:gd name="T117" fmla="*/ 24 h 94"/>
                <a:gd name="T118" fmla="*/ 40 w 94"/>
                <a:gd name="T119" fmla="*/ 30 h 94"/>
                <a:gd name="T120" fmla="*/ 20 w 94"/>
                <a:gd name="T121"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 h="94">
                  <a:moveTo>
                    <a:pt x="6" y="28"/>
                  </a:moveTo>
                  <a:cubicBezTo>
                    <a:pt x="11" y="16"/>
                    <a:pt x="21" y="8"/>
                    <a:pt x="32" y="4"/>
                  </a:cubicBezTo>
                  <a:cubicBezTo>
                    <a:pt x="43" y="0"/>
                    <a:pt x="56" y="1"/>
                    <a:pt x="67" y="6"/>
                  </a:cubicBezTo>
                  <a:cubicBezTo>
                    <a:pt x="78" y="12"/>
                    <a:pt x="86" y="21"/>
                    <a:pt x="90" y="32"/>
                  </a:cubicBezTo>
                  <a:cubicBezTo>
                    <a:pt x="94" y="43"/>
                    <a:pt x="94" y="56"/>
                    <a:pt x="88" y="67"/>
                  </a:cubicBezTo>
                  <a:cubicBezTo>
                    <a:pt x="88" y="67"/>
                    <a:pt x="88" y="67"/>
                    <a:pt x="88" y="67"/>
                  </a:cubicBezTo>
                  <a:cubicBezTo>
                    <a:pt x="83" y="78"/>
                    <a:pt x="73" y="87"/>
                    <a:pt x="62" y="90"/>
                  </a:cubicBezTo>
                  <a:cubicBezTo>
                    <a:pt x="51" y="94"/>
                    <a:pt x="39" y="94"/>
                    <a:pt x="27" y="89"/>
                  </a:cubicBezTo>
                  <a:cubicBezTo>
                    <a:pt x="27" y="89"/>
                    <a:pt x="27" y="89"/>
                    <a:pt x="27" y="89"/>
                  </a:cubicBezTo>
                  <a:cubicBezTo>
                    <a:pt x="16" y="83"/>
                    <a:pt x="8" y="73"/>
                    <a:pt x="4" y="62"/>
                  </a:cubicBezTo>
                  <a:cubicBezTo>
                    <a:pt x="0" y="51"/>
                    <a:pt x="1" y="39"/>
                    <a:pt x="6" y="28"/>
                  </a:cubicBezTo>
                  <a:cubicBezTo>
                    <a:pt x="6" y="28"/>
                    <a:pt x="6" y="28"/>
                    <a:pt x="6" y="28"/>
                  </a:cubicBezTo>
                  <a:close/>
                  <a:moveTo>
                    <a:pt x="20" y="27"/>
                  </a:moveTo>
                  <a:cubicBezTo>
                    <a:pt x="18" y="29"/>
                    <a:pt x="17" y="30"/>
                    <a:pt x="16" y="32"/>
                  </a:cubicBezTo>
                  <a:cubicBezTo>
                    <a:pt x="16" y="32"/>
                    <a:pt x="16" y="32"/>
                    <a:pt x="16" y="32"/>
                  </a:cubicBezTo>
                  <a:cubicBezTo>
                    <a:pt x="16" y="33"/>
                    <a:pt x="15" y="34"/>
                    <a:pt x="15" y="35"/>
                  </a:cubicBezTo>
                  <a:cubicBezTo>
                    <a:pt x="21" y="34"/>
                    <a:pt x="28" y="34"/>
                    <a:pt x="36" y="37"/>
                  </a:cubicBezTo>
                  <a:cubicBezTo>
                    <a:pt x="35" y="38"/>
                    <a:pt x="35" y="39"/>
                    <a:pt x="34" y="40"/>
                  </a:cubicBezTo>
                  <a:cubicBezTo>
                    <a:pt x="33" y="42"/>
                    <a:pt x="32" y="43"/>
                    <a:pt x="32" y="45"/>
                  </a:cubicBezTo>
                  <a:cubicBezTo>
                    <a:pt x="26" y="45"/>
                    <a:pt x="20" y="47"/>
                    <a:pt x="13" y="53"/>
                  </a:cubicBezTo>
                  <a:cubicBezTo>
                    <a:pt x="14" y="55"/>
                    <a:pt x="14" y="57"/>
                    <a:pt x="15" y="59"/>
                  </a:cubicBezTo>
                  <a:cubicBezTo>
                    <a:pt x="15" y="59"/>
                    <a:pt x="15" y="59"/>
                    <a:pt x="15" y="59"/>
                  </a:cubicBezTo>
                  <a:cubicBezTo>
                    <a:pt x="16" y="60"/>
                    <a:pt x="16" y="60"/>
                    <a:pt x="16" y="60"/>
                  </a:cubicBezTo>
                  <a:cubicBezTo>
                    <a:pt x="21" y="56"/>
                    <a:pt x="25" y="54"/>
                    <a:pt x="29" y="54"/>
                  </a:cubicBezTo>
                  <a:cubicBezTo>
                    <a:pt x="27" y="61"/>
                    <a:pt x="26" y="68"/>
                    <a:pt x="26" y="74"/>
                  </a:cubicBezTo>
                  <a:cubicBezTo>
                    <a:pt x="28" y="76"/>
                    <a:pt x="30" y="77"/>
                    <a:pt x="32" y="78"/>
                  </a:cubicBezTo>
                  <a:cubicBezTo>
                    <a:pt x="32" y="78"/>
                    <a:pt x="32" y="78"/>
                    <a:pt x="32" y="78"/>
                  </a:cubicBezTo>
                  <a:cubicBezTo>
                    <a:pt x="33" y="78"/>
                    <a:pt x="33" y="78"/>
                    <a:pt x="33" y="79"/>
                  </a:cubicBezTo>
                  <a:cubicBezTo>
                    <a:pt x="34" y="78"/>
                    <a:pt x="34" y="78"/>
                    <a:pt x="34" y="78"/>
                  </a:cubicBezTo>
                  <a:cubicBezTo>
                    <a:pt x="33" y="72"/>
                    <a:pt x="34" y="64"/>
                    <a:pt x="36" y="55"/>
                  </a:cubicBezTo>
                  <a:cubicBezTo>
                    <a:pt x="41" y="58"/>
                    <a:pt x="44" y="62"/>
                    <a:pt x="48" y="67"/>
                  </a:cubicBezTo>
                  <a:cubicBezTo>
                    <a:pt x="52" y="71"/>
                    <a:pt x="56" y="76"/>
                    <a:pt x="60" y="79"/>
                  </a:cubicBezTo>
                  <a:cubicBezTo>
                    <a:pt x="62" y="78"/>
                    <a:pt x="63" y="78"/>
                    <a:pt x="65" y="77"/>
                  </a:cubicBezTo>
                  <a:cubicBezTo>
                    <a:pt x="66" y="74"/>
                    <a:pt x="66" y="74"/>
                    <a:pt x="66" y="74"/>
                  </a:cubicBezTo>
                  <a:cubicBezTo>
                    <a:pt x="62" y="71"/>
                    <a:pt x="58" y="67"/>
                    <a:pt x="54" y="62"/>
                  </a:cubicBezTo>
                  <a:cubicBezTo>
                    <a:pt x="49" y="56"/>
                    <a:pt x="44" y="51"/>
                    <a:pt x="39" y="48"/>
                  </a:cubicBezTo>
                  <a:cubicBezTo>
                    <a:pt x="40" y="46"/>
                    <a:pt x="40" y="45"/>
                    <a:pt x="41" y="43"/>
                  </a:cubicBezTo>
                  <a:cubicBezTo>
                    <a:pt x="42" y="42"/>
                    <a:pt x="42" y="40"/>
                    <a:pt x="43" y="39"/>
                  </a:cubicBezTo>
                  <a:cubicBezTo>
                    <a:pt x="45" y="40"/>
                    <a:pt x="47" y="41"/>
                    <a:pt x="49" y="42"/>
                  </a:cubicBezTo>
                  <a:cubicBezTo>
                    <a:pt x="61" y="47"/>
                    <a:pt x="71" y="55"/>
                    <a:pt x="77" y="64"/>
                  </a:cubicBezTo>
                  <a:cubicBezTo>
                    <a:pt x="77" y="63"/>
                    <a:pt x="78" y="63"/>
                    <a:pt x="78" y="62"/>
                  </a:cubicBezTo>
                  <a:cubicBezTo>
                    <a:pt x="78" y="62"/>
                    <a:pt x="78" y="62"/>
                    <a:pt x="78" y="62"/>
                  </a:cubicBezTo>
                  <a:cubicBezTo>
                    <a:pt x="79" y="60"/>
                    <a:pt x="80" y="58"/>
                    <a:pt x="80" y="56"/>
                  </a:cubicBezTo>
                  <a:cubicBezTo>
                    <a:pt x="74" y="47"/>
                    <a:pt x="63" y="40"/>
                    <a:pt x="53" y="35"/>
                  </a:cubicBezTo>
                  <a:cubicBezTo>
                    <a:pt x="51" y="34"/>
                    <a:pt x="49" y="33"/>
                    <a:pt x="47" y="32"/>
                  </a:cubicBezTo>
                  <a:cubicBezTo>
                    <a:pt x="48" y="31"/>
                    <a:pt x="49" y="29"/>
                    <a:pt x="50" y="28"/>
                  </a:cubicBezTo>
                  <a:cubicBezTo>
                    <a:pt x="52" y="29"/>
                    <a:pt x="54" y="30"/>
                    <a:pt x="56" y="30"/>
                  </a:cubicBezTo>
                  <a:cubicBezTo>
                    <a:pt x="66" y="32"/>
                    <a:pt x="73" y="28"/>
                    <a:pt x="74" y="28"/>
                  </a:cubicBezTo>
                  <a:cubicBezTo>
                    <a:pt x="71" y="23"/>
                    <a:pt x="71" y="23"/>
                    <a:pt x="71" y="23"/>
                  </a:cubicBezTo>
                  <a:cubicBezTo>
                    <a:pt x="71" y="22"/>
                    <a:pt x="70" y="22"/>
                    <a:pt x="70" y="22"/>
                  </a:cubicBezTo>
                  <a:cubicBezTo>
                    <a:pt x="68" y="22"/>
                    <a:pt x="63" y="24"/>
                    <a:pt x="58" y="23"/>
                  </a:cubicBezTo>
                  <a:cubicBezTo>
                    <a:pt x="57" y="23"/>
                    <a:pt x="56" y="22"/>
                    <a:pt x="55" y="22"/>
                  </a:cubicBezTo>
                  <a:cubicBezTo>
                    <a:pt x="57" y="20"/>
                    <a:pt x="60" y="18"/>
                    <a:pt x="62" y="16"/>
                  </a:cubicBezTo>
                  <a:cubicBezTo>
                    <a:pt x="59" y="15"/>
                    <a:pt x="56" y="14"/>
                    <a:pt x="53" y="14"/>
                  </a:cubicBezTo>
                  <a:cubicBezTo>
                    <a:pt x="52" y="15"/>
                    <a:pt x="50" y="16"/>
                    <a:pt x="49" y="18"/>
                  </a:cubicBezTo>
                  <a:cubicBezTo>
                    <a:pt x="47" y="16"/>
                    <a:pt x="45" y="15"/>
                    <a:pt x="43" y="13"/>
                  </a:cubicBezTo>
                  <a:cubicBezTo>
                    <a:pt x="41" y="14"/>
                    <a:pt x="39" y="14"/>
                    <a:pt x="37" y="15"/>
                  </a:cubicBezTo>
                  <a:cubicBezTo>
                    <a:pt x="35" y="16"/>
                    <a:pt x="35" y="16"/>
                    <a:pt x="35" y="16"/>
                  </a:cubicBezTo>
                  <a:cubicBezTo>
                    <a:pt x="35" y="16"/>
                    <a:pt x="39" y="20"/>
                    <a:pt x="44" y="24"/>
                  </a:cubicBezTo>
                  <a:cubicBezTo>
                    <a:pt x="42" y="26"/>
                    <a:pt x="41" y="28"/>
                    <a:pt x="40" y="30"/>
                  </a:cubicBezTo>
                  <a:cubicBezTo>
                    <a:pt x="33" y="28"/>
                    <a:pt x="26" y="27"/>
                    <a:pt x="20" y="27"/>
                  </a:cubicBezTo>
                  <a:close/>
                </a:path>
              </a:pathLst>
            </a:custGeom>
            <a:solidFill>
              <a:srgbClr val="FCFCFC"/>
            </a:solidFill>
            <a:ln>
              <a:noFill/>
            </a:ln>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9" name="Group 4"/>
          <p:cNvGrpSpPr/>
          <p:nvPr/>
        </p:nvGrpSpPr>
        <p:grpSpPr>
          <a:xfrm>
            <a:off x="2119977" y="3088851"/>
            <a:ext cx="1057512" cy="1057512"/>
            <a:chOff x="1520087" y="3242097"/>
            <a:chExt cx="1217066" cy="1217066"/>
          </a:xfrm>
          <a:effectLst/>
        </p:grpSpPr>
        <p:sp>
          <p:nvSpPr>
            <p:cNvPr id="80" name="Oval 55"/>
            <p:cNvSpPr/>
            <p:nvPr/>
          </p:nvSpPr>
          <p:spPr>
            <a:xfrm>
              <a:off x="1520087" y="3242097"/>
              <a:ext cx="1217066" cy="1217066"/>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1" name="Freeform 64"/>
            <p:cNvSpPr>
              <a:spLocks noEditPoints="1"/>
            </p:cNvSpPr>
            <p:nvPr/>
          </p:nvSpPr>
          <p:spPr bwMode="auto">
            <a:xfrm>
              <a:off x="1892065" y="3591229"/>
              <a:ext cx="460437" cy="536153"/>
            </a:xfrm>
            <a:custGeom>
              <a:avLst/>
              <a:gdLst>
                <a:gd name="T0" fmla="*/ 233 w 233"/>
                <a:gd name="T1" fmla="*/ 118 h 271"/>
                <a:gd name="T2" fmla="*/ 205 w 233"/>
                <a:gd name="T3" fmla="*/ 262 h 271"/>
                <a:gd name="T4" fmla="*/ 200 w 233"/>
                <a:gd name="T5" fmla="*/ 271 h 271"/>
                <a:gd name="T6" fmla="*/ 175 w 233"/>
                <a:gd name="T7" fmla="*/ 262 h 271"/>
                <a:gd name="T8" fmla="*/ 57 w 233"/>
                <a:gd name="T9" fmla="*/ 271 h 271"/>
                <a:gd name="T10" fmla="*/ 32 w 233"/>
                <a:gd name="T11" fmla="*/ 262 h 271"/>
                <a:gd name="T12" fmla="*/ 0 w 233"/>
                <a:gd name="T13" fmla="*/ 234 h 271"/>
                <a:gd name="T14" fmla="*/ 28 w 233"/>
                <a:gd name="T15" fmla="*/ 90 h 271"/>
                <a:gd name="T16" fmla="*/ 56 w 233"/>
                <a:gd name="T17" fmla="*/ 20 h 271"/>
                <a:gd name="T18" fmla="*/ 122 w 233"/>
                <a:gd name="T19" fmla="*/ 0 h 271"/>
                <a:gd name="T20" fmla="*/ 103 w 233"/>
                <a:gd name="T21" fmla="*/ 65 h 271"/>
                <a:gd name="T22" fmla="*/ 61 w 233"/>
                <a:gd name="T23" fmla="*/ 84 h 271"/>
                <a:gd name="T24" fmla="*/ 43 w 233"/>
                <a:gd name="T25" fmla="*/ 31 h 271"/>
                <a:gd name="T26" fmla="*/ 80 w 233"/>
                <a:gd name="T27" fmla="*/ 137 h 271"/>
                <a:gd name="T28" fmla="*/ 55 w 233"/>
                <a:gd name="T29" fmla="*/ 181 h 271"/>
                <a:gd name="T30" fmla="*/ 80 w 233"/>
                <a:gd name="T31" fmla="*/ 137 h 271"/>
                <a:gd name="T32" fmla="*/ 180 w 233"/>
                <a:gd name="T33" fmla="*/ 126 h 271"/>
                <a:gd name="T34" fmla="*/ 214 w 233"/>
                <a:gd name="T35" fmla="*/ 119 h 271"/>
                <a:gd name="T36" fmla="*/ 196 w 233"/>
                <a:gd name="T37" fmla="*/ 205 h 271"/>
                <a:gd name="T38" fmla="*/ 196 w 233"/>
                <a:gd name="T39" fmla="*/ 225 h 271"/>
                <a:gd name="T40" fmla="*/ 196 w 233"/>
                <a:gd name="T41" fmla="*/ 205 h 271"/>
                <a:gd name="T42" fmla="*/ 187 w 233"/>
                <a:gd name="T43" fmla="*/ 185 h 271"/>
                <a:gd name="T44" fmla="*/ 206 w 233"/>
                <a:gd name="T45" fmla="*/ 185 h 271"/>
                <a:gd name="T46" fmla="*/ 180 w 233"/>
                <a:gd name="T47" fmla="*/ 151 h 271"/>
                <a:gd name="T48" fmla="*/ 214 w 233"/>
                <a:gd name="T49" fmla="*/ 158 h 271"/>
                <a:gd name="T50" fmla="*/ 180 w 233"/>
                <a:gd name="T51" fmla="*/ 151 h 271"/>
                <a:gd name="T52" fmla="*/ 180 w 233"/>
                <a:gd name="T53" fmla="*/ 147 h 271"/>
                <a:gd name="T54" fmla="*/ 214 w 233"/>
                <a:gd name="T55" fmla="*/ 141 h 271"/>
                <a:gd name="T56" fmla="*/ 180 w 233"/>
                <a:gd name="T57" fmla="*/ 130 h 271"/>
                <a:gd name="T58" fmla="*/ 214 w 233"/>
                <a:gd name="T59" fmla="*/ 136 h 271"/>
                <a:gd name="T60" fmla="*/ 180 w 233"/>
                <a:gd name="T61" fmla="*/ 130 h 271"/>
                <a:gd name="T62" fmla="*/ 34 w 233"/>
                <a:gd name="T63" fmla="*/ 159 h 271"/>
                <a:gd name="T64" fmla="*/ 71 w 233"/>
                <a:gd name="T65" fmla="*/ 226 h 271"/>
                <a:gd name="T66" fmla="*/ 170 w 233"/>
                <a:gd name="T67" fmla="*/ 189 h 271"/>
                <a:gd name="T68" fmla="*/ 133 w 233"/>
                <a:gd name="T69" fmla="*/ 12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271">
                  <a:moveTo>
                    <a:pt x="205" y="90"/>
                  </a:moveTo>
                  <a:cubicBezTo>
                    <a:pt x="221" y="90"/>
                    <a:pt x="233" y="103"/>
                    <a:pt x="233" y="118"/>
                  </a:cubicBezTo>
                  <a:cubicBezTo>
                    <a:pt x="233" y="234"/>
                    <a:pt x="233" y="234"/>
                    <a:pt x="233" y="234"/>
                  </a:cubicBezTo>
                  <a:cubicBezTo>
                    <a:pt x="233" y="250"/>
                    <a:pt x="221" y="262"/>
                    <a:pt x="205" y="262"/>
                  </a:cubicBezTo>
                  <a:cubicBezTo>
                    <a:pt x="200" y="262"/>
                    <a:pt x="200" y="262"/>
                    <a:pt x="200" y="262"/>
                  </a:cubicBezTo>
                  <a:cubicBezTo>
                    <a:pt x="200" y="271"/>
                    <a:pt x="200" y="271"/>
                    <a:pt x="200" y="271"/>
                  </a:cubicBezTo>
                  <a:cubicBezTo>
                    <a:pt x="175" y="271"/>
                    <a:pt x="175" y="271"/>
                    <a:pt x="175" y="271"/>
                  </a:cubicBezTo>
                  <a:cubicBezTo>
                    <a:pt x="175" y="262"/>
                    <a:pt x="175" y="262"/>
                    <a:pt x="175" y="262"/>
                  </a:cubicBezTo>
                  <a:cubicBezTo>
                    <a:pt x="57" y="262"/>
                    <a:pt x="57" y="262"/>
                    <a:pt x="57" y="262"/>
                  </a:cubicBezTo>
                  <a:cubicBezTo>
                    <a:pt x="57" y="271"/>
                    <a:pt x="57" y="271"/>
                    <a:pt x="57" y="271"/>
                  </a:cubicBezTo>
                  <a:cubicBezTo>
                    <a:pt x="32" y="271"/>
                    <a:pt x="32" y="271"/>
                    <a:pt x="32" y="271"/>
                  </a:cubicBezTo>
                  <a:cubicBezTo>
                    <a:pt x="32" y="262"/>
                    <a:pt x="32" y="262"/>
                    <a:pt x="32" y="262"/>
                  </a:cubicBezTo>
                  <a:cubicBezTo>
                    <a:pt x="28" y="262"/>
                    <a:pt x="28" y="262"/>
                    <a:pt x="28" y="262"/>
                  </a:cubicBezTo>
                  <a:cubicBezTo>
                    <a:pt x="13" y="262"/>
                    <a:pt x="0" y="250"/>
                    <a:pt x="0" y="234"/>
                  </a:cubicBezTo>
                  <a:cubicBezTo>
                    <a:pt x="0" y="118"/>
                    <a:pt x="0" y="118"/>
                    <a:pt x="0" y="118"/>
                  </a:cubicBezTo>
                  <a:cubicBezTo>
                    <a:pt x="0" y="103"/>
                    <a:pt x="13" y="90"/>
                    <a:pt x="28" y="90"/>
                  </a:cubicBezTo>
                  <a:cubicBezTo>
                    <a:pt x="91" y="90"/>
                    <a:pt x="155" y="90"/>
                    <a:pt x="205" y="90"/>
                  </a:cubicBezTo>
                  <a:close/>
                  <a:moveTo>
                    <a:pt x="56" y="20"/>
                  </a:moveTo>
                  <a:cubicBezTo>
                    <a:pt x="87" y="57"/>
                    <a:pt x="87" y="57"/>
                    <a:pt x="87" y="57"/>
                  </a:cubicBezTo>
                  <a:cubicBezTo>
                    <a:pt x="122" y="0"/>
                    <a:pt x="122" y="0"/>
                    <a:pt x="122" y="0"/>
                  </a:cubicBezTo>
                  <a:cubicBezTo>
                    <a:pt x="137" y="9"/>
                    <a:pt x="137" y="9"/>
                    <a:pt x="137" y="9"/>
                  </a:cubicBezTo>
                  <a:cubicBezTo>
                    <a:pt x="103" y="65"/>
                    <a:pt x="103" y="65"/>
                    <a:pt x="103" y="65"/>
                  </a:cubicBezTo>
                  <a:cubicBezTo>
                    <a:pt x="110" y="69"/>
                    <a:pt x="114" y="76"/>
                    <a:pt x="116" y="84"/>
                  </a:cubicBezTo>
                  <a:cubicBezTo>
                    <a:pt x="61" y="84"/>
                    <a:pt x="61" y="84"/>
                    <a:pt x="61" y="84"/>
                  </a:cubicBezTo>
                  <a:cubicBezTo>
                    <a:pt x="62" y="77"/>
                    <a:pt x="66" y="70"/>
                    <a:pt x="72" y="66"/>
                  </a:cubicBezTo>
                  <a:cubicBezTo>
                    <a:pt x="43" y="31"/>
                    <a:pt x="43" y="31"/>
                    <a:pt x="43" y="31"/>
                  </a:cubicBezTo>
                  <a:cubicBezTo>
                    <a:pt x="56" y="20"/>
                    <a:pt x="56" y="20"/>
                    <a:pt x="56" y="20"/>
                  </a:cubicBezTo>
                  <a:close/>
                  <a:moveTo>
                    <a:pt x="80" y="137"/>
                  </a:moveTo>
                  <a:cubicBezTo>
                    <a:pt x="71" y="132"/>
                    <a:pt x="58" y="137"/>
                    <a:pt x="51" y="149"/>
                  </a:cubicBezTo>
                  <a:cubicBezTo>
                    <a:pt x="44" y="161"/>
                    <a:pt x="46" y="175"/>
                    <a:pt x="55" y="181"/>
                  </a:cubicBezTo>
                  <a:cubicBezTo>
                    <a:pt x="64" y="186"/>
                    <a:pt x="69" y="175"/>
                    <a:pt x="76" y="163"/>
                  </a:cubicBezTo>
                  <a:cubicBezTo>
                    <a:pt x="83" y="151"/>
                    <a:pt x="89" y="142"/>
                    <a:pt x="80" y="137"/>
                  </a:cubicBezTo>
                  <a:close/>
                  <a:moveTo>
                    <a:pt x="180" y="119"/>
                  </a:moveTo>
                  <a:cubicBezTo>
                    <a:pt x="180" y="126"/>
                    <a:pt x="180" y="126"/>
                    <a:pt x="180" y="126"/>
                  </a:cubicBezTo>
                  <a:cubicBezTo>
                    <a:pt x="214" y="126"/>
                    <a:pt x="214" y="126"/>
                    <a:pt x="214" y="126"/>
                  </a:cubicBezTo>
                  <a:cubicBezTo>
                    <a:pt x="214" y="119"/>
                    <a:pt x="214" y="119"/>
                    <a:pt x="214" y="119"/>
                  </a:cubicBezTo>
                  <a:cubicBezTo>
                    <a:pt x="180" y="119"/>
                    <a:pt x="180" y="119"/>
                    <a:pt x="180" y="119"/>
                  </a:cubicBezTo>
                  <a:close/>
                  <a:moveTo>
                    <a:pt x="196" y="205"/>
                  </a:moveTo>
                  <a:cubicBezTo>
                    <a:pt x="191" y="205"/>
                    <a:pt x="187" y="210"/>
                    <a:pt x="187" y="215"/>
                  </a:cubicBezTo>
                  <a:cubicBezTo>
                    <a:pt x="187" y="220"/>
                    <a:pt x="191" y="225"/>
                    <a:pt x="196" y="225"/>
                  </a:cubicBezTo>
                  <a:cubicBezTo>
                    <a:pt x="202" y="225"/>
                    <a:pt x="206" y="220"/>
                    <a:pt x="206" y="215"/>
                  </a:cubicBezTo>
                  <a:cubicBezTo>
                    <a:pt x="206" y="210"/>
                    <a:pt x="202" y="205"/>
                    <a:pt x="196" y="205"/>
                  </a:cubicBezTo>
                  <a:close/>
                  <a:moveTo>
                    <a:pt x="196" y="176"/>
                  </a:moveTo>
                  <a:cubicBezTo>
                    <a:pt x="191" y="176"/>
                    <a:pt x="187" y="180"/>
                    <a:pt x="187" y="185"/>
                  </a:cubicBezTo>
                  <a:cubicBezTo>
                    <a:pt x="187" y="191"/>
                    <a:pt x="191" y="195"/>
                    <a:pt x="196" y="195"/>
                  </a:cubicBezTo>
                  <a:cubicBezTo>
                    <a:pt x="202" y="195"/>
                    <a:pt x="206" y="191"/>
                    <a:pt x="206" y="185"/>
                  </a:cubicBezTo>
                  <a:cubicBezTo>
                    <a:pt x="206" y="180"/>
                    <a:pt x="202" y="176"/>
                    <a:pt x="196" y="176"/>
                  </a:cubicBezTo>
                  <a:close/>
                  <a:moveTo>
                    <a:pt x="180" y="151"/>
                  </a:moveTo>
                  <a:cubicBezTo>
                    <a:pt x="180" y="158"/>
                    <a:pt x="180" y="158"/>
                    <a:pt x="180" y="158"/>
                  </a:cubicBezTo>
                  <a:cubicBezTo>
                    <a:pt x="214" y="158"/>
                    <a:pt x="214" y="158"/>
                    <a:pt x="214" y="158"/>
                  </a:cubicBezTo>
                  <a:cubicBezTo>
                    <a:pt x="214" y="151"/>
                    <a:pt x="214" y="151"/>
                    <a:pt x="214" y="151"/>
                  </a:cubicBezTo>
                  <a:cubicBezTo>
                    <a:pt x="180" y="151"/>
                    <a:pt x="180" y="151"/>
                    <a:pt x="180" y="151"/>
                  </a:cubicBezTo>
                  <a:close/>
                  <a:moveTo>
                    <a:pt x="180" y="141"/>
                  </a:moveTo>
                  <a:cubicBezTo>
                    <a:pt x="180" y="147"/>
                    <a:pt x="180" y="147"/>
                    <a:pt x="180" y="147"/>
                  </a:cubicBezTo>
                  <a:cubicBezTo>
                    <a:pt x="214" y="147"/>
                    <a:pt x="214" y="147"/>
                    <a:pt x="214" y="147"/>
                  </a:cubicBezTo>
                  <a:cubicBezTo>
                    <a:pt x="214" y="141"/>
                    <a:pt x="214" y="141"/>
                    <a:pt x="214" y="141"/>
                  </a:cubicBezTo>
                  <a:cubicBezTo>
                    <a:pt x="180" y="141"/>
                    <a:pt x="180" y="141"/>
                    <a:pt x="180" y="141"/>
                  </a:cubicBezTo>
                  <a:close/>
                  <a:moveTo>
                    <a:pt x="180" y="130"/>
                  </a:moveTo>
                  <a:cubicBezTo>
                    <a:pt x="180" y="136"/>
                    <a:pt x="180" y="136"/>
                    <a:pt x="180" y="136"/>
                  </a:cubicBezTo>
                  <a:cubicBezTo>
                    <a:pt x="214" y="136"/>
                    <a:pt x="214" y="136"/>
                    <a:pt x="214" y="136"/>
                  </a:cubicBezTo>
                  <a:cubicBezTo>
                    <a:pt x="214" y="130"/>
                    <a:pt x="214" y="130"/>
                    <a:pt x="214" y="130"/>
                  </a:cubicBezTo>
                  <a:cubicBezTo>
                    <a:pt x="180" y="130"/>
                    <a:pt x="180" y="130"/>
                    <a:pt x="180" y="130"/>
                  </a:cubicBezTo>
                  <a:close/>
                  <a:moveTo>
                    <a:pt x="71" y="122"/>
                  </a:moveTo>
                  <a:cubicBezTo>
                    <a:pt x="51" y="122"/>
                    <a:pt x="34" y="139"/>
                    <a:pt x="34" y="159"/>
                  </a:cubicBezTo>
                  <a:cubicBezTo>
                    <a:pt x="34" y="189"/>
                    <a:pt x="34" y="189"/>
                    <a:pt x="34" y="189"/>
                  </a:cubicBezTo>
                  <a:cubicBezTo>
                    <a:pt x="34" y="210"/>
                    <a:pt x="51" y="226"/>
                    <a:pt x="71" y="226"/>
                  </a:cubicBezTo>
                  <a:cubicBezTo>
                    <a:pt x="133" y="226"/>
                    <a:pt x="133" y="226"/>
                    <a:pt x="133" y="226"/>
                  </a:cubicBezTo>
                  <a:cubicBezTo>
                    <a:pt x="153" y="226"/>
                    <a:pt x="170" y="210"/>
                    <a:pt x="170" y="189"/>
                  </a:cubicBezTo>
                  <a:cubicBezTo>
                    <a:pt x="170" y="159"/>
                    <a:pt x="170" y="159"/>
                    <a:pt x="170" y="159"/>
                  </a:cubicBezTo>
                  <a:cubicBezTo>
                    <a:pt x="170" y="139"/>
                    <a:pt x="153" y="122"/>
                    <a:pt x="133" y="122"/>
                  </a:cubicBezTo>
                  <a:lnTo>
                    <a:pt x="71" y="122"/>
                  </a:ln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2" name="Group 68"/>
          <p:cNvGrpSpPr/>
          <p:nvPr/>
        </p:nvGrpSpPr>
        <p:grpSpPr>
          <a:xfrm>
            <a:off x="2578271" y="4254143"/>
            <a:ext cx="129911" cy="456554"/>
            <a:chOff x="8243431" y="1672074"/>
            <a:chExt cx="199000" cy="699358"/>
          </a:xfrm>
          <a:solidFill>
            <a:srgbClr val="3F3F3F">
              <a:lumMod val="60000"/>
              <a:lumOff val="40000"/>
            </a:srgbClr>
          </a:solidFill>
        </p:grpSpPr>
        <p:sp>
          <p:nvSpPr>
            <p:cNvPr id="83" name="Oval 65"/>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4" name="Oval 66"/>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5" name="Oval 67"/>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6" name="Group 69"/>
          <p:cNvGrpSpPr/>
          <p:nvPr/>
        </p:nvGrpSpPr>
        <p:grpSpPr>
          <a:xfrm>
            <a:off x="6031044" y="4254143"/>
            <a:ext cx="129911" cy="456554"/>
            <a:chOff x="8243431" y="1672074"/>
            <a:chExt cx="199000" cy="699358"/>
          </a:xfrm>
          <a:solidFill>
            <a:srgbClr val="3F3F3F">
              <a:lumMod val="60000"/>
              <a:lumOff val="40000"/>
            </a:srgbClr>
          </a:solidFill>
        </p:grpSpPr>
        <p:sp>
          <p:nvSpPr>
            <p:cNvPr id="87" name="Oval 70"/>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8" name="Oval 71"/>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9" name="Oval 72"/>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0" name="Group 73"/>
          <p:cNvGrpSpPr/>
          <p:nvPr/>
        </p:nvGrpSpPr>
        <p:grpSpPr>
          <a:xfrm>
            <a:off x="9478311" y="4254143"/>
            <a:ext cx="129911" cy="456554"/>
            <a:chOff x="8243431" y="1672074"/>
            <a:chExt cx="199000" cy="699358"/>
          </a:xfrm>
          <a:solidFill>
            <a:srgbClr val="3F3F3F">
              <a:lumMod val="60000"/>
              <a:lumOff val="40000"/>
            </a:srgbClr>
          </a:solidFill>
        </p:grpSpPr>
        <p:sp>
          <p:nvSpPr>
            <p:cNvPr id="91" name="Oval 74"/>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2" name="Oval 75"/>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3" name="Oval 76"/>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4" name="Group 77"/>
          <p:cNvGrpSpPr/>
          <p:nvPr/>
        </p:nvGrpSpPr>
        <p:grpSpPr>
          <a:xfrm>
            <a:off x="4307410" y="2524516"/>
            <a:ext cx="129911" cy="456554"/>
            <a:chOff x="8243431" y="1672074"/>
            <a:chExt cx="199000" cy="699358"/>
          </a:xfrm>
          <a:solidFill>
            <a:srgbClr val="3F3F3F">
              <a:lumMod val="60000"/>
              <a:lumOff val="40000"/>
            </a:srgbClr>
          </a:solidFill>
        </p:grpSpPr>
        <p:sp>
          <p:nvSpPr>
            <p:cNvPr id="95" name="Oval 78"/>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6" name="Oval 79"/>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7" name="Oval 80"/>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8" name="Group 81"/>
          <p:cNvGrpSpPr/>
          <p:nvPr/>
        </p:nvGrpSpPr>
        <p:grpSpPr>
          <a:xfrm>
            <a:off x="7754678" y="2524516"/>
            <a:ext cx="129911" cy="456554"/>
            <a:chOff x="8243431" y="1672074"/>
            <a:chExt cx="199000" cy="699358"/>
          </a:xfrm>
          <a:solidFill>
            <a:srgbClr val="3F3F3F">
              <a:lumMod val="60000"/>
              <a:lumOff val="40000"/>
            </a:srgbClr>
          </a:solidFill>
        </p:grpSpPr>
        <p:sp>
          <p:nvSpPr>
            <p:cNvPr id="99" name="Oval 82"/>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0" name="Oval 83"/>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1" name="Oval 84"/>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102" name="组合 101"/>
          <p:cNvGrpSpPr/>
          <p:nvPr/>
        </p:nvGrpSpPr>
        <p:grpSpPr bwMode="auto">
          <a:xfrm>
            <a:off x="1012668" y="4857693"/>
            <a:ext cx="3131206" cy="1206500"/>
            <a:chOff x="6358171" y="672761"/>
            <a:chExt cx="2348774" cy="904746"/>
          </a:xfrm>
        </p:grpSpPr>
        <p:sp>
          <p:nvSpPr>
            <p:cNvPr id="103"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04"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05" name="组合 104"/>
          <p:cNvGrpSpPr/>
          <p:nvPr/>
        </p:nvGrpSpPr>
        <p:grpSpPr bwMode="auto">
          <a:xfrm>
            <a:off x="4553310" y="4857693"/>
            <a:ext cx="3131206" cy="1206500"/>
            <a:chOff x="6358171" y="672761"/>
            <a:chExt cx="2348774" cy="904746"/>
          </a:xfrm>
        </p:grpSpPr>
        <p:sp>
          <p:nvSpPr>
            <p:cNvPr id="106"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07"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08" name="组合 107"/>
          <p:cNvGrpSpPr/>
          <p:nvPr/>
        </p:nvGrpSpPr>
        <p:grpSpPr bwMode="auto">
          <a:xfrm>
            <a:off x="8062054" y="4857693"/>
            <a:ext cx="3131206" cy="1206500"/>
            <a:chOff x="6358171" y="672761"/>
            <a:chExt cx="2348774" cy="904746"/>
          </a:xfrm>
        </p:grpSpPr>
        <p:sp>
          <p:nvSpPr>
            <p:cNvPr id="109"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0"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11" name="组合 110"/>
          <p:cNvGrpSpPr/>
          <p:nvPr/>
        </p:nvGrpSpPr>
        <p:grpSpPr bwMode="auto">
          <a:xfrm>
            <a:off x="2843265" y="1170497"/>
            <a:ext cx="3131206" cy="1206500"/>
            <a:chOff x="6358171" y="672761"/>
            <a:chExt cx="2348774" cy="904746"/>
          </a:xfrm>
        </p:grpSpPr>
        <p:sp>
          <p:nvSpPr>
            <p:cNvPr id="112"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3"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14" name="组合 113"/>
          <p:cNvGrpSpPr/>
          <p:nvPr/>
        </p:nvGrpSpPr>
        <p:grpSpPr bwMode="auto">
          <a:xfrm>
            <a:off x="6192521" y="1170497"/>
            <a:ext cx="3131206" cy="1206500"/>
            <a:chOff x="6358171" y="672761"/>
            <a:chExt cx="2348774" cy="904746"/>
          </a:xfrm>
        </p:grpSpPr>
        <p:sp>
          <p:nvSpPr>
            <p:cNvPr id="115"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6"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500"/>
                                        <p:tgtEl>
                                          <p:spTgt spid="79"/>
                                        </p:tgtEl>
                                      </p:cBhvr>
                                    </p:animEffect>
                                    <p:anim calcmode="lin" valueType="num">
                                      <p:cBhvr>
                                        <p:cTn id="12" dur="500" fill="hold"/>
                                        <p:tgtEl>
                                          <p:spTgt spid="79"/>
                                        </p:tgtEl>
                                        <p:attrNameLst>
                                          <p:attrName>ppt_x</p:attrName>
                                        </p:attrNameLst>
                                      </p:cBhvr>
                                      <p:tavLst>
                                        <p:tav tm="0">
                                          <p:val>
                                            <p:strVal val="#ppt_x"/>
                                          </p:val>
                                        </p:tav>
                                        <p:tav tm="100000">
                                          <p:val>
                                            <p:strVal val="#ppt_x"/>
                                          </p:val>
                                        </p:tav>
                                      </p:tavLst>
                                    </p:anim>
                                    <p:anim calcmode="lin" valueType="num">
                                      <p:cBhvr>
                                        <p:cTn id="13" dur="500" fill="hold"/>
                                        <p:tgtEl>
                                          <p:spTgt spid="7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250"/>
                                        <p:tgtEl>
                                          <p:spTgt spid="82"/>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250"/>
                                        <p:tgtEl>
                                          <p:spTgt spid="94"/>
                                        </p:tgtEl>
                                      </p:cBhvr>
                                    </p:animEffect>
                                  </p:childTnLst>
                                </p:cTn>
                              </p:par>
                            </p:childTnLst>
                          </p:cTn>
                        </p:par>
                        <p:par>
                          <p:cTn id="28" fill="hold">
                            <p:stCondLst>
                              <p:cond delay="3000"/>
                            </p:stCondLst>
                            <p:childTnLst>
                              <p:par>
                                <p:cTn id="29" presetID="47" presetClass="entr" presetSubtype="0" fill="hold" nodeType="after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anim calcmode="lin" valueType="num">
                                      <p:cBhvr>
                                        <p:cTn id="32" dur="500" fill="hold"/>
                                        <p:tgtEl>
                                          <p:spTgt spid="76"/>
                                        </p:tgtEl>
                                        <p:attrNameLst>
                                          <p:attrName>ppt_x</p:attrName>
                                        </p:attrNameLst>
                                      </p:cBhvr>
                                      <p:tavLst>
                                        <p:tav tm="0">
                                          <p:val>
                                            <p:strVal val="#ppt_x"/>
                                          </p:val>
                                        </p:tav>
                                        <p:tav tm="100000">
                                          <p:val>
                                            <p:strVal val="#ppt_x"/>
                                          </p:val>
                                        </p:tav>
                                      </p:tavLst>
                                    </p:anim>
                                    <p:anim calcmode="lin" valueType="num">
                                      <p:cBhvr>
                                        <p:cTn id="33" dur="500" fill="hold"/>
                                        <p:tgtEl>
                                          <p:spTgt spid="76"/>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250"/>
                                        <p:tgtEl>
                                          <p:spTgt spid="86"/>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250"/>
                                        <p:tgtEl>
                                          <p:spTgt spid="98"/>
                                        </p:tgtEl>
                                      </p:cBhvr>
                                    </p:animEffect>
                                  </p:childTnLst>
                                </p:cTn>
                              </p:par>
                            </p:childTnLst>
                          </p:cTn>
                        </p:par>
                        <p:par>
                          <p:cTn id="48" fill="hold">
                            <p:stCondLst>
                              <p:cond delay="5500"/>
                            </p:stCondLst>
                            <p:childTnLst>
                              <p:par>
                                <p:cTn id="49" presetID="47" presetClass="entr" presetSubtype="0" fill="hold" nodeType="after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anim calcmode="lin" valueType="num">
                                      <p:cBhvr>
                                        <p:cTn id="52" dur="500" fill="hold"/>
                                        <p:tgtEl>
                                          <p:spTgt spid="70"/>
                                        </p:tgtEl>
                                        <p:attrNameLst>
                                          <p:attrName>ppt_x</p:attrName>
                                        </p:attrNameLst>
                                      </p:cBhvr>
                                      <p:tavLst>
                                        <p:tav tm="0">
                                          <p:val>
                                            <p:strVal val="#ppt_x"/>
                                          </p:val>
                                        </p:tav>
                                        <p:tav tm="100000">
                                          <p:val>
                                            <p:strVal val="#ppt_x"/>
                                          </p:val>
                                        </p:tav>
                                      </p:tavLst>
                                    </p:anim>
                                    <p:anim calcmode="lin" valueType="num">
                                      <p:cBhvr>
                                        <p:cTn id="53" dur="500" fill="hold"/>
                                        <p:tgtEl>
                                          <p:spTgt spid="70"/>
                                        </p:tgtEl>
                                        <p:attrNameLst>
                                          <p:attrName>ppt_y</p:attrName>
                                        </p:attrNameLst>
                                      </p:cBhvr>
                                      <p:tavLst>
                                        <p:tav tm="0">
                                          <p:val>
                                            <p:strVal val="#ppt_y-.1"/>
                                          </p:val>
                                        </p:tav>
                                        <p:tav tm="100000">
                                          <p:val>
                                            <p:strVal val="#ppt_y"/>
                                          </p:val>
                                        </p:tav>
                                      </p:tavLst>
                                    </p:anim>
                                  </p:childTnLst>
                                </p:cTn>
                              </p:par>
                            </p:childTnLst>
                          </p:cTn>
                        </p:par>
                        <p:par>
                          <p:cTn id="54" fill="hold">
                            <p:stCondLst>
                              <p:cond delay="6000"/>
                            </p:stCondLst>
                            <p:childTnLst>
                              <p:par>
                                <p:cTn id="55" presetID="10" presetClass="entr" presetSubtype="0" fill="hold" nodeType="afterEffect">
                                  <p:stCondLst>
                                    <p:cond delay="0"/>
                                  </p:stCondLst>
                                  <p:childTnLst>
                                    <p:set>
                                      <p:cBhvr>
                                        <p:cTn id="56" dur="1" fill="hold">
                                          <p:stCondLst>
                                            <p:cond delay="0"/>
                                          </p:stCondLst>
                                        </p:cTn>
                                        <p:tgtEl>
                                          <p:spTgt spid="90"/>
                                        </p:tgtEl>
                                        <p:attrNameLst>
                                          <p:attrName>style.visibility</p:attrName>
                                        </p:attrNameLst>
                                      </p:cBhvr>
                                      <p:to>
                                        <p:strVal val="visible"/>
                                      </p:to>
                                    </p:set>
                                    <p:animEffect transition="in" filter="fade">
                                      <p:cBhvr>
                                        <p:cTn id="57" dur="250"/>
                                        <p:tgtEl>
                                          <p:spTgt spid="90"/>
                                        </p:tgtEl>
                                      </p:cBhvr>
                                    </p:animEffect>
                                  </p:childTnLst>
                                </p:cTn>
                              </p:par>
                            </p:childTnLst>
                          </p:cTn>
                        </p:par>
                        <p:par>
                          <p:cTn id="58" fill="hold">
                            <p:stCondLst>
                              <p:cond delay="6500"/>
                            </p:stCondLst>
                            <p:childTnLst>
                              <p:par>
                                <p:cTn id="59" presetID="2" presetClass="entr" presetSubtype="4" decel="100000" fill="hold" nodeType="afterEffect">
                                  <p:stCondLst>
                                    <p:cond delay="0"/>
                                  </p:stCondLst>
                                  <p:childTnLst>
                                    <p:set>
                                      <p:cBhvr>
                                        <p:cTn id="60" dur="1" fill="hold">
                                          <p:stCondLst>
                                            <p:cond delay="0"/>
                                          </p:stCondLst>
                                        </p:cTn>
                                        <p:tgtEl>
                                          <p:spTgt spid="102"/>
                                        </p:tgtEl>
                                        <p:attrNameLst>
                                          <p:attrName>style.visibility</p:attrName>
                                        </p:attrNameLst>
                                      </p:cBhvr>
                                      <p:to>
                                        <p:strVal val="visible"/>
                                      </p:to>
                                    </p:set>
                                    <p:anim calcmode="lin" valueType="num">
                                      <p:cBhvr additive="base">
                                        <p:cTn id="61" dur="500" fill="hold"/>
                                        <p:tgtEl>
                                          <p:spTgt spid="102"/>
                                        </p:tgtEl>
                                        <p:attrNameLst>
                                          <p:attrName>ppt_x</p:attrName>
                                        </p:attrNameLst>
                                      </p:cBhvr>
                                      <p:tavLst>
                                        <p:tav tm="0">
                                          <p:val>
                                            <p:strVal val="#ppt_x"/>
                                          </p:val>
                                        </p:tav>
                                        <p:tav tm="100000">
                                          <p:val>
                                            <p:strVal val="#ppt_x"/>
                                          </p:val>
                                        </p:tav>
                                      </p:tavLst>
                                    </p:anim>
                                    <p:anim calcmode="lin" valueType="num">
                                      <p:cBhvr additive="base">
                                        <p:cTn id="62" dur="500" fill="hold"/>
                                        <p:tgtEl>
                                          <p:spTgt spid="102"/>
                                        </p:tgtEl>
                                        <p:attrNameLst>
                                          <p:attrName>ppt_y</p:attrName>
                                        </p:attrNameLst>
                                      </p:cBhvr>
                                      <p:tavLst>
                                        <p:tav tm="0">
                                          <p:val>
                                            <p:strVal val="1+#ppt_h/2"/>
                                          </p:val>
                                        </p:tav>
                                        <p:tav tm="100000">
                                          <p:val>
                                            <p:strVal val="#ppt_y"/>
                                          </p:val>
                                        </p:tav>
                                      </p:tavLst>
                                    </p:anim>
                                  </p:childTnLst>
                                </p:cTn>
                              </p:par>
                            </p:childTnLst>
                          </p:cTn>
                        </p:par>
                        <p:par>
                          <p:cTn id="63" fill="hold">
                            <p:stCondLst>
                              <p:cond delay="7000"/>
                            </p:stCondLst>
                            <p:childTnLst>
                              <p:par>
                                <p:cTn id="64" presetID="2" presetClass="entr" presetSubtype="4" decel="100000" fill="hold" nodeType="afterEffect">
                                  <p:stCondLst>
                                    <p:cond delay="0"/>
                                  </p:stCondLst>
                                  <p:childTnLst>
                                    <p:set>
                                      <p:cBhvr>
                                        <p:cTn id="65" dur="1" fill="hold">
                                          <p:stCondLst>
                                            <p:cond delay="0"/>
                                          </p:stCondLst>
                                        </p:cTn>
                                        <p:tgtEl>
                                          <p:spTgt spid="105"/>
                                        </p:tgtEl>
                                        <p:attrNameLst>
                                          <p:attrName>style.visibility</p:attrName>
                                        </p:attrNameLst>
                                      </p:cBhvr>
                                      <p:to>
                                        <p:strVal val="visible"/>
                                      </p:to>
                                    </p:set>
                                    <p:anim calcmode="lin" valueType="num">
                                      <p:cBhvr additive="base">
                                        <p:cTn id="66" dur="500" fill="hold"/>
                                        <p:tgtEl>
                                          <p:spTgt spid="105"/>
                                        </p:tgtEl>
                                        <p:attrNameLst>
                                          <p:attrName>ppt_x</p:attrName>
                                        </p:attrNameLst>
                                      </p:cBhvr>
                                      <p:tavLst>
                                        <p:tav tm="0">
                                          <p:val>
                                            <p:strVal val="#ppt_x"/>
                                          </p:val>
                                        </p:tav>
                                        <p:tav tm="100000">
                                          <p:val>
                                            <p:strVal val="#ppt_x"/>
                                          </p:val>
                                        </p:tav>
                                      </p:tavLst>
                                    </p:anim>
                                    <p:anim calcmode="lin" valueType="num">
                                      <p:cBhvr additive="base">
                                        <p:cTn id="67" dur="500" fill="hold"/>
                                        <p:tgtEl>
                                          <p:spTgt spid="105"/>
                                        </p:tgtEl>
                                        <p:attrNameLst>
                                          <p:attrName>ppt_y</p:attrName>
                                        </p:attrNameLst>
                                      </p:cBhvr>
                                      <p:tavLst>
                                        <p:tav tm="0">
                                          <p:val>
                                            <p:strVal val="1+#ppt_h/2"/>
                                          </p:val>
                                        </p:tav>
                                        <p:tav tm="100000">
                                          <p:val>
                                            <p:strVal val="#ppt_y"/>
                                          </p:val>
                                        </p:tav>
                                      </p:tavLst>
                                    </p:anim>
                                  </p:childTnLst>
                                </p:cTn>
                              </p:par>
                            </p:childTnLst>
                          </p:cTn>
                        </p:par>
                        <p:par>
                          <p:cTn id="68" fill="hold">
                            <p:stCondLst>
                              <p:cond delay="7500"/>
                            </p:stCondLst>
                            <p:childTnLst>
                              <p:par>
                                <p:cTn id="69" presetID="2" presetClass="entr" presetSubtype="4" decel="100000"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additive="base">
                                        <p:cTn id="71" dur="500" fill="hold"/>
                                        <p:tgtEl>
                                          <p:spTgt spid="108"/>
                                        </p:tgtEl>
                                        <p:attrNameLst>
                                          <p:attrName>ppt_x</p:attrName>
                                        </p:attrNameLst>
                                      </p:cBhvr>
                                      <p:tavLst>
                                        <p:tav tm="0">
                                          <p:val>
                                            <p:strVal val="#ppt_x"/>
                                          </p:val>
                                        </p:tav>
                                        <p:tav tm="100000">
                                          <p:val>
                                            <p:strVal val="#ppt_x"/>
                                          </p:val>
                                        </p:tav>
                                      </p:tavLst>
                                    </p:anim>
                                    <p:anim calcmode="lin" valueType="num">
                                      <p:cBhvr additive="base">
                                        <p:cTn id="72" dur="500" fill="hold"/>
                                        <p:tgtEl>
                                          <p:spTgt spid="108"/>
                                        </p:tgtEl>
                                        <p:attrNameLst>
                                          <p:attrName>ppt_y</p:attrName>
                                        </p:attrNameLst>
                                      </p:cBhvr>
                                      <p:tavLst>
                                        <p:tav tm="0">
                                          <p:val>
                                            <p:strVal val="1+#ppt_h/2"/>
                                          </p:val>
                                        </p:tav>
                                        <p:tav tm="100000">
                                          <p:val>
                                            <p:strVal val="#ppt_y"/>
                                          </p:val>
                                        </p:tav>
                                      </p:tavLst>
                                    </p:anim>
                                  </p:childTnLst>
                                </p:cTn>
                              </p:par>
                            </p:childTnLst>
                          </p:cTn>
                        </p:par>
                        <p:par>
                          <p:cTn id="73" fill="hold">
                            <p:stCondLst>
                              <p:cond delay="8000"/>
                            </p:stCondLst>
                            <p:childTnLst>
                              <p:par>
                                <p:cTn id="74" presetID="2" presetClass="entr" presetSubtype="4" decel="100000" fill="hold" nodeType="afterEffect">
                                  <p:stCondLst>
                                    <p:cond delay="0"/>
                                  </p:stCondLst>
                                  <p:childTnLst>
                                    <p:set>
                                      <p:cBhvr>
                                        <p:cTn id="75" dur="1" fill="hold">
                                          <p:stCondLst>
                                            <p:cond delay="0"/>
                                          </p:stCondLst>
                                        </p:cTn>
                                        <p:tgtEl>
                                          <p:spTgt spid="111"/>
                                        </p:tgtEl>
                                        <p:attrNameLst>
                                          <p:attrName>style.visibility</p:attrName>
                                        </p:attrNameLst>
                                      </p:cBhvr>
                                      <p:to>
                                        <p:strVal val="visible"/>
                                      </p:to>
                                    </p:set>
                                    <p:anim calcmode="lin" valueType="num">
                                      <p:cBhvr additive="base">
                                        <p:cTn id="76" dur="500" fill="hold"/>
                                        <p:tgtEl>
                                          <p:spTgt spid="111"/>
                                        </p:tgtEl>
                                        <p:attrNameLst>
                                          <p:attrName>ppt_x</p:attrName>
                                        </p:attrNameLst>
                                      </p:cBhvr>
                                      <p:tavLst>
                                        <p:tav tm="0">
                                          <p:val>
                                            <p:strVal val="#ppt_x"/>
                                          </p:val>
                                        </p:tav>
                                        <p:tav tm="100000">
                                          <p:val>
                                            <p:strVal val="#ppt_x"/>
                                          </p:val>
                                        </p:tav>
                                      </p:tavLst>
                                    </p:anim>
                                    <p:anim calcmode="lin" valueType="num">
                                      <p:cBhvr additive="base">
                                        <p:cTn id="77" dur="500" fill="hold"/>
                                        <p:tgtEl>
                                          <p:spTgt spid="111"/>
                                        </p:tgtEl>
                                        <p:attrNameLst>
                                          <p:attrName>ppt_y</p:attrName>
                                        </p:attrNameLst>
                                      </p:cBhvr>
                                      <p:tavLst>
                                        <p:tav tm="0">
                                          <p:val>
                                            <p:strVal val="1+#ppt_h/2"/>
                                          </p:val>
                                        </p:tav>
                                        <p:tav tm="100000">
                                          <p:val>
                                            <p:strVal val="#ppt_y"/>
                                          </p:val>
                                        </p:tav>
                                      </p:tavLst>
                                    </p:anim>
                                  </p:childTnLst>
                                </p:cTn>
                              </p:par>
                            </p:childTnLst>
                          </p:cTn>
                        </p:par>
                        <p:par>
                          <p:cTn id="78" fill="hold">
                            <p:stCondLst>
                              <p:cond delay="8500"/>
                            </p:stCondLst>
                            <p:childTnLst>
                              <p:par>
                                <p:cTn id="79" presetID="2" presetClass="entr" presetSubtype="4" decel="100000" fill="hold" nodeType="afterEffect">
                                  <p:stCondLst>
                                    <p:cond delay="0"/>
                                  </p:stCondLst>
                                  <p:childTnLst>
                                    <p:set>
                                      <p:cBhvr>
                                        <p:cTn id="80" dur="1" fill="hold">
                                          <p:stCondLst>
                                            <p:cond delay="0"/>
                                          </p:stCondLst>
                                        </p:cTn>
                                        <p:tgtEl>
                                          <p:spTgt spid="114"/>
                                        </p:tgtEl>
                                        <p:attrNameLst>
                                          <p:attrName>style.visibility</p:attrName>
                                        </p:attrNameLst>
                                      </p:cBhvr>
                                      <p:to>
                                        <p:strVal val="visible"/>
                                      </p:to>
                                    </p:set>
                                    <p:anim calcmode="lin" valueType="num">
                                      <p:cBhvr additive="base">
                                        <p:cTn id="81" dur="500" fill="hold"/>
                                        <p:tgtEl>
                                          <p:spTgt spid="114"/>
                                        </p:tgtEl>
                                        <p:attrNameLst>
                                          <p:attrName>ppt_x</p:attrName>
                                        </p:attrNameLst>
                                      </p:cBhvr>
                                      <p:tavLst>
                                        <p:tav tm="0">
                                          <p:val>
                                            <p:strVal val="#ppt_x"/>
                                          </p:val>
                                        </p:tav>
                                        <p:tav tm="100000">
                                          <p:val>
                                            <p:strVal val="#ppt_x"/>
                                          </p:val>
                                        </p:tav>
                                      </p:tavLst>
                                    </p:anim>
                                    <p:anim calcmode="lin" valueType="num">
                                      <p:cBhvr additive="base">
                                        <p:cTn id="82"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6"/>
          <p:cNvSpPr txBox="1"/>
          <p:nvPr/>
        </p:nvSpPr>
        <p:spPr>
          <a:xfrm>
            <a:off x="4271963" y="310561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工作完成情况</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15" name="组合 14"/>
          <p:cNvGrpSpPr/>
          <p:nvPr/>
        </p:nvGrpSpPr>
        <p:grpSpPr>
          <a:xfrm>
            <a:off x="4844143" y="1146263"/>
            <a:ext cx="2503714" cy="1594528"/>
            <a:chOff x="288926" y="1736034"/>
            <a:chExt cx="1019174" cy="576254"/>
          </a:xfrm>
        </p:grpSpPr>
        <p:sp>
          <p:nvSpPr>
            <p:cNvPr id="16" name="矩形 15"/>
            <p:cNvSpPr/>
            <p:nvPr/>
          </p:nvSpPr>
          <p:spPr>
            <a:xfrm>
              <a:off x="442913" y="1752600"/>
              <a:ext cx="711200" cy="559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文本占位符 16"/>
            <p:cNvSpPr txBox="1"/>
            <p:nvPr/>
          </p:nvSpPr>
          <p:spPr>
            <a:xfrm>
              <a:off x="288926" y="1736034"/>
              <a:ext cx="1019174" cy="49649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7200" dirty="0" smtClean="0"/>
                <a:t>02</a:t>
              </a:r>
              <a:endParaRPr lang="en-US" altLang="zh-CN" sz="7200" dirty="0"/>
            </a:p>
          </p:txBody>
        </p:sp>
      </p:grpSp>
      <p:grpSp>
        <p:nvGrpSpPr>
          <p:cNvPr id="33" name="组合 32"/>
          <p:cNvGrpSpPr/>
          <p:nvPr/>
        </p:nvGrpSpPr>
        <p:grpSpPr>
          <a:xfrm>
            <a:off x="314068" y="5820802"/>
            <a:ext cx="589688" cy="589685"/>
            <a:chOff x="1174007" y="954462"/>
            <a:chExt cx="1329951" cy="1329951"/>
          </a:xfrm>
          <a:solidFill>
            <a:schemeClr val="bg1"/>
          </a:solidFill>
        </p:grpSpPr>
        <p:sp>
          <p:nvSpPr>
            <p:cNvPr id="34" name="矩形 33"/>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5" name="矩形 34"/>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36" name="TextBox 57"/>
          <p:cNvSpPr txBox="1"/>
          <p:nvPr/>
        </p:nvSpPr>
        <p:spPr>
          <a:xfrm>
            <a:off x="989739" y="5930978"/>
            <a:ext cx="5378403" cy="369332"/>
          </a:xfrm>
          <a:prstGeom prst="rect">
            <a:avLst/>
          </a:prstGeom>
          <a:noFill/>
        </p:spPr>
        <p:txBody>
          <a:bodyPr wrap="square" rtlCol="0">
            <a:spAutoFit/>
          </a:bodyPr>
          <a:lstStyle/>
          <a:p>
            <a:r>
              <a:rPr lang="zh-CN" altLang="en-US" dirty="0">
                <a:solidFill>
                  <a:schemeClr val="bg1"/>
                </a:solidFill>
              </a:rPr>
              <a:t>无德者不能为</a:t>
            </a:r>
            <a:r>
              <a:rPr lang="zh-CN" altLang="en-US" dirty="0" smtClean="0">
                <a:solidFill>
                  <a:schemeClr val="bg1"/>
                </a:solidFill>
              </a:rPr>
              <a:t>医，有</a:t>
            </a:r>
            <a:r>
              <a:rPr lang="zh-CN" altLang="en-US" dirty="0">
                <a:solidFill>
                  <a:schemeClr val="bg1"/>
                </a:solidFill>
              </a:rPr>
              <a:t>品者方能济世</a:t>
            </a:r>
            <a:endParaRPr lang="id-ID" sz="16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4" name="组合 3"/>
          <p:cNvGrpSpPr/>
          <p:nvPr/>
        </p:nvGrpSpPr>
        <p:grpSpPr>
          <a:xfrm>
            <a:off x="3333667" y="1803344"/>
            <a:ext cx="2790919" cy="1889032"/>
            <a:chOff x="2386715" y="858687"/>
            <a:chExt cx="2093189" cy="1416774"/>
          </a:xfrm>
          <a:solidFill>
            <a:schemeClr val="accent2"/>
          </a:solidFill>
        </p:grpSpPr>
        <p:sp>
          <p:nvSpPr>
            <p:cNvPr id="5" name="等腰三角形 4">
              <a:hlinkClick r:id="rId1"/>
            </p:cNvPr>
            <p:cNvSpPr/>
            <p:nvPr/>
          </p:nvSpPr>
          <p:spPr>
            <a:xfrm flipH="1" flipV="1">
              <a:off x="2386715" y="858687"/>
              <a:ext cx="2093189" cy="1416774"/>
            </a:xfrm>
            <a:prstGeom prst="triangle">
              <a:avLst/>
            </a:prstGeom>
            <a:solidFill>
              <a:srgbClr val="C00000"/>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6" name="文本框 20"/>
            <p:cNvSpPr txBox="1"/>
            <p:nvPr/>
          </p:nvSpPr>
          <p:spPr>
            <a:xfrm>
              <a:off x="3061025" y="981159"/>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01</a:t>
              </a:r>
              <a:endParaRPr lang="zh-CN" altLang="en-US" sz="5335" kern="0" dirty="0">
                <a:ea typeface="微软雅黑" panose="020B0503020204020204" pitchFamily="34" charset="-122"/>
              </a:endParaRPr>
            </a:p>
          </p:txBody>
        </p:sp>
      </p:grpSp>
      <p:grpSp>
        <p:nvGrpSpPr>
          <p:cNvPr id="7" name="组合 6"/>
          <p:cNvGrpSpPr/>
          <p:nvPr/>
        </p:nvGrpSpPr>
        <p:grpSpPr>
          <a:xfrm>
            <a:off x="4786251" y="1803345"/>
            <a:ext cx="2790919" cy="1889032"/>
            <a:chOff x="3476153" y="858688"/>
            <a:chExt cx="2093189" cy="1416774"/>
          </a:xfrm>
          <a:solidFill>
            <a:schemeClr val="tx1">
              <a:lumMod val="65000"/>
              <a:lumOff val="35000"/>
            </a:schemeClr>
          </a:solidFill>
        </p:grpSpPr>
        <p:sp>
          <p:nvSpPr>
            <p:cNvPr id="8" name="等腰三角形 7">
              <a:hlinkClick r:id="rId1"/>
            </p:cNvPr>
            <p:cNvSpPr/>
            <p:nvPr/>
          </p:nvSpPr>
          <p:spPr>
            <a:xfrm>
              <a:off x="3476153" y="858688"/>
              <a:ext cx="2093189" cy="1416774"/>
            </a:xfrm>
            <a:prstGeom prst="triangle">
              <a:avLst/>
            </a:prstGeom>
            <a:grp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9" name="文本框 23"/>
            <p:cNvSpPr txBox="1"/>
            <p:nvPr/>
          </p:nvSpPr>
          <p:spPr>
            <a:xfrm>
              <a:off x="4109069" y="1409575"/>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02</a:t>
              </a:r>
              <a:endParaRPr lang="zh-CN" altLang="en-US" sz="5335" kern="0" dirty="0">
                <a:ea typeface="微软雅黑" panose="020B0503020204020204" pitchFamily="34" charset="-122"/>
              </a:endParaRPr>
            </a:p>
          </p:txBody>
        </p:sp>
      </p:grpSp>
      <p:grpSp>
        <p:nvGrpSpPr>
          <p:cNvPr id="10" name="组合 9"/>
          <p:cNvGrpSpPr/>
          <p:nvPr/>
        </p:nvGrpSpPr>
        <p:grpSpPr>
          <a:xfrm>
            <a:off x="4786251" y="3748212"/>
            <a:ext cx="2790919" cy="1889032"/>
            <a:chOff x="3476153" y="2317338"/>
            <a:chExt cx="2093189" cy="1416774"/>
          </a:xfrm>
          <a:solidFill>
            <a:schemeClr val="accent2"/>
          </a:solidFill>
        </p:grpSpPr>
        <p:sp>
          <p:nvSpPr>
            <p:cNvPr id="11" name="等腰三角形 10">
              <a:hlinkClick r:id="rId1"/>
            </p:cNvPr>
            <p:cNvSpPr/>
            <p:nvPr/>
          </p:nvSpPr>
          <p:spPr>
            <a:xfrm flipH="1" flipV="1">
              <a:off x="3476153" y="2317338"/>
              <a:ext cx="2093189" cy="1416774"/>
            </a:xfrm>
            <a:prstGeom prst="triangle">
              <a:avLst/>
            </a:prstGeom>
            <a:solidFill>
              <a:srgbClr val="FF0000"/>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2" name="文本框 26"/>
            <p:cNvSpPr txBox="1"/>
            <p:nvPr/>
          </p:nvSpPr>
          <p:spPr>
            <a:xfrm>
              <a:off x="4152933" y="2497551"/>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03</a:t>
              </a:r>
              <a:endParaRPr lang="zh-CN" altLang="en-US" sz="5335" kern="0" dirty="0">
                <a:ea typeface="微软雅黑" panose="020B0503020204020204" pitchFamily="34" charset="-122"/>
              </a:endParaRPr>
            </a:p>
          </p:txBody>
        </p:sp>
      </p:grpSp>
      <p:grpSp>
        <p:nvGrpSpPr>
          <p:cNvPr id="13" name="组合 12"/>
          <p:cNvGrpSpPr/>
          <p:nvPr/>
        </p:nvGrpSpPr>
        <p:grpSpPr>
          <a:xfrm>
            <a:off x="6238834" y="3748213"/>
            <a:ext cx="2790919" cy="1889032"/>
            <a:chOff x="4565590" y="2317339"/>
            <a:chExt cx="2093189" cy="1416774"/>
          </a:xfrm>
          <a:solidFill>
            <a:srgbClr val="C20F2A"/>
          </a:solidFill>
        </p:grpSpPr>
        <p:sp>
          <p:nvSpPr>
            <p:cNvPr id="14" name="等腰三角形 13">
              <a:hlinkClick r:id="rId1"/>
            </p:cNvPr>
            <p:cNvSpPr/>
            <p:nvPr/>
          </p:nvSpPr>
          <p:spPr>
            <a:xfrm>
              <a:off x="4565590" y="2317339"/>
              <a:ext cx="2093189" cy="1416774"/>
            </a:xfrm>
            <a:prstGeom prst="triangle">
              <a:avLst/>
            </a:prstGeom>
            <a:solidFill>
              <a:srgbClr val="4F5962"/>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5" name="文本框 29"/>
            <p:cNvSpPr txBox="1"/>
            <p:nvPr/>
          </p:nvSpPr>
          <p:spPr>
            <a:xfrm>
              <a:off x="5242370" y="2837636"/>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04</a:t>
              </a:r>
              <a:endParaRPr lang="zh-CN" altLang="en-US" sz="5335" kern="0" dirty="0">
                <a:ea typeface="微软雅黑" panose="020B0503020204020204" pitchFamily="34" charset="-122"/>
              </a:endParaRPr>
            </a:p>
          </p:txBody>
        </p:sp>
      </p:grpSp>
      <p:sp>
        <p:nvSpPr>
          <p:cNvPr id="16" name="TextBox 49"/>
          <p:cNvSpPr txBox="1"/>
          <p:nvPr/>
        </p:nvSpPr>
        <p:spPr>
          <a:xfrm>
            <a:off x="719403" y="226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7" name="TextBox 50"/>
          <p:cNvSpPr txBox="1"/>
          <p:nvPr/>
        </p:nvSpPr>
        <p:spPr>
          <a:xfrm>
            <a:off x="7155893" y="205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8" name="TextBox 51"/>
          <p:cNvSpPr txBox="1"/>
          <p:nvPr/>
        </p:nvSpPr>
        <p:spPr>
          <a:xfrm>
            <a:off x="2351584" y="4401351"/>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9" name="TextBox 52"/>
          <p:cNvSpPr txBox="1"/>
          <p:nvPr/>
        </p:nvSpPr>
        <p:spPr>
          <a:xfrm>
            <a:off x="8784299" y="3998660"/>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40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childTnLst>
                                </p:cTn>
                              </p:par>
                              <p:par>
                                <p:cTn id="21" presetID="2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7" name="矩形 6"/>
          <p:cNvSpPr/>
          <p:nvPr/>
        </p:nvSpPr>
        <p:spPr>
          <a:xfrm>
            <a:off x="531904"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8" name="矩形 7"/>
          <p:cNvSpPr/>
          <p:nvPr/>
        </p:nvSpPr>
        <p:spPr>
          <a:xfrm>
            <a:off x="4322402"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9" name="矩形 8"/>
          <p:cNvSpPr/>
          <p:nvPr/>
        </p:nvSpPr>
        <p:spPr>
          <a:xfrm>
            <a:off x="8116798"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10" name="矩形 9"/>
          <p:cNvSpPr/>
          <p:nvPr/>
        </p:nvSpPr>
        <p:spPr>
          <a:xfrm>
            <a:off x="1263511"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1" name="矩形 10"/>
          <p:cNvSpPr/>
          <p:nvPr/>
        </p:nvSpPr>
        <p:spPr>
          <a:xfrm>
            <a:off x="1263511"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2" name="矩形 11"/>
          <p:cNvSpPr/>
          <p:nvPr/>
        </p:nvSpPr>
        <p:spPr>
          <a:xfrm>
            <a:off x="5078668"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3" name="矩形 12"/>
          <p:cNvSpPr/>
          <p:nvPr/>
        </p:nvSpPr>
        <p:spPr>
          <a:xfrm>
            <a:off x="5078668"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4" name="矩形 13"/>
          <p:cNvSpPr/>
          <p:nvPr/>
        </p:nvSpPr>
        <p:spPr>
          <a:xfrm>
            <a:off x="8892464"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5" name="矩形 14"/>
          <p:cNvSpPr/>
          <p:nvPr/>
        </p:nvSpPr>
        <p:spPr>
          <a:xfrm>
            <a:off x="8892464"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6" name="矩形 15"/>
          <p:cNvSpPr/>
          <p:nvPr/>
        </p:nvSpPr>
        <p:spPr>
          <a:xfrm>
            <a:off x="531904" y="1665634"/>
            <a:ext cx="3543298" cy="218791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7" name="矩形 16"/>
          <p:cNvSpPr/>
          <p:nvPr/>
        </p:nvSpPr>
        <p:spPr>
          <a:xfrm>
            <a:off x="4325982" y="1665634"/>
            <a:ext cx="3543298" cy="218791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8" name="矩形 17"/>
          <p:cNvSpPr/>
          <p:nvPr/>
        </p:nvSpPr>
        <p:spPr>
          <a:xfrm>
            <a:off x="8106412" y="1665634"/>
            <a:ext cx="3543298" cy="2187910"/>
          </a:xfrm>
          <a:prstGeom prst="rect">
            <a:avLst/>
          </a:prstGeom>
          <a:blipFill>
            <a:blip r:embed="rId3">
              <a:extLst>
                <a:ext uri="{BEBA8EAE-BF5A-486C-A8C5-ECC9F3942E4B}">
                  <a14:imgProps xmlns:a14="http://schemas.microsoft.com/office/drawing/2010/main">
                    <a14:imgLayer r:embed="rId4">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100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iterate type="wd">
                                    <p:tmPct val="10000"/>
                                  </p:iterate>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iterate type="wd">
                                    <p:tmPct val="10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2049"/>
                            </p:stCondLst>
                            <p:childTnLst>
                              <p:par>
                                <p:cTn id="47" presetID="22" presetClass="entr" presetSubtype="1"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up)">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4" name="组合 3"/>
          <p:cNvGrpSpPr/>
          <p:nvPr/>
        </p:nvGrpSpPr>
        <p:grpSpPr>
          <a:xfrm>
            <a:off x="5329489" y="1204219"/>
            <a:ext cx="1533022" cy="1533022"/>
            <a:chOff x="5184292" y="3158835"/>
            <a:chExt cx="1823416" cy="1823416"/>
          </a:xfrm>
        </p:grpSpPr>
        <p:grpSp>
          <p:nvGrpSpPr>
            <p:cNvPr id="5" name="组合 4"/>
            <p:cNvGrpSpPr/>
            <p:nvPr/>
          </p:nvGrpSpPr>
          <p:grpSpPr>
            <a:xfrm>
              <a:off x="5184292" y="3158835"/>
              <a:ext cx="1823416" cy="1823416"/>
              <a:chOff x="4489450" y="2618448"/>
              <a:chExt cx="2209800" cy="2209800"/>
            </a:xfrm>
          </p:grpSpPr>
          <p:sp>
            <p:nvSpPr>
              <p:cNvPr id="7" name="椭圆 6"/>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8" name="椭圆 7"/>
              <p:cNvSpPr/>
              <p:nvPr/>
            </p:nvSpPr>
            <p:spPr>
              <a:xfrm>
                <a:off x="4701442" y="2830441"/>
                <a:ext cx="1785818" cy="1785816"/>
              </a:xfrm>
              <a:prstGeom prst="ellipse">
                <a:avLst/>
              </a:prstGeom>
              <a:solidFill>
                <a:srgbClr val="5A6478"/>
              </a:solidFill>
              <a:ln w="4445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6" name="Freeform 61"/>
            <p:cNvSpPr>
              <a:spLocks noEditPoints="1"/>
            </p:cNvSpPr>
            <p:nvPr/>
          </p:nvSpPr>
          <p:spPr bwMode="auto">
            <a:xfrm>
              <a:off x="5824097" y="3798640"/>
              <a:ext cx="543805" cy="543805"/>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9" name="上箭头 8"/>
          <p:cNvSpPr/>
          <p:nvPr/>
        </p:nvSpPr>
        <p:spPr>
          <a:xfrm>
            <a:off x="5000478" y="2691272"/>
            <a:ext cx="2191044" cy="2807827"/>
          </a:xfrm>
          <a:prstGeom prst="upArrow">
            <a:avLst>
              <a:gd name="adj1" fmla="val 73185"/>
              <a:gd name="adj2" fmla="val 50000"/>
            </a:avLst>
          </a:prstGeom>
          <a:gradFill flip="none" rotWithShape="1">
            <a:gsLst>
              <a:gs pos="0">
                <a:srgbClr val="5A6478">
                  <a:lumMod val="20000"/>
                  <a:lumOff val="80000"/>
                  <a:alpha val="13000"/>
                </a:srgbClr>
              </a:gs>
              <a:gs pos="90000">
                <a:srgbClr val="5A6478">
                  <a:lumMod val="20000"/>
                  <a:lumOff val="80000"/>
                  <a:alpha val="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nvGrpSpPr>
          <p:cNvPr id="10" name="组合 9"/>
          <p:cNvGrpSpPr/>
          <p:nvPr/>
        </p:nvGrpSpPr>
        <p:grpSpPr>
          <a:xfrm rot="10800000">
            <a:off x="3070373" y="3226065"/>
            <a:ext cx="2865510" cy="1572138"/>
            <a:chOff x="5910386" y="1749342"/>
            <a:chExt cx="2865510" cy="1572138"/>
          </a:xfrm>
          <a:solidFill>
            <a:srgbClr val="C00000"/>
          </a:solidFill>
        </p:grpSpPr>
        <p:grpSp>
          <p:nvGrpSpPr>
            <p:cNvPr id="11" name="组合 10"/>
            <p:cNvGrpSpPr/>
            <p:nvPr/>
          </p:nvGrpSpPr>
          <p:grpSpPr>
            <a:xfrm>
              <a:off x="5957423" y="1749342"/>
              <a:ext cx="2818473" cy="1397778"/>
              <a:chOff x="7693025" y="801304"/>
              <a:chExt cx="2578770" cy="1278903"/>
            </a:xfrm>
            <a:grpFill/>
          </p:grpSpPr>
          <p:sp>
            <p:nvSpPr>
              <p:cNvPr id="13" name="空心弧 12"/>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4" name="矩形 13"/>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5" name="矩形 14"/>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12" name="直角三角形 11"/>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16" name="组合 15"/>
          <p:cNvGrpSpPr/>
          <p:nvPr/>
        </p:nvGrpSpPr>
        <p:grpSpPr>
          <a:xfrm rot="10800000" flipH="1">
            <a:off x="6256118" y="3226065"/>
            <a:ext cx="2865510" cy="1572138"/>
            <a:chOff x="5910386" y="1749342"/>
            <a:chExt cx="2865510" cy="1572138"/>
          </a:xfrm>
          <a:solidFill>
            <a:srgbClr val="FF0000"/>
          </a:solidFill>
        </p:grpSpPr>
        <p:grpSp>
          <p:nvGrpSpPr>
            <p:cNvPr id="17" name="组合 16"/>
            <p:cNvGrpSpPr/>
            <p:nvPr/>
          </p:nvGrpSpPr>
          <p:grpSpPr>
            <a:xfrm>
              <a:off x="5957423" y="1749342"/>
              <a:ext cx="2818473" cy="1397778"/>
              <a:chOff x="7693025" y="801304"/>
              <a:chExt cx="2578770" cy="1278903"/>
            </a:xfrm>
            <a:grpFill/>
          </p:grpSpPr>
          <p:sp>
            <p:nvSpPr>
              <p:cNvPr id="19" name="空心弧 18"/>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0" name="矩形 19"/>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1" name="矩形 20"/>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18" name="直角三角形 17"/>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22" name="组合 21"/>
          <p:cNvGrpSpPr/>
          <p:nvPr/>
        </p:nvGrpSpPr>
        <p:grpSpPr>
          <a:xfrm rot="10800000">
            <a:off x="3787918" y="4082035"/>
            <a:ext cx="2197702" cy="1534505"/>
            <a:chOff x="5860648" y="2156555"/>
            <a:chExt cx="2197702" cy="1534505"/>
          </a:xfrm>
          <a:solidFill>
            <a:srgbClr val="4F5962"/>
          </a:solidFill>
        </p:grpSpPr>
        <p:grpSp>
          <p:nvGrpSpPr>
            <p:cNvPr id="23" name="组合 22"/>
            <p:cNvGrpSpPr/>
            <p:nvPr/>
          </p:nvGrpSpPr>
          <p:grpSpPr>
            <a:xfrm>
              <a:off x="5957425" y="2156555"/>
              <a:ext cx="2100925" cy="1364522"/>
              <a:chOff x="7693025" y="1173885"/>
              <a:chExt cx="1922247" cy="1248475"/>
            </a:xfrm>
            <a:grpFill/>
          </p:grpSpPr>
          <p:sp>
            <p:nvSpPr>
              <p:cNvPr id="25" name="空心弧 24"/>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6" name="矩形 25"/>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7" name="矩形 26"/>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24" name="直角三角形 23"/>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28" name="组合 27"/>
          <p:cNvGrpSpPr/>
          <p:nvPr/>
        </p:nvGrpSpPr>
        <p:grpSpPr>
          <a:xfrm rot="10800000" flipH="1">
            <a:off x="6206380" y="4082035"/>
            <a:ext cx="2197702" cy="1534505"/>
            <a:chOff x="5860648" y="2156555"/>
            <a:chExt cx="2197702" cy="1534505"/>
          </a:xfrm>
          <a:solidFill>
            <a:schemeClr val="bg2">
              <a:lumMod val="50000"/>
            </a:schemeClr>
          </a:solidFill>
        </p:grpSpPr>
        <p:grpSp>
          <p:nvGrpSpPr>
            <p:cNvPr id="29" name="组合 28"/>
            <p:cNvGrpSpPr/>
            <p:nvPr/>
          </p:nvGrpSpPr>
          <p:grpSpPr>
            <a:xfrm>
              <a:off x="5957425" y="2156555"/>
              <a:ext cx="2100925" cy="1364522"/>
              <a:chOff x="7693025" y="1173885"/>
              <a:chExt cx="1922247" cy="1248475"/>
            </a:xfrm>
            <a:grpFill/>
          </p:grpSpPr>
          <p:sp>
            <p:nvSpPr>
              <p:cNvPr id="31" name="空心弧 30"/>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32" name="矩形 31"/>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33" name="矩形 32"/>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30" name="直角三角形 29"/>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34" name="组合 33"/>
          <p:cNvGrpSpPr/>
          <p:nvPr/>
        </p:nvGrpSpPr>
        <p:grpSpPr>
          <a:xfrm>
            <a:off x="2746478" y="4236244"/>
            <a:ext cx="849276" cy="849276"/>
            <a:chOff x="2746478" y="4236244"/>
            <a:chExt cx="849276" cy="849276"/>
          </a:xfrm>
        </p:grpSpPr>
        <p:grpSp>
          <p:nvGrpSpPr>
            <p:cNvPr id="37" name="组合 36"/>
            <p:cNvGrpSpPr/>
            <p:nvPr/>
          </p:nvGrpSpPr>
          <p:grpSpPr>
            <a:xfrm>
              <a:off x="2746478" y="4236244"/>
              <a:ext cx="849276" cy="849276"/>
              <a:chOff x="4489450" y="2618448"/>
              <a:chExt cx="2209800" cy="2209800"/>
            </a:xfrm>
          </p:grpSpPr>
          <p:sp>
            <p:nvSpPr>
              <p:cNvPr id="39" name="椭圆 38"/>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40" name="椭圆 39"/>
              <p:cNvSpPr/>
              <p:nvPr/>
            </p:nvSpPr>
            <p:spPr>
              <a:xfrm>
                <a:off x="4701442" y="2830441"/>
                <a:ext cx="1785818" cy="1785816"/>
              </a:xfrm>
              <a:prstGeom prst="ellipse">
                <a:avLst/>
              </a:prstGeom>
              <a:solidFill>
                <a:srgbClr val="C00000"/>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38" name="矩形 37"/>
            <p:cNvSpPr/>
            <p:nvPr/>
          </p:nvSpPr>
          <p:spPr>
            <a:xfrm>
              <a:off x="2963367"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01</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41" name="组合 40"/>
          <p:cNvGrpSpPr/>
          <p:nvPr/>
        </p:nvGrpSpPr>
        <p:grpSpPr>
          <a:xfrm>
            <a:off x="8596247" y="4236244"/>
            <a:ext cx="849276" cy="849276"/>
            <a:chOff x="8596247" y="4236244"/>
            <a:chExt cx="849276" cy="849276"/>
          </a:xfrm>
        </p:grpSpPr>
        <p:grpSp>
          <p:nvGrpSpPr>
            <p:cNvPr id="42" name="组合 41"/>
            <p:cNvGrpSpPr/>
            <p:nvPr/>
          </p:nvGrpSpPr>
          <p:grpSpPr>
            <a:xfrm>
              <a:off x="8596247" y="4236244"/>
              <a:ext cx="849276" cy="849276"/>
              <a:chOff x="4489450" y="2618448"/>
              <a:chExt cx="2209800" cy="2209800"/>
            </a:xfrm>
          </p:grpSpPr>
          <p:sp>
            <p:nvSpPr>
              <p:cNvPr id="44" name="椭圆 43"/>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45" name="椭圆 44"/>
              <p:cNvSpPr/>
              <p:nvPr/>
            </p:nvSpPr>
            <p:spPr>
              <a:xfrm>
                <a:off x="4701442" y="2830441"/>
                <a:ext cx="1785818" cy="1785816"/>
              </a:xfrm>
              <a:prstGeom prst="ellipse">
                <a:avLst/>
              </a:prstGeom>
              <a:solidFill>
                <a:srgbClr val="FF0000"/>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43" name="矩形 42"/>
            <p:cNvSpPr/>
            <p:nvPr/>
          </p:nvSpPr>
          <p:spPr>
            <a:xfrm>
              <a:off x="8808105"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02</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46" name="组合 45"/>
          <p:cNvGrpSpPr/>
          <p:nvPr/>
        </p:nvGrpSpPr>
        <p:grpSpPr>
          <a:xfrm>
            <a:off x="7844234" y="5054190"/>
            <a:ext cx="849276" cy="849276"/>
            <a:chOff x="7844234" y="5054190"/>
            <a:chExt cx="849276" cy="849276"/>
          </a:xfrm>
        </p:grpSpPr>
        <p:grpSp>
          <p:nvGrpSpPr>
            <p:cNvPr id="47" name="组合 46"/>
            <p:cNvGrpSpPr/>
            <p:nvPr/>
          </p:nvGrpSpPr>
          <p:grpSpPr>
            <a:xfrm>
              <a:off x="7844234" y="5054190"/>
              <a:ext cx="849276" cy="849276"/>
              <a:chOff x="4489450" y="2618448"/>
              <a:chExt cx="2209800" cy="2209800"/>
            </a:xfrm>
          </p:grpSpPr>
          <p:sp>
            <p:nvSpPr>
              <p:cNvPr id="49" name="椭圆 48"/>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50" name="椭圆 49"/>
              <p:cNvSpPr/>
              <p:nvPr/>
            </p:nvSpPr>
            <p:spPr>
              <a:xfrm>
                <a:off x="4701442" y="2830441"/>
                <a:ext cx="1785818" cy="1785816"/>
              </a:xfrm>
              <a:prstGeom prst="ellipse">
                <a:avLst/>
              </a:prstGeom>
              <a:solidFill>
                <a:schemeClr val="bg2">
                  <a:lumMod val="50000"/>
                </a:schemeClr>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48" name="矩形 47"/>
            <p:cNvSpPr/>
            <p:nvPr/>
          </p:nvSpPr>
          <p:spPr>
            <a:xfrm>
              <a:off x="8061123"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04</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3498491" y="5054190"/>
            <a:ext cx="849276" cy="849276"/>
            <a:chOff x="3498491" y="5054190"/>
            <a:chExt cx="849276" cy="849276"/>
          </a:xfrm>
        </p:grpSpPr>
        <p:grpSp>
          <p:nvGrpSpPr>
            <p:cNvPr id="52" name="组合 51"/>
            <p:cNvGrpSpPr/>
            <p:nvPr/>
          </p:nvGrpSpPr>
          <p:grpSpPr>
            <a:xfrm>
              <a:off x="3498491" y="5054190"/>
              <a:ext cx="849276" cy="849276"/>
              <a:chOff x="4489450" y="2618448"/>
              <a:chExt cx="2209800" cy="2209800"/>
            </a:xfrm>
          </p:grpSpPr>
          <p:sp>
            <p:nvSpPr>
              <p:cNvPr id="54" name="椭圆 53"/>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55" name="椭圆 54"/>
              <p:cNvSpPr/>
              <p:nvPr/>
            </p:nvSpPr>
            <p:spPr>
              <a:xfrm>
                <a:off x="4701442" y="2830441"/>
                <a:ext cx="1785818" cy="1785816"/>
              </a:xfrm>
              <a:prstGeom prst="ellipse">
                <a:avLst/>
              </a:prstGeom>
              <a:solidFill>
                <a:srgbClr val="4F5962"/>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53" name="矩形 52"/>
            <p:cNvSpPr/>
            <p:nvPr/>
          </p:nvSpPr>
          <p:spPr>
            <a:xfrm>
              <a:off x="3715380"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03</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56" name="组合 55"/>
          <p:cNvGrpSpPr/>
          <p:nvPr/>
        </p:nvGrpSpPr>
        <p:grpSpPr>
          <a:xfrm>
            <a:off x="7781621" y="1617793"/>
            <a:ext cx="3517328" cy="818916"/>
            <a:chOff x="7781621" y="1617793"/>
            <a:chExt cx="3517328" cy="818916"/>
          </a:xfrm>
        </p:grpSpPr>
        <p:sp>
          <p:nvSpPr>
            <p:cNvPr id="57" name="矩形 56"/>
            <p:cNvSpPr/>
            <p:nvPr/>
          </p:nvSpPr>
          <p:spPr>
            <a:xfrm>
              <a:off x="8346199" y="1617793"/>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zh-CN" altLang="en-US" sz="1050" dirty="0">
                <a:solidFill>
                  <a:schemeClr val="tx1">
                    <a:lumMod val="85000"/>
                    <a:lumOff val="15000"/>
                  </a:schemeClr>
                </a:solidFill>
                <a:ea typeface="小米兰亭_GB外压缩" panose="03000502000000000000" charset="-122"/>
              </a:endParaRPr>
            </a:p>
          </p:txBody>
        </p:sp>
        <p:sp>
          <p:nvSpPr>
            <p:cNvPr id="58" name="矩形 57"/>
            <p:cNvSpPr/>
            <p:nvPr/>
          </p:nvSpPr>
          <p:spPr>
            <a:xfrm>
              <a:off x="7781621" y="1661548"/>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02</a:t>
              </a:r>
              <a:endParaRPr lang="zh-CN" altLang="en-US" sz="2800" dirty="0">
                <a:solidFill>
                  <a:schemeClr val="tx1">
                    <a:lumMod val="85000"/>
                    <a:lumOff val="15000"/>
                  </a:schemeClr>
                </a:solidFill>
                <a:ea typeface="小米兰亭_GB外压缩" panose="03000502000000000000" charset="-122"/>
              </a:endParaRPr>
            </a:p>
          </p:txBody>
        </p:sp>
        <p:sp>
          <p:nvSpPr>
            <p:cNvPr id="59" name="矩形 58"/>
            <p:cNvSpPr/>
            <p:nvPr/>
          </p:nvSpPr>
          <p:spPr>
            <a:xfrm>
              <a:off x="8314458" y="1918810"/>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0" name="组合 59"/>
          <p:cNvGrpSpPr/>
          <p:nvPr/>
        </p:nvGrpSpPr>
        <p:grpSpPr>
          <a:xfrm>
            <a:off x="7781622" y="2760046"/>
            <a:ext cx="3517327" cy="856239"/>
            <a:chOff x="7781622" y="2760046"/>
            <a:chExt cx="3517327" cy="856239"/>
          </a:xfrm>
        </p:grpSpPr>
        <p:sp>
          <p:nvSpPr>
            <p:cNvPr id="61" name="矩形 60"/>
            <p:cNvSpPr/>
            <p:nvPr/>
          </p:nvSpPr>
          <p:spPr>
            <a:xfrm>
              <a:off x="8346199" y="2760046"/>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zh-CN" altLang="en-US" sz="1050" dirty="0">
                <a:solidFill>
                  <a:schemeClr val="tx1">
                    <a:lumMod val="85000"/>
                    <a:lumOff val="15000"/>
                  </a:schemeClr>
                </a:solidFill>
                <a:ea typeface="小米兰亭_GB外压缩" panose="03000502000000000000" charset="-122"/>
              </a:endParaRPr>
            </a:p>
          </p:txBody>
        </p:sp>
        <p:sp>
          <p:nvSpPr>
            <p:cNvPr id="62" name="矩形 61"/>
            <p:cNvSpPr/>
            <p:nvPr/>
          </p:nvSpPr>
          <p:spPr>
            <a:xfrm>
              <a:off x="7781622" y="2798384"/>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04</a:t>
              </a:r>
              <a:endParaRPr lang="zh-CN" altLang="en-US" sz="2800" dirty="0">
                <a:solidFill>
                  <a:schemeClr val="tx1">
                    <a:lumMod val="85000"/>
                    <a:lumOff val="15000"/>
                  </a:schemeClr>
                </a:solidFill>
                <a:ea typeface="小米兰亭_GB外压缩" panose="03000502000000000000" charset="-122"/>
              </a:endParaRPr>
            </a:p>
          </p:txBody>
        </p:sp>
        <p:sp>
          <p:nvSpPr>
            <p:cNvPr id="63" name="矩形 62"/>
            <p:cNvSpPr/>
            <p:nvPr/>
          </p:nvSpPr>
          <p:spPr>
            <a:xfrm>
              <a:off x="8314458" y="3098386"/>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4" name="组合 63"/>
          <p:cNvGrpSpPr/>
          <p:nvPr/>
        </p:nvGrpSpPr>
        <p:grpSpPr>
          <a:xfrm>
            <a:off x="852954" y="2760046"/>
            <a:ext cx="3558934" cy="856239"/>
            <a:chOff x="852954" y="2760046"/>
            <a:chExt cx="3558934" cy="856239"/>
          </a:xfrm>
        </p:grpSpPr>
        <p:sp>
          <p:nvSpPr>
            <p:cNvPr id="65" name="矩形 64"/>
            <p:cNvSpPr/>
            <p:nvPr/>
          </p:nvSpPr>
          <p:spPr>
            <a:xfrm>
              <a:off x="893051" y="2760046"/>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en-US" altLang="zh-CN" sz="1400" dirty="0" smtClean="0">
                <a:solidFill>
                  <a:schemeClr val="tx1">
                    <a:lumMod val="85000"/>
                    <a:lumOff val="15000"/>
                  </a:schemeClr>
                </a:solidFill>
                <a:ea typeface="小米兰亭_GB外压缩" panose="03000502000000000000" charset="-122"/>
              </a:endParaRPr>
            </a:p>
          </p:txBody>
        </p:sp>
        <p:sp>
          <p:nvSpPr>
            <p:cNvPr id="66" name="矩形 65"/>
            <p:cNvSpPr/>
            <p:nvPr/>
          </p:nvSpPr>
          <p:spPr>
            <a:xfrm>
              <a:off x="3829677" y="2798384"/>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03</a:t>
              </a:r>
              <a:endParaRPr lang="zh-CN" altLang="en-US" sz="2800" dirty="0">
                <a:solidFill>
                  <a:schemeClr val="tx1">
                    <a:lumMod val="85000"/>
                    <a:lumOff val="15000"/>
                  </a:schemeClr>
                </a:solidFill>
                <a:ea typeface="小米兰亭_GB外压缩" panose="03000502000000000000" charset="-122"/>
              </a:endParaRPr>
            </a:p>
          </p:txBody>
        </p:sp>
        <p:sp>
          <p:nvSpPr>
            <p:cNvPr id="67" name="矩形 66"/>
            <p:cNvSpPr/>
            <p:nvPr/>
          </p:nvSpPr>
          <p:spPr>
            <a:xfrm>
              <a:off x="852954" y="3098386"/>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8" name="组合 67"/>
          <p:cNvGrpSpPr/>
          <p:nvPr/>
        </p:nvGrpSpPr>
        <p:grpSpPr>
          <a:xfrm>
            <a:off x="852954" y="1617793"/>
            <a:ext cx="3558934" cy="782340"/>
            <a:chOff x="852954" y="1617793"/>
            <a:chExt cx="3558934" cy="782340"/>
          </a:xfrm>
        </p:grpSpPr>
        <p:sp>
          <p:nvSpPr>
            <p:cNvPr id="69" name="矩形 68"/>
            <p:cNvSpPr/>
            <p:nvPr/>
          </p:nvSpPr>
          <p:spPr>
            <a:xfrm>
              <a:off x="893051" y="1617793"/>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en-US" altLang="zh-CN" sz="1400" dirty="0" smtClean="0">
                <a:solidFill>
                  <a:schemeClr val="tx1">
                    <a:lumMod val="85000"/>
                    <a:lumOff val="15000"/>
                  </a:schemeClr>
                </a:solidFill>
                <a:ea typeface="小米兰亭_GB外压缩" panose="03000502000000000000" charset="-122"/>
              </a:endParaRPr>
            </a:p>
          </p:txBody>
        </p:sp>
        <p:sp>
          <p:nvSpPr>
            <p:cNvPr id="70" name="矩形 69"/>
            <p:cNvSpPr/>
            <p:nvPr/>
          </p:nvSpPr>
          <p:spPr>
            <a:xfrm>
              <a:off x="3829677" y="1661548"/>
              <a:ext cx="582211" cy="523220"/>
            </a:xfrm>
            <a:prstGeom prst="rect">
              <a:avLst/>
            </a:prstGeom>
          </p:spPr>
          <p:txBody>
            <a:bodyPr wrap="none">
              <a:spAutoFit/>
            </a:bodyPr>
            <a:lstStyle/>
            <a:p>
              <a:pPr algn="ctr"/>
              <a:r>
                <a:rPr lang="en-US" altLang="zh-CN" sz="2800" dirty="0">
                  <a:solidFill>
                    <a:schemeClr val="tx1">
                      <a:lumMod val="85000"/>
                      <a:lumOff val="15000"/>
                    </a:schemeClr>
                  </a:solidFill>
                  <a:ea typeface="小米兰亭_GB外压缩" panose="03000502000000000000" charset="-122"/>
                </a:rPr>
                <a:t>01</a:t>
              </a:r>
              <a:endParaRPr lang="zh-CN" altLang="en-US" sz="2800" dirty="0">
                <a:solidFill>
                  <a:schemeClr val="tx1">
                    <a:lumMod val="85000"/>
                    <a:lumOff val="15000"/>
                  </a:schemeClr>
                </a:solidFill>
                <a:ea typeface="小米兰亭_GB外压缩" panose="03000502000000000000" charset="-122"/>
              </a:endParaRPr>
            </a:p>
          </p:txBody>
        </p:sp>
        <p:sp>
          <p:nvSpPr>
            <p:cNvPr id="71" name="矩形 70"/>
            <p:cNvSpPr/>
            <p:nvPr/>
          </p:nvSpPr>
          <p:spPr>
            <a:xfrm>
              <a:off x="852954" y="1882234"/>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360"/>
                                          </p:val>
                                        </p:tav>
                                        <p:tav tm="100000">
                                          <p:val>
                                            <p:fltVal val="0"/>
                                          </p:val>
                                        </p:tav>
                                      </p:tavLst>
                                    </p:anim>
                                    <p:animEffect transition="in" filter="fade">
                                      <p:cBhvr>
                                        <p:cTn id="10" dur="500"/>
                                        <p:tgtEl>
                                          <p:spTgt spid="3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 calcmode="lin" valueType="num">
                                      <p:cBhvr>
                                        <p:cTn id="20" dur="500" fill="hold"/>
                                        <p:tgtEl>
                                          <p:spTgt spid="41"/>
                                        </p:tgtEl>
                                        <p:attrNameLst>
                                          <p:attrName>style.rotation</p:attrName>
                                        </p:attrNameLst>
                                      </p:cBhvr>
                                      <p:tavLst>
                                        <p:tav tm="0">
                                          <p:val>
                                            <p:fltVal val="360"/>
                                          </p:val>
                                        </p:tav>
                                        <p:tav tm="100000">
                                          <p:val>
                                            <p:fltVal val="0"/>
                                          </p:val>
                                        </p:tav>
                                      </p:tavLst>
                                    </p:anim>
                                    <p:animEffect transition="in" filter="fade">
                                      <p:cBhvr>
                                        <p:cTn id="21" dur="500"/>
                                        <p:tgtEl>
                                          <p:spTgt spid="41"/>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 calcmode="lin" valueType="num">
                                      <p:cBhvr>
                                        <p:cTn id="31" dur="500" fill="hold"/>
                                        <p:tgtEl>
                                          <p:spTgt spid="51"/>
                                        </p:tgtEl>
                                        <p:attrNameLst>
                                          <p:attrName>style.rotation</p:attrName>
                                        </p:attrNameLst>
                                      </p:cBhvr>
                                      <p:tavLst>
                                        <p:tav tm="0">
                                          <p:val>
                                            <p:fltVal val="360"/>
                                          </p:val>
                                        </p:tav>
                                        <p:tav tm="100000">
                                          <p:val>
                                            <p:fltVal val="0"/>
                                          </p:val>
                                        </p:tav>
                                      </p:tavLst>
                                    </p:anim>
                                    <p:animEffect transition="in" filter="fade">
                                      <p:cBhvr>
                                        <p:cTn id="32" dur="500"/>
                                        <p:tgtEl>
                                          <p:spTgt spid="51"/>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3000"/>
                            </p:stCondLst>
                            <p:childTnLst>
                              <p:par>
                                <p:cTn id="38" presetID="49" presetClass="entr" presetSubtype="0" decel="100000" fill="hold" nodeType="after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p:cTn id="40" dur="500" fill="hold"/>
                                        <p:tgtEl>
                                          <p:spTgt spid="46"/>
                                        </p:tgtEl>
                                        <p:attrNameLst>
                                          <p:attrName>ppt_w</p:attrName>
                                        </p:attrNameLst>
                                      </p:cBhvr>
                                      <p:tavLst>
                                        <p:tav tm="0">
                                          <p:val>
                                            <p:fltVal val="0"/>
                                          </p:val>
                                        </p:tav>
                                        <p:tav tm="100000">
                                          <p:val>
                                            <p:strVal val="#ppt_w"/>
                                          </p:val>
                                        </p:tav>
                                      </p:tavLst>
                                    </p:anim>
                                    <p:anim calcmode="lin" valueType="num">
                                      <p:cBhvr>
                                        <p:cTn id="41" dur="500" fill="hold"/>
                                        <p:tgtEl>
                                          <p:spTgt spid="46"/>
                                        </p:tgtEl>
                                        <p:attrNameLst>
                                          <p:attrName>ppt_h</p:attrName>
                                        </p:attrNameLst>
                                      </p:cBhvr>
                                      <p:tavLst>
                                        <p:tav tm="0">
                                          <p:val>
                                            <p:fltVal val="0"/>
                                          </p:val>
                                        </p:tav>
                                        <p:tav tm="100000">
                                          <p:val>
                                            <p:strVal val="#ppt_h"/>
                                          </p:val>
                                        </p:tav>
                                      </p:tavLst>
                                    </p:anim>
                                    <p:anim calcmode="lin" valueType="num">
                                      <p:cBhvr>
                                        <p:cTn id="42" dur="500" fill="hold"/>
                                        <p:tgtEl>
                                          <p:spTgt spid="46"/>
                                        </p:tgtEl>
                                        <p:attrNameLst>
                                          <p:attrName>style.rotation</p:attrName>
                                        </p:attrNameLst>
                                      </p:cBhvr>
                                      <p:tavLst>
                                        <p:tav tm="0">
                                          <p:val>
                                            <p:fltVal val="360"/>
                                          </p:val>
                                        </p:tav>
                                        <p:tav tm="100000">
                                          <p:val>
                                            <p:fltVal val="0"/>
                                          </p:val>
                                        </p:tav>
                                      </p:tavLst>
                                    </p:anim>
                                    <p:animEffect transition="in" filter="fade">
                                      <p:cBhvr>
                                        <p:cTn id="43" dur="500"/>
                                        <p:tgtEl>
                                          <p:spTgt spid="46"/>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par>
                          <p:cTn id="48" fill="hold">
                            <p:stCondLst>
                              <p:cond delay="4000"/>
                            </p:stCondLst>
                            <p:childTnLst>
                              <p:par>
                                <p:cTn id="49" presetID="12" presetClass="entr" presetSubtype="4"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p:tgtEl>
                                          <p:spTgt spid="9"/>
                                        </p:tgtEl>
                                        <p:attrNameLst>
                                          <p:attrName>ppt_y</p:attrName>
                                        </p:attrNameLst>
                                      </p:cBhvr>
                                      <p:tavLst>
                                        <p:tav tm="0">
                                          <p:val>
                                            <p:strVal val="#ppt_y+#ppt_h*1.125000"/>
                                          </p:val>
                                        </p:tav>
                                        <p:tav tm="100000">
                                          <p:val>
                                            <p:strVal val="#ppt_y"/>
                                          </p:val>
                                        </p:tav>
                                      </p:tavLst>
                                    </p:anim>
                                    <p:animEffect transition="in" filter="wipe(up)">
                                      <p:cBhvr>
                                        <p:cTn id="52" dur="500"/>
                                        <p:tgtEl>
                                          <p:spTgt spid="9"/>
                                        </p:tgtEl>
                                      </p:cBhvr>
                                    </p:animEffect>
                                  </p:childTnLst>
                                </p:cTn>
                              </p:par>
                            </p:childTnLst>
                          </p:cTn>
                        </p:par>
                        <p:par>
                          <p:cTn id="53" fill="hold">
                            <p:stCondLst>
                              <p:cond delay="4500"/>
                            </p:stCondLst>
                            <p:childTnLst>
                              <p:par>
                                <p:cTn id="54" presetID="49" presetClass="entr" presetSubtype="0" decel="100000"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500" fill="hold"/>
                                        <p:tgtEl>
                                          <p:spTgt spid="4"/>
                                        </p:tgtEl>
                                        <p:attrNameLst>
                                          <p:attrName>ppt_w</p:attrName>
                                        </p:attrNameLst>
                                      </p:cBhvr>
                                      <p:tavLst>
                                        <p:tav tm="0">
                                          <p:val>
                                            <p:fltVal val="0"/>
                                          </p:val>
                                        </p:tav>
                                        <p:tav tm="100000">
                                          <p:val>
                                            <p:strVal val="#ppt_w"/>
                                          </p:val>
                                        </p:tav>
                                      </p:tavLst>
                                    </p:anim>
                                    <p:anim calcmode="lin" valueType="num">
                                      <p:cBhvr>
                                        <p:cTn id="57" dur="500" fill="hold"/>
                                        <p:tgtEl>
                                          <p:spTgt spid="4"/>
                                        </p:tgtEl>
                                        <p:attrNameLst>
                                          <p:attrName>ppt_h</p:attrName>
                                        </p:attrNameLst>
                                      </p:cBhvr>
                                      <p:tavLst>
                                        <p:tav tm="0">
                                          <p:val>
                                            <p:fltVal val="0"/>
                                          </p:val>
                                        </p:tav>
                                        <p:tav tm="100000">
                                          <p:val>
                                            <p:strVal val="#ppt_h"/>
                                          </p:val>
                                        </p:tav>
                                      </p:tavLst>
                                    </p:anim>
                                    <p:anim calcmode="lin" valueType="num">
                                      <p:cBhvr>
                                        <p:cTn id="58" dur="500" fill="hold"/>
                                        <p:tgtEl>
                                          <p:spTgt spid="4"/>
                                        </p:tgtEl>
                                        <p:attrNameLst>
                                          <p:attrName>style.rotation</p:attrName>
                                        </p:attrNameLst>
                                      </p:cBhvr>
                                      <p:tavLst>
                                        <p:tav tm="0">
                                          <p:val>
                                            <p:fltVal val="360"/>
                                          </p:val>
                                        </p:tav>
                                        <p:tav tm="100000">
                                          <p:val>
                                            <p:fltVal val="0"/>
                                          </p:val>
                                        </p:tav>
                                      </p:tavLst>
                                    </p:anim>
                                    <p:animEffect transition="in" filter="fade">
                                      <p:cBhvr>
                                        <p:cTn id="59" dur="500"/>
                                        <p:tgtEl>
                                          <p:spTgt spid="4"/>
                                        </p:tgtEl>
                                      </p:cBhvr>
                                    </p:animEffect>
                                  </p:childTnLst>
                                </p:cTn>
                              </p:par>
                            </p:childTnLst>
                          </p:cTn>
                        </p:par>
                        <p:par>
                          <p:cTn id="60" fill="hold">
                            <p:stCondLst>
                              <p:cond delay="5000"/>
                            </p:stCondLst>
                            <p:childTnLst>
                              <p:par>
                                <p:cTn id="61" presetID="2" presetClass="entr" presetSubtype="8" fill="hold" nodeType="after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additive="base">
                                        <p:cTn id="63" dur="500" fill="hold"/>
                                        <p:tgtEl>
                                          <p:spTgt spid="68"/>
                                        </p:tgtEl>
                                        <p:attrNameLst>
                                          <p:attrName>ppt_x</p:attrName>
                                        </p:attrNameLst>
                                      </p:cBhvr>
                                      <p:tavLst>
                                        <p:tav tm="0">
                                          <p:val>
                                            <p:strVal val="0-#ppt_w/2"/>
                                          </p:val>
                                        </p:tav>
                                        <p:tav tm="100000">
                                          <p:val>
                                            <p:strVal val="#ppt_x"/>
                                          </p:val>
                                        </p:tav>
                                      </p:tavLst>
                                    </p:anim>
                                    <p:anim calcmode="lin" valueType="num">
                                      <p:cBhvr additive="base">
                                        <p:cTn id="64" dur="500" fill="hold"/>
                                        <p:tgtEl>
                                          <p:spTgt spid="68"/>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500" fill="hold"/>
                                        <p:tgtEl>
                                          <p:spTgt spid="64"/>
                                        </p:tgtEl>
                                        <p:attrNameLst>
                                          <p:attrName>ppt_x</p:attrName>
                                        </p:attrNameLst>
                                      </p:cBhvr>
                                      <p:tavLst>
                                        <p:tav tm="0">
                                          <p:val>
                                            <p:strVal val="0-#ppt_w/2"/>
                                          </p:val>
                                        </p:tav>
                                        <p:tav tm="100000">
                                          <p:val>
                                            <p:strVal val="#ppt_x"/>
                                          </p:val>
                                        </p:tav>
                                      </p:tavLst>
                                    </p:anim>
                                    <p:anim calcmode="lin" valueType="num">
                                      <p:cBhvr additive="base">
                                        <p:cTn id="68" dur="500" fill="hold"/>
                                        <p:tgtEl>
                                          <p:spTgt spid="64"/>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additive="base">
                                        <p:cTn id="71" dur="500" fill="hold"/>
                                        <p:tgtEl>
                                          <p:spTgt spid="56"/>
                                        </p:tgtEl>
                                        <p:attrNameLst>
                                          <p:attrName>ppt_x</p:attrName>
                                        </p:attrNameLst>
                                      </p:cBhvr>
                                      <p:tavLst>
                                        <p:tav tm="0">
                                          <p:val>
                                            <p:strVal val="1+#ppt_w/2"/>
                                          </p:val>
                                        </p:tav>
                                        <p:tav tm="100000">
                                          <p:val>
                                            <p:strVal val="#ppt_x"/>
                                          </p:val>
                                        </p:tav>
                                      </p:tavLst>
                                    </p:anim>
                                    <p:anim calcmode="lin" valueType="num">
                                      <p:cBhvr additive="base">
                                        <p:cTn id="72" dur="500" fill="hold"/>
                                        <p:tgtEl>
                                          <p:spTgt spid="56"/>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anim calcmode="lin" valueType="num">
                                      <p:cBhvr additive="base">
                                        <p:cTn id="75" dur="500" fill="hold"/>
                                        <p:tgtEl>
                                          <p:spTgt spid="60"/>
                                        </p:tgtEl>
                                        <p:attrNameLst>
                                          <p:attrName>ppt_x</p:attrName>
                                        </p:attrNameLst>
                                      </p:cBhvr>
                                      <p:tavLst>
                                        <p:tav tm="0">
                                          <p:val>
                                            <p:strVal val="1+#ppt_w/2"/>
                                          </p:val>
                                        </p:tav>
                                        <p:tav tm="100000">
                                          <p:val>
                                            <p:strVal val="#ppt_x"/>
                                          </p:val>
                                        </p:tav>
                                      </p:tavLst>
                                    </p:anim>
                                    <p:anim calcmode="lin" valueType="num">
                                      <p:cBhvr additive="base">
                                        <p:cTn id="76"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70" y="95713"/>
            <a:ext cx="2313454"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118" name="组合 117"/>
          <p:cNvGrpSpPr/>
          <p:nvPr/>
        </p:nvGrpSpPr>
        <p:grpSpPr>
          <a:xfrm>
            <a:off x="4605306" y="1214426"/>
            <a:ext cx="2736000" cy="2541955"/>
            <a:chOff x="1151906" y="1214426"/>
            <a:chExt cx="2736000" cy="2541955"/>
          </a:xfrm>
        </p:grpSpPr>
        <p:sp>
          <p:nvSpPr>
            <p:cNvPr id="119" name="矩形 118"/>
            <p:cNvSpPr/>
            <p:nvPr/>
          </p:nvSpPr>
          <p:spPr>
            <a:xfrm>
              <a:off x="1151906" y="1214426"/>
              <a:ext cx="2736000" cy="1584000"/>
            </a:xfrm>
            <a:prstGeom prst="rect">
              <a:avLst/>
            </a:prstGeom>
            <a:blipFill dpi="0" rotWithShape="1">
              <a:blip r:embed="rId1"/>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0" name="矩形 119"/>
            <p:cNvSpPr/>
            <p:nvPr/>
          </p:nvSpPr>
          <p:spPr>
            <a:xfrm>
              <a:off x="1151906"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8188274" y="1214426"/>
            <a:ext cx="2736000" cy="2541955"/>
            <a:chOff x="4667153" y="1214426"/>
            <a:chExt cx="2736000" cy="2541955"/>
          </a:xfrm>
        </p:grpSpPr>
        <p:sp>
          <p:nvSpPr>
            <p:cNvPr id="122" name="矩形 121"/>
            <p:cNvSpPr/>
            <p:nvPr/>
          </p:nvSpPr>
          <p:spPr>
            <a:xfrm>
              <a:off x="4667153"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3" name="矩形 122"/>
            <p:cNvSpPr/>
            <p:nvPr/>
          </p:nvSpPr>
          <p:spPr>
            <a:xfrm>
              <a:off x="4667153"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4605306" y="3779826"/>
            <a:ext cx="2736000" cy="2541955"/>
            <a:chOff x="1151906" y="3779826"/>
            <a:chExt cx="2736000" cy="2541955"/>
          </a:xfrm>
        </p:grpSpPr>
        <p:sp>
          <p:nvSpPr>
            <p:cNvPr id="125" name="矩形 124"/>
            <p:cNvSpPr/>
            <p:nvPr/>
          </p:nvSpPr>
          <p:spPr>
            <a:xfrm>
              <a:off x="1151906" y="37798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6" name="矩形 125"/>
            <p:cNvSpPr/>
            <p:nvPr/>
          </p:nvSpPr>
          <p:spPr>
            <a:xfrm>
              <a:off x="1151906"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8188274" y="3779826"/>
            <a:ext cx="2736000" cy="2541955"/>
            <a:chOff x="4667153" y="3779826"/>
            <a:chExt cx="2736000" cy="2541955"/>
          </a:xfrm>
        </p:grpSpPr>
        <p:sp>
          <p:nvSpPr>
            <p:cNvPr id="128" name="矩形 127"/>
            <p:cNvSpPr/>
            <p:nvPr/>
          </p:nvSpPr>
          <p:spPr>
            <a:xfrm>
              <a:off x="4667153"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9" name="矩形 128"/>
            <p:cNvSpPr/>
            <p:nvPr/>
          </p:nvSpPr>
          <p:spPr>
            <a:xfrm>
              <a:off x="4667153"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sp>
        <p:nvSpPr>
          <p:cNvPr id="130" name="任意多边形 129"/>
          <p:cNvSpPr/>
          <p:nvPr/>
        </p:nvSpPr>
        <p:spPr bwMode="auto">
          <a:xfrm>
            <a:off x="345468" y="1478605"/>
            <a:ext cx="3622192" cy="4024635"/>
          </a:xfrm>
          <a:custGeom>
            <a:avLst/>
            <a:gdLst>
              <a:gd name="connsiteX0" fmla="*/ 586207 w 1555750"/>
              <a:gd name="connsiteY0" fmla="*/ 1498130 h 1728611"/>
              <a:gd name="connsiteX1" fmla="*/ 591008 w 1555750"/>
              <a:gd name="connsiteY1" fmla="*/ 1505133 h 1728611"/>
              <a:gd name="connsiteX2" fmla="*/ 596210 w 1555750"/>
              <a:gd name="connsiteY2" fmla="*/ 1511535 h 1728611"/>
              <a:gd name="connsiteX3" fmla="*/ 601612 w 1555750"/>
              <a:gd name="connsiteY3" fmla="*/ 1517737 h 1728611"/>
              <a:gd name="connsiteX4" fmla="*/ 607814 w 1555750"/>
              <a:gd name="connsiteY4" fmla="*/ 1523539 h 1728611"/>
              <a:gd name="connsiteX5" fmla="*/ 614217 w 1555750"/>
              <a:gd name="connsiteY5" fmla="*/ 1528941 h 1728611"/>
              <a:gd name="connsiteX6" fmla="*/ 621219 w 1555750"/>
              <a:gd name="connsiteY6" fmla="*/ 1533543 h 1728611"/>
              <a:gd name="connsiteX7" fmla="*/ 628222 w 1555750"/>
              <a:gd name="connsiteY7" fmla="*/ 1538144 h 1728611"/>
              <a:gd name="connsiteX8" fmla="*/ 636024 w 1555750"/>
              <a:gd name="connsiteY8" fmla="*/ 1541946 h 1728611"/>
              <a:gd name="connsiteX9" fmla="*/ 402142 w 1555750"/>
              <a:gd name="connsiteY9" fmla="*/ 1636579 h 1728611"/>
              <a:gd name="connsiteX10" fmla="*/ 399141 w 1555750"/>
              <a:gd name="connsiteY10" fmla="*/ 1638179 h 1728611"/>
              <a:gd name="connsiteX11" fmla="*/ 396740 w 1555750"/>
              <a:gd name="connsiteY11" fmla="*/ 1639980 h 1728611"/>
              <a:gd name="connsiteX12" fmla="*/ 394739 w 1555750"/>
              <a:gd name="connsiteY12" fmla="*/ 1642381 h 1728611"/>
              <a:gd name="connsiteX13" fmla="*/ 393339 w 1555750"/>
              <a:gd name="connsiteY13" fmla="*/ 1644782 h 1728611"/>
              <a:gd name="connsiteX14" fmla="*/ 392339 w 1555750"/>
              <a:gd name="connsiteY14" fmla="*/ 1647383 h 1728611"/>
              <a:gd name="connsiteX15" fmla="*/ 391738 w 1555750"/>
              <a:gd name="connsiteY15" fmla="*/ 1649984 h 1728611"/>
              <a:gd name="connsiteX16" fmla="*/ 391538 w 1555750"/>
              <a:gd name="connsiteY16" fmla="*/ 1652785 h 1728611"/>
              <a:gd name="connsiteX17" fmla="*/ 391738 w 1555750"/>
              <a:gd name="connsiteY17" fmla="*/ 1655586 h 1728611"/>
              <a:gd name="connsiteX18" fmla="*/ 392739 w 1555750"/>
              <a:gd name="connsiteY18" fmla="*/ 1658387 h 1728611"/>
              <a:gd name="connsiteX19" fmla="*/ 393939 w 1555750"/>
              <a:gd name="connsiteY19" fmla="*/ 1660787 h 1728611"/>
              <a:gd name="connsiteX20" fmla="*/ 395340 w 1555750"/>
              <a:gd name="connsiteY20" fmla="*/ 1663188 h 1728611"/>
              <a:gd name="connsiteX21" fmla="*/ 397340 w 1555750"/>
              <a:gd name="connsiteY21" fmla="*/ 1665389 h 1728611"/>
              <a:gd name="connsiteX22" fmla="*/ 399341 w 1555750"/>
              <a:gd name="connsiteY22" fmla="*/ 1666790 h 1728611"/>
              <a:gd name="connsiteX23" fmla="*/ 402142 w 1555750"/>
              <a:gd name="connsiteY23" fmla="*/ 1668190 h 1728611"/>
              <a:gd name="connsiteX24" fmla="*/ 405143 w 1555750"/>
              <a:gd name="connsiteY24" fmla="*/ 1668990 h 1728611"/>
              <a:gd name="connsiteX25" fmla="*/ 408544 w 1555750"/>
              <a:gd name="connsiteY25" fmla="*/ 1669390 h 1728611"/>
              <a:gd name="connsiteX26" fmla="*/ 1147205 w 1555750"/>
              <a:gd name="connsiteY26" fmla="*/ 1669390 h 1728611"/>
              <a:gd name="connsiteX27" fmla="*/ 1150606 w 1555750"/>
              <a:gd name="connsiteY27" fmla="*/ 1668990 h 1728611"/>
              <a:gd name="connsiteX28" fmla="*/ 1153607 w 1555750"/>
              <a:gd name="connsiteY28" fmla="*/ 1668190 h 1728611"/>
              <a:gd name="connsiteX29" fmla="*/ 1156008 w 1555750"/>
              <a:gd name="connsiteY29" fmla="*/ 1666790 h 1728611"/>
              <a:gd name="connsiteX30" fmla="*/ 1158409 w 1555750"/>
              <a:gd name="connsiteY30" fmla="*/ 1665389 h 1728611"/>
              <a:gd name="connsiteX31" fmla="*/ 1160410 w 1555750"/>
              <a:gd name="connsiteY31" fmla="*/ 1663188 h 1728611"/>
              <a:gd name="connsiteX32" fmla="*/ 1161810 w 1555750"/>
              <a:gd name="connsiteY32" fmla="*/ 1660787 h 1728611"/>
              <a:gd name="connsiteX33" fmla="*/ 1163010 w 1555750"/>
              <a:gd name="connsiteY33" fmla="*/ 1658387 h 1728611"/>
              <a:gd name="connsiteX34" fmla="*/ 1163611 w 1555750"/>
              <a:gd name="connsiteY34" fmla="*/ 1655586 h 1728611"/>
              <a:gd name="connsiteX35" fmla="*/ 1164211 w 1555750"/>
              <a:gd name="connsiteY35" fmla="*/ 1652785 h 1728611"/>
              <a:gd name="connsiteX36" fmla="*/ 1164011 w 1555750"/>
              <a:gd name="connsiteY36" fmla="*/ 1649984 h 1728611"/>
              <a:gd name="connsiteX37" fmla="*/ 1163411 w 1555750"/>
              <a:gd name="connsiteY37" fmla="*/ 1647383 h 1728611"/>
              <a:gd name="connsiteX38" fmla="*/ 1162410 w 1555750"/>
              <a:gd name="connsiteY38" fmla="*/ 1644782 h 1728611"/>
              <a:gd name="connsiteX39" fmla="*/ 1161010 w 1555750"/>
              <a:gd name="connsiteY39" fmla="*/ 1642381 h 1728611"/>
              <a:gd name="connsiteX40" fmla="*/ 1159009 w 1555750"/>
              <a:gd name="connsiteY40" fmla="*/ 1639980 h 1728611"/>
              <a:gd name="connsiteX41" fmla="*/ 1156608 w 1555750"/>
              <a:gd name="connsiteY41" fmla="*/ 1638179 h 1728611"/>
              <a:gd name="connsiteX42" fmla="*/ 1153607 w 1555750"/>
              <a:gd name="connsiteY42" fmla="*/ 1636579 h 1728611"/>
              <a:gd name="connsiteX43" fmla="*/ 919725 w 1555750"/>
              <a:gd name="connsiteY43" fmla="*/ 1541946 h 1728611"/>
              <a:gd name="connsiteX44" fmla="*/ 927527 w 1555750"/>
              <a:gd name="connsiteY44" fmla="*/ 1538144 h 1728611"/>
              <a:gd name="connsiteX45" fmla="*/ 934530 w 1555750"/>
              <a:gd name="connsiteY45" fmla="*/ 1533543 h 1728611"/>
              <a:gd name="connsiteX46" fmla="*/ 941532 w 1555750"/>
              <a:gd name="connsiteY46" fmla="*/ 1528941 h 1728611"/>
              <a:gd name="connsiteX47" fmla="*/ 947935 w 1555750"/>
              <a:gd name="connsiteY47" fmla="*/ 1523539 h 1728611"/>
              <a:gd name="connsiteX48" fmla="*/ 954137 w 1555750"/>
              <a:gd name="connsiteY48" fmla="*/ 1517737 h 1728611"/>
              <a:gd name="connsiteX49" fmla="*/ 959539 w 1555750"/>
              <a:gd name="connsiteY49" fmla="*/ 1511535 h 1728611"/>
              <a:gd name="connsiteX50" fmla="*/ 964740 w 1555750"/>
              <a:gd name="connsiteY50" fmla="*/ 1505133 h 1728611"/>
              <a:gd name="connsiteX51" fmla="*/ 969342 w 1555750"/>
              <a:gd name="connsiteY51" fmla="*/ 1498130 h 1728611"/>
              <a:gd name="connsiteX52" fmla="*/ 1296258 w 1555750"/>
              <a:gd name="connsiteY52" fmla="*/ 1630777 h 1728611"/>
              <a:gd name="connsiteX53" fmla="*/ 1307862 w 1555750"/>
              <a:gd name="connsiteY53" fmla="*/ 1635378 h 1728611"/>
              <a:gd name="connsiteX54" fmla="*/ 1319866 w 1555750"/>
              <a:gd name="connsiteY54" fmla="*/ 1639580 h 1728611"/>
              <a:gd name="connsiteX55" fmla="*/ 1332070 w 1555750"/>
              <a:gd name="connsiteY55" fmla="*/ 1643581 h 1728611"/>
              <a:gd name="connsiteX56" fmla="*/ 1344074 w 1555750"/>
              <a:gd name="connsiteY56" fmla="*/ 1647583 h 1728611"/>
              <a:gd name="connsiteX57" fmla="*/ 1356279 w 1555750"/>
              <a:gd name="connsiteY57" fmla="*/ 1650984 h 1728611"/>
              <a:gd name="connsiteX58" fmla="*/ 1368483 w 1555750"/>
              <a:gd name="connsiteY58" fmla="*/ 1653985 h 1728611"/>
              <a:gd name="connsiteX59" fmla="*/ 1380888 w 1555750"/>
              <a:gd name="connsiteY59" fmla="*/ 1657186 h 1728611"/>
              <a:gd name="connsiteX60" fmla="*/ 1393092 w 1555750"/>
              <a:gd name="connsiteY60" fmla="*/ 1659587 h 1728611"/>
              <a:gd name="connsiteX61" fmla="*/ 1405696 w 1555750"/>
              <a:gd name="connsiteY61" fmla="*/ 1661988 h 1728611"/>
              <a:gd name="connsiteX62" fmla="*/ 1418301 w 1555750"/>
              <a:gd name="connsiteY62" fmla="*/ 1663788 h 1728611"/>
              <a:gd name="connsiteX63" fmla="*/ 1430705 w 1555750"/>
              <a:gd name="connsiteY63" fmla="*/ 1665589 h 1728611"/>
              <a:gd name="connsiteX64" fmla="*/ 1443310 w 1555750"/>
              <a:gd name="connsiteY64" fmla="*/ 1666790 h 1728611"/>
              <a:gd name="connsiteX65" fmla="*/ 1456114 w 1555750"/>
              <a:gd name="connsiteY65" fmla="*/ 1668190 h 1728611"/>
              <a:gd name="connsiteX66" fmla="*/ 1468719 w 1555750"/>
              <a:gd name="connsiteY66" fmla="*/ 1668790 h 1728611"/>
              <a:gd name="connsiteX67" fmla="*/ 1481523 w 1555750"/>
              <a:gd name="connsiteY67" fmla="*/ 1669390 h 1728611"/>
              <a:gd name="connsiteX68" fmla="*/ 1493928 w 1555750"/>
              <a:gd name="connsiteY68" fmla="*/ 1669390 h 1728611"/>
              <a:gd name="connsiteX69" fmla="*/ 1497129 w 1555750"/>
              <a:gd name="connsiteY69" fmla="*/ 1669590 h 1728611"/>
              <a:gd name="connsiteX70" fmla="*/ 1500130 w 1555750"/>
              <a:gd name="connsiteY70" fmla="*/ 1669991 h 1728611"/>
              <a:gd name="connsiteX71" fmla="*/ 1502931 w 1555750"/>
              <a:gd name="connsiteY71" fmla="*/ 1670591 h 1728611"/>
              <a:gd name="connsiteX72" fmla="*/ 1505732 w 1555750"/>
              <a:gd name="connsiteY72" fmla="*/ 1671791 h 1728611"/>
              <a:gd name="connsiteX73" fmla="*/ 1508132 w 1555750"/>
              <a:gd name="connsiteY73" fmla="*/ 1672992 h 1728611"/>
              <a:gd name="connsiteX74" fmla="*/ 1510533 w 1555750"/>
              <a:gd name="connsiteY74" fmla="*/ 1674592 h 1728611"/>
              <a:gd name="connsiteX75" fmla="*/ 1512934 w 1555750"/>
              <a:gd name="connsiteY75" fmla="*/ 1675993 h 1728611"/>
              <a:gd name="connsiteX76" fmla="*/ 1515135 w 1555750"/>
              <a:gd name="connsiteY76" fmla="*/ 1677793 h 1728611"/>
              <a:gd name="connsiteX77" fmla="*/ 1516936 w 1555750"/>
              <a:gd name="connsiteY77" fmla="*/ 1679994 h 1728611"/>
              <a:gd name="connsiteX78" fmla="*/ 1518736 w 1555750"/>
              <a:gd name="connsiteY78" fmla="*/ 1682395 h 1728611"/>
              <a:gd name="connsiteX79" fmla="*/ 1519937 w 1555750"/>
              <a:gd name="connsiteY79" fmla="*/ 1684996 h 1728611"/>
              <a:gd name="connsiteX80" fmla="*/ 1521137 w 1555750"/>
              <a:gd name="connsiteY80" fmla="*/ 1687397 h 1728611"/>
              <a:gd name="connsiteX81" fmla="*/ 1522538 w 1555750"/>
              <a:gd name="connsiteY81" fmla="*/ 1690198 h 1728611"/>
              <a:gd name="connsiteX82" fmla="*/ 1523138 w 1555750"/>
              <a:gd name="connsiteY82" fmla="*/ 1692799 h 1728611"/>
              <a:gd name="connsiteX83" fmla="*/ 1523738 w 1555750"/>
              <a:gd name="connsiteY83" fmla="*/ 1696000 h 1728611"/>
              <a:gd name="connsiteX84" fmla="*/ 1523738 w 1555750"/>
              <a:gd name="connsiteY84" fmla="*/ 1699001 h 1728611"/>
              <a:gd name="connsiteX85" fmla="*/ 1523738 w 1555750"/>
              <a:gd name="connsiteY85" fmla="*/ 1702002 h 1728611"/>
              <a:gd name="connsiteX86" fmla="*/ 1523138 w 1555750"/>
              <a:gd name="connsiteY86" fmla="*/ 1704803 h 1728611"/>
              <a:gd name="connsiteX87" fmla="*/ 1522538 w 1555750"/>
              <a:gd name="connsiteY87" fmla="*/ 1707804 h 1728611"/>
              <a:gd name="connsiteX88" fmla="*/ 1521137 w 1555750"/>
              <a:gd name="connsiteY88" fmla="*/ 1710605 h 1728611"/>
              <a:gd name="connsiteX89" fmla="*/ 1519937 w 1555750"/>
              <a:gd name="connsiteY89" fmla="*/ 1713006 h 1728611"/>
              <a:gd name="connsiteX90" fmla="*/ 1518736 w 1555750"/>
              <a:gd name="connsiteY90" fmla="*/ 1715407 h 1728611"/>
              <a:gd name="connsiteX91" fmla="*/ 1516936 w 1555750"/>
              <a:gd name="connsiteY91" fmla="*/ 1717607 h 1728611"/>
              <a:gd name="connsiteX92" fmla="*/ 1515135 w 1555750"/>
              <a:gd name="connsiteY92" fmla="*/ 1719808 h 1728611"/>
              <a:gd name="connsiteX93" fmla="*/ 1512934 w 1555750"/>
              <a:gd name="connsiteY93" fmla="*/ 1721809 h 1728611"/>
              <a:gd name="connsiteX94" fmla="*/ 1510533 w 1555750"/>
              <a:gd name="connsiteY94" fmla="*/ 1723409 h 1728611"/>
              <a:gd name="connsiteX95" fmla="*/ 1508132 w 1555750"/>
              <a:gd name="connsiteY95" fmla="*/ 1725010 h 1728611"/>
              <a:gd name="connsiteX96" fmla="*/ 1505732 w 1555750"/>
              <a:gd name="connsiteY96" fmla="*/ 1726210 h 1728611"/>
              <a:gd name="connsiteX97" fmla="*/ 1502931 w 1555750"/>
              <a:gd name="connsiteY97" fmla="*/ 1727011 h 1728611"/>
              <a:gd name="connsiteX98" fmla="*/ 1500130 w 1555750"/>
              <a:gd name="connsiteY98" fmla="*/ 1728011 h 1728611"/>
              <a:gd name="connsiteX99" fmla="*/ 1497129 w 1555750"/>
              <a:gd name="connsiteY99" fmla="*/ 1728211 h 1728611"/>
              <a:gd name="connsiteX100" fmla="*/ 1493928 w 1555750"/>
              <a:gd name="connsiteY100" fmla="*/ 1728611 h 1728611"/>
              <a:gd name="connsiteX101" fmla="*/ 61822 w 1555750"/>
              <a:gd name="connsiteY101" fmla="*/ 1728611 h 1728611"/>
              <a:gd name="connsiteX102" fmla="*/ 58621 w 1555750"/>
              <a:gd name="connsiteY102" fmla="*/ 1728211 h 1728611"/>
              <a:gd name="connsiteX103" fmla="*/ 55620 w 1555750"/>
              <a:gd name="connsiteY103" fmla="*/ 1728011 h 1728611"/>
              <a:gd name="connsiteX104" fmla="*/ 52819 w 1555750"/>
              <a:gd name="connsiteY104" fmla="*/ 1727011 h 1728611"/>
              <a:gd name="connsiteX105" fmla="*/ 50018 w 1555750"/>
              <a:gd name="connsiteY105" fmla="*/ 1726210 h 1728611"/>
              <a:gd name="connsiteX106" fmla="*/ 47417 w 1555750"/>
              <a:gd name="connsiteY106" fmla="*/ 1725010 h 1728611"/>
              <a:gd name="connsiteX107" fmla="*/ 45216 w 1555750"/>
              <a:gd name="connsiteY107" fmla="*/ 1723409 h 1728611"/>
              <a:gd name="connsiteX108" fmla="*/ 42815 w 1555750"/>
              <a:gd name="connsiteY108" fmla="*/ 1721809 h 1728611"/>
              <a:gd name="connsiteX109" fmla="*/ 40614 w 1555750"/>
              <a:gd name="connsiteY109" fmla="*/ 1719808 h 1728611"/>
              <a:gd name="connsiteX110" fmla="*/ 38814 w 1555750"/>
              <a:gd name="connsiteY110" fmla="*/ 1717607 h 1728611"/>
              <a:gd name="connsiteX111" fmla="*/ 37013 w 1555750"/>
              <a:gd name="connsiteY111" fmla="*/ 1715407 h 1728611"/>
              <a:gd name="connsiteX112" fmla="*/ 35813 w 1555750"/>
              <a:gd name="connsiteY112" fmla="*/ 1713006 h 1728611"/>
              <a:gd name="connsiteX113" fmla="*/ 34212 w 1555750"/>
              <a:gd name="connsiteY113" fmla="*/ 1710605 h 1728611"/>
              <a:gd name="connsiteX114" fmla="*/ 33212 w 1555750"/>
              <a:gd name="connsiteY114" fmla="*/ 1707804 h 1728611"/>
              <a:gd name="connsiteX115" fmla="*/ 32611 w 1555750"/>
              <a:gd name="connsiteY115" fmla="*/ 1704803 h 1728611"/>
              <a:gd name="connsiteX116" fmla="*/ 32011 w 1555750"/>
              <a:gd name="connsiteY116" fmla="*/ 1702002 h 1728611"/>
              <a:gd name="connsiteX117" fmla="*/ 32011 w 1555750"/>
              <a:gd name="connsiteY117" fmla="*/ 1699001 h 1728611"/>
              <a:gd name="connsiteX118" fmla="*/ 32011 w 1555750"/>
              <a:gd name="connsiteY118" fmla="*/ 1696000 h 1728611"/>
              <a:gd name="connsiteX119" fmla="*/ 32611 w 1555750"/>
              <a:gd name="connsiteY119" fmla="*/ 1692799 h 1728611"/>
              <a:gd name="connsiteX120" fmla="*/ 33212 w 1555750"/>
              <a:gd name="connsiteY120" fmla="*/ 1690198 h 1728611"/>
              <a:gd name="connsiteX121" fmla="*/ 34212 w 1555750"/>
              <a:gd name="connsiteY121" fmla="*/ 1687397 h 1728611"/>
              <a:gd name="connsiteX122" fmla="*/ 35813 w 1555750"/>
              <a:gd name="connsiteY122" fmla="*/ 1684996 h 1728611"/>
              <a:gd name="connsiteX123" fmla="*/ 37013 w 1555750"/>
              <a:gd name="connsiteY123" fmla="*/ 1682395 h 1728611"/>
              <a:gd name="connsiteX124" fmla="*/ 38814 w 1555750"/>
              <a:gd name="connsiteY124" fmla="*/ 1679994 h 1728611"/>
              <a:gd name="connsiteX125" fmla="*/ 40614 w 1555750"/>
              <a:gd name="connsiteY125" fmla="*/ 1677793 h 1728611"/>
              <a:gd name="connsiteX126" fmla="*/ 42815 w 1555750"/>
              <a:gd name="connsiteY126" fmla="*/ 1675993 h 1728611"/>
              <a:gd name="connsiteX127" fmla="*/ 45216 w 1555750"/>
              <a:gd name="connsiteY127" fmla="*/ 1674592 h 1728611"/>
              <a:gd name="connsiteX128" fmla="*/ 47417 w 1555750"/>
              <a:gd name="connsiteY128" fmla="*/ 1672992 h 1728611"/>
              <a:gd name="connsiteX129" fmla="*/ 50018 w 1555750"/>
              <a:gd name="connsiteY129" fmla="*/ 1671791 h 1728611"/>
              <a:gd name="connsiteX130" fmla="*/ 52819 w 1555750"/>
              <a:gd name="connsiteY130" fmla="*/ 1670591 h 1728611"/>
              <a:gd name="connsiteX131" fmla="*/ 55620 w 1555750"/>
              <a:gd name="connsiteY131" fmla="*/ 1669991 h 1728611"/>
              <a:gd name="connsiteX132" fmla="*/ 58621 w 1555750"/>
              <a:gd name="connsiteY132" fmla="*/ 1669590 h 1728611"/>
              <a:gd name="connsiteX133" fmla="*/ 61822 w 1555750"/>
              <a:gd name="connsiteY133" fmla="*/ 1669390 h 1728611"/>
              <a:gd name="connsiteX134" fmla="*/ 74226 w 1555750"/>
              <a:gd name="connsiteY134" fmla="*/ 1669390 h 1728611"/>
              <a:gd name="connsiteX135" fmla="*/ 87031 w 1555750"/>
              <a:gd name="connsiteY135" fmla="*/ 1668790 h 1728611"/>
              <a:gd name="connsiteX136" fmla="*/ 99635 w 1555750"/>
              <a:gd name="connsiteY136" fmla="*/ 1668190 h 1728611"/>
              <a:gd name="connsiteX137" fmla="*/ 112440 w 1555750"/>
              <a:gd name="connsiteY137" fmla="*/ 1666790 h 1728611"/>
              <a:gd name="connsiteX138" fmla="*/ 125044 w 1555750"/>
              <a:gd name="connsiteY138" fmla="*/ 1665589 h 1728611"/>
              <a:gd name="connsiteX139" fmla="*/ 137448 w 1555750"/>
              <a:gd name="connsiteY139" fmla="*/ 1663788 h 1728611"/>
              <a:gd name="connsiteX140" fmla="*/ 150053 w 1555750"/>
              <a:gd name="connsiteY140" fmla="*/ 1661988 h 1728611"/>
              <a:gd name="connsiteX141" fmla="*/ 162657 w 1555750"/>
              <a:gd name="connsiteY141" fmla="*/ 1659587 h 1728611"/>
              <a:gd name="connsiteX142" fmla="*/ 174862 w 1555750"/>
              <a:gd name="connsiteY142" fmla="*/ 1657186 h 1728611"/>
              <a:gd name="connsiteX143" fmla="*/ 187066 w 1555750"/>
              <a:gd name="connsiteY143" fmla="*/ 1653985 h 1728611"/>
              <a:gd name="connsiteX144" fmla="*/ 199470 w 1555750"/>
              <a:gd name="connsiteY144" fmla="*/ 1650984 h 1728611"/>
              <a:gd name="connsiteX145" fmla="*/ 211475 w 1555750"/>
              <a:gd name="connsiteY145" fmla="*/ 1647583 h 1728611"/>
              <a:gd name="connsiteX146" fmla="*/ 223679 w 1555750"/>
              <a:gd name="connsiteY146" fmla="*/ 1643581 h 1728611"/>
              <a:gd name="connsiteX147" fmla="*/ 235683 w 1555750"/>
              <a:gd name="connsiteY147" fmla="*/ 1639580 h 1728611"/>
              <a:gd name="connsiteX148" fmla="*/ 247487 w 1555750"/>
              <a:gd name="connsiteY148" fmla="*/ 1635378 h 1728611"/>
              <a:gd name="connsiteX149" fmla="*/ 259492 w 1555750"/>
              <a:gd name="connsiteY149" fmla="*/ 1630777 h 1728611"/>
              <a:gd name="connsiteX150" fmla="*/ 688344 w 1555750"/>
              <a:gd name="connsiteY150" fmla="*/ 911522 h 1728611"/>
              <a:gd name="connsiteX151" fmla="*/ 694339 w 1555750"/>
              <a:gd name="connsiteY151" fmla="*/ 911922 h 1728611"/>
              <a:gd name="connsiteX152" fmla="*/ 700534 w 1555750"/>
              <a:gd name="connsiteY152" fmla="*/ 912522 h 1728611"/>
              <a:gd name="connsiteX153" fmla="*/ 706330 w 1555750"/>
              <a:gd name="connsiteY153" fmla="*/ 913722 h 1728611"/>
              <a:gd name="connsiteX154" fmla="*/ 712325 w 1555750"/>
              <a:gd name="connsiteY154" fmla="*/ 914922 h 1728611"/>
              <a:gd name="connsiteX155" fmla="*/ 718521 w 1555750"/>
              <a:gd name="connsiteY155" fmla="*/ 916522 h 1728611"/>
              <a:gd name="connsiteX156" fmla="*/ 724316 w 1555750"/>
              <a:gd name="connsiteY156" fmla="*/ 918322 h 1728611"/>
              <a:gd name="connsiteX157" fmla="*/ 730312 w 1555750"/>
              <a:gd name="connsiteY157" fmla="*/ 920722 h 1728611"/>
              <a:gd name="connsiteX158" fmla="*/ 736307 w 1555750"/>
              <a:gd name="connsiteY158" fmla="*/ 923123 h 1728611"/>
              <a:gd name="connsiteX159" fmla="*/ 741103 w 1555750"/>
              <a:gd name="connsiteY159" fmla="*/ 925323 h 1728611"/>
              <a:gd name="connsiteX160" fmla="*/ 746299 w 1555750"/>
              <a:gd name="connsiteY160" fmla="*/ 927123 h 1728611"/>
              <a:gd name="connsiteX161" fmla="*/ 751496 w 1555750"/>
              <a:gd name="connsiteY161" fmla="*/ 928723 h 1728611"/>
              <a:gd name="connsiteX162" fmla="*/ 756692 w 1555750"/>
              <a:gd name="connsiteY162" fmla="*/ 929923 h 1728611"/>
              <a:gd name="connsiteX163" fmla="*/ 761888 w 1555750"/>
              <a:gd name="connsiteY163" fmla="*/ 931123 h 1728611"/>
              <a:gd name="connsiteX164" fmla="*/ 767284 w 1555750"/>
              <a:gd name="connsiteY164" fmla="*/ 931723 h 1728611"/>
              <a:gd name="connsiteX165" fmla="*/ 772480 w 1555750"/>
              <a:gd name="connsiteY165" fmla="*/ 932323 h 1728611"/>
              <a:gd name="connsiteX166" fmla="*/ 777676 w 1555750"/>
              <a:gd name="connsiteY166" fmla="*/ 932323 h 1728611"/>
              <a:gd name="connsiteX167" fmla="*/ 783271 w 1555750"/>
              <a:gd name="connsiteY167" fmla="*/ 932323 h 1728611"/>
              <a:gd name="connsiteX168" fmla="*/ 788467 w 1555750"/>
              <a:gd name="connsiteY168" fmla="*/ 931723 h 1728611"/>
              <a:gd name="connsiteX169" fmla="*/ 793863 w 1555750"/>
              <a:gd name="connsiteY169" fmla="*/ 931123 h 1728611"/>
              <a:gd name="connsiteX170" fmla="*/ 799059 w 1555750"/>
              <a:gd name="connsiteY170" fmla="*/ 929923 h 1728611"/>
              <a:gd name="connsiteX171" fmla="*/ 804255 w 1555750"/>
              <a:gd name="connsiteY171" fmla="*/ 928723 h 1728611"/>
              <a:gd name="connsiteX172" fmla="*/ 809452 w 1555750"/>
              <a:gd name="connsiteY172" fmla="*/ 927123 h 1728611"/>
              <a:gd name="connsiteX173" fmla="*/ 814448 w 1555750"/>
              <a:gd name="connsiteY173" fmla="*/ 925323 h 1728611"/>
              <a:gd name="connsiteX174" fmla="*/ 819444 w 1555750"/>
              <a:gd name="connsiteY174" fmla="*/ 923123 h 1728611"/>
              <a:gd name="connsiteX175" fmla="*/ 825439 w 1555750"/>
              <a:gd name="connsiteY175" fmla="*/ 920722 h 1728611"/>
              <a:gd name="connsiteX176" fmla="*/ 831435 w 1555750"/>
              <a:gd name="connsiteY176" fmla="*/ 918322 h 1728611"/>
              <a:gd name="connsiteX177" fmla="*/ 837230 w 1555750"/>
              <a:gd name="connsiteY177" fmla="*/ 916522 h 1728611"/>
              <a:gd name="connsiteX178" fmla="*/ 843426 w 1555750"/>
              <a:gd name="connsiteY178" fmla="*/ 914922 h 1728611"/>
              <a:gd name="connsiteX179" fmla="*/ 849421 w 1555750"/>
              <a:gd name="connsiteY179" fmla="*/ 913722 h 1728611"/>
              <a:gd name="connsiteX180" fmla="*/ 855217 w 1555750"/>
              <a:gd name="connsiteY180" fmla="*/ 912522 h 1728611"/>
              <a:gd name="connsiteX181" fmla="*/ 861412 w 1555750"/>
              <a:gd name="connsiteY181" fmla="*/ 911922 h 1728611"/>
              <a:gd name="connsiteX182" fmla="*/ 867407 w 1555750"/>
              <a:gd name="connsiteY182" fmla="*/ 911522 h 1728611"/>
              <a:gd name="connsiteX183" fmla="*/ 873603 w 1555750"/>
              <a:gd name="connsiteY183" fmla="*/ 911922 h 1728611"/>
              <a:gd name="connsiteX184" fmla="*/ 879398 w 1555750"/>
              <a:gd name="connsiteY184" fmla="*/ 912122 h 1728611"/>
              <a:gd name="connsiteX185" fmla="*/ 885394 w 1555750"/>
              <a:gd name="connsiteY185" fmla="*/ 912722 h 1728611"/>
              <a:gd name="connsiteX186" fmla="*/ 891589 w 1555750"/>
              <a:gd name="connsiteY186" fmla="*/ 913722 h 1728611"/>
              <a:gd name="connsiteX187" fmla="*/ 897385 w 1555750"/>
              <a:gd name="connsiteY187" fmla="*/ 915322 h 1728611"/>
              <a:gd name="connsiteX188" fmla="*/ 903580 w 1555750"/>
              <a:gd name="connsiteY188" fmla="*/ 916722 h 1728611"/>
              <a:gd name="connsiteX189" fmla="*/ 909376 w 1555750"/>
              <a:gd name="connsiteY189" fmla="*/ 918522 h 1728611"/>
              <a:gd name="connsiteX190" fmla="*/ 915371 w 1555750"/>
              <a:gd name="connsiteY190" fmla="*/ 921123 h 1728611"/>
              <a:gd name="connsiteX191" fmla="*/ 915771 w 1555750"/>
              <a:gd name="connsiteY191" fmla="*/ 921323 h 1728611"/>
              <a:gd name="connsiteX192" fmla="*/ 920367 w 1555750"/>
              <a:gd name="connsiteY192" fmla="*/ 923123 h 1728611"/>
              <a:gd name="connsiteX193" fmla="*/ 924564 w 1555750"/>
              <a:gd name="connsiteY193" fmla="*/ 925323 h 1728611"/>
              <a:gd name="connsiteX194" fmla="*/ 928561 w 1555750"/>
              <a:gd name="connsiteY194" fmla="*/ 927723 h 1728611"/>
              <a:gd name="connsiteX195" fmla="*/ 932558 w 1555750"/>
              <a:gd name="connsiteY195" fmla="*/ 930523 h 1728611"/>
              <a:gd name="connsiteX196" fmla="*/ 936155 w 1555750"/>
              <a:gd name="connsiteY196" fmla="*/ 933523 h 1728611"/>
              <a:gd name="connsiteX197" fmla="*/ 939553 w 1555750"/>
              <a:gd name="connsiteY197" fmla="*/ 936723 h 1728611"/>
              <a:gd name="connsiteX198" fmla="*/ 942550 w 1555750"/>
              <a:gd name="connsiteY198" fmla="*/ 939923 h 1728611"/>
              <a:gd name="connsiteX199" fmla="*/ 945548 w 1555750"/>
              <a:gd name="connsiteY199" fmla="*/ 943323 h 1728611"/>
              <a:gd name="connsiteX200" fmla="*/ 948346 w 1555750"/>
              <a:gd name="connsiteY200" fmla="*/ 947323 h 1728611"/>
              <a:gd name="connsiteX201" fmla="*/ 950544 w 1555750"/>
              <a:gd name="connsiteY201" fmla="*/ 951323 h 1728611"/>
              <a:gd name="connsiteX202" fmla="*/ 952543 w 1555750"/>
              <a:gd name="connsiteY202" fmla="*/ 955323 h 1728611"/>
              <a:gd name="connsiteX203" fmla="*/ 954142 w 1555750"/>
              <a:gd name="connsiteY203" fmla="*/ 959524 h 1728611"/>
              <a:gd name="connsiteX204" fmla="*/ 955740 w 1555750"/>
              <a:gd name="connsiteY204" fmla="*/ 963724 h 1728611"/>
              <a:gd name="connsiteX205" fmla="*/ 956540 w 1555750"/>
              <a:gd name="connsiteY205" fmla="*/ 968324 h 1728611"/>
              <a:gd name="connsiteX206" fmla="*/ 957139 w 1555750"/>
              <a:gd name="connsiteY206" fmla="*/ 973324 h 1728611"/>
              <a:gd name="connsiteX207" fmla="*/ 957539 w 1555750"/>
              <a:gd name="connsiteY207" fmla="*/ 977924 h 1728611"/>
              <a:gd name="connsiteX208" fmla="*/ 957539 w 1555750"/>
              <a:gd name="connsiteY208" fmla="*/ 1437336 h 1728611"/>
              <a:gd name="connsiteX209" fmla="*/ 957139 w 1555750"/>
              <a:gd name="connsiteY209" fmla="*/ 1441936 h 1728611"/>
              <a:gd name="connsiteX210" fmla="*/ 956939 w 1555750"/>
              <a:gd name="connsiteY210" fmla="*/ 1446336 h 1728611"/>
              <a:gd name="connsiteX211" fmla="*/ 956340 w 1555750"/>
              <a:gd name="connsiteY211" fmla="*/ 1450536 h 1728611"/>
              <a:gd name="connsiteX212" fmla="*/ 955740 w 1555750"/>
              <a:gd name="connsiteY212" fmla="*/ 1454736 h 1728611"/>
              <a:gd name="connsiteX213" fmla="*/ 954741 w 1555750"/>
              <a:gd name="connsiteY213" fmla="*/ 1458737 h 1728611"/>
              <a:gd name="connsiteX214" fmla="*/ 953542 w 1555750"/>
              <a:gd name="connsiteY214" fmla="*/ 1463137 h 1728611"/>
              <a:gd name="connsiteX215" fmla="*/ 952343 w 1555750"/>
              <a:gd name="connsiteY215" fmla="*/ 1466937 h 1728611"/>
              <a:gd name="connsiteX216" fmla="*/ 950744 w 1555750"/>
              <a:gd name="connsiteY216" fmla="*/ 1470737 h 1728611"/>
              <a:gd name="connsiteX217" fmla="*/ 948946 w 1555750"/>
              <a:gd name="connsiteY217" fmla="*/ 1474737 h 1728611"/>
              <a:gd name="connsiteX218" fmla="*/ 947147 w 1555750"/>
              <a:gd name="connsiteY218" fmla="*/ 1478337 h 1728611"/>
              <a:gd name="connsiteX219" fmla="*/ 944949 w 1555750"/>
              <a:gd name="connsiteY219" fmla="*/ 1481737 h 1728611"/>
              <a:gd name="connsiteX220" fmla="*/ 942950 w 1555750"/>
              <a:gd name="connsiteY220" fmla="*/ 1485337 h 1728611"/>
              <a:gd name="connsiteX221" fmla="*/ 940352 w 1555750"/>
              <a:gd name="connsiteY221" fmla="*/ 1488737 h 1728611"/>
              <a:gd name="connsiteX222" fmla="*/ 937954 w 1555750"/>
              <a:gd name="connsiteY222" fmla="*/ 1491737 h 1728611"/>
              <a:gd name="connsiteX223" fmla="*/ 935156 w 1555750"/>
              <a:gd name="connsiteY223" fmla="*/ 1494737 h 1728611"/>
              <a:gd name="connsiteX224" fmla="*/ 932558 w 1555750"/>
              <a:gd name="connsiteY224" fmla="*/ 1497938 h 1728611"/>
              <a:gd name="connsiteX225" fmla="*/ 929360 w 1555750"/>
              <a:gd name="connsiteY225" fmla="*/ 1500538 h 1728611"/>
              <a:gd name="connsiteX226" fmla="*/ 926363 w 1555750"/>
              <a:gd name="connsiteY226" fmla="*/ 1503338 h 1728611"/>
              <a:gd name="connsiteX227" fmla="*/ 922965 w 1555750"/>
              <a:gd name="connsiteY227" fmla="*/ 1505738 h 1728611"/>
              <a:gd name="connsiteX228" fmla="*/ 919568 w 1555750"/>
              <a:gd name="connsiteY228" fmla="*/ 1508338 h 1728611"/>
              <a:gd name="connsiteX229" fmla="*/ 916370 w 1555750"/>
              <a:gd name="connsiteY229" fmla="*/ 1510738 h 1728611"/>
              <a:gd name="connsiteX230" fmla="*/ 912573 w 1555750"/>
              <a:gd name="connsiteY230" fmla="*/ 1512538 h 1728611"/>
              <a:gd name="connsiteX231" fmla="*/ 908976 w 1555750"/>
              <a:gd name="connsiteY231" fmla="*/ 1514338 h 1728611"/>
              <a:gd name="connsiteX232" fmla="*/ 905379 w 1555750"/>
              <a:gd name="connsiteY232" fmla="*/ 1516138 h 1728611"/>
              <a:gd name="connsiteX233" fmla="*/ 901382 w 1555750"/>
              <a:gd name="connsiteY233" fmla="*/ 1517738 h 1728611"/>
              <a:gd name="connsiteX234" fmla="*/ 897385 w 1555750"/>
              <a:gd name="connsiteY234" fmla="*/ 1518938 h 1728611"/>
              <a:gd name="connsiteX235" fmla="*/ 893388 w 1555750"/>
              <a:gd name="connsiteY235" fmla="*/ 1520138 h 1728611"/>
              <a:gd name="connsiteX236" fmla="*/ 889191 w 1555750"/>
              <a:gd name="connsiteY236" fmla="*/ 1521138 h 1728611"/>
              <a:gd name="connsiteX237" fmla="*/ 885194 w 1555750"/>
              <a:gd name="connsiteY237" fmla="*/ 1521938 h 1728611"/>
              <a:gd name="connsiteX238" fmla="*/ 880797 w 1555750"/>
              <a:gd name="connsiteY238" fmla="*/ 1522538 h 1728611"/>
              <a:gd name="connsiteX239" fmla="*/ 876401 w 1555750"/>
              <a:gd name="connsiteY239" fmla="*/ 1522938 h 1728611"/>
              <a:gd name="connsiteX240" fmla="*/ 872004 w 1555750"/>
              <a:gd name="connsiteY240" fmla="*/ 1522938 h 1728611"/>
              <a:gd name="connsiteX241" fmla="*/ 863211 w 1555750"/>
              <a:gd name="connsiteY241" fmla="*/ 1522938 h 1728611"/>
              <a:gd name="connsiteX242" fmla="*/ 859014 w 1555750"/>
              <a:gd name="connsiteY242" fmla="*/ 1522938 h 1728611"/>
              <a:gd name="connsiteX243" fmla="*/ 854417 w 1555750"/>
              <a:gd name="connsiteY243" fmla="*/ 1522538 h 1728611"/>
              <a:gd name="connsiteX244" fmla="*/ 850021 w 1555750"/>
              <a:gd name="connsiteY244" fmla="*/ 1521938 h 1728611"/>
              <a:gd name="connsiteX245" fmla="*/ 846024 w 1555750"/>
              <a:gd name="connsiteY245" fmla="*/ 1521138 h 1728611"/>
              <a:gd name="connsiteX246" fmla="*/ 841827 w 1555750"/>
              <a:gd name="connsiteY246" fmla="*/ 1520138 h 1728611"/>
              <a:gd name="connsiteX247" fmla="*/ 837830 w 1555750"/>
              <a:gd name="connsiteY247" fmla="*/ 1518938 h 1728611"/>
              <a:gd name="connsiteX248" fmla="*/ 833833 w 1555750"/>
              <a:gd name="connsiteY248" fmla="*/ 1517738 h 1728611"/>
              <a:gd name="connsiteX249" fmla="*/ 829836 w 1555750"/>
              <a:gd name="connsiteY249" fmla="*/ 1516138 h 1728611"/>
              <a:gd name="connsiteX250" fmla="*/ 826239 w 1555750"/>
              <a:gd name="connsiteY250" fmla="*/ 1514338 h 1728611"/>
              <a:gd name="connsiteX251" fmla="*/ 822641 w 1555750"/>
              <a:gd name="connsiteY251" fmla="*/ 1512538 h 1728611"/>
              <a:gd name="connsiteX252" fmla="*/ 818844 w 1555750"/>
              <a:gd name="connsiteY252" fmla="*/ 1510738 h 1728611"/>
              <a:gd name="connsiteX253" fmla="*/ 815647 w 1555750"/>
              <a:gd name="connsiteY253" fmla="*/ 1508338 h 1728611"/>
              <a:gd name="connsiteX254" fmla="*/ 812249 w 1555750"/>
              <a:gd name="connsiteY254" fmla="*/ 1505738 h 1728611"/>
              <a:gd name="connsiteX255" fmla="*/ 808852 w 1555750"/>
              <a:gd name="connsiteY255" fmla="*/ 1503338 h 1728611"/>
              <a:gd name="connsiteX256" fmla="*/ 805854 w 1555750"/>
              <a:gd name="connsiteY256" fmla="*/ 1500538 h 1728611"/>
              <a:gd name="connsiteX257" fmla="*/ 802657 w 1555750"/>
              <a:gd name="connsiteY257" fmla="*/ 1497938 h 1728611"/>
              <a:gd name="connsiteX258" fmla="*/ 800059 w 1555750"/>
              <a:gd name="connsiteY258" fmla="*/ 1494737 h 1728611"/>
              <a:gd name="connsiteX259" fmla="*/ 797261 w 1555750"/>
              <a:gd name="connsiteY259" fmla="*/ 1491737 h 1728611"/>
              <a:gd name="connsiteX260" fmla="*/ 794863 w 1555750"/>
              <a:gd name="connsiteY260" fmla="*/ 1488737 h 1728611"/>
              <a:gd name="connsiteX261" fmla="*/ 792464 w 1555750"/>
              <a:gd name="connsiteY261" fmla="*/ 1485337 h 1728611"/>
              <a:gd name="connsiteX262" fmla="*/ 790266 w 1555750"/>
              <a:gd name="connsiteY262" fmla="*/ 1481737 h 1728611"/>
              <a:gd name="connsiteX263" fmla="*/ 788068 w 1555750"/>
              <a:gd name="connsiteY263" fmla="*/ 1478337 h 1728611"/>
              <a:gd name="connsiteX264" fmla="*/ 786269 w 1555750"/>
              <a:gd name="connsiteY264" fmla="*/ 1474737 h 1728611"/>
              <a:gd name="connsiteX265" fmla="*/ 784470 w 1555750"/>
              <a:gd name="connsiteY265" fmla="*/ 1470737 h 1728611"/>
              <a:gd name="connsiteX266" fmla="*/ 782872 w 1555750"/>
              <a:gd name="connsiteY266" fmla="*/ 1466937 h 1728611"/>
              <a:gd name="connsiteX267" fmla="*/ 781673 w 1555750"/>
              <a:gd name="connsiteY267" fmla="*/ 1463137 h 1728611"/>
              <a:gd name="connsiteX268" fmla="*/ 780474 w 1555750"/>
              <a:gd name="connsiteY268" fmla="*/ 1458737 h 1728611"/>
              <a:gd name="connsiteX269" fmla="*/ 779474 w 1555750"/>
              <a:gd name="connsiteY269" fmla="*/ 1454736 h 1728611"/>
              <a:gd name="connsiteX270" fmla="*/ 778875 w 1555750"/>
              <a:gd name="connsiteY270" fmla="*/ 1450536 h 1728611"/>
              <a:gd name="connsiteX271" fmla="*/ 778275 w 1555750"/>
              <a:gd name="connsiteY271" fmla="*/ 1446336 h 1728611"/>
              <a:gd name="connsiteX272" fmla="*/ 778075 w 1555750"/>
              <a:gd name="connsiteY272" fmla="*/ 1441936 h 1728611"/>
              <a:gd name="connsiteX273" fmla="*/ 777676 w 1555750"/>
              <a:gd name="connsiteY273" fmla="*/ 1437336 h 1728611"/>
              <a:gd name="connsiteX274" fmla="*/ 777676 w 1555750"/>
              <a:gd name="connsiteY274" fmla="*/ 1441936 h 1728611"/>
              <a:gd name="connsiteX275" fmla="*/ 777476 w 1555750"/>
              <a:gd name="connsiteY275" fmla="*/ 1446336 h 1728611"/>
              <a:gd name="connsiteX276" fmla="*/ 776876 w 1555750"/>
              <a:gd name="connsiteY276" fmla="*/ 1450536 h 1728611"/>
              <a:gd name="connsiteX277" fmla="*/ 776277 w 1555750"/>
              <a:gd name="connsiteY277" fmla="*/ 1454736 h 1728611"/>
              <a:gd name="connsiteX278" fmla="*/ 775277 w 1555750"/>
              <a:gd name="connsiteY278" fmla="*/ 1458737 h 1728611"/>
              <a:gd name="connsiteX279" fmla="*/ 774078 w 1555750"/>
              <a:gd name="connsiteY279" fmla="*/ 1463137 h 1728611"/>
              <a:gd name="connsiteX280" fmla="*/ 772480 w 1555750"/>
              <a:gd name="connsiteY280" fmla="*/ 1466937 h 1728611"/>
              <a:gd name="connsiteX281" fmla="*/ 771081 w 1555750"/>
              <a:gd name="connsiteY281" fmla="*/ 1470737 h 1728611"/>
              <a:gd name="connsiteX282" fmla="*/ 769482 w 1555750"/>
              <a:gd name="connsiteY282" fmla="*/ 1474737 h 1728611"/>
              <a:gd name="connsiteX283" fmla="*/ 767683 w 1555750"/>
              <a:gd name="connsiteY283" fmla="*/ 1478337 h 1728611"/>
              <a:gd name="connsiteX284" fmla="*/ 765485 w 1555750"/>
              <a:gd name="connsiteY284" fmla="*/ 1481737 h 1728611"/>
              <a:gd name="connsiteX285" fmla="*/ 763287 w 1555750"/>
              <a:gd name="connsiteY285" fmla="*/ 1485337 h 1728611"/>
              <a:gd name="connsiteX286" fmla="*/ 760888 w 1555750"/>
              <a:gd name="connsiteY286" fmla="*/ 1488737 h 1728611"/>
              <a:gd name="connsiteX287" fmla="*/ 758490 w 1555750"/>
              <a:gd name="connsiteY287" fmla="*/ 1491737 h 1728611"/>
              <a:gd name="connsiteX288" fmla="*/ 755692 w 1555750"/>
              <a:gd name="connsiteY288" fmla="*/ 1494737 h 1728611"/>
              <a:gd name="connsiteX289" fmla="*/ 753094 w 1555750"/>
              <a:gd name="connsiteY289" fmla="*/ 1497938 h 1728611"/>
              <a:gd name="connsiteX290" fmla="*/ 749897 w 1555750"/>
              <a:gd name="connsiteY290" fmla="*/ 1500538 h 1728611"/>
              <a:gd name="connsiteX291" fmla="*/ 746899 w 1555750"/>
              <a:gd name="connsiteY291" fmla="*/ 1503338 h 1728611"/>
              <a:gd name="connsiteX292" fmla="*/ 743502 w 1555750"/>
              <a:gd name="connsiteY292" fmla="*/ 1505738 h 1728611"/>
              <a:gd name="connsiteX293" fmla="*/ 740104 w 1555750"/>
              <a:gd name="connsiteY293" fmla="*/ 1508338 h 1728611"/>
              <a:gd name="connsiteX294" fmla="*/ 736907 w 1555750"/>
              <a:gd name="connsiteY294" fmla="*/ 1510738 h 1728611"/>
              <a:gd name="connsiteX295" fmla="*/ 733110 w 1555750"/>
              <a:gd name="connsiteY295" fmla="*/ 1512538 h 1728611"/>
              <a:gd name="connsiteX296" fmla="*/ 729512 w 1555750"/>
              <a:gd name="connsiteY296" fmla="*/ 1514338 h 1728611"/>
              <a:gd name="connsiteX297" fmla="*/ 725915 w 1555750"/>
              <a:gd name="connsiteY297" fmla="*/ 1516138 h 1728611"/>
              <a:gd name="connsiteX298" fmla="*/ 721918 w 1555750"/>
              <a:gd name="connsiteY298" fmla="*/ 1517738 h 1728611"/>
              <a:gd name="connsiteX299" fmla="*/ 717921 w 1555750"/>
              <a:gd name="connsiteY299" fmla="*/ 1518938 h 1728611"/>
              <a:gd name="connsiteX300" fmla="*/ 713924 w 1555750"/>
              <a:gd name="connsiteY300" fmla="*/ 1520138 h 1728611"/>
              <a:gd name="connsiteX301" fmla="*/ 709727 w 1555750"/>
              <a:gd name="connsiteY301" fmla="*/ 1521138 h 1728611"/>
              <a:gd name="connsiteX302" fmla="*/ 705331 w 1555750"/>
              <a:gd name="connsiteY302" fmla="*/ 1521938 h 1728611"/>
              <a:gd name="connsiteX303" fmla="*/ 701134 w 1555750"/>
              <a:gd name="connsiteY303" fmla="*/ 1522538 h 1728611"/>
              <a:gd name="connsiteX304" fmla="*/ 696737 w 1555750"/>
              <a:gd name="connsiteY304" fmla="*/ 1522938 h 1728611"/>
              <a:gd name="connsiteX305" fmla="*/ 692540 w 1555750"/>
              <a:gd name="connsiteY305" fmla="*/ 1522938 h 1728611"/>
              <a:gd name="connsiteX306" fmla="*/ 683747 w 1555750"/>
              <a:gd name="connsiteY306" fmla="*/ 1522938 h 1728611"/>
              <a:gd name="connsiteX307" fmla="*/ 679151 w 1555750"/>
              <a:gd name="connsiteY307" fmla="*/ 1522938 h 1728611"/>
              <a:gd name="connsiteX308" fmla="*/ 674954 w 1555750"/>
              <a:gd name="connsiteY308" fmla="*/ 1522538 h 1728611"/>
              <a:gd name="connsiteX309" fmla="*/ 670557 w 1555750"/>
              <a:gd name="connsiteY309" fmla="*/ 1521938 h 1728611"/>
              <a:gd name="connsiteX310" fmla="*/ 666560 w 1555750"/>
              <a:gd name="connsiteY310" fmla="*/ 1521138 h 1728611"/>
              <a:gd name="connsiteX311" fmla="*/ 662363 w 1555750"/>
              <a:gd name="connsiteY311" fmla="*/ 1520138 h 1728611"/>
              <a:gd name="connsiteX312" fmla="*/ 658366 w 1555750"/>
              <a:gd name="connsiteY312" fmla="*/ 1518938 h 1728611"/>
              <a:gd name="connsiteX313" fmla="*/ 654369 w 1555750"/>
              <a:gd name="connsiteY313" fmla="*/ 1517738 h 1728611"/>
              <a:gd name="connsiteX314" fmla="*/ 650372 w 1555750"/>
              <a:gd name="connsiteY314" fmla="*/ 1516138 h 1728611"/>
              <a:gd name="connsiteX315" fmla="*/ 646775 w 1555750"/>
              <a:gd name="connsiteY315" fmla="*/ 1514338 h 1728611"/>
              <a:gd name="connsiteX316" fmla="*/ 643178 w 1555750"/>
              <a:gd name="connsiteY316" fmla="*/ 1512538 h 1728611"/>
              <a:gd name="connsiteX317" fmla="*/ 639381 w 1555750"/>
              <a:gd name="connsiteY317" fmla="*/ 1510738 h 1728611"/>
              <a:gd name="connsiteX318" fmla="*/ 636183 w 1555750"/>
              <a:gd name="connsiteY318" fmla="*/ 1508338 h 1728611"/>
              <a:gd name="connsiteX319" fmla="*/ 632786 w 1555750"/>
              <a:gd name="connsiteY319" fmla="*/ 1505738 h 1728611"/>
              <a:gd name="connsiteX320" fmla="*/ 629388 w 1555750"/>
              <a:gd name="connsiteY320" fmla="*/ 1503338 h 1728611"/>
              <a:gd name="connsiteX321" fmla="*/ 626391 w 1555750"/>
              <a:gd name="connsiteY321" fmla="*/ 1500538 h 1728611"/>
              <a:gd name="connsiteX322" fmla="*/ 623193 w 1555750"/>
              <a:gd name="connsiteY322" fmla="*/ 1497938 h 1728611"/>
              <a:gd name="connsiteX323" fmla="*/ 620595 w 1555750"/>
              <a:gd name="connsiteY323" fmla="*/ 1494737 h 1728611"/>
              <a:gd name="connsiteX324" fmla="*/ 617797 w 1555750"/>
              <a:gd name="connsiteY324" fmla="*/ 1491737 h 1728611"/>
              <a:gd name="connsiteX325" fmla="*/ 615399 w 1555750"/>
              <a:gd name="connsiteY325" fmla="*/ 1488737 h 1728611"/>
              <a:gd name="connsiteX326" fmla="*/ 612801 w 1555750"/>
              <a:gd name="connsiteY326" fmla="*/ 1485337 h 1728611"/>
              <a:gd name="connsiteX327" fmla="*/ 610802 w 1555750"/>
              <a:gd name="connsiteY327" fmla="*/ 1481737 h 1728611"/>
              <a:gd name="connsiteX328" fmla="*/ 608604 w 1555750"/>
              <a:gd name="connsiteY328" fmla="*/ 1478337 h 1728611"/>
              <a:gd name="connsiteX329" fmla="*/ 606805 w 1555750"/>
              <a:gd name="connsiteY329" fmla="*/ 1474737 h 1728611"/>
              <a:gd name="connsiteX330" fmla="*/ 605007 w 1555750"/>
              <a:gd name="connsiteY330" fmla="*/ 1470737 h 1728611"/>
              <a:gd name="connsiteX331" fmla="*/ 603408 w 1555750"/>
              <a:gd name="connsiteY331" fmla="*/ 1466937 h 1728611"/>
              <a:gd name="connsiteX332" fmla="*/ 602209 w 1555750"/>
              <a:gd name="connsiteY332" fmla="*/ 1463137 h 1728611"/>
              <a:gd name="connsiteX333" fmla="*/ 601010 w 1555750"/>
              <a:gd name="connsiteY333" fmla="*/ 1458737 h 1728611"/>
              <a:gd name="connsiteX334" fmla="*/ 600011 w 1555750"/>
              <a:gd name="connsiteY334" fmla="*/ 1454736 h 1728611"/>
              <a:gd name="connsiteX335" fmla="*/ 599211 w 1555750"/>
              <a:gd name="connsiteY335" fmla="*/ 1450536 h 1728611"/>
              <a:gd name="connsiteX336" fmla="*/ 598812 w 1555750"/>
              <a:gd name="connsiteY336" fmla="*/ 1446336 h 1728611"/>
              <a:gd name="connsiteX337" fmla="*/ 598612 w 1555750"/>
              <a:gd name="connsiteY337" fmla="*/ 1441936 h 1728611"/>
              <a:gd name="connsiteX338" fmla="*/ 598212 w 1555750"/>
              <a:gd name="connsiteY338" fmla="*/ 1437336 h 1728611"/>
              <a:gd name="connsiteX339" fmla="*/ 598212 w 1555750"/>
              <a:gd name="connsiteY339" fmla="*/ 977924 h 1728611"/>
              <a:gd name="connsiteX340" fmla="*/ 598612 w 1555750"/>
              <a:gd name="connsiteY340" fmla="*/ 973324 h 1728611"/>
              <a:gd name="connsiteX341" fmla="*/ 599211 w 1555750"/>
              <a:gd name="connsiteY341" fmla="*/ 968324 h 1728611"/>
              <a:gd name="connsiteX342" fmla="*/ 600011 w 1555750"/>
              <a:gd name="connsiteY342" fmla="*/ 963724 h 1728611"/>
              <a:gd name="connsiteX343" fmla="*/ 601210 w 1555750"/>
              <a:gd name="connsiteY343" fmla="*/ 959524 h 1728611"/>
              <a:gd name="connsiteX344" fmla="*/ 603208 w 1555750"/>
              <a:gd name="connsiteY344" fmla="*/ 955323 h 1728611"/>
              <a:gd name="connsiteX345" fmla="*/ 605207 w 1555750"/>
              <a:gd name="connsiteY345" fmla="*/ 951323 h 1728611"/>
              <a:gd name="connsiteX346" fmla="*/ 607405 w 1555750"/>
              <a:gd name="connsiteY346" fmla="*/ 947323 h 1728611"/>
              <a:gd name="connsiteX347" fmla="*/ 610203 w 1555750"/>
              <a:gd name="connsiteY347" fmla="*/ 943723 h 1728611"/>
              <a:gd name="connsiteX348" fmla="*/ 612801 w 1555750"/>
              <a:gd name="connsiteY348" fmla="*/ 939923 h 1728611"/>
              <a:gd name="connsiteX349" fmla="*/ 616198 w 1555750"/>
              <a:gd name="connsiteY349" fmla="*/ 936723 h 1728611"/>
              <a:gd name="connsiteX350" fmla="*/ 619596 w 1555750"/>
              <a:gd name="connsiteY350" fmla="*/ 933523 h 1728611"/>
              <a:gd name="connsiteX351" fmla="*/ 623193 w 1555750"/>
              <a:gd name="connsiteY351" fmla="*/ 930523 h 1728611"/>
              <a:gd name="connsiteX352" fmla="*/ 627190 w 1555750"/>
              <a:gd name="connsiteY352" fmla="*/ 927723 h 1728611"/>
              <a:gd name="connsiteX353" fmla="*/ 631187 w 1555750"/>
              <a:gd name="connsiteY353" fmla="*/ 925323 h 1728611"/>
              <a:gd name="connsiteX354" fmla="*/ 635384 w 1555750"/>
              <a:gd name="connsiteY354" fmla="*/ 923123 h 1728611"/>
              <a:gd name="connsiteX355" fmla="*/ 639980 w 1555750"/>
              <a:gd name="connsiteY355" fmla="*/ 921323 h 1728611"/>
              <a:gd name="connsiteX356" fmla="*/ 640380 w 1555750"/>
              <a:gd name="connsiteY356" fmla="*/ 921123 h 1728611"/>
              <a:gd name="connsiteX357" fmla="*/ 646176 w 1555750"/>
              <a:gd name="connsiteY357" fmla="*/ 918522 h 1728611"/>
              <a:gd name="connsiteX358" fmla="*/ 652171 w 1555750"/>
              <a:gd name="connsiteY358" fmla="*/ 916722 h 1728611"/>
              <a:gd name="connsiteX359" fmla="*/ 658366 w 1555750"/>
              <a:gd name="connsiteY359" fmla="*/ 915322 h 1728611"/>
              <a:gd name="connsiteX360" fmla="*/ 664162 w 1555750"/>
              <a:gd name="connsiteY360" fmla="*/ 913722 h 1728611"/>
              <a:gd name="connsiteX361" fmla="*/ 670357 w 1555750"/>
              <a:gd name="connsiteY361" fmla="*/ 912722 h 1728611"/>
              <a:gd name="connsiteX362" fmla="*/ 676353 w 1555750"/>
              <a:gd name="connsiteY362" fmla="*/ 912122 h 1728611"/>
              <a:gd name="connsiteX363" fmla="*/ 682148 w 1555750"/>
              <a:gd name="connsiteY363" fmla="*/ 911922 h 1728611"/>
              <a:gd name="connsiteX364" fmla="*/ 1150607 w 1555750"/>
              <a:gd name="connsiteY364" fmla="*/ 879111 h 1728611"/>
              <a:gd name="connsiteX365" fmla="*/ 1452113 w 1555750"/>
              <a:gd name="connsiteY365" fmla="*/ 879111 h 1728611"/>
              <a:gd name="connsiteX366" fmla="*/ 1457315 w 1555750"/>
              <a:gd name="connsiteY366" fmla="*/ 879111 h 1728611"/>
              <a:gd name="connsiteX367" fmla="*/ 1462917 w 1555750"/>
              <a:gd name="connsiteY367" fmla="*/ 879711 h 1728611"/>
              <a:gd name="connsiteX368" fmla="*/ 1468119 w 1555750"/>
              <a:gd name="connsiteY368" fmla="*/ 880312 h 1728611"/>
              <a:gd name="connsiteX369" fmla="*/ 1472921 w 1555750"/>
              <a:gd name="connsiteY369" fmla="*/ 881312 h 1728611"/>
              <a:gd name="connsiteX370" fmla="*/ 1478123 w 1555750"/>
              <a:gd name="connsiteY370" fmla="*/ 882512 h 1728611"/>
              <a:gd name="connsiteX371" fmla="*/ 1482924 w 1555750"/>
              <a:gd name="connsiteY371" fmla="*/ 883713 h 1728611"/>
              <a:gd name="connsiteX372" fmla="*/ 1487926 w 1555750"/>
              <a:gd name="connsiteY372" fmla="*/ 885514 h 1728611"/>
              <a:gd name="connsiteX373" fmla="*/ 1492528 w 1555750"/>
              <a:gd name="connsiteY373" fmla="*/ 887314 h 1728611"/>
              <a:gd name="connsiteX374" fmla="*/ 1497129 w 1555750"/>
              <a:gd name="connsiteY374" fmla="*/ 889115 h 1728611"/>
              <a:gd name="connsiteX375" fmla="*/ 1501731 w 1555750"/>
              <a:gd name="connsiteY375" fmla="*/ 891516 h 1728611"/>
              <a:gd name="connsiteX376" fmla="*/ 1505932 w 1555750"/>
              <a:gd name="connsiteY376" fmla="*/ 894117 h 1728611"/>
              <a:gd name="connsiteX377" fmla="*/ 1509934 w 1555750"/>
              <a:gd name="connsiteY377" fmla="*/ 896717 h 1728611"/>
              <a:gd name="connsiteX378" fmla="*/ 1514135 w 1555750"/>
              <a:gd name="connsiteY378" fmla="*/ 899518 h 1728611"/>
              <a:gd name="connsiteX379" fmla="*/ 1518137 w 1555750"/>
              <a:gd name="connsiteY379" fmla="*/ 902520 h 1728611"/>
              <a:gd name="connsiteX380" fmla="*/ 1521738 w 1555750"/>
              <a:gd name="connsiteY380" fmla="*/ 905921 h 1728611"/>
              <a:gd name="connsiteX381" fmla="*/ 1525539 w 1555750"/>
              <a:gd name="connsiteY381" fmla="*/ 909322 h 1728611"/>
              <a:gd name="connsiteX382" fmla="*/ 1528940 w 1555750"/>
              <a:gd name="connsiteY382" fmla="*/ 912923 h 1728611"/>
              <a:gd name="connsiteX383" fmla="*/ 1531942 w 1555750"/>
              <a:gd name="connsiteY383" fmla="*/ 916725 h 1728611"/>
              <a:gd name="connsiteX384" fmla="*/ 1535343 w 1555750"/>
              <a:gd name="connsiteY384" fmla="*/ 920726 h 1728611"/>
              <a:gd name="connsiteX385" fmla="*/ 1537944 w 1555750"/>
              <a:gd name="connsiteY385" fmla="*/ 924527 h 1728611"/>
              <a:gd name="connsiteX386" fmla="*/ 1540745 w 1555750"/>
              <a:gd name="connsiteY386" fmla="*/ 928929 h 1728611"/>
              <a:gd name="connsiteX387" fmla="*/ 1543146 w 1555750"/>
              <a:gd name="connsiteY387" fmla="*/ 933130 h 1728611"/>
              <a:gd name="connsiteX388" fmla="*/ 1545346 w 1555750"/>
              <a:gd name="connsiteY388" fmla="*/ 937732 h 1728611"/>
              <a:gd name="connsiteX389" fmla="*/ 1547547 w 1555750"/>
              <a:gd name="connsiteY389" fmla="*/ 942334 h 1728611"/>
              <a:gd name="connsiteX390" fmla="*/ 1549348 w 1555750"/>
              <a:gd name="connsiteY390" fmla="*/ 946935 h 1728611"/>
              <a:gd name="connsiteX391" fmla="*/ 1551148 w 1555750"/>
              <a:gd name="connsiteY391" fmla="*/ 951737 h 1728611"/>
              <a:gd name="connsiteX392" fmla="*/ 1552349 w 1555750"/>
              <a:gd name="connsiteY392" fmla="*/ 956739 h 1728611"/>
              <a:gd name="connsiteX393" fmla="*/ 1553549 w 1555750"/>
              <a:gd name="connsiteY393" fmla="*/ 961941 h 1728611"/>
              <a:gd name="connsiteX394" fmla="*/ 1554550 w 1555750"/>
              <a:gd name="connsiteY394" fmla="*/ 966742 h 1728611"/>
              <a:gd name="connsiteX395" fmla="*/ 1555150 w 1555750"/>
              <a:gd name="connsiteY395" fmla="*/ 971944 h 1728611"/>
              <a:gd name="connsiteX396" fmla="*/ 1555350 w 1555750"/>
              <a:gd name="connsiteY396" fmla="*/ 977146 h 1728611"/>
              <a:gd name="connsiteX397" fmla="*/ 1555750 w 1555750"/>
              <a:gd name="connsiteY397" fmla="*/ 982748 h 1728611"/>
              <a:gd name="connsiteX398" fmla="*/ 1555350 w 1555750"/>
              <a:gd name="connsiteY398" fmla="*/ 987950 h 1728611"/>
              <a:gd name="connsiteX399" fmla="*/ 1555150 w 1555750"/>
              <a:gd name="connsiteY399" fmla="*/ 993352 h 1728611"/>
              <a:gd name="connsiteX400" fmla="*/ 1554550 w 1555750"/>
              <a:gd name="connsiteY400" fmla="*/ 998553 h 1728611"/>
              <a:gd name="connsiteX401" fmla="*/ 1553549 w 1555750"/>
              <a:gd name="connsiteY401" fmla="*/ 1003555 h 1728611"/>
              <a:gd name="connsiteX402" fmla="*/ 1552349 w 1555750"/>
              <a:gd name="connsiteY402" fmla="*/ 1008757 h 1728611"/>
              <a:gd name="connsiteX403" fmla="*/ 1551148 w 1555750"/>
              <a:gd name="connsiteY403" fmla="*/ 1013559 h 1728611"/>
              <a:gd name="connsiteX404" fmla="*/ 1549348 w 1555750"/>
              <a:gd name="connsiteY404" fmla="*/ 1018160 h 1728611"/>
              <a:gd name="connsiteX405" fmla="*/ 1547547 w 1555750"/>
              <a:gd name="connsiteY405" fmla="*/ 1022962 h 1728611"/>
              <a:gd name="connsiteX406" fmla="*/ 1545346 w 1555750"/>
              <a:gd name="connsiteY406" fmla="*/ 1027564 h 1728611"/>
              <a:gd name="connsiteX407" fmla="*/ 1543146 w 1555750"/>
              <a:gd name="connsiteY407" fmla="*/ 1031965 h 1728611"/>
              <a:gd name="connsiteX408" fmla="*/ 1540745 w 1555750"/>
              <a:gd name="connsiteY408" fmla="*/ 1036567 h 1728611"/>
              <a:gd name="connsiteX409" fmla="*/ 1537944 w 1555750"/>
              <a:gd name="connsiteY409" fmla="*/ 1040368 h 1728611"/>
              <a:gd name="connsiteX410" fmla="*/ 1535343 w 1555750"/>
              <a:gd name="connsiteY410" fmla="*/ 1044770 h 1728611"/>
              <a:gd name="connsiteX411" fmla="*/ 1531942 w 1555750"/>
              <a:gd name="connsiteY411" fmla="*/ 1048371 h 1728611"/>
              <a:gd name="connsiteX412" fmla="*/ 1528940 w 1555750"/>
              <a:gd name="connsiteY412" fmla="*/ 1052373 h 1728611"/>
              <a:gd name="connsiteX413" fmla="*/ 1525539 w 1555750"/>
              <a:gd name="connsiteY413" fmla="*/ 1055974 h 1728611"/>
              <a:gd name="connsiteX414" fmla="*/ 1521738 w 1555750"/>
              <a:gd name="connsiteY414" fmla="*/ 1059375 h 1728611"/>
              <a:gd name="connsiteX415" fmla="*/ 1518137 w 1555750"/>
              <a:gd name="connsiteY415" fmla="*/ 1062376 h 1728611"/>
              <a:gd name="connsiteX416" fmla="*/ 1514135 w 1555750"/>
              <a:gd name="connsiteY416" fmla="*/ 1065577 h 1728611"/>
              <a:gd name="connsiteX417" fmla="*/ 1509934 w 1555750"/>
              <a:gd name="connsiteY417" fmla="*/ 1068578 h 1728611"/>
              <a:gd name="connsiteX418" fmla="*/ 1505932 w 1555750"/>
              <a:gd name="connsiteY418" fmla="*/ 1071379 h 1728611"/>
              <a:gd name="connsiteX419" fmla="*/ 1501731 w 1555750"/>
              <a:gd name="connsiteY419" fmla="*/ 1073780 h 1728611"/>
              <a:gd name="connsiteX420" fmla="*/ 1497129 w 1555750"/>
              <a:gd name="connsiteY420" fmla="*/ 1075981 h 1728611"/>
              <a:gd name="connsiteX421" fmla="*/ 1492528 w 1555750"/>
              <a:gd name="connsiteY421" fmla="*/ 1077982 h 1728611"/>
              <a:gd name="connsiteX422" fmla="*/ 1487926 w 1555750"/>
              <a:gd name="connsiteY422" fmla="*/ 1079782 h 1728611"/>
              <a:gd name="connsiteX423" fmla="*/ 1482924 w 1555750"/>
              <a:gd name="connsiteY423" fmla="*/ 1081783 h 1728611"/>
              <a:gd name="connsiteX424" fmla="*/ 1478123 w 1555750"/>
              <a:gd name="connsiteY424" fmla="*/ 1082983 h 1728611"/>
              <a:gd name="connsiteX425" fmla="*/ 1472921 w 1555750"/>
              <a:gd name="connsiteY425" fmla="*/ 1084184 h 1728611"/>
              <a:gd name="connsiteX426" fmla="*/ 1468119 w 1555750"/>
              <a:gd name="connsiteY426" fmla="*/ 1084984 h 1728611"/>
              <a:gd name="connsiteX427" fmla="*/ 1462917 w 1555750"/>
              <a:gd name="connsiteY427" fmla="*/ 1085584 h 1728611"/>
              <a:gd name="connsiteX428" fmla="*/ 1457315 w 1555750"/>
              <a:gd name="connsiteY428" fmla="*/ 1085984 h 1728611"/>
              <a:gd name="connsiteX429" fmla="*/ 1452113 w 1555750"/>
              <a:gd name="connsiteY429" fmla="*/ 1086385 h 1728611"/>
              <a:gd name="connsiteX430" fmla="*/ 1439909 w 1555750"/>
              <a:gd name="connsiteY430" fmla="*/ 1086385 h 1728611"/>
              <a:gd name="connsiteX431" fmla="*/ 1439909 w 1555750"/>
              <a:gd name="connsiteY431" fmla="*/ 1186820 h 1728611"/>
              <a:gd name="connsiteX432" fmla="*/ 1439709 w 1555750"/>
              <a:gd name="connsiteY432" fmla="*/ 1189221 h 1728611"/>
              <a:gd name="connsiteX433" fmla="*/ 1439309 w 1555750"/>
              <a:gd name="connsiteY433" fmla="*/ 1191822 h 1728611"/>
              <a:gd name="connsiteX434" fmla="*/ 1438709 w 1555750"/>
              <a:gd name="connsiteY434" fmla="*/ 1194223 h 1728611"/>
              <a:gd name="connsiteX435" fmla="*/ 1437708 w 1555750"/>
              <a:gd name="connsiteY435" fmla="*/ 1196223 h 1728611"/>
              <a:gd name="connsiteX436" fmla="*/ 1436508 w 1555750"/>
              <a:gd name="connsiteY436" fmla="*/ 1198824 h 1728611"/>
              <a:gd name="connsiteX437" fmla="*/ 1435307 w 1555750"/>
              <a:gd name="connsiteY437" fmla="*/ 1201225 h 1728611"/>
              <a:gd name="connsiteX438" fmla="*/ 1432306 w 1555750"/>
              <a:gd name="connsiteY438" fmla="*/ 1205427 h 1728611"/>
              <a:gd name="connsiteX439" fmla="*/ 1428705 w 1555750"/>
              <a:gd name="connsiteY439" fmla="*/ 1209828 h 1728611"/>
              <a:gd name="connsiteX440" fmla="*/ 1424304 w 1555750"/>
              <a:gd name="connsiteY440" fmla="*/ 1213830 h 1728611"/>
              <a:gd name="connsiteX441" fmla="*/ 1420102 w 1555750"/>
              <a:gd name="connsiteY441" fmla="*/ 1217431 h 1728611"/>
              <a:gd name="connsiteX442" fmla="*/ 1415500 w 1555750"/>
              <a:gd name="connsiteY442" fmla="*/ 1221032 h 1728611"/>
              <a:gd name="connsiteX443" fmla="*/ 1411299 w 1555750"/>
              <a:gd name="connsiteY443" fmla="*/ 1224033 h 1728611"/>
              <a:gd name="connsiteX444" fmla="*/ 1406697 w 1555750"/>
              <a:gd name="connsiteY444" fmla="*/ 1226834 h 1728611"/>
              <a:gd name="connsiteX445" fmla="*/ 1398895 w 1555750"/>
              <a:gd name="connsiteY445" fmla="*/ 1231436 h 1728611"/>
              <a:gd name="connsiteX446" fmla="*/ 1393493 w 1555750"/>
              <a:gd name="connsiteY446" fmla="*/ 1234237 h 1728611"/>
              <a:gd name="connsiteX447" fmla="*/ 1391292 w 1555750"/>
              <a:gd name="connsiteY447" fmla="*/ 1235037 h 1728611"/>
              <a:gd name="connsiteX448" fmla="*/ 987149 w 1555750"/>
              <a:gd name="connsiteY448" fmla="*/ 1399295 h 1728611"/>
              <a:gd name="connsiteX449" fmla="*/ 987149 w 1555750"/>
              <a:gd name="connsiteY449" fmla="*/ 1335473 h 1728611"/>
              <a:gd name="connsiteX450" fmla="*/ 1164212 w 1555750"/>
              <a:gd name="connsiteY450" fmla="*/ 1263647 h 1728611"/>
              <a:gd name="connsiteX451" fmla="*/ 1166813 w 1555750"/>
              <a:gd name="connsiteY451" fmla="*/ 1262047 h 1728611"/>
              <a:gd name="connsiteX452" fmla="*/ 1168813 w 1555750"/>
              <a:gd name="connsiteY452" fmla="*/ 1260446 h 1728611"/>
              <a:gd name="connsiteX453" fmla="*/ 1170614 w 1555750"/>
              <a:gd name="connsiteY453" fmla="*/ 1258645 h 1728611"/>
              <a:gd name="connsiteX454" fmla="*/ 1172014 w 1555750"/>
              <a:gd name="connsiteY454" fmla="*/ 1256445 h 1728611"/>
              <a:gd name="connsiteX455" fmla="*/ 1172815 w 1555750"/>
              <a:gd name="connsiteY455" fmla="*/ 1254044 h 1728611"/>
              <a:gd name="connsiteX456" fmla="*/ 1173215 w 1555750"/>
              <a:gd name="connsiteY456" fmla="*/ 1252043 h 1728611"/>
              <a:gd name="connsiteX457" fmla="*/ 1173415 w 1555750"/>
              <a:gd name="connsiteY457" fmla="*/ 1249442 h 1728611"/>
              <a:gd name="connsiteX458" fmla="*/ 1173215 w 1555750"/>
              <a:gd name="connsiteY458" fmla="*/ 1247041 h 1728611"/>
              <a:gd name="connsiteX459" fmla="*/ 1172615 w 1555750"/>
              <a:gd name="connsiteY459" fmla="*/ 1244641 h 1728611"/>
              <a:gd name="connsiteX460" fmla="*/ 1171414 w 1555750"/>
              <a:gd name="connsiteY460" fmla="*/ 1242440 h 1728611"/>
              <a:gd name="connsiteX461" fmla="*/ 1170014 w 1555750"/>
              <a:gd name="connsiteY461" fmla="*/ 1240639 h 1728611"/>
              <a:gd name="connsiteX462" fmla="*/ 1168213 w 1555750"/>
              <a:gd name="connsiteY462" fmla="*/ 1238838 h 1728611"/>
              <a:gd name="connsiteX463" fmla="*/ 1166412 w 1555750"/>
              <a:gd name="connsiteY463" fmla="*/ 1237238 h 1728611"/>
              <a:gd name="connsiteX464" fmla="*/ 1164012 w 1555750"/>
              <a:gd name="connsiteY464" fmla="*/ 1236037 h 1728611"/>
              <a:gd name="connsiteX465" fmla="*/ 1161611 w 1555750"/>
              <a:gd name="connsiteY465" fmla="*/ 1235437 h 1728611"/>
              <a:gd name="connsiteX466" fmla="*/ 1158410 w 1555750"/>
              <a:gd name="connsiteY466" fmla="*/ 1235037 h 1728611"/>
              <a:gd name="connsiteX467" fmla="*/ 987149 w 1555750"/>
              <a:gd name="connsiteY467" fmla="*/ 1235037 h 1728611"/>
              <a:gd name="connsiteX468" fmla="*/ 987149 w 1555750"/>
              <a:gd name="connsiteY468" fmla="*/ 1175816 h 1728611"/>
              <a:gd name="connsiteX469" fmla="*/ 1350678 w 1555750"/>
              <a:gd name="connsiteY469" fmla="*/ 1175816 h 1728611"/>
              <a:gd name="connsiteX470" fmla="*/ 1353679 w 1555750"/>
              <a:gd name="connsiteY470" fmla="*/ 1175816 h 1728611"/>
              <a:gd name="connsiteX471" fmla="*/ 1356480 w 1555750"/>
              <a:gd name="connsiteY471" fmla="*/ 1175216 h 1728611"/>
              <a:gd name="connsiteX472" fmla="*/ 1359481 w 1555750"/>
              <a:gd name="connsiteY472" fmla="*/ 1174616 h 1728611"/>
              <a:gd name="connsiteX473" fmla="*/ 1362282 w 1555750"/>
              <a:gd name="connsiteY473" fmla="*/ 1173615 h 1728611"/>
              <a:gd name="connsiteX474" fmla="*/ 1364682 w 1555750"/>
              <a:gd name="connsiteY474" fmla="*/ 1172415 h 1728611"/>
              <a:gd name="connsiteX475" fmla="*/ 1367483 w 1555750"/>
              <a:gd name="connsiteY475" fmla="*/ 1171014 h 1728611"/>
              <a:gd name="connsiteX476" fmla="*/ 1369684 w 1555750"/>
              <a:gd name="connsiteY476" fmla="*/ 1169214 h 1728611"/>
              <a:gd name="connsiteX477" fmla="*/ 1371885 w 1555750"/>
              <a:gd name="connsiteY477" fmla="*/ 1167213 h 1728611"/>
              <a:gd name="connsiteX478" fmla="*/ 1373886 w 1555750"/>
              <a:gd name="connsiteY478" fmla="*/ 1165212 h 1728611"/>
              <a:gd name="connsiteX479" fmla="*/ 1375486 w 1555750"/>
              <a:gd name="connsiteY479" fmla="*/ 1162612 h 1728611"/>
              <a:gd name="connsiteX480" fmla="*/ 1376887 w 1555750"/>
              <a:gd name="connsiteY480" fmla="*/ 1160211 h 1728611"/>
              <a:gd name="connsiteX481" fmla="*/ 1378287 w 1555750"/>
              <a:gd name="connsiteY481" fmla="*/ 1157410 h 1728611"/>
              <a:gd name="connsiteX482" fmla="*/ 1379488 w 1555750"/>
              <a:gd name="connsiteY482" fmla="*/ 1154809 h 1728611"/>
              <a:gd name="connsiteX483" fmla="*/ 1380088 w 1555750"/>
              <a:gd name="connsiteY483" fmla="*/ 1152008 h 1728611"/>
              <a:gd name="connsiteX484" fmla="*/ 1380688 w 1555750"/>
              <a:gd name="connsiteY484" fmla="*/ 1149007 h 1728611"/>
              <a:gd name="connsiteX485" fmla="*/ 1380688 w 1555750"/>
              <a:gd name="connsiteY485" fmla="*/ 1145806 h 1728611"/>
              <a:gd name="connsiteX486" fmla="*/ 1380688 w 1555750"/>
              <a:gd name="connsiteY486" fmla="*/ 1142805 h 1728611"/>
              <a:gd name="connsiteX487" fmla="*/ 1380088 w 1555750"/>
              <a:gd name="connsiteY487" fmla="*/ 1139803 h 1728611"/>
              <a:gd name="connsiteX488" fmla="*/ 1379488 w 1555750"/>
              <a:gd name="connsiteY488" fmla="*/ 1137002 h 1728611"/>
              <a:gd name="connsiteX489" fmla="*/ 1378287 w 1555750"/>
              <a:gd name="connsiteY489" fmla="*/ 1134201 h 1728611"/>
              <a:gd name="connsiteX490" fmla="*/ 1376887 w 1555750"/>
              <a:gd name="connsiteY490" fmla="*/ 1131601 h 1728611"/>
              <a:gd name="connsiteX491" fmla="*/ 1375486 w 1555750"/>
              <a:gd name="connsiteY491" fmla="*/ 1129000 h 1728611"/>
              <a:gd name="connsiteX492" fmla="*/ 1373886 w 1555750"/>
              <a:gd name="connsiteY492" fmla="*/ 1126599 h 1728611"/>
              <a:gd name="connsiteX493" fmla="*/ 1371885 w 1555750"/>
              <a:gd name="connsiteY493" fmla="*/ 1124398 h 1728611"/>
              <a:gd name="connsiteX494" fmla="*/ 1369684 w 1555750"/>
              <a:gd name="connsiteY494" fmla="*/ 1122597 h 1728611"/>
              <a:gd name="connsiteX495" fmla="*/ 1367483 w 1555750"/>
              <a:gd name="connsiteY495" fmla="*/ 1120797 h 1728611"/>
              <a:gd name="connsiteX496" fmla="*/ 1364682 w 1555750"/>
              <a:gd name="connsiteY496" fmla="*/ 1119396 h 1728611"/>
              <a:gd name="connsiteX497" fmla="*/ 1362282 w 1555750"/>
              <a:gd name="connsiteY497" fmla="*/ 1117996 h 1728611"/>
              <a:gd name="connsiteX498" fmla="*/ 1359481 w 1555750"/>
              <a:gd name="connsiteY498" fmla="*/ 1117195 h 1728611"/>
              <a:gd name="connsiteX499" fmla="*/ 1356480 w 1555750"/>
              <a:gd name="connsiteY499" fmla="*/ 1116595 h 1728611"/>
              <a:gd name="connsiteX500" fmla="*/ 1353679 w 1555750"/>
              <a:gd name="connsiteY500" fmla="*/ 1115995 h 1728611"/>
              <a:gd name="connsiteX501" fmla="*/ 1350678 w 1555750"/>
              <a:gd name="connsiteY501" fmla="*/ 1115995 h 1728611"/>
              <a:gd name="connsiteX502" fmla="*/ 987149 w 1555750"/>
              <a:gd name="connsiteY502" fmla="*/ 1115995 h 1728611"/>
              <a:gd name="connsiteX503" fmla="*/ 987149 w 1555750"/>
              <a:gd name="connsiteY503" fmla="*/ 977546 h 1728611"/>
              <a:gd name="connsiteX504" fmla="*/ 987149 w 1555750"/>
              <a:gd name="connsiteY504" fmla="*/ 975945 h 1728611"/>
              <a:gd name="connsiteX505" fmla="*/ 990350 w 1555750"/>
              <a:gd name="connsiteY505" fmla="*/ 979347 h 1728611"/>
              <a:gd name="connsiteX506" fmla="*/ 993751 w 1555750"/>
              <a:gd name="connsiteY506" fmla="*/ 982748 h 1728611"/>
              <a:gd name="connsiteX507" fmla="*/ 997153 w 1555750"/>
              <a:gd name="connsiteY507" fmla="*/ 985349 h 1728611"/>
              <a:gd name="connsiteX508" fmla="*/ 1000754 w 1555750"/>
              <a:gd name="connsiteY508" fmla="*/ 988550 h 1728611"/>
              <a:gd name="connsiteX509" fmla="*/ 1004755 w 1555750"/>
              <a:gd name="connsiteY509" fmla="*/ 990951 h 1728611"/>
              <a:gd name="connsiteX510" fmla="*/ 1008757 w 1555750"/>
              <a:gd name="connsiteY510" fmla="*/ 993352 h 1728611"/>
              <a:gd name="connsiteX511" fmla="*/ 1012758 w 1555750"/>
              <a:gd name="connsiteY511" fmla="*/ 995552 h 1728611"/>
              <a:gd name="connsiteX512" fmla="*/ 1016759 w 1555750"/>
              <a:gd name="connsiteY512" fmla="*/ 997353 h 1728611"/>
              <a:gd name="connsiteX513" fmla="*/ 1020961 w 1555750"/>
              <a:gd name="connsiteY513" fmla="*/ 999154 h 1728611"/>
              <a:gd name="connsiteX514" fmla="*/ 1025162 w 1555750"/>
              <a:gd name="connsiteY514" fmla="*/ 1000754 h 1728611"/>
              <a:gd name="connsiteX515" fmla="*/ 1029564 w 1555750"/>
              <a:gd name="connsiteY515" fmla="*/ 1001955 h 1728611"/>
              <a:gd name="connsiteX516" fmla="*/ 1033765 w 1555750"/>
              <a:gd name="connsiteY516" fmla="*/ 1002955 h 1728611"/>
              <a:gd name="connsiteX517" fmla="*/ 1038367 w 1555750"/>
              <a:gd name="connsiteY517" fmla="*/ 1003755 h 1728611"/>
              <a:gd name="connsiteX518" fmla="*/ 1042969 w 1555750"/>
              <a:gd name="connsiteY518" fmla="*/ 1004356 h 1728611"/>
              <a:gd name="connsiteX519" fmla="*/ 1047170 w 1555750"/>
              <a:gd name="connsiteY519" fmla="*/ 1004756 h 1728611"/>
              <a:gd name="connsiteX520" fmla="*/ 1051772 w 1555750"/>
              <a:gd name="connsiteY520" fmla="*/ 1004956 h 1728611"/>
              <a:gd name="connsiteX521" fmla="*/ 1056974 w 1555750"/>
              <a:gd name="connsiteY521" fmla="*/ 1004756 h 1728611"/>
              <a:gd name="connsiteX522" fmla="*/ 1061975 w 1555750"/>
              <a:gd name="connsiteY522" fmla="*/ 1004356 h 1728611"/>
              <a:gd name="connsiteX523" fmla="*/ 1066777 w 1555750"/>
              <a:gd name="connsiteY523" fmla="*/ 1003755 h 1728611"/>
              <a:gd name="connsiteX524" fmla="*/ 1071979 w 1555750"/>
              <a:gd name="connsiteY524" fmla="*/ 1002555 h 1728611"/>
              <a:gd name="connsiteX525" fmla="*/ 1076981 w 1555750"/>
              <a:gd name="connsiteY525" fmla="*/ 1001354 h 1728611"/>
              <a:gd name="connsiteX526" fmla="*/ 1081782 w 1555750"/>
              <a:gd name="connsiteY526" fmla="*/ 999754 h 1728611"/>
              <a:gd name="connsiteX527" fmla="*/ 1086584 w 1555750"/>
              <a:gd name="connsiteY527" fmla="*/ 997953 h 1728611"/>
              <a:gd name="connsiteX528" fmla="*/ 1091586 w 1555750"/>
              <a:gd name="connsiteY528" fmla="*/ 995753 h 1728611"/>
              <a:gd name="connsiteX529" fmla="*/ 1096788 w 1555750"/>
              <a:gd name="connsiteY529" fmla="*/ 993352 h 1728611"/>
              <a:gd name="connsiteX530" fmla="*/ 1101389 w 1555750"/>
              <a:gd name="connsiteY530" fmla="*/ 990551 h 1728611"/>
              <a:gd name="connsiteX531" fmla="*/ 1105991 w 1555750"/>
              <a:gd name="connsiteY531" fmla="*/ 987350 h 1728611"/>
              <a:gd name="connsiteX532" fmla="*/ 1110192 w 1555750"/>
              <a:gd name="connsiteY532" fmla="*/ 983948 h 1728611"/>
              <a:gd name="connsiteX533" fmla="*/ 1114194 w 1555750"/>
              <a:gd name="connsiteY533" fmla="*/ 980147 h 1728611"/>
              <a:gd name="connsiteX534" fmla="*/ 1118195 w 1555750"/>
              <a:gd name="connsiteY534" fmla="*/ 976346 h 1728611"/>
              <a:gd name="connsiteX535" fmla="*/ 1121597 w 1555750"/>
              <a:gd name="connsiteY535" fmla="*/ 972344 h 1728611"/>
              <a:gd name="connsiteX536" fmla="*/ 1124798 w 1555750"/>
              <a:gd name="connsiteY536" fmla="*/ 967943 h 1728611"/>
              <a:gd name="connsiteX537" fmla="*/ 1128199 w 1555750"/>
              <a:gd name="connsiteY537" fmla="*/ 963341 h 1728611"/>
              <a:gd name="connsiteX538" fmla="*/ 1131000 w 1555750"/>
              <a:gd name="connsiteY538" fmla="*/ 958539 h 1728611"/>
              <a:gd name="connsiteX539" fmla="*/ 1133401 w 1555750"/>
              <a:gd name="connsiteY539" fmla="*/ 953738 h 1728611"/>
              <a:gd name="connsiteX540" fmla="*/ 1135802 w 1555750"/>
              <a:gd name="connsiteY540" fmla="*/ 948736 h 1728611"/>
              <a:gd name="connsiteX541" fmla="*/ 1138002 w 1555750"/>
              <a:gd name="connsiteY541" fmla="*/ 943534 h 1728611"/>
              <a:gd name="connsiteX542" fmla="*/ 1139803 w 1555750"/>
              <a:gd name="connsiteY542" fmla="*/ 938332 h 1728611"/>
              <a:gd name="connsiteX543" fmla="*/ 1141404 w 1555750"/>
              <a:gd name="connsiteY543" fmla="*/ 932930 h 1728611"/>
              <a:gd name="connsiteX544" fmla="*/ 1142604 w 1555750"/>
              <a:gd name="connsiteY544" fmla="*/ 927328 h 1728611"/>
              <a:gd name="connsiteX545" fmla="*/ 1145005 w 1555750"/>
              <a:gd name="connsiteY545" fmla="*/ 915524 h 1728611"/>
              <a:gd name="connsiteX546" fmla="*/ 1147206 w 1555750"/>
              <a:gd name="connsiteY546" fmla="*/ 903520 h 1728611"/>
              <a:gd name="connsiteX547" fmla="*/ 1149006 w 1555750"/>
              <a:gd name="connsiteY547" fmla="*/ 891316 h 1728611"/>
              <a:gd name="connsiteX548" fmla="*/ 98035 w 1555750"/>
              <a:gd name="connsiteY548" fmla="*/ 879111 h 1728611"/>
              <a:gd name="connsiteX549" fmla="*/ 103637 w 1555750"/>
              <a:gd name="connsiteY549" fmla="*/ 879111 h 1728611"/>
              <a:gd name="connsiteX550" fmla="*/ 405143 w 1555750"/>
              <a:gd name="connsiteY550" fmla="*/ 879111 h 1728611"/>
              <a:gd name="connsiteX551" fmla="*/ 406744 w 1555750"/>
              <a:gd name="connsiteY551" fmla="*/ 890915 h 1728611"/>
              <a:gd name="connsiteX552" fmla="*/ 408545 w 1555750"/>
              <a:gd name="connsiteY552" fmla="*/ 902920 h 1728611"/>
              <a:gd name="connsiteX553" fmla="*/ 410345 w 1555750"/>
              <a:gd name="connsiteY553" fmla="*/ 914924 h 1728611"/>
              <a:gd name="connsiteX554" fmla="*/ 412946 w 1555750"/>
              <a:gd name="connsiteY554" fmla="*/ 926528 h 1728611"/>
              <a:gd name="connsiteX555" fmla="*/ 414147 w 1555750"/>
              <a:gd name="connsiteY555" fmla="*/ 931730 h 1728611"/>
              <a:gd name="connsiteX556" fmla="*/ 415547 w 1555750"/>
              <a:gd name="connsiteY556" fmla="*/ 936932 h 1728611"/>
              <a:gd name="connsiteX557" fmla="*/ 417148 w 1555750"/>
              <a:gd name="connsiteY557" fmla="*/ 941733 h 1728611"/>
              <a:gd name="connsiteX558" fmla="*/ 418948 w 1555750"/>
              <a:gd name="connsiteY558" fmla="*/ 946935 h 1728611"/>
              <a:gd name="connsiteX559" fmla="*/ 421149 w 1555750"/>
              <a:gd name="connsiteY559" fmla="*/ 951537 h 1728611"/>
              <a:gd name="connsiteX560" fmla="*/ 423550 w 1555750"/>
              <a:gd name="connsiteY560" fmla="*/ 956339 h 1728611"/>
              <a:gd name="connsiteX561" fmla="*/ 426351 w 1555750"/>
              <a:gd name="connsiteY561" fmla="*/ 960940 h 1728611"/>
              <a:gd name="connsiteX562" fmla="*/ 428952 w 1555750"/>
              <a:gd name="connsiteY562" fmla="*/ 965342 h 1728611"/>
              <a:gd name="connsiteX563" fmla="*/ 432153 w 1555750"/>
              <a:gd name="connsiteY563" fmla="*/ 969543 h 1728611"/>
              <a:gd name="connsiteX564" fmla="*/ 435554 w 1555750"/>
              <a:gd name="connsiteY564" fmla="*/ 973745 h 1728611"/>
              <a:gd name="connsiteX565" fmla="*/ 438755 w 1555750"/>
              <a:gd name="connsiteY565" fmla="*/ 977546 h 1728611"/>
              <a:gd name="connsiteX566" fmla="*/ 442557 w 1555750"/>
              <a:gd name="connsiteY566" fmla="*/ 981147 h 1728611"/>
              <a:gd name="connsiteX567" fmla="*/ 446558 w 1555750"/>
              <a:gd name="connsiteY567" fmla="*/ 984749 h 1728611"/>
              <a:gd name="connsiteX568" fmla="*/ 450760 w 1555750"/>
              <a:gd name="connsiteY568" fmla="*/ 987950 h 1728611"/>
              <a:gd name="connsiteX569" fmla="*/ 454961 w 1555750"/>
              <a:gd name="connsiteY569" fmla="*/ 990951 h 1728611"/>
              <a:gd name="connsiteX570" fmla="*/ 459563 w 1555750"/>
              <a:gd name="connsiteY570" fmla="*/ 993752 h 1728611"/>
              <a:gd name="connsiteX571" fmla="*/ 466565 w 1555750"/>
              <a:gd name="connsiteY571" fmla="*/ 996953 h 1728611"/>
              <a:gd name="connsiteX572" fmla="*/ 473968 w 1555750"/>
              <a:gd name="connsiteY572" fmla="*/ 999754 h 1728611"/>
              <a:gd name="connsiteX573" fmla="*/ 481370 w 1555750"/>
              <a:gd name="connsiteY573" fmla="*/ 1001955 h 1728611"/>
              <a:gd name="connsiteX574" fmla="*/ 488573 w 1555750"/>
              <a:gd name="connsiteY574" fmla="*/ 1003555 h 1728611"/>
              <a:gd name="connsiteX575" fmla="*/ 495976 w 1555750"/>
              <a:gd name="connsiteY575" fmla="*/ 1004756 h 1728611"/>
              <a:gd name="connsiteX576" fmla="*/ 503378 w 1555750"/>
              <a:gd name="connsiteY576" fmla="*/ 1004956 h 1728611"/>
              <a:gd name="connsiteX577" fmla="*/ 510581 w 1555750"/>
              <a:gd name="connsiteY577" fmla="*/ 1004756 h 1728611"/>
              <a:gd name="connsiteX578" fmla="*/ 517583 w 1555750"/>
              <a:gd name="connsiteY578" fmla="*/ 1003755 h 1728611"/>
              <a:gd name="connsiteX579" fmla="*/ 524786 w 1555750"/>
              <a:gd name="connsiteY579" fmla="*/ 1002155 h 1728611"/>
              <a:gd name="connsiteX580" fmla="*/ 531788 w 1555750"/>
              <a:gd name="connsiteY580" fmla="*/ 1000154 h 1728611"/>
              <a:gd name="connsiteX581" fmla="*/ 538391 w 1555750"/>
              <a:gd name="connsiteY581" fmla="*/ 997753 h 1728611"/>
              <a:gd name="connsiteX582" fmla="*/ 545193 w 1555750"/>
              <a:gd name="connsiteY582" fmla="*/ 994352 h 1728611"/>
              <a:gd name="connsiteX583" fmla="*/ 551195 w 1555750"/>
              <a:gd name="connsiteY583" fmla="*/ 990551 h 1728611"/>
              <a:gd name="connsiteX584" fmla="*/ 557397 w 1555750"/>
              <a:gd name="connsiteY584" fmla="*/ 986349 h 1728611"/>
              <a:gd name="connsiteX585" fmla="*/ 563199 w 1555750"/>
              <a:gd name="connsiteY585" fmla="*/ 981547 h 1728611"/>
              <a:gd name="connsiteX586" fmla="*/ 568601 w 1555750"/>
              <a:gd name="connsiteY586" fmla="*/ 976346 h 1728611"/>
              <a:gd name="connsiteX587" fmla="*/ 568401 w 1555750"/>
              <a:gd name="connsiteY587" fmla="*/ 977546 h 1728611"/>
              <a:gd name="connsiteX588" fmla="*/ 568401 w 1555750"/>
              <a:gd name="connsiteY588" fmla="*/ 1115995 h 1728611"/>
              <a:gd name="connsiteX589" fmla="*/ 205073 w 1555750"/>
              <a:gd name="connsiteY589" fmla="*/ 1115995 h 1728611"/>
              <a:gd name="connsiteX590" fmla="*/ 202072 w 1555750"/>
              <a:gd name="connsiteY590" fmla="*/ 1115995 h 1728611"/>
              <a:gd name="connsiteX591" fmla="*/ 198871 w 1555750"/>
              <a:gd name="connsiteY591" fmla="*/ 1116595 h 1728611"/>
              <a:gd name="connsiteX592" fmla="*/ 196270 w 1555750"/>
              <a:gd name="connsiteY592" fmla="*/ 1117195 h 1728611"/>
              <a:gd name="connsiteX593" fmla="*/ 193469 w 1555750"/>
              <a:gd name="connsiteY593" fmla="*/ 1117996 h 1728611"/>
              <a:gd name="connsiteX594" fmla="*/ 190668 w 1555750"/>
              <a:gd name="connsiteY594" fmla="*/ 1119396 h 1728611"/>
              <a:gd name="connsiteX595" fmla="*/ 188267 w 1555750"/>
              <a:gd name="connsiteY595" fmla="*/ 1120797 h 1728611"/>
              <a:gd name="connsiteX596" fmla="*/ 186066 w 1555750"/>
              <a:gd name="connsiteY596" fmla="*/ 1122597 h 1728611"/>
              <a:gd name="connsiteX597" fmla="*/ 183865 w 1555750"/>
              <a:gd name="connsiteY597" fmla="*/ 1124398 h 1728611"/>
              <a:gd name="connsiteX598" fmla="*/ 181865 w 1555750"/>
              <a:gd name="connsiteY598" fmla="*/ 1126599 h 1728611"/>
              <a:gd name="connsiteX599" fmla="*/ 180264 w 1555750"/>
              <a:gd name="connsiteY599" fmla="*/ 1129000 h 1728611"/>
              <a:gd name="connsiteX600" fmla="*/ 178863 w 1555750"/>
              <a:gd name="connsiteY600" fmla="*/ 1131601 h 1728611"/>
              <a:gd name="connsiteX601" fmla="*/ 177263 w 1555750"/>
              <a:gd name="connsiteY601" fmla="*/ 1134201 h 1728611"/>
              <a:gd name="connsiteX602" fmla="*/ 176263 w 1555750"/>
              <a:gd name="connsiteY602" fmla="*/ 1137002 h 1728611"/>
              <a:gd name="connsiteX603" fmla="*/ 175662 w 1555750"/>
              <a:gd name="connsiteY603" fmla="*/ 1139803 h 1728611"/>
              <a:gd name="connsiteX604" fmla="*/ 175062 w 1555750"/>
              <a:gd name="connsiteY604" fmla="*/ 1142805 h 1728611"/>
              <a:gd name="connsiteX605" fmla="*/ 175062 w 1555750"/>
              <a:gd name="connsiteY605" fmla="*/ 1145806 h 1728611"/>
              <a:gd name="connsiteX606" fmla="*/ 175062 w 1555750"/>
              <a:gd name="connsiteY606" fmla="*/ 1149007 h 1728611"/>
              <a:gd name="connsiteX607" fmla="*/ 175662 w 1555750"/>
              <a:gd name="connsiteY607" fmla="*/ 1152008 h 1728611"/>
              <a:gd name="connsiteX608" fmla="*/ 176263 w 1555750"/>
              <a:gd name="connsiteY608" fmla="*/ 1154809 h 1728611"/>
              <a:gd name="connsiteX609" fmla="*/ 177263 w 1555750"/>
              <a:gd name="connsiteY609" fmla="*/ 1157410 h 1728611"/>
              <a:gd name="connsiteX610" fmla="*/ 178863 w 1555750"/>
              <a:gd name="connsiteY610" fmla="*/ 1160211 h 1728611"/>
              <a:gd name="connsiteX611" fmla="*/ 180264 w 1555750"/>
              <a:gd name="connsiteY611" fmla="*/ 1162612 h 1728611"/>
              <a:gd name="connsiteX612" fmla="*/ 181865 w 1555750"/>
              <a:gd name="connsiteY612" fmla="*/ 1165212 h 1728611"/>
              <a:gd name="connsiteX613" fmla="*/ 183865 w 1555750"/>
              <a:gd name="connsiteY613" fmla="*/ 1167213 h 1728611"/>
              <a:gd name="connsiteX614" fmla="*/ 186066 w 1555750"/>
              <a:gd name="connsiteY614" fmla="*/ 1169214 h 1728611"/>
              <a:gd name="connsiteX615" fmla="*/ 188267 w 1555750"/>
              <a:gd name="connsiteY615" fmla="*/ 1171014 h 1728611"/>
              <a:gd name="connsiteX616" fmla="*/ 190668 w 1555750"/>
              <a:gd name="connsiteY616" fmla="*/ 1172415 h 1728611"/>
              <a:gd name="connsiteX617" fmla="*/ 193469 w 1555750"/>
              <a:gd name="connsiteY617" fmla="*/ 1173615 h 1728611"/>
              <a:gd name="connsiteX618" fmla="*/ 196270 w 1555750"/>
              <a:gd name="connsiteY618" fmla="*/ 1174616 h 1728611"/>
              <a:gd name="connsiteX619" fmla="*/ 198871 w 1555750"/>
              <a:gd name="connsiteY619" fmla="*/ 1175216 h 1728611"/>
              <a:gd name="connsiteX620" fmla="*/ 202072 w 1555750"/>
              <a:gd name="connsiteY620" fmla="*/ 1175816 h 1728611"/>
              <a:gd name="connsiteX621" fmla="*/ 205073 w 1555750"/>
              <a:gd name="connsiteY621" fmla="*/ 1175816 h 1728611"/>
              <a:gd name="connsiteX622" fmla="*/ 568401 w 1555750"/>
              <a:gd name="connsiteY622" fmla="*/ 1175816 h 1728611"/>
              <a:gd name="connsiteX623" fmla="*/ 568401 w 1555750"/>
              <a:gd name="connsiteY623" fmla="*/ 1235037 h 1728611"/>
              <a:gd name="connsiteX624" fmla="*/ 396941 w 1555750"/>
              <a:gd name="connsiteY624" fmla="*/ 1235037 h 1728611"/>
              <a:gd name="connsiteX625" fmla="*/ 394140 w 1555750"/>
              <a:gd name="connsiteY625" fmla="*/ 1235437 h 1728611"/>
              <a:gd name="connsiteX626" fmla="*/ 391539 w 1555750"/>
              <a:gd name="connsiteY626" fmla="*/ 1236037 h 1728611"/>
              <a:gd name="connsiteX627" fmla="*/ 389338 w 1555750"/>
              <a:gd name="connsiteY627" fmla="*/ 1237238 h 1728611"/>
              <a:gd name="connsiteX628" fmla="*/ 387137 w 1555750"/>
              <a:gd name="connsiteY628" fmla="*/ 1238838 h 1728611"/>
              <a:gd name="connsiteX629" fmla="*/ 385737 w 1555750"/>
              <a:gd name="connsiteY629" fmla="*/ 1240639 h 1728611"/>
              <a:gd name="connsiteX630" fmla="*/ 384336 w 1555750"/>
              <a:gd name="connsiteY630" fmla="*/ 1242440 h 1728611"/>
              <a:gd name="connsiteX631" fmla="*/ 383136 w 1555750"/>
              <a:gd name="connsiteY631" fmla="*/ 1244641 h 1728611"/>
              <a:gd name="connsiteX632" fmla="*/ 382535 w 1555750"/>
              <a:gd name="connsiteY632" fmla="*/ 1247041 h 1728611"/>
              <a:gd name="connsiteX633" fmla="*/ 382335 w 1555750"/>
              <a:gd name="connsiteY633" fmla="*/ 1249442 h 1728611"/>
              <a:gd name="connsiteX634" fmla="*/ 382535 w 1555750"/>
              <a:gd name="connsiteY634" fmla="*/ 1252043 h 1728611"/>
              <a:gd name="connsiteX635" fmla="*/ 382936 w 1555750"/>
              <a:gd name="connsiteY635" fmla="*/ 1254044 h 1728611"/>
              <a:gd name="connsiteX636" fmla="*/ 383736 w 1555750"/>
              <a:gd name="connsiteY636" fmla="*/ 1256445 h 1728611"/>
              <a:gd name="connsiteX637" fmla="*/ 385136 w 1555750"/>
              <a:gd name="connsiteY637" fmla="*/ 1258645 h 1728611"/>
              <a:gd name="connsiteX638" fmla="*/ 386937 w 1555750"/>
              <a:gd name="connsiteY638" fmla="*/ 1260446 h 1728611"/>
              <a:gd name="connsiteX639" fmla="*/ 388938 w 1555750"/>
              <a:gd name="connsiteY639" fmla="*/ 1262047 h 1728611"/>
              <a:gd name="connsiteX640" fmla="*/ 391539 w 1555750"/>
              <a:gd name="connsiteY640" fmla="*/ 1263647 h 1728611"/>
              <a:gd name="connsiteX641" fmla="*/ 568401 w 1555750"/>
              <a:gd name="connsiteY641" fmla="*/ 1335473 h 1728611"/>
              <a:gd name="connsiteX642" fmla="*/ 568401 w 1555750"/>
              <a:gd name="connsiteY642" fmla="*/ 1399295 h 1728611"/>
              <a:gd name="connsiteX643" fmla="*/ 164458 w 1555750"/>
              <a:gd name="connsiteY643" fmla="*/ 1235037 h 1728611"/>
              <a:gd name="connsiteX644" fmla="*/ 162258 w 1555750"/>
              <a:gd name="connsiteY644" fmla="*/ 1234237 h 1728611"/>
              <a:gd name="connsiteX645" fmla="*/ 156856 w 1555750"/>
              <a:gd name="connsiteY645" fmla="*/ 1231436 h 1728611"/>
              <a:gd name="connsiteX646" fmla="*/ 149053 w 1555750"/>
              <a:gd name="connsiteY646" fmla="*/ 1226834 h 1728611"/>
              <a:gd name="connsiteX647" fmla="*/ 144451 w 1555750"/>
              <a:gd name="connsiteY647" fmla="*/ 1224033 h 1728611"/>
              <a:gd name="connsiteX648" fmla="*/ 140050 w 1555750"/>
              <a:gd name="connsiteY648" fmla="*/ 1221032 h 1728611"/>
              <a:gd name="connsiteX649" fmla="*/ 135648 w 1555750"/>
              <a:gd name="connsiteY649" fmla="*/ 1217431 h 1728611"/>
              <a:gd name="connsiteX650" fmla="*/ 131047 w 1555750"/>
              <a:gd name="connsiteY650" fmla="*/ 1213830 h 1728611"/>
              <a:gd name="connsiteX651" fmla="*/ 127045 w 1555750"/>
              <a:gd name="connsiteY651" fmla="*/ 1209828 h 1728611"/>
              <a:gd name="connsiteX652" fmla="*/ 123444 w 1555750"/>
              <a:gd name="connsiteY652" fmla="*/ 1205427 h 1728611"/>
              <a:gd name="connsiteX653" fmla="*/ 120443 w 1555750"/>
              <a:gd name="connsiteY653" fmla="*/ 1201225 h 1728611"/>
              <a:gd name="connsiteX654" fmla="*/ 119242 w 1555750"/>
              <a:gd name="connsiteY654" fmla="*/ 1198824 h 1728611"/>
              <a:gd name="connsiteX655" fmla="*/ 118042 w 1555750"/>
              <a:gd name="connsiteY655" fmla="*/ 1196223 h 1728611"/>
              <a:gd name="connsiteX656" fmla="*/ 117042 w 1555750"/>
              <a:gd name="connsiteY656" fmla="*/ 1194223 h 1728611"/>
              <a:gd name="connsiteX657" fmla="*/ 116441 w 1555750"/>
              <a:gd name="connsiteY657" fmla="*/ 1191822 h 1728611"/>
              <a:gd name="connsiteX658" fmla="*/ 116041 w 1555750"/>
              <a:gd name="connsiteY658" fmla="*/ 1189221 h 1728611"/>
              <a:gd name="connsiteX659" fmla="*/ 115841 w 1555750"/>
              <a:gd name="connsiteY659" fmla="*/ 1186820 h 1728611"/>
              <a:gd name="connsiteX660" fmla="*/ 115841 w 1555750"/>
              <a:gd name="connsiteY660" fmla="*/ 1086385 h 1728611"/>
              <a:gd name="connsiteX661" fmla="*/ 103637 w 1555750"/>
              <a:gd name="connsiteY661" fmla="*/ 1086385 h 1728611"/>
              <a:gd name="connsiteX662" fmla="*/ 98035 w 1555750"/>
              <a:gd name="connsiteY662" fmla="*/ 1085984 h 1728611"/>
              <a:gd name="connsiteX663" fmla="*/ 92833 w 1555750"/>
              <a:gd name="connsiteY663" fmla="*/ 1085584 h 1728611"/>
              <a:gd name="connsiteX664" fmla="*/ 87631 w 1555750"/>
              <a:gd name="connsiteY664" fmla="*/ 1084984 h 1728611"/>
              <a:gd name="connsiteX665" fmla="*/ 82830 w 1555750"/>
              <a:gd name="connsiteY665" fmla="*/ 1084184 h 1728611"/>
              <a:gd name="connsiteX666" fmla="*/ 77628 w 1555750"/>
              <a:gd name="connsiteY666" fmla="*/ 1082983 h 1728611"/>
              <a:gd name="connsiteX667" fmla="*/ 72826 w 1555750"/>
              <a:gd name="connsiteY667" fmla="*/ 1081783 h 1728611"/>
              <a:gd name="connsiteX668" fmla="*/ 67824 w 1555750"/>
              <a:gd name="connsiteY668" fmla="*/ 1079782 h 1728611"/>
              <a:gd name="connsiteX669" fmla="*/ 63223 w 1555750"/>
              <a:gd name="connsiteY669" fmla="*/ 1077982 h 1728611"/>
              <a:gd name="connsiteX670" fmla="*/ 58621 w 1555750"/>
              <a:gd name="connsiteY670" fmla="*/ 1075981 h 1728611"/>
              <a:gd name="connsiteX671" fmla="*/ 54019 w 1555750"/>
              <a:gd name="connsiteY671" fmla="*/ 1073780 h 1728611"/>
              <a:gd name="connsiteX672" fmla="*/ 49818 w 1555750"/>
              <a:gd name="connsiteY672" fmla="*/ 1071379 h 1728611"/>
              <a:gd name="connsiteX673" fmla="*/ 45616 w 1555750"/>
              <a:gd name="connsiteY673" fmla="*/ 1068578 h 1728611"/>
              <a:gd name="connsiteX674" fmla="*/ 41615 w 1555750"/>
              <a:gd name="connsiteY674" fmla="*/ 1065577 h 1728611"/>
              <a:gd name="connsiteX675" fmla="*/ 37614 w 1555750"/>
              <a:gd name="connsiteY675" fmla="*/ 1062376 h 1728611"/>
              <a:gd name="connsiteX676" fmla="*/ 34012 w 1555750"/>
              <a:gd name="connsiteY676" fmla="*/ 1059375 h 1728611"/>
              <a:gd name="connsiteX677" fmla="*/ 30211 w 1555750"/>
              <a:gd name="connsiteY677" fmla="*/ 1055974 h 1728611"/>
              <a:gd name="connsiteX678" fmla="*/ 26810 w 1555750"/>
              <a:gd name="connsiteY678" fmla="*/ 1052373 h 1728611"/>
              <a:gd name="connsiteX679" fmla="*/ 23609 w 1555750"/>
              <a:gd name="connsiteY679" fmla="*/ 1048371 h 1728611"/>
              <a:gd name="connsiteX680" fmla="*/ 20407 w 1555750"/>
              <a:gd name="connsiteY680" fmla="*/ 1044770 h 1728611"/>
              <a:gd name="connsiteX681" fmla="*/ 17807 w 1555750"/>
              <a:gd name="connsiteY681" fmla="*/ 1040368 h 1728611"/>
              <a:gd name="connsiteX682" fmla="*/ 15006 w 1555750"/>
              <a:gd name="connsiteY682" fmla="*/ 1036567 h 1728611"/>
              <a:gd name="connsiteX683" fmla="*/ 12605 w 1555750"/>
              <a:gd name="connsiteY683" fmla="*/ 1031965 h 1728611"/>
              <a:gd name="connsiteX684" fmla="*/ 10004 w 1555750"/>
              <a:gd name="connsiteY684" fmla="*/ 1027564 h 1728611"/>
              <a:gd name="connsiteX685" fmla="*/ 8203 w 1555750"/>
              <a:gd name="connsiteY685" fmla="*/ 1022962 h 1728611"/>
              <a:gd name="connsiteX686" fmla="*/ 6403 w 1555750"/>
              <a:gd name="connsiteY686" fmla="*/ 1018160 h 1728611"/>
              <a:gd name="connsiteX687" fmla="*/ 4602 w 1555750"/>
              <a:gd name="connsiteY687" fmla="*/ 1013559 h 1728611"/>
              <a:gd name="connsiteX688" fmla="*/ 3401 w 1555750"/>
              <a:gd name="connsiteY688" fmla="*/ 1008757 h 1728611"/>
              <a:gd name="connsiteX689" fmla="*/ 2201 w 1555750"/>
              <a:gd name="connsiteY689" fmla="*/ 1003555 h 1728611"/>
              <a:gd name="connsiteX690" fmla="*/ 1201 w 1555750"/>
              <a:gd name="connsiteY690" fmla="*/ 998553 h 1728611"/>
              <a:gd name="connsiteX691" fmla="*/ 600 w 1555750"/>
              <a:gd name="connsiteY691" fmla="*/ 993352 h 1728611"/>
              <a:gd name="connsiteX692" fmla="*/ 0 w 1555750"/>
              <a:gd name="connsiteY692" fmla="*/ 987950 h 1728611"/>
              <a:gd name="connsiteX693" fmla="*/ 0 w 1555750"/>
              <a:gd name="connsiteY693" fmla="*/ 982748 h 1728611"/>
              <a:gd name="connsiteX694" fmla="*/ 0 w 1555750"/>
              <a:gd name="connsiteY694" fmla="*/ 977146 h 1728611"/>
              <a:gd name="connsiteX695" fmla="*/ 600 w 1555750"/>
              <a:gd name="connsiteY695" fmla="*/ 971944 h 1728611"/>
              <a:gd name="connsiteX696" fmla="*/ 1201 w 1555750"/>
              <a:gd name="connsiteY696" fmla="*/ 966742 h 1728611"/>
              <a:gd name="connsiteX697" fmla="*/ 2201 w 1555750"/>
              <a:gd name="connsiteY697" fmla="*/ 961941 h 1728611"/>
              <a:gd name="connsiteX698" fmla="*/ 3401 w 1555750"/>
              <a:gd name="connsiteY698" fmla="*/ 956739 h 1728611"/>
              <a:gd name="connsiteX699" fmla="*/ 4602 w 1555750"/>
              <a:gd name="connsiteY699" fmla="*/ 951737 h 1728611"/>
              <a:gd name="connsiteX700" fmla="*/ 6403 w 1555750"/>
              <a:gd name="connsiteY700" fmla="*/ 946935 h 1728611"/>
              <a:gd name="connsiteX701" fmla="*/ 8203 w 1555750"/>
              <a:gd name="connsiteY701" fmla="*/ 942334 h 1728611"/>
              <a:gd name="connsiteX702" fmla="*/ 10004 w 1555750"/>
              <a:gd name="connsiteY702" fmla="*/ 937732 h 1728611"/>
              <a:gd name="connsiteX703" fmla="*/ 12605 w 1555750"/>
              <a:gd name="connsiteY703" fmla="*/ 933130 h 1728611"/>
              <a:gd name="connsiteX704" fmla="*/ 15006 w 1555750"/>
              <a:gd name="connsiteY704" fmla="*/ 928929 h 1728611"/>
              <a:gd name="connsiteX705" fmla="*/ 17807 w 1555750"/>
              <a:gd name="connsiteY705" fmla="*/ 924527 h 1728611"/>
              <a:gd name="connsiteX706" fmla="*/ 20407 w 1555750"/>
              <a:gd name="connsiteY706" fmla="*/ 920726 h 1728611"/>
              <a:gd name="connsiteX707" fmla="*/ 23609 w 1555750"/>
              <a:gd name="connsiteY707" fmla="*/ 916725 h 1728611"/>
              <a:gd name="connsiteX708" fmla="*/ 26810 w 1555750"/>
              <a:gd name="connsiteY708" fmla="*/ 912923 h 1728611"/>
              <a:gd name="connsiteX709" fmla="*/ 30211 w 1555750"/>
              <a:gd name="connsiteY709" fmla="*/ 909322 h 1728611"/>
              <a:gd name="connsiteX710" fmla="*/ 34012 w 1555750"/>
              <a:gd name="connsiteY710" fmla="*/ 905921 h 1728611"/>
              <a:gd name="connsiteX711" fmla="*/ 37614 w 1555750"/>
              <a:gd name="connsiteY711" fmla="*/ 902520 h 1728611"/>
              <a:gd name="connsiteX712" fmla="*/ 41615 w 1555750"/>
              <a:gd name="connsiteY712" fmla="*/ 899518 h 1728611"/>
              <a:gd name="connsiteX713" fmla="*/ 45616 w 1555750"/>
              <a:gd name="connsiteY713" fmla="*/ 896717 h 1728611"/>
              <a:gd name="connsiteX714" fmla="*/ 49818 w 1555750"/>
              <a:gd name="connsiteY714" fmla="*/ 894117 h 1728611"/>
              <a:gd name="connsiteX715" fmla="*/ 54019 w 1555750"/>
              <a:gd name="connsiteY715" fmla="*/ 891516 h 1728611"/>
              <a:gd name="connsiteX716" fmla="*/ 58621 w 1555750"/>
              <a:gd name="connsiteY716" fmla="*/ 889115 h 1728611"/>
              <a:gd name="connsiteX717" fmla="*/ 63223 w 1555750"/>
              <a:gd name="connsiteY717" fmla="*/ 887314 h 1728611"/>
              <a:gd name="connsiteX718" fmla="*/ 67824 w 1555750"/>
              <a:gd name="connsiteY718" fmla="*/ 885514 h 1728611"/>
              <a:gd name="connsiteX719" fmla="*/ 72826 w 1555750"/>
              <a:gd name="connsiteY719" fmla="*/ 883713 h 1728611"/>
              <a:gd name="connsiteX720" fmla="*/ 77628 w 1555750"/>
              <a:gd name="connsiteY720" fmla="*/ 882512 h 1728611"/>
              <a:gd name="connsiteX721" fmla="*/ 82830 w 1555750"/>
              <a:gd name="connsiteY721" fmla="*/ 881312 h 1728611"/>
              <a:gd name="connsiteX722" fmla="*/ 87631 w 1555750"/>
              <a:gd name="connsiteY722" fmla="*/ 880312 h 1728611"/>
              <a:gd name="connsiteX723" fmla="*/ 92833 w 1555750"/>
              <a:gd name="connsiteY723" fmla="*/ 879711 h 1728611"/>
              <a:gd name="connsiteX724" fmla="*/ 700403 w 1555750"/>
              <a:gd name="connsiteY724" fmla="*/ 380935 h 1728611"/>
              <a:gd name="connsiteX725" fmla="*/ 704607 w 1555750"/>
              <a:gd name="connsiteY725" fmla="*/ 384337 h 1728611"/>
              <a:gd name="connsiteX726" fmla="*/ 709211 w 1555750"/>
              <a:gd name="connsiteY726" fmla="*/ 387339 h 1728611"/>
              <a:gd name="connsiteX727" fmla="*/ 713816 w 1555750"/>
              <a:gd name="connsiteY727" fmla="*/ 390141 h 1728611"/>
              <a:gd name="connsiteX728" fmla="*/ 718420 w 1555750"/>
              <a:gd name="connsiteY728" fmla="*/ 392743 h 1728611"/>
              <a:gd name="connsiteX729" fmla="*/ 723024 w 1555750"/>
              <a:gd name="connsiteY729" fmla="*/ 395345 h 1728611"/>
              <a:gd name="connsiteX730" fmla="*/ 727628 w 1555750"/>
              <a:gd name="connsiteY730" fmla="*/ 397346 h 1728611"/>
              <a:gd name="connsiteX731" fmla="*/ 732433 w 1555750"/>
              <a:gd name="connsiteY731" fmla="*/ 399548 h 1728611"/>
              <a:gd name="connsiteX732" fmla="*/ 737437 w 1555750"/>
              <a:gd name="connsiteY732" fmla="*/ 401349 h 1728611"/>
              <a:gd name="connsiteX733" fmla="*/ 742242 w 1555750"/>
              <a:gd name="connsiteY733" fmla="*/ 403150 h 1728611"/>
              <a:gd name="connsiteX734" fmla="*/ 747046 w 1555750"/>
              <a:gd name="connsiteY734" fmla="*/ 404551 h 1728611"/>
              <a:gd name="connsiteX735" fmla="*/ 752051 w 1555750"/>
              <a:gd name="connsiteY735" fmla="*/ 405952 h 1728611"/>
              <a:gd name="connsiteX736" fmla="*/ 757256 w 1555750"/>
              <a:gd name="connsiteY736" fmla="*/ 406953 h 1728611"/>
              <a:gd name="connsiteX737" fmla="*/ 762461 w 1555750"/>
              <a:gd name="connsiteY737" fmla="*/ 407753 h 1728611"/>
              <a:gd name="connsiteX738" fmla="*/ 767265 w 1555750"/>
              <a:gd name="connsiteY738" fmla="*/ 408154 h 1728611"/>
              <a:gd name="connsiteX739" fmla="*/ 772470 w 1555750"/>
              <a:gd name="connsiteY739" fmla="*/ 408754 h 1728611"/>
              <a:gd name="connsiteX740" fmla="*/ 777675 w 1555750"/>
              <a:gd name="connsiteY740" fmla="*/ 408754 h 1728611"/>
              <a:gd name="connsiteX741" fmla="*/ 782880 w 1555750"/>
              <a:gd name="connsiteY741" fmla="*/ 408754 h 1728611"/>
              <a:gd name="connsiteX742" fmla="*/ 788084 w 1555750"/>
              <a:gd name="connsiteY742" fmla="*/ 408154 h 1728611"/>
              <a:gd name="connsiteX743" fmla="*/ 793289 w 1555750"/>
              <a:gd name="connsiteY743" fmla="*/ 407753 h 1728611"/>
              <a:gd name="connsiteX744" fmla="*/ 798494 w 1555750"/>
              <a:gd name="connsiteY744" fmla="*/ 406953 h 1728611"/>
              <a:gd name="connsiteX745" fmla="*/ 803499 w 1555750"/>
              <a:gd name="connsiteY745" fmla="*/ 405952 h 1728611"/>
              <a:gd name="connsiteX746" fmla="*/ 808704 w 1555750"/>
              <a:gd name="connsiteY746" fmla="*/ 404551 h 1728611"/>
              <a:gd name="connsiteX747" fmla="*/ 813508 w 1555750"/>
              <a:gd name="connsiteY747" fmla="*/ 403150 h 1728611"/>
              <a:gd name="connsiteX748" fmla="*/ 818313 w 1555750"/>
              <a:gd name="connsiteY748" fmla="*/ 401349 h 1728611"/>
              <a:gd name="connsiteX749" fmla="*/ 823317 w 1555750"/>
              <a:gd name="connsiteY749" fmla="*/ 399548 h 1728611"/>
              <a:gd name="connsiteX750" fmla="*/ 827922 w 1555750"/>
              <a:gd name="connsiteY750" fmla="*/ 397346 h 1728611"/>
              <a:gd name="connsiteX751" fmla="*/ 832726 w 1555750"/>
              <a:gd name="connsiteY751" fmla="*/ 395345 h 1728611"/>
              <a:gd name="connsiteX752" fmla="*/ 837330 w 1555750"/>
              <a:gd name="connsiteY752" fmla="*/ 392743 h 1728611"/>
              <a:gd name="connsiteX753" fmla="*/ 841934 w 1555750"/>
              <a:gd name="connsiteY753" fmla="*/ 390141 h 1728611"/>
              <a:gd name="connsiteX754" fmla="*/ 846539 w 1555750"/>
              <a:gd name="connsiteY754" fmla="*/ 387339 h 1728611"/>
              <a:gd name="connsiteX755" fmla="*/ 851143 w 1555750"/>
              <a:gd name="connsiteY755" fmla="*/ 384337 h 1728611"/>
              <a:gd name="connsiteX756" fmla="*/ 855347 w 1555750"/>
              <a:gd name="connsiteY756" fmla="*/ 380935 h 1728611"/>
              <a:gd name="connsiteX757" fmla="*/ 862754 w 1555750"/>
              <a:gd name="connsiteY757" fmla="*/ 383136 h 1728611"/>
              <a:gd name="connsiteX758" fmla="*/ 869760 w 1555750"/>
              <a:gd name="connsiteY758" fmla="*/ 385538 h 1728611"/>
              <a:gd name="connsiteX759" fmla="*/ 876767 w 1555750"/>
              <a:gd name="connsiteY759" fmla="*/ 387940 h 1728611"/>
              <a:gd name="connsiteX760" fmla="*/ 883773 w 1555750"/>
              <a:gd name="connsiteY760" fmla="*/ 390742 h 1728611"/>
              <a:gd name="connsiteX761" fmla="*/ 890780 w 1555750"/>
              <a:gd name="connsiteY761" fmla="*/ 393744 h 1728611"/>
              <a:gd name="connsiteX762" fmla="*/ 897987 w 1555750"/>
              <a:gd name="connsiteY762" fmla="*/ 396746 h 1728611"/>
              <a:gd name="connsiteX763" fmla="*/ 904593 w 1555750"/>
              <a:gd name="connsiteY763" fmla="*/ 400148 h 1728611"/>
              <a:gd name="connsiteX764" fmla="*/ 911399 w 1555750"/>
              <a:gd name="connsiteY764" fmla="*/ 403550 h 1728611"/>
              <a:gd name="connsiteX765" fmla="*/ 918005 w 1555750"/>
              <a:gd name="connsiteY765" fmla="*/ 407153 h 1728611"/>
              <a:gd name="connsiteX766" fmla="*/ 924812 w 1555750"/>
              <a:gd name="connsiteY766" fmla="*/ 410956 h 1728611"/>
              <a:gd name="connsiteX767" fmla="*/ 937623 w 1555750"/>
              <a:gd name="connsiteY767" fmla="*/ 419161 h 1728611"/>
              <a:gd name="connsiteX768" fmla="*/ 950435 w 1555750"/>
              <a:gd name="connsiteY768" fmla="*/ 427767 h 1728611"/>
              <a:gd name="connsiteX769" fmla="*/ 963047 w 1555750"/>
              <a:gd name="connsiteY769" fmla="*/ 437174 h 1728611"/>
              <a:gd name="connsiteX770" fmla="*/ 974858 w 1555750"/>
              <a:gd name="connsiteY770" fmla="*/ 447181 h 1728611"/>
              <a:gd name="connsiteX771" fmla="*/ 986469 w 1555750"/>
              <a:gd name="connsiteY771" fmla="*/ 457588 h 1728611"/>
              <a:gd name="connsiteX772" fmla="*/ 997879 w 1555750"/>
              <a:gd name="connsiteY772" fmla="*/ 468996 h 1728611"/>
              <a:gd name="connsiteX773" fmla="*/ 1008890 w 1555750"/>
              <a:gd name="connsiteY773" fmla="*/ 480604 h 1728611"/>
              <a:gd name="connsiteX774" fmla="*/ 1019499 w 1555750"/>
              <a:gd name="connsiteY774" fmla="*/ 493212 h 1728611"/>
              <a:gd name="connsiteX775" fmla="*/ 1029709 w 1555750"/>
              <a:gd name="connsiteY775" fmla="*/ 506021 h 1728611"/>
              <a:gd name="connsiteX776" fmla="*/ 1039118 w 1555750"/>
              <a:gd name="connsiteY776" fmla="*/ 519030 h 1728611"/>
              <a:gd name="connsiteX777" fmla="*/ 1048727 w 1555750"/>
              <a:gd name="connsiteY777" fmla="*/ 533240 h 1728611"/>
              <a:gd name="connsiteX778" fmla="*/ 1057535 w 1555750"/>
              <a:gd name="connsiteY778" fmla="*/ 547250 h 1728611"/>
              <a:gd name="connsiteX779" fmla="*/ 1065742 w 1555750"/>
              <a:gd name="connsiteY779" fmla="*/ 562260 h 1728611"/>
              <a:gd name="connsiteX780" fmla="*/ 1073750 w 1555750"/>
              <a:gd name="connsiteY780" fmla="*/ 577470 h 1728611"/>
              <a:gd name="connsiteX781" fmla="*/ 1080957 w 1555750"/>
              <a:gd name="connsiteY781" fmla="*/ 593081 h 1728611"/>
              <a:gd name="connsiteX782" fmla="*/ 1087763 w 1555750"/>
              <a:gd name="connsiteY782" fmla="*/ 608892 h 1728611"/>
              <a:gd name="connsiteX783" fmla="*/ 1094169 w 1555750"/>
              <a:gd name="connsiteY783" fmla="*/ 625504 h 1728611"/>
              <a:gd name="connsiteX784" fmla="*/ 1099974 w 1555750"/>
              <a:gd name="connsiteY784" fmla="*/ 642315 h 1728611"/>
              <a:gd name="connsiteX785" fmla="*/ 1105179 w 1555750"/>
              <a:gd name="connsiteY785" fmla="*/ 659727 h 1728611"/>
              <a:gd name="connsiteX786" fmla="*/ 1109783 w 1555750"/>
              <a:gd name="connsiteY786" fmla="*/ 677139 h 1728611"/>
              <a:gd name="connsiteX787" fmla="*/ 1113987 w 1555750"/>
              <a:gd name="connsiteY787" fmla="*/ 695151 h 1728611"/>
              <a:gd name="connsiteX788" fmla="*/ 1117390 w 1555750"/>
              <a:gd name="connsiteY788" fmla="*/ 713164 h 1728611"/>
              <a:gd name="connsiteX789" fmla="*/ 1120393 w 1555750"/>
              <a:gd name="connsiteY789" fmla="*/ 731577 h 1728611"/>
              <a:gd name="connsiteX790" fmla="*/ 1122595 w 1555750"/>
              <a:gd name="connsiteY790" fmla="*/ 750590 h 1728611"/>
              <a:gd name="connsiteX791" fmla="*/ 1124397 w 1555750"/>
              <a:gd name="connsiteY791" fmla="*/ 769403 h 1728611"/>
              <a:gd name="connsiteX792" fmla="*/ 1125398 w 1555750"/>
              <a:gd name="connsiteY792" fmla="*/ 788816 h 1728611"/>
              <a:gd name="connsiteX793" fmla="*/ 1125598 w 1555750"/>
              <a:gd name="connsiteY793" fmla="*/ 808029 h 1728611"/>
              <a:gd name="connsiteX794" fmla="*/ 1125398 w 1555750"/>
              <a:gd name="connsiteY794" fmla="*/ 823240 h 1728611"/>
              <a:gd name="connsiteX795" fmla="*/ 1124797 w 1555750"/>
              <a:gd name="connsiteY795" fmla="*/ 838650 h 1728611"/>
              <a:gd name="connsiteX796" fmla="*/ 1123796 w 1555750"/>
              <a:gd name="connsiteY796" fmla="*/ 853661 h 1728611"/>
              <a:gd name="connsiteX797" fmla="*/ 1122395 w 1555750"/>
              <a:gd name="connsiteY797" fmla="*/ 868471 h 1728611"/>
              <a:gd name="connsiteX798" fmla="*/ 1120393 w 1555750"/>
              <a:gd name="connsiteY798" fmla="*/ 883282 h 1728611"/>
              <a:gd name="connsiteX799" fmla="*/ 1118391 w 1555750"/>
              <a:gd name="connsiteY799" fmla="*/ 897892 h 1728611"/>
              <a:gd name="connsiteX800" fmla="*/ 1115989 w 1555750"/>
              <a:gd name="connsiteY800" fmla="*/ 912302 h 1728611"/>
              <a:gd name="connsiteX801" fmla="*/ 1112786 w 1555750"/>
              <a:gd name="connsiteY801" fmla="*/ 926712 h 1728611"/>
              <a:gd name="connsiteX802" fmla="*/ 1111585 w 1555750"/>
              <a:gd name="connsiteY802" fmla="*/ 930914 h 1728611"/>
              <a:gd name="connsiteX803" fmla="*/ 1110184 w 1555750"/>
              <a:gd name="connsiteY803" fmla="*/ 935117 h 1728611"/>
              <a:gd name="connsiteX804" fmla="*/ 1108582 w 1555750"/>
              <a:gd name="connsiteY804" fmla="*/ 939520 h 1728611"/>
              <a:gd name="connsiteX805" fmla="*/ 1106380 w 1555750"/>
              <a:gd name="connsiteY805" fmla="*/ 943523 h 1728611"/>
              <a:gd name="connsiteX806" fmla="*/ 1104378 w 1555750"/>
              <a:gd name="connsiteY806" fmla="*/ 947126 h 1728611"/>
              <a:gd name="connsiteX807" fmla="*/ 1101776 w 1555750"/>
              <a:gd name="connsiteY807" fmla="*/ 950528 h 1728611"/>
              <a:gd name="connsiteX808" fmla="*/ 1099173 w 1555750"/>
              <a:gd name="connsiteY808" fmla="*/ 953930 h 1728611"/>
              <a:gd name="connsiteX809" fmla="*/ 1096371 w 1555750"/>
              <a:gd name="connsiteY809" fmla="*/ 956932 h 1728611"/>
              <a:gd name="connsiteX810" fmla="*/ 1093368 w 1555750"/>
              <a:gd name="connsiteY810" fmla="*/ 959934 h 1728611"/>
              <a:gd name="connsiteX811" fmla="*/ 1090165 w 1555750"/>
              <a:gd name="connsiteY811" fmla="*/ 962336 h 1728611"/>
              <a:gd name="connsiteX812" fmla="*/ 1086762 w 1555750"/>
              <a:gd name="connsiteY812" fmla="*/ 964938 h 1728611"/>
              <a:gd name="connsiteX813" fmla="*/ 1083159 w 1555750"/>
              <a:gd name="connsiteY813" fmla="*/ 966939 h 1728611"/>
              <a:gd name="connsiteX814" fmla="*/ 1079555 w 1555750"/>
              <a:gd name="connsiteY814" fmla="*/ 969141 h 1728611"/>
              <a:gd name="connsiteX815" fmla="*/ 1075752 w 1555750"/>
              <a:gd name="connsiteY815" fmla="*/ 970742 h 1728611"/>
              <a:gd name="connsiteX816" fmla="*/ 1072148 w 1555750"/>
              <a:gd name="connsiteY816" fmla="*/ 972143 h 1728611"/>
              <a:gd name="connsiteX817" fmla="*/ 1068145 w 1555750"/>
              <a:gd name="connsiteY817" fmla="*/ 973344 h 1728611"/>
              <a:gd name="connsiteX818" fmla="*/ 1064141 w 1555750"/>
              <a:gd name="connsiteY818" fmla="*/ 974344 h 1728611"/>
              <a:gd name="connsiteX819" fmla="*/ 1060337 w 1555750"/>
              <a:gd name="connsiteY819" fmla="*/ 974945 h 1728611"/>
              <a:gd name="connsiteX820" fmla="*/ 1056334 w 1555750"/>
              <a:gd name="connsiteY820" fmla="*/ 975345 h 1728611"/>
              <a:gd name="connsiteX821" fmla="*/ 1052330 w 1555750"/>
              <a:gd name="connsiteY821" fmla="*/ 975545 h 1728611"/>
              <a:gd name="connsiteX822" fmla="*/ 1047926 w 1555750"/>
              <a:gd name="connsiteY822" fmla="*/ 975545 h 1728611"/>
              <a:gd name="connsiteX823" fmla="*/ 1044122 w 1555750"/>
              <a:gd name="connsiteY823" fmla="*/ 974945 h 1728611"/>
              <a:gd name="connsiteX824" fmla="*/ 1040119 w 1555750"/>
              <a:gd name="connsiteY824" fmla="*/ 974344 h 1728611"/>
              <a:gd name="connsiteX825" fmla="*/ 1036115 w 1555750"/>
              <a:gd name="connsiteY825" fmla="*/ 973344 h 1728611"/>
              <a:gd name="connsiteX826" fmla="*/ 1032111 w 1555750"/>
              <a:gd name="connsiteY826" fmla="*/ 972143 h 1728611"/>
              <a:gd name="connsiteX827" fmla="*/ 1028107 w 1555750"/>
              <a:gd name="connsiteY827" fmla="*/ 970742 h 1728611"/>
              <a:gd name="connsiteX828" fmla="*/ 1024504 w 1555750"/>
              <a:gd name="connsiteY828" fmla="*/ 968741 h 1728611"/>
              <a:gd name="connsiteX829" fmla="*/ 1020901 w 1555750"/>
              <a:gd name="connsiteY829" fmla="*/ 966739 h 1728611"/>
              <a:gd name="connsiteX830" fmla="*/ 1017097 w 1555750"/>
              <a:gd name="connsiteY830" fmla="*/ 963937 h 1728611"/>
              <a:gd name="connsiteX831" fmla="*/ 1013694 w 1555750"/>
              <a:gd name="connsiteY831" fmla="*/ 961135 h 1728611"/>
              <a:gd name="connsiteX832" fmla="*/ 1010491 w 1555750"/>
              <a:gd name="connsiteY832" fmla="*/ 958133 h 1728611"/>
              <a:gd name="connsiteX833" fmla="*/ 1007288 w 1555750"/>
              <a:gd name="connsiteY833" fmla="*/ 954731 h 1728611"/>
              <a:gd name="connsiteX834" fmla="*/ 1006487 w 1555750"/>
              <a:gd name="connsiteY834" fmla="*/ 953930 h 1728611"/>
              <a:gd name="connsiteX835" fmla="*/ 1002083 w 1555750"/>
              <a:gd name="connsiteY835" fmla="*/ 948326 h 1728611"/>
              <a:gd name="connsiteX836" fmla="*/ 998480 w 1555750"/>
              <a:gd name="connsiteY836" fmla="*/ 942923 h 1728611"/>
              <a:gd name="connsiteX837" fmla="*/ 995077 w 1555750"/>
              <a:gd name="connsiteY837" fmla="*/ 936718 h 1728611"/>
              <a:gd name="connsiteX838" fmla="*/ 992274 w 1555750"/>
              <a:gd name="connsiteY838" fmla="*/ 930514 h 1728611"/>
              <a:gd name="connsiteX839" fmla="*/ 990272 w 1555750"/>
              <a:gd name="connsiteY839" fmla="*/ 924110 h 1728611"/>
              <a:gd name="connsiteX840" fmla="*/ 988671 w 1555750"/>
              <a:gd name="connsiteY840" fmla="*/ 917505 h 1728611"/>
              <a:gd name="connsiteX841" fmla="*/ 987470 w 1555750"/>
              <a:gd name="connsiteY841" fmla="*/ 910701 h 1728611"/>
              <a:gd name="connsiteX842" fmla="*/ 987270 w 1555750"/>
              <a:gd name="connsiteY842" fmla="*/ 904096 h 1728611"/>
              <a:gd name="connsiteX843" fmla="*/ 987270 w 1555750"/>
              <a:gd name="connsiteY843" fmla="*/ 704958 h 1728611"/>
              <a:gd name="connsiteX844" fmla="*/ 986869 w 1555750"/>
              <a:gd name="connsiteY844" fmla="*/ 702156 h 1728611"/>
              <a:gd name="connsiteX845" fmla="*/ 986269 w 1555750"/>
              <a:gd name="connsiteY845" fmla="*/ 699554 h 1728611"/>
              <a:gd name="connsiteX846" fmla="*/ 984667 w 1555750"/>
              <a:gd name="connsiteY846" fmla="*/ 696753 h 1728611"/>
              <a:gd name="connsiteX847" fmla="*/ 982865 w 1555750"/>
              <a:gd name="connsiteY847" fmla="*/ 694551 h 1728611"/>
              <a:gd name="connsiteX848" fmla="*/ 980663 w 1555750"/>
              <a:gd name="connsiteY848" fmla="*/ 692750 h 1728611"/>
              <a:gd name="connsiteX849" fmla="*/ 978261 w 1555750"/>
              <a:gd name="connsiteY849" fmla="*/ 691549 h 1728611"/>
              <a:gd name="connsiteX850" fmla="*/ 975459 w 1555750"/>
              <a:gd name="connsiteY850" fmla="*/ 690548 h 1728611"/>
              <a:gd name="connsiteX851" fmla="*/ 972456 w 1555750"/>
              <a:gd name="connsiteY851" fmla="*/ 690348 h 1728611"/>
              <a:gd name="connsiteX852" fmla="*/ 969453 w 1555750"/>
              <a:gd name="connsiteY852" fmla="*/ 690548 h 1728611"/>
              <a:gd name="connsiteX853" fmla="*/ 966650 w 1555750"/>
              <a:gd name="connsiteY853" fmla="*/ 691549 h 1728611"/>
              <a:gd name="connsiteX854" fmla="*/ 964248 w 1555750"/>
              <a:gd name="connsiteY854" fmla="*/ 692750 h 1728611"/>
              <a:gd name="connsiteX855" fmla="*/ 962046 w 1555750"/>
              <a:gd name="connsiteY855" fmla="*/ 694551 h 1728611"/>
              <a:gd name="connsiteX856" fmla="*/ 960244 w 1555750"/>
              <a:gd name="connsiteY856" fmla="*/ 696753 h 1728611"/>
              <a:gd name="connsiteX857" fmla="*/ 958643 w 1555750"/>
              <a:gd name="connsiteY857" fmla="*/ 699554 h 1728611"/>
              <a:gd name="connsiteX858" fmla="*/ 958042 w 1555750"/>
              <a:gd name="connsiteY858" fmla="*/ 702156 h 1728611"/>
              <a:gd name="connsiteX859" fmla="*/ 957842 w 1555750"/>
              <a:gd name="connsiteY859" fmla="*/ 704958 h 1728611"/>
              <a:gd name="connsiteX860" fmla="*/ 957842 w 1555750"/>
              <a:gd name="connsiteY860" fmla="*/ 872474 h 1728611"/>
              <a:gd name="connsiteX861" fmla="*/ 957442 w 1555750"/>
              <a:gd name="connsiteY861" fmla="*/ 875276 h 1728611"/>
              <a:gd name="connsiteX862" fmla="*/ 956841 w 1555750"/>
              <a:gd name="connsiteY862" fmla="*/ 878078 h 1728611"/>
              <a:gd name="connsiteX863" fmla="*/ 956040 w 1555750"/>
              <a:gd name="connsiteY863" fmla="*/ 880680 h 1728611"/>
              <a:gd name="connsiteX864" fmla="*/ 955040 w 1555750"/>
              <a:gd name="connsiteY864" fmla="*/ 883282 h 1728611"/>
              <a:gd name="connsiteX865" fmla="*/ 953438 w 1555750"/>
              <a:gd name="connsiteY865" fmla="*/ 885683 h 1728611"/>
              <a:gd name="connsiteX866" fmla="*/ 951636 w 1555750"/>
              <a:gd name="connsiteY866" fmla="*/ 887885 h 1728611"/>
              <a:gd name="connsiteX867" fmla="*/ 949835 w 1555750"/>
              <a:gd name="connsiteY867" fmla="*/ 889686 h 1728611"/>
              <a:gd name="connsiteX868" fmla="*/ 947633 w 1555750"/>
              <a:gd name="connsiteY868" fmla="*/ 891087 h 1728611"/>
              <a:gd name="connsiteX869" fmla="*/ 945631 w 1555750"/>
              <a:gd name="connsiteY869" fmla="*/ 892688 h 1728611"/>
              <a:gd name="connsiteX870" fmla="*/ 943229 w 1555750"/>
              <a:gd name="connsiteY870" fmla="*/ 893689 h 1728611"/>
              <a:gd name="connsiteX871" fmla="*/ 940626 w 1555750"/>
              <a:gd name="connsiteY871" fmla="*/ 894489 h 1728611"/>
              <a:gd name="connsiteX872" fmla="*/ 938024 w 1555750"/>
              <a:gd name="connsiteY872" fmla="*/ 895090 h 1728611"/>
              <a:gd name="connsiteX873" fmla="*/ 935221 w 1555750"/>
              <a:gd name="connsiteY873" fmla="*/ 895090 h 1728611"/>
              <a:gd name="connsiteX874" fmla="*/ 932419 w 1555750"/>
              <a:gd name="connsiteY874" fmla="*/ 895090 h 1728611"/>
              <a:gd name="connsiteX875" fmla="*/ 929616 w 1555750"/>
              <a:gd name="connsiteY875" fmla="*/ 894489 h 1728611"/>
              <a:gd name="connsiteX876" fmla="*/ 927014 w 1555750"/>
              <a:gd name="connsiteY876" fmla="*/ 893689 h 1728611"/>
              <a:gd name="connsiteX877" fmla="*/ 919807 w 1555750"/>
              <a:gd name="connsiteY877" fmla="*/ 890887 h 1728611"/>
              <a:gd name="connsiteX878" fmla="*/ 913201 w 1555750"/>
              <a:gd name="connsiteY878" fmla="*/ 888485 h 1728611"/>
              <a:gd name="connsiteX879" fmla="*/ 906194 w 1555750"/>
              <a:gd name="connsiteY879" fmla="*/ 886684 h 1728611"/>
              <a:gd name="connsiteX880" fmla="*/ 898787 w 1555750"/>
              <a:gd name="connsiteY880" fmla="*/ 884683 h 1728611"/>
              <a:gd name="connsiteX881" fmla="*/ 891781 w 1555750"/>
              <a:gd name="connsiteY881" fmla="*/ 883482 h 1728611"/>
              <a:gd name="connsiteX882" fmla="*/ 884374 w 1555750"/>
              <a:gd name="connsiteY882" fmla="*/ 882681 h 1728611"/>
              <a:gd name="connsiteX883" fmla="*/ 877167 w 1555750"/>
              <a:gd name="connsiteY883" fmla="*/ 882081 h 1728611"/>
              <a:gd name="connsiteX884" fmla="*/ 869760 w 1555750"/>
              <a:gd name="connsiteY884" fmla="*/ 881681 h 1728611"/>
              <a:gd name="connsiteX885" fmla="*/ 861753 w 1555750"/>
              <a:gd name="connsiteY885" fmla="*/ 882081 h 1728611"/>
              <a:gd name="connsiteX886" fmla="*/ 853946 w 1555750"/>
              <a:gd name="connsiteY886" fmla="*/ 882681 h 1728611"/>
              <a:gd name="connsiteX887" fmla="*/ 845938 w 1555750"/>
              <a:gd name="connsiteY887" fmla="*/ 883882 h 1728611"/>
              <a:gd name="connsiteX888" fmla="*/ 837931 w 1555750"/>
              <a:gd name="connsiteY888" fmla="*/ 885283 h 1728611"/>
              <a:gd name="connsiteX889" fmla="*/ 829923 w 1555750"/>
              <a:gd name="connsiteY889" fmla="*/ 887485 h 1728611"/>
              <a:gd name="connsiteX890" fmla="*/ 822316 w 1555750"/>
              <a:gd name="connsiteY890" fmla="*/ 889886 h 1728611"/>
              <a:gd name="connsiteX891" fmla="*/ 814709 w 1555750"/>
              <a:gd name="connsiteY891" fmla="*/ 892688 h 1728611"/>
              <a:gd name="connsiteX892" fmla="*/ 807102 w 1555750"/>
              <a:gd name="connsiteY892" fmla="*/ 896090 h 1728611"/>
              <a:gd name="connsiteX893" fmla="*/ 803699 w 1555750"/>
              <a:gd name="connsiteY893" fmla="*/ 897692 h 1728611"/>
              <a:gd name="connsiteX894" fmla="*/ 800096 w 1555750"/>
              <a:gd name="connsiteY894" fmla="*/ 898892 h 1728611"/>
              <a:gd name="connsiteX895" fmla="*/ 796292 w 1555750"/>
              <a:gd name="connsiteY895" fmla="*/ 900093 h 1728611"/>
              <a:gd name="connsiteX896" fmla="*/ 792689 w 1555750"/>
              <a:gd name="connsiteY896" fmla="*/ 900894 h 1728611"/>
              <a:gd name="connsiteX897" fmla="*/ 789085 w 1555750"/>
              <a:gd name="connsiteY897" fmla="*/ 901494 h 1728611"/>
              <a:gd name="connsiteX898" fmla="*/ 785282 w 1555750"/>
              <a:gd name="connsiteY898" fmla="*/ 902095 h 1728611"/>
              <a:gd name="connsiteX899" fmla="*/ 781679 w 1555750"/>
              <a:gd name="connsiteY899" fmla="*/ 902495 h 1728611"/>
              <a:gd name="connsiteX900" fmla="*/ 777675 w 1555750"/>
              <a:gd name="connsiteY900" fmla="*/ 902495 h 1728611"/>
              <a:gd name="connsiteX901" fmla="*/ 774071 w 1555750"/>
              <a:gd name="connsiteY901" fmla="*/ 902495 h 1728611"/>
              <a:gd name="connsiteX902" fmla="*/ 770468 w 1555750"/>
              <a:gd name="connsiteY902" fmla="*/ 902095 h 1728611"/>
              <a:gd name="connsiteX903" fmla="*/ 766665 w 1555750"/>
              <a:gd name="connsiteY903" fmla="*/ 901494 h 1728611"/>
              <a:gd name="connsiteX904" fmla="*/ 763061 w 1555750"/>
              <a:gd name="connsiteY904" fmla="*/ 900894 h 1728611"/>
              <a:gd name="connsiteX905" fmla="*/ 759458 w 1555750"/>
              <a:gd name="connsiteY905" fmla="*/ 900093 h 1728611"/>
              <a:gd name="connsiteX906" fmla="*/ 755654 w 1555750"/>
              <a:gd name="connsiteY906" fmla="*/ 898892 h 1728611"/>
              <a:gd name="connsiteX907" fmla="*/ 752051 w 1555750"/>
              <a:gd name="connsiteY907" fmla="*/ 897692 h 1728611"/>
              <a:gd name="connsiteX908" fmla="*/ 748648 w 1555750"/>
              <a:gd name="connsiteY908" fmla="*/ 896090 h 1728611"/>
              <a:gd name="connsiteX909" fmla="*/ 741041 w 1555750"/>
              <a:gd name="connsiteY909" fmla="*/ 892688 h 1728611"/>
              <a:gd name="connsiteX910" fmla="*/ 733434 w 1555750"/>
              <a:gd name="connsiteY910" fmla="*/ 889886 h 1728611"/>
              <a:gd name="connsiteX911" fmla="*/ 725827 w 1555750"/>
              <a:gd name="connsiteY911" fmla="*/ 887485 h 1728611"/>
              <a:gd name="connsiteX912" fmla="*/ 717819 w 1555750"/>
              <a:gd name="connsiteY912" fmla="*/ 885283 h 1728611"/>
              <a:gd name="connsiteX913" fmla="*/ 709812 w 1555750"/>
              <a:gd name="connsiteY913" fmla="*/ 883882 h 1728611"/>
              <a:gd name="connsiteX914" fmla="*/ 701804 w 1555750"/>
              <a:gd name="connsiteY914" fmla="*/ 882681 h 1728611"/>
              <a:gd name="connsiteX915" fmla="*/ 693997 w 1555750"/>
              <a:gd name="connsiteY915" fmla="*/ 882081 h 1728611"/>
              <a:gd name="connsiteX916" fmla="*/ 685589 w 1555750"/>
              <a:gd name="connsiteY916" fmla="*/ 881681 h 1728611"/>
              <a:gd name="connsiteX917" fmla="*/ 678383 w 1555750"/>
              <a:gd name="connsiteY917" fmla="*/ 882081 h 1728611"/>
              <a:gd name="connsiteX918" fmla="*/ 671376 w 1555750"/>
              <a:gd name="connsiteY918" fmla="*/ 882681 h 1728611"/>
              <a:gd name="connsiteX919" fmla="*/ 663969 w 1555750"/>
              <a:gd name="connsiteY919" fmla="*/ 883482 h 1728611"/>
              <a:gd name="connsiteX920" fmla="*/ 656963 w 1555750"/>
              <a:gd name="connsiteY920" fmla="*/ 884683 h 1728611"/>
              <a:gd name="connsiteX921" fmla="*/ 649556 w 1555750"/>
              <a:gd name="connsiteY921" fmla="*/ 886684 h 1728611"/>
              <a:gd name="connsiteX922" fmla="*/ 642549 w 1555750"/>
              <a:gd name="connsiteY922" fmla="*/ 888485 h 1728611"/>
              <a:gd name="connsiteX923" fmla="*/ 635543 w 1555750"/>
              <a:gd name="connsiteY923" fmla="*/ 890887 h 1728611"/>
              <a:gd name="connsiteX924" fmla="*/ 628736 w 1555750"/>
              <a:gd name="connsiteY924" fmla="*/ 893689 h 1728611"/>
              <a:gd name="connsiteX925" fmla="*/ 626134 w 1555750"/>
              <a:gd name="connsiteY925" fmla="*/ 894489 h 1728611"/>
              <a:gd name="connsiteX926" fmla="*/ 623331 w 1555750"/>
              <a:gd name="connsiteY926" fmla="*/ 895090 h 1728611"/>
              <a:gd name="connsiteX927" fmla="*/ 620529 w 1555750"/>
              <a:gd name="connsiteY927" fmla="*/ 895090 h 1728611"/>
              <a:gd name="connsiteX928" fmla="*/ 617726 w 1555750"/>
              <a:gd name="connsiteY928" fmla="*/ 895090 h 1728611"/>
              <a:gd name="connsiteX929" fmla="*/ 615124 w 1555750"/>
              <a:gd name="connsiteY929" fmla="*/ 894489 h 1728611"/>
              <a:gd name="connsiteX930" fmla="*/ 612521 w 1555750"/>
              <a:gd name="connsiteY930" fmla="*/ 893689 h 1728611"/>
              <a:gd name="connsiteX931" fmla="*/ 610119 w 1555750"/>
              <a:gd name="connsiteY931" fmla="*/ 892688 h 1728611"/>
              <a:gd name="connsiteX932" fmla="*/ 608117 w 1555750"/>
              <a:gd name="connsiteY932" fmla="*/ 891087 h 1728611"/>
              <a:gd name="connsiteX933" fmla="*/ 605915 w 1555750"/>
              <a:gd name="connsiteY933" fmla="*/ 889686 h 1728611"/>
              <a:gd name="connsiteX934" fmla="*/ 603713 w 1555750"/>
              <a:gd name="connsiteY934" fmla="*/ 887885 h 1728611"/>
              <a:gd name="connsiteX935" fmla="*/ 602312 w 1555750"/>
              <a:gd name="connsiteY935" fmla="*/ 885683 h 1728611"/>
              <a:gd name="connsiteX936" fmla="*/ 600710 w 1555750"/>
              <a:gd name="connsiteY936" fmla="*/ 883282 h 1728611"/>
              <a:gd name="connsiteX937" fmla="*/ 599509 w 1555750"/>
              <a:gd name="connsiteY937" fmla="*/ 880680 h 1728611"/>
              <a:gd name="connsiteX938" fmla="*/ 598909 w 1555750"/>
              <a:gd name="connsiteY938" fmla="*/ 878078 h 1728611"/>
              <a:gd name="connsiteX939" fmla="*/ 598308 w 1555750"/>
              <a:gd name="connsiteY939" fmla="*/ 875276 h 1728611"/>
              <a:gd name="connsiteX940" fmla="*/ 597908 w 1555750"/>
              <a:gd name="connsiteY940" fmla="*/ 872474 h 1728611"/>
              <a:gd name="connsiteX941" fmla="*/ 597908 w 1555750"/>
              <a:gd name="connsiteY941" fmla="*/ 704958 h 1728611"/>
              <a:gd name="connsiteX942" fmla="*/ 597708 w 1555750"/>
              <a:gd name="connsiteY942" fmla="*/ 702156 h 1728611"/>
              <a:gd name="connsiteX943" fmla="*/ 596707 w 1555750"/>
              <a:gd name="connsiteY943" fmla="*/ 699554 h 1728611"/>
              <a:gd name="connsiteX944" fmla="*/ 595506 w 1555750"/>
              <a:gd name="connsiteY944" fmla="*/ 696753 h 1728611"/>
              <a:gd name="connsiteX945" fmla="*/ 593704 w 1555750"/>
              <a:gd name="connsiteY945" fmla="*/ 694551 h 1728611"/>
              <a:gd name="connsiteX946" fmla="*/ 591502 w 1555750"/>
              <a:gd name="connsiteY946" fmla="*/ 692750 h 1728611"/>
              <a:gd name="connsiteX947" fmla="*/ 589100 w 1555750"/>
              <a:gd name="connsiteY947" fmla="*/ 691549 h 1728611"/>
              <a:gd name="connsiteX948" fmla="*/ 586297 w 1555750"/>
              <a:gd name="connsiteY948" fmla="*/ 690548 h 1728611"/>
              <a:gd name="connsiteX949" fmla="*/ 583294 w 1555750"/>
              <a:gd name="connsiteY949" fmla="*/ 690348 h 1728611"/>
              <a:gd name="connsiteX950" fmla="*/ 580291 w 1555750"/>
              <a:gd name="connsiteY950" fmla="*/ 690548 h 1728611"/>
              <a:gd name="connsiteX951" fmla="*/ 577489 w 1555750"/>
              <a:gd name="connsiteY951" fmla="*/ 691549 h 1728611"/>
              <a:gd name="connsiteX952" fmla="*/ 575087 w 1555750"/>
              <a:gd name="connsiteY952" fmla="*/ 692750 h 1728611"/>
              <a:gd name="connsiteX953" fmla="*/ 572885 w 1555750"/>
              <a:gd name="connsiteY953" fmla="*/ 694551 h 1728611"/>
              <a:gd name="connsiteX954" fmla="*/ 571083 w 1555750"/>
              <a:gd name="connsiteY954" fmla="*/ 696753 h 1728611"/>
              <a:gd name="connsiteX955" fmla="*/ 569481 w 1555750"/>
              <a:gd name="connsiteY955" fmla="*/ 699554 h 1728611"/>
              <a:gd name="connsiteX956" fmla="*/ 568480 w 1555750"/>
              <a:gd name="connsiteY956" fmla="*/ 702156 h 1728611"/>
              <a:gd name="connsiteX957" fmla="*/ 568280 w 1555750"/>
              <a:gd name="connsiteY957" fmla="*/ 704958 h 1728611"/>
              <a:gd name="connsiteX958" fmla="*/ 568280 w 1555750"/>
              <a:gd name="connsiteY958" fmla="*/ 904096 h 1728611"/>
              <a:gd name="connsiteX959" fmla="*/ 567880 w 1555750"/>
              <a:gd name="connsiteY959" fmla="*/ 910701 h 1728611"/>
              <a:gd name="connsiteX960" fmla="*/ 567079 w 1555750"/>
              <a:gd name="connsiteY960" fmla="*/ 917505 h 1728611"/>
              <a:gd name="connsiteX961" fmla="*/ 565478 w 1555750"/>
              <a:gd name="connsiteY961" fmla="*/ 924110 h 1728611"/>
              <a:gd name="connsiteX962" fmla="*/ 563476 w 1555750"/>
              <a:gd name="connsiteY962" fmla="*/ 930514 h 1728611"/>
              <a:gd name="connsiteX963" fmla="*/ 560673 w 1555750"/>
              <a:gd name="connsiteY963" fmla="*/ 936718 h 1728611"/>
              <a:gd name="connsiteX964" fmla="*/ 557270 w 1555750"/>
              <a:gd name="connsiteY964" fmla="*/ 942923 h 1728611"/>
              <a:gd name="connsiteX965" fmla="*/ 553667 w 1555750"/>
              <a:gd name="connsiteY965" fmla="*/ 948326 h 1728611"/>
              <a:gd name="connsiteX966" fmla="*/ 549263 w 1555750"/>
              <a:gd name="connsiteY966" fmla="*/ 953930 h 1728611"/>
              <a:gd name="connsiteX967" fmla="*/ 548462 w 1555750"/>
              <a:gd name="connsiteY967" fmla="*/ 954731 h 1728611"/>
              <a:gd name="connsiteX968" fmla="*/ 545259 w 1555750"/>
              <a:gd name="connsiteY968" fmla="*/ 958133 h 1728611"/>
              <a:gd name="connsiteX969" fmla="*/ 542056 w 1555750"/>
              <a:gd name="connsiteY969" fmla="*/ 961135 h 1728611"/>
              <a:gd name="connsiteX970" fmla="*/ 538653 w 1555750"/>
              <a:gd name="connsiteY970" fmla="*/ 963937 h 1728611"/>
              <a:gd name="connsiteX971" fmla="*/ 534849 w 1555750"/>
              <a:gd name="connsiteY971" fmla="*/ 966739 h 1728611"/>
              <a:gd name="connsiteX972" fmla="*/ 531246 w 1555750"/>
              <a:gd name="connsiteY972" fmla="*/ 968741 h 1728611"/>
              <a:gd name="connsiteX973" fmla="*/ 527643 w 1555750"/>
              <a:gd name="connsiteY973" fmla="*/ 970742 h 1728611"/>
              <a:gd name="connsiteX974" fmla="*/ 523639 w 1555750"/>
              <a:gd name="connsiteY974" fmla="*/ 972143 h 1728611"/>
              <a:gd name="connsiteX975" fmla="*/ 519635 w 1555750"/>
              <a:gd name="connsiteY975" fmla="*/ 973344 h 1728611"/>
              <a:gd name="connsiteX976" fmla="*/ 515632 w 1555750"/>
              <a:gd name="connsiteY976" fmla="*/ 974344 h 1728611"/>
              <a:gd name="connsiteX977" fmla="*/ 511628 w 1555750"/>
              <a:gd name="connsiteY977" fmla="*/ 974945 h 1728611"/>
              <a:gd name="connsiteX978" fmla="*/ 507824 w 1555750"/>
              <a:gd name="connsiteY978" fmla="*/ 975545 h 1728611"/>
              <a:gd name="connsiteX979" fmla="*/ 503420 w 1555750"/>
              <a:gd name="connsiteY979" fmla="*/ 975545 h 1728611"/>
              <a:gd name="connsiteX980" fmla="*/ 499417 w 1555750"/>
              <a:gd name="connsiteY980" fmla="*/ 975345 h 1728611"/>
              <a:gd name="connsiteX981" fmla="*/ 495413 w 1555750"/>
              <a:gd name="connsiteY981" fmla="*/ 974945 h 1728611"/>
              <a:gd name="connsiteX982" fmla="*/ 491609 w 1555750"/>
              <a:gd name="connsiteY982" fmla="*/ 974344 h 1728611"/>
              <a:gd name="connsiteX983" fmla="*/ 487606 w 1555750"/>
              <a:gd name="connsiteY983" fmla="*/ 973344 h 1728611"/>
              <a:gd name="connsiteX984" fmla="*/ 483602 w 1555750"/>
              <a:gd name="connsiteY984" fmla="*/ 972143 h 1728611"/>
              <a:gd name="connsiteX985" fmla="*/ 479999 w 1555750"/>
              <a:gd name="connsiteY985" fmla="*/ 970742 h 1728611"/>
              <a:gd name="connsiteX986" fmla="*/ 475995 w 1555750"/>
              <a:gd name="connsiteY986" fmla="*/ 969141 h 1728611"/>
              <a:gd name="connsiteX987" fmla="*/ 472592 w 1555750"/>
              <a:gd name="connsiteY987" fmla="*/ 966939 h 1728611"/>
              <a:gd name="connsiteX988" fmla="*/ 468988 w 1555750"/>
              <a:gd name="connsiteY988" fmla="*/ 964938 h 1728611"/>
              <a:gd name="connsiteX989" fmla="*/ 465585 w 1555750"/>
              <a:gd name="connsiteY989" fmla="*/ 962336 h 1728611"/>
              <a:gd name="connsiteX990" fmla="*/ 462382 w 1555750"/>
              <a:gd name="connsiteY990" fmla="*/ 959934 h 1728611"/>
              <a:gd name="connsiteX991" fmla="*/ 459379 w 1555750"/>
              <a:gd name="connsiteY991" fmla="*/ 956932 h 1728611"/>
              <a:gd name="connsiteX992" fmla="*/ 456577 w 1555750"/>
              <a:gd name="connsiteY992" fmla="*/ 953930 h 1728611"/>
              <a:gd name="connsiteX993" fmla="*/ 453974 w 1555750"/>
              <a:gd name="connsiteY993" fmla="*/ 950528 h 1728611"/>
              <a:gd name="connsiteX994" fmla="*/ 451372 w 1555750"/>
              <a:gd name="connsiteY994" fmla="*/ 947126 h 1728611"/>
              <a:gd name="connsiteX995" fmla="*/ 449370 w 1555750"/>
              <a:gd name="connsiteY995" fmla="*/ 943523 h 1728611"/>
              <a:gd name="connsiteX996" fmla="*/ 447168 w 1555750"/>
              <a:gd name="connsiteY996" fmla="*/ 939520 h 1728611"/>
              <a:gd name="connsiteX997" fmla="*/ 445366 w 1555750"/>
              <a:gd name="connsiteY997" fmla="*/ 935117 h 1728611"/>
              <a:gd name="connsiteX998" fmla="*/ 444165 w 1555750"/>
              <a:gd name="connsiteY998" fmla="*/ 930914 h 1728611"/>
              <a:gd name="connsiteX999" fmla="*/ 442964 w 1555750"/>
              <a:gd name="connsiteY999" fmla="*/ 926712 h 1728611"/>
              <a:gd name="connsiteX1000" fmla="*/ 439761 w 1555750"/>
              <a:gd name="connsiteY1000" fmla="*/ 912302 h 1728611"/>
              <a:gd name="connsiteX1001" fmla="*/ 437359 w 1555750"/>
              <a:gd name="connsiteY1001" fmla="*/ 897892 h 1728611"/>
              <a:gd name="connsiteX1002" fmla="*/ 435357 w 1555750"/>
              <a:gd name="connsiteY1002" fmla="*/ 883282 h 1728611"/>
              <a:gd name="connsiteX1003" fmla="*/ 433355 w 1555750"/>
              <a:gd name="connsiteY1003" fmla="*/ 868471 h 1728611"/>
              <a:gd name="connsiteX1004" fmla="*/ 431954 w 1555750"/>
              <a:gd name="connsiteY1004" fmla="*/ 853661 h 1728611"/>
              <a:gd name="connsiteX1005" fmla="*/ 430953 w 1555750"/>
              <a:gd name="connsiteY1005" fmla="*/ 838650 h 1728611"/>
              <a:gd name="connsiteX1006" fmla="*/ 430352 w 1555750"/>
              <a:gd name="connsiteY1006" fmla="*/ 823240 h 1728611"/>
              <a:gd name="connsiteX1007" fmla="*/ 430152 w 1555750"/>
              <a:gd name="connsiteY1007" fmla="*/ 808029 h 1728611"/>
              <a:gd name="connsiteX1008" fmla="*/ 430352 w 1555750"/>
              <a:gd name="connsiteY1008" fmla="*/ 788816 h 1728611"/>
              <a:gd name="connsiteX1009" fmla="*/ 431353 w 1555750"/>
              <a:gd name="connsiteY1009" fmla="*/ 769403 h 1728611"/>
              <a:gd name="connsiteX1010" fmla="*/ 433155 w 1555750"/>
              <a:gd name="connsiteY1010" fmla="*/ 750590 h 1728611"/>
              <a:gd name="connsiteX1011" fmla="*/ 435357 w 1555750"/>
              <a:gd name="connsiteY1011" fmla="*/ 731577 h 1728611"/>
              <a:gd name="connsiteX1012" fmla="*/ 438360 w 1555750"/>
              <a:gd name="connsiteY1012" fmla="*/ 713164 h 1728611"/>
              <a:gd name="connsiteX1013" fmla="*/ 441763 w 1555750"/>
              <a:gd name="connsiteY1013" fmla="*/ 695151 h 1728611"/>
              <a:gd name="connsiteX1014" fmla="*/ 445567 w 1555750"/>
              <a:gd name="connsiteY1014" fmla="*/ 677139 h 1728611"/>
              <a:gd name="connsiteX1015" fmla="*/ 450571 w 1555750"/>
              <a:gd name="connsiteY1015" fmla="*/ 659727 h 1728611"/>
              <a:gd name="connsiteX1016" fmla="*/ 455776 w 1555750"/>
              <a:gd name="connsiteY1016" fmla="*/ 642315 h 1728611"/>
              <a:gd name="connsiteX1017" fmla="*/ 461581 w 1555750"/>
              <a:gd name="connsiteY1017" fmla="*/ 625504 h 1728611"/>
              <a:gd name="connsiteX1018" fmla="*/ 467987 w 1555750"/>
              <a:gd name="connsiteY1018" fmla="*/ 608892 h 1728611"/>
              <a:gd name="connsiteX1019" fmla="*/ 474794 w 1555750"/>
              <a:gd name="connsiteY1019" fmla="*/ 593081 h 1728611"/>
              <a:gd name="connsiteX1020" fmla="*/ 482000 w 1555750"/>
              <a:gd name="connsiteY1020" fmla="*/ 577470 h 1728611"/>
              <a:gd name="connsiteX1021" fmla="*/ 490008 w 1555750"/>
              <a:gd name="connsiteY1021" fmla="*/ 562260 h 1728611"/>
              <a:gd name="connsiteX1022" fmla="*/ 498215 w 1555750"/>
              <a:gd name="connsiteY1022" fmla="*/ 547250 h 1728611"/>
              <a:gd name="connsiteX1023" fmla="*/ 507024 w 1555750"/>
              <a:gd name="connsiteY1023" fmla="*/ 533240 h 1728611"/>
              <a:gd name="connsiteX1024" fmla="*/ 516232 w 1555750"/>
              <a:gd name="connsiteY1024" fmla="*/ 519030 h 1728611"/>
              <a:gd name="connsiteX1025" fmla="*/ 526041 w 1555750"/>
              <a:gd name="connsiteY1025" fmla="*/ 506021 h 1728611"/>
              <a:gd name="connsiteX1026" fmla="*/ 536251 w 1555750"/>
              <a:gd name="connsiteY1026" fmla="*/ 493212 h 1728611"/>
              <a:gd name="connsiteX1027" fmla="*/ 546861 w 1555750"/>
              <a:gd name="connsiteY1027" fmla="*/ 480604 h 1728611"/>
              <a:gd name="connsiteX1028" fmla="*/ 557871 w 1555750"/>
              <a:gd name="connsiteY1028" fmla="*/ 468996 h 1728611"/>
              <a:gd name="connsiteX1029" fmla="*/ 569281 w 1555750"/>
              <a:gd name="connsiteY1029" fmla="*/ 457588 h 1728611"/>
              <a:gd name="connsiteX1030" fmla="*/ 580892 w 1555750"/>
              <a:gd name="connsiteY1030" fmla="*/ 447181 h 1728611"/>
              <a:gd name="connsiteX1031" fmla="*/ 592703 w 1555750"/>
              <a:gd name="connsiteY1031" fmla="*/ 437174 h 1728611"/>
              <a:gd name="connsiteX1032" fmla="*/ 605315 w 1555750"/>
              <a:gd name="connsiteY1032" fmla="*/ 427767 h 1728611"/>
              <a:gd name="connsiteX1033" fmla="*/ 617726 w 1555750"/>
              <a:gd name="connsiteY1033" fmla="*/ 419161 h 1728611"/>
              <a:gd name="connsiteX1034" fmla="*/ 630939 w 1555750"/>
              <a:gd name="connsiteY1034" fmla="*/ 410956 h 1728611"/>
              <a:gd name="connsiteX1035" fmla="*/ 637745 w 1555750"/>
              <a:gd name="connsiteY1035" fmla="*/ 407153 h 1728611"/>
              <a:gd name="connsiteX1036" fmla="*/ 644351 w 1555750"/>
              <a:gd name="connsiteY1036" fmla="*/ 403550 h 1728611"/>
              <a:gd name="connsiteX1037" fmla="*/ 651157 w 1555750"/>
              <a:gd name="connsiteY1037" fmla="*/ 400148 h 1728611"/>
              <a:gd name="connsiteX1038" fmla="*/ 657763 w 1555750"/>
              <a:gd name="connsiteY1038" fmla="*/ 396746 h 1728611"/>
              <a:gd name="connsiteX1039" fmla="*/ 664970 w 1555750"/>
              <a:gd name="connsiteY1039" fmla="*/ 393744 h 1728611"/>
              <a:gd name="connsiteX1040" fmla="*/ 671977 w 1555750"/>
              <a:gd name="connsiteY1040" fmla="*/ 390742 h 1728611"/>
              <a:gd name="connsiteX1041" fmla="*/ 678983 w 1555750"/>
              <a:gd name="connsiteY1041" fmla="*/ 387940 h 1728611"/>
              <a:gd name="connsiteX1042" fmla="*/ 685990 w 1555750"/>
              <a:gd name="connsiteY1042" fmla="*/ 385538 h 1728611"/>
              <a:gd name="connsiteX1043" fmla="*/ 692996 w 1555750"/>
              <a:gd name="connsiteY1043" fmla="*/ 383136 h 1728611"/>
              <a:gd name="connsiteX1044" fmla="*/ 770573 w 1555750"/>
              <a:gd name="connsiteY1044" fmla="*/ 0 h 1728611"/>
              <a:gd name="connsiteX1045" fmla="*/ 779571 w 1555750"/>
              <a:gd name="connsiteY1045" fmla="*/ 400 h 1728611"/>
              <a:gd name="connsiteX1046" fmla="*/ 788769 w 1555750"/>
              <a:gd name="connsiteY1046" fmla="*/ 1001 h 1728611"/>
              <a:gd name="connsiteX1047" fmla="*/ 797767 w 1555750"/>
              <a:gd name="connsiteY1047" fmla="*/ 2202 h 1728611"/>
              <a:gd name="connsiteX1048" fmla="*/ 806166 w 1555750"/>
              <a:gd name="connsiteY1048" fmla="*/ 3603 h 1728611"/>
              <a:gd name="connsiteX1049" fmla="*/ 814764 w 1555750"/>
              <a:gd name="connsiteY1049" fmla="*/ 5405 h 1728611"/>
              <a:gd name="connsiteX1050" fmla="*/ 823362 w 1555750"/>
              <a:gd name="connsiteY1050" fmla="*/ 8007 h 1728611"/>
              <a:gd name="connsiteX1051" fmla="*/ 831560 w 1555750"/>
              <a:gd name="connsiteY1051" fmla="*/ 10610 h 1728611"/>
              <a:gd name="connsiteX1052" fmla="*/ 839559 w 1555750"/>
              <a:gd name="connsiteY1052" fmla="*/ 14013 h 1728611"/>
              <a:gd name="connsiteX1053" fmla="*/ 847357 w 1555750"/>
              <a:gd name="connsiteY1053" fmla="*/ 17416 h 1728611"/>
              <a:gd name="connsiteX1054" fmla="*/ 855155 w 1555750"/>
              <a:gd name="connsiteY1054" fmla="*/ 21420 h 1728611"/>
              <a:gd name="connsiteX1055" fmla="*/ 862354 w 1555750"/>
              <a:gd name="connsiteY1055" fmla="*/ 25623 h 1728611"/>
              <a:gd name="connsiteX1056" fmla="*/ 869752 w 1555750"/>
              <a:gd name="connsiteY1056" fmla="*/ 30228 h 1728611"/>
              <a:gd name="connsiteX1057" fmla="*/ 876751 w 1555750"/>
              <a:gd name="connsiteY1057" fmla="*/ 35232 h 1728611"/>
              <a:gd name="connsiteX1058" fmla="*/ 883549 w 1555750"/>
              <a:gd name="connsiteY1058" fmla="*/ 40637 h 1728611"/>
              <a:gd name="connsiteX1059" fmla="*/ 889948 w 1555750"/>
              <a:gd name="connsiteY1059" fmla="*/ 46242 h 1728611"/>
              <a:gd name="connsiteX1060" fmla="*/ 895947 w 1555750"/>
              <a:gd name="connsiteY1060" fmla="*/ 52048 h 1728611"/>
              <a:gd name="connsiteX1061" fmla="*/ 901746 w 1555750"/>
              <a:gd name="connsiteY1061" fmla="*/ 58053 h 1728611"/>
              <a:gd name="connsiteX1062" fmla="*/ 907344 w 1555750"/>
              <a:gd name="connsiteY1062" fmla="*/ 64459 h 1728611"/>
              <a:gd name="connsiteX1063" fmla="*/ 912743 w 1555750"/>
              <a:gd name="connsiteY1063" fmla="*/ 71265 h 1728611"/>
              <a:gd name="connsiteX1064" fmla="*/ 917742 w 1555750"/>
              <a:gd name="connsiteY1064" fmla="*/ 78272 h 1728611"/>
              <a:gd name="connsiteX1065" fmla="*/ 922341 w 1555750"/>
              <a:gd name="connsiteY1065" fmla="*/ 85678 h 1728611"/>
              <a:gd name="connsiteX1066" fmla="*/ 926540 w 1555750"/>
              <a:gd name="connsiteY1066" fmla="*/ 92885 h 1728611"/>
              <a:gd name="connsiteX1067" fmla="*/ 930540 w 1555750"/>
              <a:gd name="connsiteY1067" fmla="*/ 100692 h 1728611"/>
              <a:gd name="connsiteX1068" fmla="*/ 933939 w 1555750"/>
              <a:gd name="connsiteY1068" fmla="*/ 108499 h 1728611"/>
              <a:gd name="connsiteX1069" fmla="*/ 937338 w 1555750"/>
              <a:gd name="connsiteY1069" fmla="*/ 116507 h 1728611"/>
              <a:gd name="connsiteX1070" fmla="*/ 939938 w 1555750"/>
              <a:gd name="connsiteY1070" fmla="*/ 124714 h 1728611"/>
              <a:gd name="connsiteX1071" fmla="*/ 942537 w 1555750"/>
              <a:gd name="connsiteY1071" fmla="*/ 133322 h 1728611"/>
              <a:gd name="connsiteX1072" fmla="*/ 944337 w 1555750"/>
              <a:gd name="connsiteY1072" fmla="*/ 141930 h 1728611"/>
              <a:gd name="connsiteX1073" fmla="*/ 945736 w 1555750"/>
              <a:gd name="connsiteY1073" fmla="*/ 150538 h 1728611"/>
              <a:gd name="connsiteX1074" fmla="*/ 946936 w 1555750"/>
              <a:gd name="connsiteY1074" fmla="*/ 159546 h 1728611"/>
              <a:gd name="connsiteX1075" fmla="*/ 947536 w 1555750"/>
              <a:gd name="connsiteY1075" fmla="*/ 168555 h 1728611"/>
              <a:gd name="connsiteX1076" fmla="*/ 947936 w 1555750"/>
              <a:gd name="connsiteY1076" fmla="*/ 177763 h 1728611"/>
              <a:gd name="connsiteX1077" fmla="*/ 947536 w 1555750"/>
              <a:gd name="connsiteY1077" fmla="*/ 186771 h 1728611"/>
              <a:gd name="connsiteX1078" fmla="*/ 946936 w 1555750"/>
              <a:gd name="connsiteY1078" fmla="*/ 195779 h 1728611"/>
              <a:gd name="connsiteX1079" fmla="*/ 945736 w 1555750"/>
              <a:gd name="connsiteY1079" fmla="*/ 204588 h 1728611"/>
              <a:gd name="connsiteX1080" fmla="*/ 944337 w 1555750"/>
              <a:gd name="connsiteY1080" fmla="*/ 213396 h 1728611"/>
              <a:gd name="connsiteX1081" fmla="*/ 942537 w 1555750"/>
              <a:gd name="connsiteY1081" fmla="*/ 222004 h 1728611"/>
              <a:gd name="connsiteX1082" fmla="*/ 939938 w 1555750"/>
              <a:gd name="connsiteY1082" fmla="*/ 230611 h 1728611"/>
              <a:gd name="connsiteX1083" fmla="*/ 937338 w 1555750"/>
              <a:gd name="connsiteY1083" fmla="*/ 238819 h 1728611"/>
              <a:gd name="connsiteX1084" fmla="*/ 933939 w 1555750"/>
              <a:gd name="connsiteY1084" fmla="*/ 246826 h 1728611"/>
              <a:gd name="connsiteX1085" fmla="*/ 930540 w 1555750"/>
              <a:gd name="connsiteY1085" fmla="*/ 254633 h 1728611"/>
              <a:gd name="connsiteX1086" fmla="*/ 926540 w 1555750"/>
              <a:gd name="connsiteY1086" fmla="*/ 262441 h 1728611"/>
              <a:gd name="connsiteX1087" fmla="*/ 922341 w 1555750"/>
              <a:gd name="connsiteY1087" fmla="*/ 269647 h 1728611"/>
              <a:gd name="connsiteX1088" fmla="*/ 917742 w 1555750"/>
              <a:gd name="connsiteY1088" fmla="*/ 277054 h 1728611"/>
              <a:gd name="connsiteX1089" fmla="*/ 912743 w 1555750"/>
              <a:gd name="connsiteY1089" fmla="*/ 283860 h 1728611"/>
              <a:gd name="connsiteX1090" fmla="*/ 907344 w 1555750"/>
              <a:gd name="connsiteY1090" fmla="*/ 290466 h 1728611"/>
              <a:gd name="connsiteX1091" fmla="*/ 901746 w 1555750"/>
              <a:gd name="connsiteY1091" fmla="*/ 296872 h 1728611"/>
              <a:gd name="connsiteX1092" fmla="*/ 895947 w 1555750"/>
              <a:gd name="connsiteY1092" fmla="*/ 303278 h 1728611"/>
              <a:gd name="connsiteX1093" fmla="*/ 889948 w 1555750"/>
              <a:gd name="connsiteY1093" fmla="*/ 309083 h 1728611"/>
              <a:gd name="connsiteX1094" fmla="*/ 883549 w 1555750"/>
              <a:gd name="connsiteY1094" fmla="*/ 314689 h 1728611"/>
              <a:gd name="connsiteX1095" fmla="*/ 876751 w 1555750"/>
              <a:gd name="connsiteY1095" fmla="*/ 319893 h 1728611"/>
              <a:gd name="connsiteX1096" fmla="*/ 869752 w 1555750"/>
              <a:gd name="connsiteY1096" fmla="*/ 325098 h 1728611"/>
              <a:gd name="connsiteX1097" fmla="*/ 862354 w 1555750"/>
              <a:gd name="connsiteY1097" fmla="*/ 329702 h 1728611"/>
              <a:gd name="connsiteX1098" fmla="*/ 855155 w 1555750"/>
              <a:gd name="connsiteY1098" fmla="*/ 333906 h 1728611"/>
              <a:gd name="connsiteX1099" fmla="*/ 847357 w 1555750"/>
              <a:gd name="connsiteY1099" fmla="*/ 337910 h 1728611"/>
              <a:gd name="connsiteX1100" fmla="*/ 839559 w 1555750"/>
              <a:gd name="connsiteY1100" fmla="*/ 341313 h 1728611"/>
              <a:gd name="connsiteX1101" fmla="*/ 831560 w 1555750"/>
              <a:gd name="connsiteY1101" fmla="*/ 344716 h 1728611"/>
              <a:gd name="connsiteX1102" fmla="*/ 823362 w 1555750"/>
              <a:gd name="connsiteY1102" fmla="*/ 347319 h 1728611"/>
              <a:gd name="connsiteX1103" fmla="*/ 814764 w 1555750"/>
              <a:gd name="connsiteY1103" fmla="*/ 349921 h 1728611"/>
              <a:gd name="connsiteX1104" fmla="*/ 806166 w 1555750"/>
              <a:gd name="connsiteY1104" fmla="*/ 351723 h 1728611"/>
              <a:gd name="connsiteX1105" fmla="*/ 797767 w 1555750"/>
              <a:gd name="connsiteY1105" fmla="*/ 353124 h 1728611"/>
              <a:gd name="connsiteX1106" fmla="*/ 788769 w 1555750"/>
              <a:gd name="connsiteY1106" fmla="*/ 354325 h 1728611"/>
              <a:gd name="connsiteX1107" fmla="*/ 779571 w 1555750"/>
              <a:gd name="connsiteY1107" fmla="*/ 355126 h 1728611"/>
              <a:gd name="connsiteX1108" fmla="*/ 770573 w 1555750"/>
              <a:gd name="connsiteY1108" fmla="*/ 355326 h 1728611"/>
              <a:gd name="connsiteX1109" fmla="*/ 761375 w 1555750"/>
              <a:gd name="connsiteY1109" fmla="*/ 355126 h 1728611"/>
              <a:gd name="connsiteX1110" fmla="*/ 752377 w 1555750"/>
              <a:gd name="connsiteY1110" fmla="*/ 354325 h 1728611"/>
              <a:gd name="connsiteX1111" fmla="*/ 743579 w 1555750"/>
              <a:gd name="connsiteY1111" fmla="*/ 353124 h 1728611"/>
              <a:gd name="connsiteX1112" fmla="*/ 734780 w 1555750"/>
              <a:gd name="connsiteY1112" fmla="*/ 351723 h 1728611"/>
              <a:gd name="connsiteX1113" fmla="*/ 726182 w 1555750"/>
              <a:gd name="connsiteY1113" fmla="*/ 349921 h 1728611"/>
              <a:gd name="connsiteX1114" fmla="*/ 717584 w 1555750"/>
              <a:gd name="connsiteY1114" fmla="*/ 347319 h 1728611"/>
              <a:gd name="connsiteX1115" fmla="*/ 709386 w 1555750"/>
              <a:gd name="connsiteY1115" fmla="*/ 344716 h 1728611"/>
              <a:gd name="connsiteX1116" fmla="*/ 701387 w 1555750"/>
              <a:gd name="connsiteY1116" fmla="*/ 341313 h 1728611"/>
              <a:gd name="connsiteX1117" fmla="*/ 693589 w 1555750"/>
              <a:gd name="connsiteY1117" fmla="*/ 337910 h 1728611"/>
              <a:gd name="connsiteX1118" fmla="*/ 685791 w 1555750"/>
              <a:gd name="connsiteY1118" fmla="*/ 333906 h 1728611"/>
              <a:gd name="connsiteX1119" fmla="*/ 678592 w 1555750"/>
              <a:gd name="connsiteY1119" fmla="*/ 329702 h 1728611"/>
              <a:gd name="connsiteX1120" fmla="*/ 671194 w 1555750"/>
              <a:gd name="connsiteY1120" fmla="*/ 325098 h 1728611"/>
              <a:gd name="connsiteX1121" fmla="*/ 664595 w 1555750"/>
              <a:gd name="connsiteY1121" fmla="*/ 319893 h 1728611"/>
              <a:gd name="connsiteX1122" fmla="*/ 657796 w 1555750"/>
              <a:gd name="connsiteY1122" fmla="*/ 314689 h 1728611"/>
              <a:gd name="connsiteX1123" fmla="*/ 651398 w 1555750"/>
              <a:gd name="connsiteY1123" fmla="*/ 309083 h 1728611"/>
              <a:gd name="connsiteX1124" fmla="*/ 644999 w 1555750"/>
              <a:gd name="connsiteY1124" fmla="*/ 303278 h 1728611"/>
              <a:gd name="connsiteX1125" fmla="*/ 639200 w 1555750"/>
              <a:gd name="connsiteY1125" fmla="*/ 296872 h 1728611"/>
              <a:gd name="connsiteX1126" fmla="*/ 633602 w 1555750"/>
              <a:gd name="connsiteY1126" fmla="*/ 290466 h 1728611"/>
              <a:gd name="connsiteX1127" fmla="*/ 628403 w 1555750"/>
              <a:gd name="connsiteY1127" fmla="*/ 283860 h 1728611"/>
              <a:gd name="connsiteX1128" fmla="*/ 623604 w 1555750"/>
              <a:gd name="connsiteY1128" fmla="*/ 277054 h 1728611"/>
              <a:gd name="connsiteX1129" fmla="*/ 618605 w 1555750"/>
              <a:gd name="connsiteY1129" fmla="*/ 269647 h 1728611"/>
              <a:gd name="connsiteX1130" fmla="*/ 614406 w 1555750"/>
              <a:gd name="connsiteY1130" fmla="*/ 262441 h 1728611"/>
              <a:gd name="connsiteX1131" fmla="*/ 610806 w 1555750"/>
              <a:gd name="connsiteY1131" fmla="*/ 254633 h 1728611"/>
              <a:gd name="connsiteX1132" fmla="*/ 607007 w 1555750"/>
              <a:gd name="connsiteY1132" fmla="*/ 246826 h 1728611"/>
              <a:gd name="connsiteX1133" fmla="*/ 604008 w 1555750"/>
              <a:gd name="connsiteY1133" fmla="*/ 238819 h 1728611"/>
              <a:gd name="connsiteX1134" fmla="*/ 601008 w 1555750"/>
              <a:gd name="connsiteY1134" fmla="*/ 230611 h 1728611"/>
              <a:gd name="connsiteX1135" fmla="*/ 598809 w 1555750"/>
              <a:gd name="connsiteY1135" fmla="*/ 222004 h 1728611"/>
              <a:gd name="connsiteX1136" fmla="*/ 596609 w 1555750"/>
              <a:gd name="connsiteY1136" fmla="*/ 213396 h 1728611"/>
              <a:gd name="connsiteX1137" fmla="*/ 595210 w 1555750"/>
              <a:gd name="connsiteY1137" fmla="*/ 204588 h 1728611"/>
              <a:gd name="connsiteX1138" fmla="*/ 594010 w 1555750"/>
              <a:gd name="connsiteY1138" fmla="*/ 195779 h 1728611"/>
              <a:gd name="connsiteX1139" fmla="*/ 593410 w 1555750"/>
              <a:gd name="connsiteY1139" fmla="*/ 186771 h 1728611"/>
              <a:gd name="connsiteX1140" fmla="*/ 593010 w 1555750"/>
              <a:gd name="connsiteY1140" fmla="*/ 177763 h 1728611"/>
              <a:gd name="connsiteX1141" fmla="*/ 593410 w 1555750"/>
              <a:gd name="connsiteY1141" fmla="*/ 168555 h 1728611"/>
              <a:gd name="connsiteX1142" fmla="*/ 594010 w 1555750"/>
              <a:gd name="connsiteY1142" fmla="*/ 159546 h 1728611"/>
              <a:gd name="connsiteX1143" fmla="*/ 595210 w 1555750"/>
              <a:gd name="connsiteY1143" fmla="*/ 150538 h 1728611"/>
              <a:gd name="connsiteX1144" fmla="*/ 596609 w 1555750"/>
              <a:gd name="connsiteY1144" fmla="*/ 141930 h 1728611"/>
              <a:gd name="connsiteX1145" fmla="*/ 598809 w 1555750"/>
              <a:gd name="connsiteY1145" fmla="*/ 133322 h 1728611"/>
              <a:gd name="connsiteX1146" fmla="*/ 601008 w 1555750"/>
              <a:gd name="connsiteY1146" fmla="*/ 124714 h 1728611"/>
              <a:gd name="connsiteX1147" fmla="*/ 604008 w 1555750"/>
              <a:gd name="connsiteY1147" fmla="*/ 116507 h 1728611"/>
              <a:gd name="connsiteX1148" fmla="*/ 607007 w 1555750"/>
              <a:gd name="connsiteY1148" fmla="*/ 108499 h 1728611"/>
              <a:gd name="connsiteX1149" fmla="*/ 610806 w 1555750"/>
              <a:gd name="connsiteY1149" fmla="*/ 100692 h 1728611"/>
              <a:gd name="connsiteX1150" fmla="*/ 614406 w 1555750"/>
              <a:gd name="connsiteY1150" fmla="*/ 92885 h 1728611"/>
              <a:gd name="connsiteX1151" fmla="*/ 618605 w 1555750"/>
              <a:gd name="connsiteY1151" fmla="*/ 85678 h 1728611"/>
              <a:gd name="connsiteX1152" fmla="*/ 623604 w 1555750"/>
              <a:gd name="connsiteY1152" fmla="*/ 78272 h 1728611"/>
              <a:gd name="connsiteX1153" fmla="*/ 628403 w 1555750"/>
              <a:gd name="connsiteY1153" fmla="*/ 71265 h 1728611"/>
              <a:gd name="connsiteX1154" fmla="*/ 633602 w 1555750"/>
              <a:gd name="connsiteY1154" fmla="*/ 64459 h 1728611"/>
              <a:gd name="connsiteX1155" fmla="*/ 639200 w 1555750"/>
              <a:gd name="connsiteY1155" fmla="*/ 58053 h 1728611"/>
              <a:gd name="connsiteX1156" fmla="*/ 644999 w 1555750"/>
              <a:gd name="connsiteY1156" fmla="*/ 52048 h 1728611"/>
              <a:gd name="connsiteX1157" fmla="*/ 651398 w 1555750"/>
              <a:gd name="connsiteY1157" fmla="*/ 46242 h 1728611"/>
              <a:gd name="connsiteX1158" fmla="*/ 657796 w 1555750"/>
              <a:gd name="connsiteY1158" fmla="*/ 40637 h 1728611"/>
              <a:gd name="connsiteX1159" fmla="*/ 664595 w 1555750"/>
              <a:gd name="connsiteY1159" fmla="*/ 35232 h 1728611"/>
              <a:gd name="connsiteX1160" fmla="*/ 671194 w 1555750"/>
              <a:gd name="connsiteY1160" fmla="*/ 30228 h 1728611"/>
              <a:gd name="connsiteX1161" fmla="*/ 678592 w 1555750"/>
              <a:gd name="connsiteY1161" fmla="*/ 25623 h 1728611"/>
              <a:gd name="connsiteX1162" fmla="*/ 685791 w 1555750"/>
              <a:gd name="connsiteY1162" fmla="*/ 21420 h 1728611"/>
              <a:gd name="connsiteX1163" fmla="*/ 693589 w 1555750"/>
              <a:gd name="connsiteY1163" fmla="*/ 17416 h 1728611"/>
              <a:gd name="connsiteX1164" fmla="*/ 701387 w 1555750"/>
              <a:gd name="connsiteY1164" fmla="*/ 14013 h 1728611"/>
              <a:gd name="connsiteX1165" fmla="*/ 709386 w 1555750"/>
              <a:gd name="connsiteY1165" fmla="*/ 10610 h 1728611"/>
              <a:gd name="connsiteX1166" fmla="*/ 717584 w 1555750"/>
              <a:gd name="connsiteY1166" fmla="*/ 8007 h 1728611"/>
              <a:gd name="connsiteX1167" fmla="*/ 726182 w 1555750"/>
              <a:gd name="connsiteY1167" fmla="*/ 5405 h 1728611"/>
              <a:gd name="connsiteX1168" fmla="*/ 734780 w 1555750"/>
              <a:gd name="connsiteY1168" fmla="*/ 3603 h 1728611"/>
              <a:gd name="connsiteX1169" fmla="*/ 743579 w 1555750"/>
              <a:gd name="connsiteY1169" fmla="*/ 2202 h 1728611"/>
              <a:gd name="connsiteX1170" fmla="*/ 752377 w 1555750"/>
              <a:gd name="connsiteY1170" fmla="*/ 1001 h 1728611"/>
              <a:gd name="connsiteX1171" fmla="*/ 761375 w 1555750"/>
              <a:gd name="connsiteY1171" fmla="*/ 400 h 172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Lst>
            <a:rect l="l" t="t" r="r" b="b"/>
            <a:pathLst>
              <a:path w="1555750" h="1728611">
                <a:moveTo>
                  <a:pt x="586207" y="1498130"/>
                </a:moveTo>
                <a:lnTo>
                  <a:pt x="591008" y="1505133"/>
                </a:lnTo>
                <a:lnTo>
                  <a:pt x="596210" y="1511535"/>
                </a:lnTo>
                <a:lnTo>
                  <a:pt x="601612" y="1517737"/>
                </a:lnTo>
                <a:lnTo>
                  <a:pt x="607814" y="1523539"/>
                </a:lnTo>
                <a:lnTo>
                  <a:pt x="614217" y="1528941"/>
                </a:lnTo>
                <a:lnTo>
                  <a:pt x="621219" y="1533543"/>
                </a:lnTo>
                <a:lnTo>
                  <a:pt x="628222" y="1538144"/>
                </a:lnTo>
                <a:lnTo>
                  <a:pt x="636024" y="1541946"/>
                </a:lnTo>
                <a:lnTo>
                  <a:pt x="402142" y="1636579"/>
                </a:lnTo>
                <a:lnTo>
                  <a:pt x="399141" y="1638179"/>
                </a:lnTo>
                <a:lnTo>
                  <a:pt x="396740" y="1639980"/>
                </a:lnTo>
                <a:lnTo>
                  <a:pt x="394739" y="1642381"/>
                </a:lnTo>
                <a:lnTo>
                  <a:pt x="393339" y="1644782"/>
                </a:lnTo>
                <a:lnTo>
                  <a:pt x="392339" y="1647383"/>
                </a:lnTo>
                <a:lnTo>
                  <a:pt x="391738" y="1649984"/>
                </a:lnTo>
                <a:lnTo>
                  <a:pt x="391538" y="1652785"/>
                </a:lnTo>
                <a:lnTo>
                  <a:pt x="391738" y="1655586"/>
                </a:lnTo>
                <a:lnTo>
                  <a:pt x="392739" y="1658387"/>
                </a:lnTo>
                <a:lnTo>
                  <a:pt x="393939" y="1660787"/>
                </a:lnTo>
                <a:lnTo>
                  <a:pt x="395340" y="1663188"/>
                </a:lnTo>
                <a:lnTo>
                  <a:pt x="397340" y="1665389"/>
                </a:lnTo>
                <a:lnTo>
                  <a:pt x="399341" y="1666790"/>
                </a:lnTo>
                <a:lnTo>
                  <a:pt x="402142" y="1668190"/>
                </a:lnTo>
                <a:lnTo>
                  <a:pt x="405143" y="1668990"/>
                </a:lnTo>
                <a:lnTo>
                  <a:pt x="408544" y="1669390"/>
                </a:lnTo>
                <a:lnTo>
                  <a:pt x="1147205" y="1669390"/>
                </a:lnTo>
                <a:lnTo>
                  <a:pt x="1150606" y="1668990"/>
                </a:lnTo>
                <a:lnTo>
                  <a:pt x="1153607" y="1668190"/>
                </a:lnTo>
                <a:lnTo>
                  <a:pt x="1156008" y="1666790"/>
                </a:lnTo>
                <a:lnTo>
                  <a:pt x="1158409" y="1665389"/>
                </a:lnTo>
                <a:lnTo>
                  <a:pt x="1160410" y="1663188"/>
                </a:lnTo>
                <a:lnTo>
                  <a:pt x="1161810" y="1660787"/>
                </a:lnTo>
                <a:lnTo>
                  <a:pt x="1163010" y="1658387"/>
                </a:lnTo>
                <a:lnTo>
                  <a:pt x="1163611" y="1655586"/>
                </a:lnTo>
                <a:lnTo>
                  <a:pt x="1164211" y="1652785"/>
                </a:lnTo>
                <a:lnTo>
                  <a:pt x="1164011" y="1649984"/>
                </a:lnTo>
                <a:lnTo>
                  <a:pt x="1163411" y="1647383"/>
                </a:lnTo>
                <a:lnTo>
                  <a:pt x="1162410" y="1644782"/>
                </a:lnTo>
                <a:lnTo>
                  <a:pt x="1161010" y="1642381"/>
                </a:lnTo>
                <a:lnTo>
                  <a:pt x="1159009" y="1639980"/>
                </a:lnTo>
                <a:lnTo>
                  <a:pt x="1156608" y="1638179"/>
                </a:lnTo>
                <a:lnTo>
                  <a:pt x="1153607" y="1636579"/>
                </a:lnTo>
                <a:lnTo>
                  <a:pt x="919725" y="1541946"/>
                </a:lnTo>
                <a:lnTo>
                  <a:pt x="927527" y="1538144"/>
                </a:lnTo>
                <a:lnTo>
                  <a:pt x="934530" y="1533543"/>
                </a:lnTo>
                <a:lnTo>
                  <a:pt x="941532" y="1528941"/>
                </a:lnTo>
                <a:lnTo>
                  <a:pt x="947935" y="1523539"/>
                </a:lnTo>
                <a:lnTo>
                  <a:pt x="954137" y="1517737"/>
                </a:lnTo>
                <a:lnTo>
                  <a:pt x="959539" y="1511535"/>
                </a:lnTo>
                <a:lnTo>
                  <a:pt x="964740" y="1505133"/>
                </a:lnTo>
                <a:lnTo>
                  <a:pt x="969342" y="1498130"/>
                </a:lnTo>
                <a:lnTo>
                  <a:pt x="1296258" y="1630777"/>
                </a:lnTo>
                <a:lnTo>
                  <a:pt x="1307862" y="1635378"/>
                </a:lnTo>
                <a:lnTo>
                  <a:pt x="1319866" y="1639580"/>
                </a:lnTo>
                <a:lnTo>
                  <a:pt x="1332070" y="1643581"/>
                </a:lnTo>
                <a:lnTo>
                  <a:pt x="1344074" y="1647583"/>
                </a:lnTo>
                <a:lnTo>
                  <a:pt x="1356279" y="1650984"/>
                </a:lnTo>
                <a:lnTo>
                  <a:pt x="1368483" y="1653985"/>
                </a:lnTo>
                <a:lnTo>
                  <a:pt x="1380888" y="1657186"/>
                </a:lnTo>
                <a:lnTo>
                  <a:pt x="1393092" y="1659587"/>
                </a:lnTo>
                <a:lnTo>
                  <a:pt x="1405696" y="1661988"/>
                </a:lnTo>
                <a:lnTo>
                  <a:pt x="1418301" y="1663788"/>
                </a:lnTo>
                <a:lnTo>
                  <a:pt x="1430705" y="1665589"/>
                </a:lnTo>
                <a:lnTo>
                  <a:pt x="1443310" y="1666790"/>
                </a:lnTo>
                <a:lnTo>
                  <a:pt x="1456114" y="1668190"/>
                </a:lnTo>
                <a:lnTo>
                  <a:pt x="1468719" y="1668790"/>
                </a:lnTo>
                <a:lnTo>
                  <a:pt x="1481523" y="1669390"/>
                </a:lnTo>
                <a:lnTo>
                  <a:pt x="1493928" y="1669390"/>
                </a:lnTo>
                <a:lnTo>
                  <a:pt x="1497129" y="1669590"/>
                </a:lnTo>
                <a:lnTo>
                  <a:pt x="1500130" y="1669991"/>
                </a:lnTo>
                <a:lnTo>
                  <a:pt x="1502931" y="1670591"/>
                </a:lnTo>
                <a:lnTo>
                  <a:pt x="1505732" y="1671791"/>
                </a:lnTo>
                <a:lnTo>
                  <a:pt x="1508132" y="1672992"/>
                </a:lnTo>
                <a:lnTo>
                  <a:pt x="1510533" y="1674592"/>
                </a:lnTo>
                <a:lnTo>
                  <a:pt x="1512934" y="1675993"/>
                </a:lnTo>
                <a:lnTo>
                  <a:pt x="1515135" y="1677793"/>
                </a:lnTo>
                <a:lnTo>
                  <a:pt x="1516936" y="1679994"/>
                </a:lnTo>
                <a:lnTo>
                  <a:pt x="1518736" y="1682395"/>
                </a:lnTo>
                <a:lnTo>
                  <a:pt x="1519937" y="1684996"/>
                </a:lnTo>
                <a:lnTo>
                  <a:pt x="1521137" y="1687397"/>
                </a:lnTo>
                <a:lnTo>
                  <a:pt x="1522538" y="1690198"/>
                </a:lnTo>
                <a:lnTo>
                  <a:pt x="1523138" y="1692799"/>
                </a:lnTo>
                <a:lnTo>
                  <a:pt x="1523738" y="1696000"/>
                </a:lnTo>
                <a:lnTo>
                  <a:pt x="1523738" y="1699001"/>
                </a:lnTo>
                <a:lnTo>
                  <a:pt x="1523738" y="1702002"/>
                </a:lnTo>
                <a:lnTo>
                  <a:pt x="1523138" y="1704803"/>
                </a:lnTo>
                <a:lnTo>
                  <a:pt x="1522538" y="1707804"/>
                </a:lnTo>
                <a:lnTo>
                  <a:pt x="1521137" y="1710605"/>
                </a:lnTo>
                <a:lnTo>
                  <a:pt x="1519937" y="1713006"/>
                </a:lnTo>
                <a:lnTo>
                  <a:pt x="1518736" y="1715407"/>
                </a:lnTo>
                <a:lnTo>
                  <a:pt x="1516936" y="1717607"/>
                </a:lnTo>
                <a:lnTo>
                  <a:pt x="1515135" y="1719808"/>
                </a:lnTo>
                <a:lnTo>
                  <a:pt x="1512934" y="1721809"/>
                </a:lnTo>
                <a:lnTo>
                  <a:pt x="1510533" y="1723409"/>
                </a:lnTo>
                <a:lnTo>
                  <a:pt x="1508132" y="1725010"/>
                </a:lnTo>
                <a:lnTo>
                  <a:pt x="1505732" y="1726210"/>
                </a:lnTo>
                <a:lnTo>
                  <a:pt x="1502931" y="1727011"/>
                </a:lnTo>
                <a:lnTo>
                  <a:pt x="1500130" y="1728011"/>
                </a:lnTo>
                <a:lnTo>
                  <a:pt x="1497129" y="1728211"/>
                </a:lnTo>
                <a:lnTo>
                  <a:pt x="1493928" y="1728611"/>
                </a:lnTo>
                <a:lnTo>
                  <a:pt x="61822" y="1728611"/>
                </a:lnTo>
                <a:lnTo>
                  <a:pt x="58621" y="1728211"/>
                </a:lnTo>
                <a:lnTo>
                  <a:pt x="55620" y="1728011"/>
                </a:lnTo>
                <a:lnTo>
                  <a:pt x="52819" y="1727011"/>
                </a:lnTo>
                <a:lnTo>
                  <a:pt x="50018" y="1726210"/>
                </a:lnTo>
                <a:lnTo>
                  <a:pt x="47417" y="1725010"/>
                </a:lnTo>
                <a:lnTo>
                  <a:pt x="45216" y="1723409"/>
                </a:lnTo>
                <a:lnTo>
                  <a:pt x="42815" y="1721809"/>
                </a:lnTo>
                <a:lnTo>
                  <a:pt x="40614" y="1719808"/>
                </a:lnTo>
                <a:lnTo>
                  <a:pt x="38814" y="1717607"/>
                </a:lnTo>
                <a:lnTo>
                  <a:pt x="37013" y="1715407"/>
                </a:lnTo>
                <a:lnTo>
                  <a:pt x="35813" y="1713006"/>
                </a:lnTo>
                <a:lnTo>
                  <a:pt x="34212" y="1710605"/>
                </a:lnTo>
                <a:lnTo>
                  <a:pt x="33212" y="1707804"/>
                </a:lnTo>
                <a:lnTo>
                  <a:pt x="32611" y="1704803"/>
                </a:lnTo>
                <a:lnTo>
                  <a:pt x="32011" y="1702002"/>
                </a:lnTo>
                <a:lnTo>
                  <a:pt x="32011" y="1699001"/>
                </a:lnTo>
                <a:lnTo>
                  <a:pt x="32011" y="1696000"/>
                </a:lnTo>
                <a:lnTo>
                  <a:pt x="32611" y="1692799"/>
                </a:lnTo>
                <a:lnTo>
                  <a:pt x="33212" y="1690198"/>
                </a:lnTo>
                <a:lnTo>
                  <a:pt x="34212" y="1687397"/>
                </a:lnTo>
                <a:lnTo>
                  <a:pt x="35813" y="1684996"/>
                </a:lnTo>
                <a:lnTo>
                  <a:pt x="37013" y="1682395"/>
                </a:lnTo>
                <a:lnTo>
                  <a:pt x="38814" y="1679994"/>
                </a:lnTo>
                <a:lnTo>
                  <a:pt x="40614" y="1677793"/>
                </a:lnTo>
                <a:lnTo>
                  <a:pt x="42815" y="1675993"/>
                </a:lnTo>
                <a:lnTo>
                  <a:pt x="45216" y="1674592"/>
                </a:lnTo>
                <a:lnTo>
                  <a:pt x="47417" y="1672992"/>
                </a:lnTo>
                <a:lnTo>
                  <a:pt x="50018" y="1671791"/>
                </a:lnTo>
                <a:lnTo>
                  <a:pt x="52819" y="1670591"/>
                </a:lnTo>
                <a:lnTo>
                  <a:pt x="55620" y="1669991"/>
                </a:lnTo>
                <a:lnTo>
                  <a:pt x="58621" y="1669590"/>
                </a:lnTo>
                <a:lnTo>
                  <a:pt x="61822" y="1669390"/>
                </a:lnTo>
                <a:lnTo>
                  <a:pt x="74226" y="1669390"/>
                </a:lnTo>
                <a:lnTo>
                  <a:pt x="87031" y="1668790"/>
                </a:lnTo>
                <a:lnTo>
                  <a:pt x="99635" y="1668190"/>
                </a:lnTo>
                <a:lnTo>
                  <a:pt x="112440" y="1666790"/>
                </a:lnTo>
                <a:lnTo>
                  <a:pt x="125044" y="1665589"/>
                </a:lnTo>
                <a:lnTo>
                  <a:pt x="137448" y="1663788"/>
                </a:lnTo>
                <a:lnTo>
                  <a:pt x="150053" y="1661988"/>
                </a:lnTo>
                <a:lnTo>
                  <a:pt x="162657" y="1659587"/>
                </a:lnTo>
                <a:lnTo>
                  <a:pt x="174862" y="1657186"/>
                </a:lnTo>
                <a:lnTo>
                  <a:pt x="187066" y="1653985"/>
                </a:lnTo>
                <a:lnTo>
                  <a:pt x="199470" y="1650984"/>
                </a:lnTo>
                <a:lnTo>
                  <a:pt x="211475" y="1647583"/>
                </a:lnTo>
                <a:lnTo>
                  <a:pt x="223679" y="1643581"/>
                </a:lnTo>
                <a:lnTo>
                  <a:pt x="235683" y="1639580"/>
                </a:lnTo>
                <a:lnTo>
                  <a:pt x="247487" y="1635378"/>
                </a:lnTo>
                <a:lnTo>
                  <a:pt x="259492" y="1630777"/>
                </a:lnTo>
                <a:close/>
                <a:moveTo>
                  <a:pt x="688344" y="911522"/>
                </a:moveTo>
                <a:lnTo>
                  <a:pt x="694339" y="911922"/>
                </a:lnTo>
                <a:lnTo>
                  <a:pt x="700534" y="912522"/>
                </a:lnTo>
                <a:lnTo>
                  <a:pt x="706330" y="913722"/>
                </a:lnTo>
                <a:lnTo>
                  <a:pt x="712325" y="914922"/>
                </a:lnTo>
                <a:lnTo>
                  <a:pt x="718521" y="916522"/>
                </a:lnTo>
                <a:lnTo>
                  <a:pt x="724316" y="918322"/>
                </a:lnTo>
                <a:lnTo>
                  <a:pt x="730312" y="920722"/>
                </a:lnTo>
                <a:lnTo>
                  <a:pt x="736307" y="923123"/>
                </a:lnTo>
                <a:lnTo>
                  <a:pt x="741103" y="925323"/>
                </a:lnTo>
                <a:lnTo>
                  <a:pt x="746299" y="927123"/>
                </a:lnTo>
                <a:lnTo>
                  <a:pt x="751496" y="928723"/>
                </a:lnTo>
                <a:lnTo>
                  <a:pt x="756692" y="929923"/>
                </a:lnTo>
                <a:lnTo>
                  <a:pt x="761888" y="931123"/>
                </a:lnTo>
                <a:lnTo>
                  <a:pt x="767284" y="931723"/>
                </a:lnTo>
                <a:lnTo>
                  <a:pt x="772480" y="932323"/>
                </a:lnTo>
                <a:lnTo>
                  <a:pt x="777676" y="932323"/>
                </a:lnTo>
                <a:lnTo>
                  <a:pt x="783271" y="932323"/>
                </a:lnTo>
                <a:lnTo>
                  <a:pt x="788467" y="931723"/>
                </a:lnTo>
                <a:lnTo>
                  <a:pt x="793863" y="931123"/>
                </a:lnTo>
                <a:lnTo>
                  <a:pt x="799059" y="929923"/>
                </a:lnTo>
                <a:lnTo>
                  <a:pt x="804255" y="928723"/>
                </a:lnTo>
                <a:lnTo>
                  <a:pt x="809452" y="927123"/>
                </a:lnTo>
                <a:lnTo>
                  <a:pt x="814448" y="925323"/>
                </a:lnTo>
                <a:lnTo>
                  <a:pt x="819444" y="923123"/>
                </a:lnTo>
                <a:lnTo>
                  <a:pt x="825439" y="920722"/>
                </a:lnTo>
                <a:lnTo>
                  <a:pt x="831435" y="918322"/>
                </a:lnTo>
                <a:lnTo>
                  <a:pt x="837230" y="916522"/>
                </a:lnTo>
                <a:lnTo>
                  <a:pt x="843426" y="914922"/>
                </a:lnTo>
                <a:lnTo>
                  <a:pt x="849421" y="913722"/>
                </a:lnTo>
                <a:lnTo>
                  <a:pt x="855217" y="912522"/>
                </a:lnTo>
                <a:lnTo>
                  <a:pt x="861412" y="911922"/>
                </a:lnTo>
                <a:lnTo>
                  <a:pt x="867407" y="911522"/>
                </a:lnTo>
                <a:lnTo>
                  <a:pt x="873603" y="911922"/>
                </a:lnTo>
                <a:lnTo>
                  <a:pt x="879398" y="912122"/>
                </a:lnTo>
                <a:lnTo>
                  <a:pt x="885394" y="912722"/>
                </a:lnTo>
                <a:lnTo>
                  <a:pt x="891589" y="913722"/>
                </a:lnTo>
                <a:lnTo>
                  <a:pt x="897385" y="915322"/>
                </a:lnTo>
                <a:lnTo>
                  <a:pt x="903580" y="916722"/>
                </a:lnTo>
                <a:lnTo>
                  <a:pt x="909376" y="918522"/>
                </a:lnTo>
                <a:lnTo>
                  <a:pt x="915371" y="921123"/>
                </a:lnTo>
                <a:lnTo>
                  <a:pt x="915771" y="921323"/>
                </a:lnTo>
                <a:lnTo>
                  <a:pt x="920367" y="923123"/>
                </a:lnTo>
                <a:lnTo>
                  <a:pt x="924564" y="925323"/>
                </a:lnTo>
                <a:lnTo>
                  <a:pt x="928561" y="927723"/>
                </a:lnTo>
                <a:lnTo>
                  <a:pt x="932558" y="930523"/>
                </a:lnTo>
                <a:lnTo>
                  <a:pt x="936155" y="933523"/>
                </a:lnTo>
                <a:lnTo>
                  <a:pt x="939553" y="936723"/>
                </a:lnTo>
                <a:lnTo>
                  <a:pt x="942550" y="939923"/>
                </a:lnTo>
                <a:lnTo>
                  <a:pt x="945548" y="943323"/>
                </a:lnTo>
                <a:lnTo>
                  <a:pt x="948346" y="947323"/>
                </a:lnTo>
                <a:lnTo>
                  <a:pt x="950544" y="951323"/>
                </a:lnTo>
                <a:lnTo>
                  <a:pt x="952543" y="955323"/>
                </a:lnTo>
                <a:lnTo>
                  <a:pt x="954142" y="959524"/>
                </a:lnTo>
                <a:lnTo>
                  <a:pt x="955740" y="963724"/>
                </a:lnTo>
                <a:lnTo>
                  <a:pt x="956540" y="968324"/>
                </a:lnTo>
                <a:lnTo>
                  <a:pt x="957139" y="973324"/>
                </a:lnTo>
                <a:lnTo>
                  <a:pt x="957539" y="977924"/>
                </a:lnTo>
                <a:lnTo>
                  <a:pt x="957539" y="1437336"/>
                </a:lnTo>
                <a:lnTo>
                  <a:pt x="957139" y="1441936"/>
                </a:lnTo>
                <a:lnTo>
                  <a:pt x="956939" y="1446336"/>
                </a:lnTo>
                <a:lnTo>
                  <a:pt x="956340" y="1450536"/>
                </a:lnTo>
                <a:lnTo>
                  <a:pt x="955740" y="1454736"/>
                </a:lnTo>
                <a:lnTo>
                  <a:pt x="954741" y="1458737"/>
                </a:lnTo>
                <a:lnTo>
                  <a:pt x="953542" y="1463137"/>
                </a:lnTo>
                <a:lnTo>
                  <a:pt x="952343" y="1466937"/>
                </a:lnTo>
                <a:lnTo>
                  <a:pt x="950744" y="1470737"/>
                </a:lnTo>
                <a:lnTo>
                  <a:pt x="948946" y="1474737"/>
                </a:lnTo>
                <a:lnTo>
                  <a:pt x="947147" y="1478337"/>
                </a:lnTo>
                <a:lnTo>
                  <a:pt x="944949" y="1481737"/>
                </a:lnTo>
                <a:lnTo>
                  <a:pt x="942950" y="1485337"/>
                </a:lnTo>
                <a:lnTo>
                  <a:pt x="940352" y="1488737"/>
                </a:lnTo>
                <a:lnTo>
                  <a:pt x="937954" y="1491737"/>
                </a:lnTo>
                <a:lnTo>
                  <a:pt x="935156" y="1494737"/>
                </a:lnTo>
                <a:lnTo>
                  <a:pt x="932558" y="1497938"/>
                </a:lnTo>
                <a:lnTo>
                  <a:pt x="929360" y="1500538"/>
                </a:lnTo>
                <a:lnTo>
                  <a:pt x="926363" y="1503338"/>
                </a:lnTo>
                <a:lnTo>
                  <a:pt x="922965" y="1505738"/>
                </a:lnTo>
                <a:lnTo>
                  <a:pt x="919568" y="1508338"/>
                </a:lnTo>
                <a:lnTo>
                  <a:pt x="916370" y="1510738"/>
                </a:lnTo>
                <a:lnTo>
                  <a:pt x="912573" y="1512538"/>
                </a:lnTo>
                <a:lnTo>
                  <a:pt x="908976" y="1514338"/>
                </a:lnTo>
                <a:lnTo>
                  <a:pt x="905379" y="1516138"/>
                </a:lnTo>
                <a:lnTo>
                  <a:pt x="901382" y="1517738"/>
                </a:lnTo>
                <a:lnTo>
                  <a:pt x="897385" y="1518938"/>
                </a:lnTo>
                <a:lnTo>
                  <a:pt x="893388" y="1520138"/>
                </a:lnTo>
                <a:lnTo>
                  <a:pt x="889191" y="1521138"/>
                </a:lnTo>
                <a:lnTo>
                  <a:pt x="885194" y="1521938"/>
                </a:lnTo>
                <a:lnTo>
                  <a:pt x="880797" y="1522538"/>
                </a:lnTo>
                <a:lnTo>
                  <a:pt x="876401" y="1522938"/>
                </a:lnTo>
                <a:lnTo>
                  <a:pt x="872004" y="1522938"/>
                </a:lnTo>
                <a:lnTo>
                  <a:pt x="863211" y="1522938"/>
                </a:lnTo>
                <a:lnTo>
                  <a:pt x="859014" y="1522938"/>
                </a:lnTo>
                <a:lnTo>
                  <a:pt x="854417" y="1522538"/>
                </a:lnTo>
                <a:lnTo>
                  <a:pt x="850021" y="1521938"/>
                </a:lnTo>
                <a:lnTo>
                  <a:pt x="846024" y="1521138"/>
                </a:lnTo>
                <a:lnTo>
                  <a:pt x="841827" y="1520138"/>
                </a:lnTo>
                <a:lnTo>
                  <a:pt x="837830" y="1518938"/>
                </a:lnTo>
                <a:lnTo>
                  <a:pt x="833833" y="1517738"/>
                </a:lnTo>
                <a:lnTo>
                  <a:pt x="829836" y="1516138"/>
                </a:lnTo>
                <a:lnTo>
                  <a:pt x="826239" y="1514338"/>
                </a:lnTo>
                <a:lnTo>
                  <a:pt x="822641" y="1512538"/>
                </a:lnTo>
                <a:lnTo>
                  <a:pt x="818844" y="1510738"/>
                </a:lnTo>
                <a:lnTo>
                  <a:pt x="815647" y="1508338"/>
                </a:lnTo>
                <a:lnTo>
                  <a:pt x="812249" y="1505738"/>
                </a:lnTo>
                <a:lnTo>
                  <a:pt x="808852" y="1503338"/>
                </a:lnTo>
                <a:lnTo>
                  <a:pt x="805854" y="1500538"/>
                </a:lnTo>
                <a:lnTo>
                  <a:pt x="802657" y="1497938"/>
                </a:lnTo>
                <a:lnTo>
                  <a:pt x="800059" y="1494737"/>
                </a:lnTo>
                <a:lnTo>
                  <a:pt x="797261" y="1491737"/>
                </a:lnTo>
                <a:lnTo>
                  <a:pt x="794863" y="1488737"/>
                </a:lnTo>
                <a:lnTo>
                  <a:pt x="792464" y="1485337"/>
                </a:lnTo>
                <a:lnTo>
                  <a:pt x="790266" y="1481737"/>
                </a:lnTo>
                <a:lnTo>
                  <a:pt x="788068" y="1478337"/>
                </a:lnTo>
                <a:lnTo>
                  <a:pt x="786269" y="1474737"/>
                </a:lnTo>
                <a:lnTo>
                  <a:pt x="784470" y="1470737"/>
                </a:lnTo>
                <a:lnTo>
                  <a:pt x="782872" y="1466937"/>
                </a:lnTo>
                <a:lnTo>
                  <a:pt x="781673" y="1463137"/>
                </a:lnTo>
                <a:lnTo>
                  <a:pt x="780474" y="1458737"/>
                </a:lnTo>
                <a:lnTo>
                  <a:pt x="779474" y="1454736"/>
                </a:lnTo>
                <a:lnTo>
                  <a:pt x="778875" y="1450536"/>
                </a:lnTo>
                <a:lnTo>
                  <a:pt x="778275" y="1446336"/>
                </a:lnTo>
                <a:lnTo>
                  <a:pt x="778075" y="1441936"/>
                </a:lnTo>
                <a:lnTo>
                  <a:pt x="777676" y="1437336"/>
                </a:lnTo>
                <a:lnTo>
                  <a:pt x="777676" y="1441936"/>
                </a:lnTo>
                <a:lnTo>
                  <a:pt x="777476" y="1446336"/>
                </a:lnTo>
                <a:lnTo>
                  <a:pt x="776876" y="1450536"/>
                </a:lnTo>
                <a:lnTo>
                  <a:pt x="776277" y="1454736"/>
                </a:lnTo>
                <a:lnTo>
                  <a:pt x="775277" y="1458737"/>
                </a:lnTo>
                <a:lnTo>
                  <a:pt x="774078" y="1463137"/>
                </a:lnTo>
                <a:lnTo>
                  <a:pt x="772480" y="1466937"/>
                </a:lnTo>
                <a:lnTo>
                  <a:pt x="771081" y="1470737"/>
                </a:lnTo>
                <a:lnTo>
                  <a:pt x="769482" y="1474737"/>
                </a:lnTo>
                <a:lnTo>
                  <a:pt x="767683" y="1478337"/>
                </a:lnTo>
                <a:lnTo>
                  <a:pt x="765485" y="1481737"/>
                </a:lnTo>
                <a:lnTo>
                  <a:pt x="763287" y="1485337"/>
                </a:lnTo>
                <a:lnTo>
                  <a:pt x="760888" y="1488737"/>
                </a:lnTo>
                <a:lnTo>
                  <a:pt x="758490" y="1491737"/>
                </a:lnTo>
                <a:lnTo>
                  <a:pt x="755692" y="1494737"/>
                </a:lnTo>
                <a:lnTo>
                  <a:pt x="753094" y="1497938"/>
                </a:lnTo>
                <a:lnTo>
                  <a:pt x="749897" y="1500538"/>
                </a:lnTo>
                <a:lnTo>
                  <a:pt x="746899" y="1503338"/>
                </a:lnTo>
                <a:lnTo>
                  <a:pt x="743502" y="1505738"/>
                </a:lnTo>
                <a:lnTo>
                  <a:pt x="740104" y="1508338"/>
                </a:lnTo>
                <a:lnTo>
                  <a:pt x="736907" y="1510738"/>
                </a:lnTo>
                <a:lnTo>
                  <a:pt x="733110" y="1512538"/>
                </a:lnTo>
                <a:lnTo>
                  <a:pt x="729512" y="1514338"/>
                </a:lnTo>
                <a:lnTo>
                  <a:pt x="725915" y="1516138"/>
                </a:lnTo>
                <a:lnTo>
                  <a:pt x="721918" y="1517738"/>
                </a:lnTo>
                <a:lnTo>
                  <a:pt x="717921" y="1518938"/>
                </a:lnTo>
                <a:lnTo>
                  <a:pt x="713924" y="1520138"/>
                </a:lnTo>
                <a:lnTo>
                  <a:pt x="709727" y="1521138"/>
                </a:lnTo>
                <a:lnTo>
                  <a:pt x="705331" y="1521938"/>
                </a:lnTo>
                <a:lnTo>
                  <a:pt x="701134" y="1522538"/>
                </a:lnTo>
                <a:lnTo>
                  <a:pt x="696737" y="1522938"/>
                </a:lnTo>
                <a:lnTo>
                  <a:pt x="692540" y="1522938"/>
                </a:lnTo>
                <a:lnTo>
                  <a:pt x="683747" y="1522938"/>
                </a:lnTo>
                <a:lnTo>
                  <a:pt x="679151" y="1522938"/>
                </a:lnTo>
                <a:lnTo>
                  <a:pt x="674954" y="1522538"/>
                </a:lnTo>
                <a:lnTo>
                  <a:pt x="670557" y="1521938"/>
                </a:lnTo>
                <a:lnTo>
                  <a:pt x="666560" y="1521138"/>
                </a:lnTo>
                <a:lnTo>
                  <a:pt x="662363" y="1520138"/>
                </a:lnTo>
                <a:lnTo>
                  <a:pt x="658366" y="1518938"/>
                </a:lnTo>
                <a:lnTo>
                  <a:pt x="654369" y="1517738"/>
                </a:lnTo>
                <a:lnTo>
                  <a:pt x="650372" y="1516138"/>
                </a:lnTo>
                <a:lnTo>
                  <a:pt x="646775" y="1514338"/>
                </a:lnTo>
                <a:lnTo>
                  <a:pt x="643178" y="1512538"/>
                </a:lnTo>
                <a:lnTo>
                  <a:pt x="639381" y="1510738"/>
                </a:lnTo>
                <a:lnTo>
                  <a:pt x="636183" y="1508338"/>
                </a:lnTo>
                <a:lnTo>
                  <a:pt x="632786" y="1505738"/>
                </a:lnTo>
                <a:lnTo>
                  <a:pt x="629388" y="1503338"/>
                </a:lnTo>
                <a:lnTo>
                  <a:pt x="626391" y="1500538"/>
                </a:lnTo>
                <a:lnTo>
                  <a:pt x="623193" y="1497938"/>
                </a:lnTo>
                <a:lnTo>
                  <a:pt x="620595" y="1494737"/>
                </a:lnTo>
                <a:lnTo>
                  <a:pt x="617797" y="1491737"/>
                </a:lnTo>
                <a:lnTo>
                  <a:pt x="615399" y="1488737"/>
                </a:lnTo>
                <a:lnTo>
                  <a:pt x="612801" y="1485337"/>
                </a:lnTo>
                <a:lnTo>
                  <a:pt x="610802" y="1481737"/>
                </a:lnTo>
                <a:lnTo>
                  <a:pt x="608604" y="1478337"/>
                </a:lnTo>
                <a:lnTo>
                  <a:pt x="606805" y="1474737"/>
                </a:lnTo>
                <a:lnTo>
                  <a:pt x="605007" y="1470737"/>
                </a:lnTo>
                <a:lnTo>
                  <a:pt x="603408" y="1466937"/>
                </a:lnTo>
                <a:lnTo>
                  <a:pt x="602209" y="1463137"/>
                </a:lnTo>
                <a:lnTo>
                  <a:pt x="601010" y="1458737"/>
                </a:lnTo>
                <a:lnTo>
                  <a:pt x="600011" y="1454736"/>
                </a:lnTo>
                <a:lnTo>
                  <a:pt x="599211" y="1450536"/>
                </a:lnTo>
                <a:lnTo>
                  <a:pt x="598812" y="1446336"/>
                </a:lnTo>
                <a:lnTo>
                  <a:pt x="598612" y="1441936"/>
                </a:lnTo>
                <a:lnTo>
                  <a:pt x="598212" y="1437336"/>
                </a:lnTo>
                <a:lnTo>
                  <a:pt x="598212" y="977924"/>
                </a:lnTo>
                <a:lnTo>
                  <a:pt x="598612" y="973324"/>
                </a:lnTo>
                <a:lnTo>
                  <a:pt x="599211" y="968324"/>
                </a:lnTo>
                <a:lnTo>
                  <a:pt x="600011" y="963724"/>
                </a:lnTo>
                <a:lnTo>
                  <a:pt x="601210" y="959524"/>
                </a:lnTo>
                <a:lnTo>
                  <a:pt x="603208" y="955323"/>
                </a:lnTo>
                <a:lnTo>
                  <a:pt x="605207" y="951323"/>
                </a:lnTo>
                <a:lnTo>
                  <a:pt x="607405" y="947323"/>
                </a:lnTo>
                <a:lnTo>
                  <a:pt x="610203" y="943723"/>
                </a:lnTo>
                <a:lnTo>
                  <a:pt x="612801" y="939923"/>
                </a:lnTo>
                <a:lnTo>
                  <a:pt x="616198" y="936723"/>
                </a:lnTo>
                <a:lnTo>
                  <a:pt x="619596" y="933523"/>
                </a:lnTo>
                <a:lnTo>
                  <a:pt x="623193" y="930523"/>
                </a:lnTo>
                <a:lnTo>
                  <a:pt x="627190" y="927723"/>
                </a:lnTo>
                <a:lnTo>
                  <a:pt x="631187" y="925323"/>
                </a:lnTo>
                <a:lnTo>
                  <a:pt x="635384" y="923123"/>
                </a:lnTo>
                <a:lnTo>
                  <a:pt x="639980" y="921323"/>
                </a:lnTo>
                <a:lnTo>
                  <a:pt x="640380" y="921123"/>
                </a:lnTo>
                <a:lnTo>
                  <a:pt x="646176" y="918522"/>
                </a:lnTo>
                <a:lnTo>
                  <a:pt x="652171" y="916722"/>
                </a:lnTo>
                <a:lnTo>
                  <a:pt x="658366" y="915322"/>
                </a:lnTo>
                <a:lnTo>
                  <a:pt x="664162" y="913722"/>
                </a:lnTo>
                <a:lnTo>
                  <a:pt x="670357" y="912722"/>
                </a:lnTo>
                <a:lnTo>
                  <a:pt x="676353" y="912122"/>
                </a:lnTo>
                <a:lnTo>
                  <a:pt x="682148" y="911922"/>
                </a:lnTo>
                <a:close/>
                <a:moveTo>
                  <a:pt x="1150607" y="879111"/>
                </a:moveTo>
                <a:lnTo>
                  <a:pt x="1452113" y="879111"/>
                </a:lnTo>
                <a:lnTo>
                  <a:pt x="1457315" y="879111"/>
                </a:lnTo>
                <a:lnTo>
                  <a:pt x="1462917" y="879711"/>
                </a:lnTo>
                <a:lnTo>
                  <a:pt x="1468119" y="880312"/>
                </a:lnTo>
                <a:lnTo>
                  <a:pt x="1472921" y="881312"/>
                </a:lnTo>
                <a:lnTo>
                  <a:pt x="1478123" y="882512"/>
                </a:lnTo>
                <a:lnTo>
                  <a:pt x="1482924" y="883713"/>
                </a:lnTo>
                <a:lnTo>
                  <a:pt x="1487926" y="885514"/>
                </a:lnTo>
                <a:lnTo>
                  <a:pt x="1492528" y="887314"/>
                </a:lnTo>
                <a:lnTo>
                  <a:pt x="1497129" y="889115"/>
                </a:lnTo>
                <a:lnTo>
                  <a:pt x="1501731" y="891516"/>
                </a:lnTo>
                <a:lnTo>
                  <a:pt x="1505932" y="894117"/>
                </a:lnTo>
                <a:lnTo>
                  <a:pt x="1509934" y="896717"/>
                </a:lnTo>
                <a:lnTo>
                  <a:pt x="1514135" y="899518"/>
                </a:lnTo>
                <a:lnTo>
                  <a:pt x="1518137" y="902520"/>
                </a:lnTo>
                <a:lnTo>
                  <a:pt x="1521738" y="905921"/>
                </a:lnTo>
                <a:lnTo>
                  <a:pt x="1525539" y="909322"/>
                </a:lnTo>
                <a:lnTo>
                  <a:pt x="1528940" y="912923"/>
                </a:lnTo>
                <a:lnTo>
                  <a:pt x="1531942" y="916725"/>
                </a:lnTo>
                <a:lnTo>
                  <a:pt x="1535343" y="920726"/>
                </a:lnTo>
                <a:lnTo>
                  <a:pt x="1537944" y="924527"/>
                </a:lnTo>
                <a:lnTo>
                  <a:pt x="1540745" y="928929"/>
                </a:lnTo>
                <a:lnTo>
                  <a:pt x="1543146" y="933130"/>
                </a:lnTo>
                <a:lnTo>
                  <a:pt x="1545346" y="937732"/>
                </a:lnTo>
                <a:lnTo>
                  <a:pt x="1547547" y="942334"/>
                </a:lnTo>
                <a:lnTo>
                  <a:pt x="1549348" y="946935"/>
                </a:lnTo>
                <a:lnTo>
                  <a:pt x="1551148" y="951737"/>
                </a:lnTo>
                <a:lnTo>
                  <a:pt x="1552349" y="956739"/>
                </a:lnTo>
                <a:lnTo>
                  <a:pt x="1553549" y="961941"/>
                </a:lnTo>
                <a:lnTo>
                  <a:pt x="1554550" y="966742"/>
                </a:lnTo>
                <a:lnTo>
                  <a:pt x="1555150" y="971944"/>
                </a:lnTo>
                <a:lnTo>
                  <a:pt x="1555350" y="977146"/>
                </a:lnTo>
                <a:lnTo>
                  <a:pt x="1555750" y="982748"/>
                </a:lnTo>
                <a:lnTo>
                  <a:pt x="1555350" y="987950"/>
                </a:lnTo>
                <a:lnTo>
                  <a:pt x="1555150" y="993352"/>
                </a:lnTo>
                <a:lnTo>
                  <a:pt x="1554550" y="998553"/>
                </a:lnTo>
                <a:lnTo>
                  <a:pt x="1553549" y="1003555"/>
                </a:lnTo>
                <a:lnTo>
                  <a:pt x="1552349" y="1008757"/>
                </a:lnTo>
                <a:lnTo>
                  <a:pt x="1551148" y="1013559"/>
                </a:lnTo>
                <a:lnTo>
                  <a:pt x="1549348" y="1018160"/>
                </a:lnTo>
                <a:lnTo>
                  <a:pt x="1547547" y="1022962"/>
                </a:lnTo>
                <a:lnTo>
                  <a:pt x="1545346" y="1027564"/>
                </a:lnTo>
                <a:lnTo>
                  <a:pt x="1543146" y="1031965"/>
                </a:lnTo>
                <a:lnTo>
                  <a:pt x="1540745" y="1036567"/>
                </a:lnTo>
                <a:lnTo>
                  <a:pt x="1537944" y="1040368"/>
                </a:lnTo>
                <a:lnTo>
                  <a:pt x="1535343" y="1044770"/>
                </a:lnTo>
                <a:lnTo>
                  <a:pt x="1531942" y="1048371"/>
                </a:lnTo>
                <a:lnTo>
                  <a:pt x="1528940" y="1052373"/>
                </a:lnTo>
                <a:lnTo>
                  <a:pt x="1525539" y="1055974"/>
                </a:lnTo>
                <a:lnTo>
                  <a:pt x="1521738" y="1059375"/>
                </a:lnTo>
                <a:lnTo>
                  <a:pt x="1518137" y="1062376"/>
                </a:lnTo>
                <a:lnTo>
                  <a:pt x="1514135" y="1065577"/>
                </a:lnTo>
                <a:lnTo>
                  <a:pt x="1509934" y="1068578"/>
                </a:lnTo>
                <a:lnTo>
                  <a:pt x="1505932" y="1071379"/>
                </a:lnTo>
                <a:lnTo>
                  <a:pt x="1501731" y="1073780"/>
                </a:lnTo>
                <a:lnTo>
                  <a:pt x="1497129" y="1075981"/>
                </a:lnTo>
                <a:lnTo>
                  <a:pt x="1492528" y="1077982"/>
                </a:lnTo>
                <a:lnTo>
                  <a:pt x="1487926" y="1079782"/>
                </a:lnTo>
                <a:lnTo>
                  <a:pt x="1482924" y="1081783"/>
                </a:lnTo>
                <a:lnTo>
                  <a:pt x="1478123" y="1082983"/>
                </a:lnTo>
                <a:lnTo>
                  <a:pt x="1472921" y="1084184"/>
                </a:lnTo>
                <a:lnTo>
                  <a:pt x="1468119" y="1084984"/>
                </a:lnTo>
                <a:lnTo>
                  <a:pt x="1462917" y="1085584"/>
                </a:lnTo>
                <a:lnTo>
                  <a:pt x="1457315" y="1085984"/>
                </a:lnTo>
                <a:lnTo>
                  <a:pt x="1452113" y="1086385"/>
                </a:lnTo>
                <a:lnTo>
                  <a:pt x="1439909" y="1086385"/>
                </a:lnTo>
                <a:lnTo>
                  <a:pt x="1439909" y="1186820"/>
                </a:lnTo>
                <a:lnTo>
                  <a:pt x="1439709" y="1189221"/>
                </a:lnTo>
                <a:lnTo>
                  <a:pt x="1439309" y="1191822"/>
                </a:lnTo>
                <a:lnTo>
                  <a:pt x="1438709" y="1194223"/>
                </a:lnTo>
                <a:lnTo>
                  <a:pt x="1437708" y="1196223"/>
                </a:lnTo>
                <a:lnTo>
                  <a:pt x="1436508" y="1198824"/>
                </a:lnTo>
                <a:lnTo>
                  <a:pt x="1435307" y="1201225"/>
                </a:lnTo>
                <a:lnTo>
                  <a:pt x="1432306" y="1205427"/>
                </a:lnTo>
                <a:lnTo>
                  <a:pt x="1428705" y="1209828"/>
                </a:lnTo>
                <a:lnTo>
                  <a:pt x="1424304" y="1213830"/>
                </a:lnTo>
                <a:lnTo>
                  <a:pt x="1420102" y="1217431"/>
                </a:lnTo>
                <a:lnTo>
                  <a:pt x="1415500" y="1221032"/>
                </a:lnTo>
                <a:lnTo>
                  <a:pt x="1411299" y="1224033"/>
                </a:lnTo>
                <a:lnTo>
                  <a:pt x="1406697" y="1226834"/>
                </a:lnTo>
                <a:lnTo>
                  <a:pt x="1398895" y="1231436"/>
                </a:lnTo>
                <a:lnTo>
                  <a:pt x="1393493" y="1234237"/>
                </a:lnTo>
                <a:lnTo>
                  <a:pt x="1391292" y="1235037"/>
                </a:lnTo>
                <a:lnTo>
                  <a:pt x="987149" y="1399295"/>
                </a:lnTo>
                <a:lnTo>
                  <a:pt x="987149" y="1335473"/>
                </a:lnTo>
                <a:lnTo>
                  <a:pt x="1164212" y="1263647"/>
                </a:lnTo>
                <a:lnTo>
                  <a:pt x="1166813" y="1262047"/>
                </a:lnTo>
                <a:lnTo>
                  <a:pt x="1168813" y="1260446"/>
                </a:lnTo>
                <a:lnTo>
                  <a:pt x="1170614" y="1258645"/>
                </a:lnTo>
                <a:lnTo>
                  <a:pt x="1172014" y="1256445"/>
                </a:lnTo>
                <a:lnTo>
                  <a:pt x="1172815" y="1254044"/>
                </a:lnTo>
                <a:lnTo>
                  <a:pt x="1173215" y="1252043"/>
                </a:lnTo>
                <a:lnTo>
                  <a:pt x="1173415" y="1249442"/>
                </a:lnTo>
                <a:lnTo>
                  <a:pt x="1173215" y="1247041"/>
                </a:lnTo>
                <a:lnTo>
                  <a:pt x="1172615" y="1244641"/>
                </a:lnTo>
                <a:lnTo>
                  <a:pt x="1171414" y="1242440"/>
                </a:lnTo>
                <a:lnTo>
                  <a:pt x="1170014" y="1240639"/>
                </a:lnTo>
                <a:lnTo>
                  <a:pt x="1168213" y="1238838"/>
                </a:lnTo>
                <a:lnTo>
                  <a:pt x="1166412" y="1237238"/>
                </a:lnTo>
                <a:lnTo>
                  <a:pt x="1164012" y="1236037"/>
                </a:lnTo>
                <a:lnTo>
                  <a:pt x="1161611" y="1235437"/>
                </a:lnTo>
                <a:lnTo>
                  <a:pt x="1158410" y="1235037"/>
                </a:lnTo>
                <a:lnTo>
                  <a:pt x="987149" y="1235037"/>
                </a:lnTo>
                <a:lnTo>
                  <a:pt x="987149" y="1175816"/>
                </a:lnTo>
                <a:lnTo>
                  <a:pt x="1350678" y="1175816"/>
                </a:lnTo>
                <a:lnTo>
                  <a:pt x="1353679" y="1175816"/>
                </a:lnTo>
                <a:lnTo>
                  <a:pt x="1356480" y="1175216"/>
                </a:lnTo>
                <a:lnTo>
                  <a:pt x="1359481" y="1174616"/>
                </a:lnTo>
                <a:lnTo>
                  <a:pt x="1362282" y="1173615"/>
                </a:lnTo>
                <a:lnTo>
                  <a:pt x="1364682" y="1172415"/>
                </a:lnTo>
                <a:lnTo>
                  <a:pt x="1367483" y="1171014"/>
                </a:lnTo>
                <a:lnTo>
                  <a:pt x="1369684" y="1169214"/>
                </a:lnTo>
                <a:lnTo>
                  <a:pt x="1371885" y="1167213"/>
                </a:lnTo>
                <a:lnTo>
                  <a:pt x="1373886" y="1165212"/>
                </a:lnTo>
                <a:lnTo>
                  <a:pt x="1375486" y="1162612"/>
                </a:lnTo>
                <a:lnTo>
                  <a:pt x="1376887" y="1160211"/>
                </a:lnTo>
                <a:lnTo>
                  <a:pt x="1378287" y="1157410"/>
                </a:lnTo>
                <a:lnTo>
                  <a:pt x="1379488" y="1154809"/>
                </a:lnTo>
                <a:lnTo>
                  <a:pt x="1380088" y="1152008"/>
                </a:lnTo>
                <a:lnTo>
                  <a:pt x="1380688" y="1149007"/>
                </a:lnTo>
                <a:lnTo>
                  <a:pt x="1380688" y="1145806"/>
                </a:lnTo>
                <a:lnTo>
                  <a:pt x="1380688" y="1142805"/>
                </a:lnTo>
                <a:lnTo>
                  <a:pt x="1380088" y="1139803"/>
                </a:lnTo>
                <a:lnTo>
                  <a:pt x="1379488" y="1137002"/>
                </a:lnTo>
                <a:lnTo>
                  <a:pt x="1378287" y="1134201"/>
                </a:lnTo>
                <a:lnTo>
                  <a:pt x="1376887" y="1131601"/>
                </a:lnTo>
                <a:lnTo>
                  <a:pt x="1375486" y="1129000"/>
                </a:lnTo>
                <a:lnTo>
                  <a:pt x="1373886" y="1126599"/>
                </a:lnTo>
                <a:lnTo>
                  <a:pt x="1371885" y="1124398"/>
                </a:lnTo>
                <a:lnTo>
                  <a:pt x="1369684" y="1122597"/>
                </a:lnTo>
                <a:lnTo>
                  <a:pt x="1367483" y="1120797"/>
                </a:lnTo>
                <a:lnTo>
                  <a:pt x="1364682" y="1119396"/>
                </a:lnTo>
                <a:lnTo>
                  <a:pt x="1362282" y="1117996"/>
                </a:lnTo>
                <a:lnTo>
                  <a:pt x="1359481" y="1117195"/>
                </a:lnTo>
                <a:lnTo>
                  <a:pt x="1356480" y="1116595"/>
                </a:lnTo>
                <a:lnTo>
                  <a:pt x="1353679" y="1115995"/>
                </a:lnTo>
                <a:lnTo>
                  <a:pt x="1350678" y="1115995"/>
                </a:lnTo>
                <a:lnTo>
                  <a:pt x="987149" y="1115995"/>
                </a:lnTo>
                <a:lnTo>
                  <a:pt x="987149" y="977546"/>
                </a:lnTo>
                <a:lnTo>
                  <a:pt x="987149" y="975945"/>
                </a:lnTo>
                <a:lnTo>
                  <a:pt x="990350" y="979347"/>
                </a:lnTo>
                <a:lnTo>
                  <a:pt x="993751" y="982748"/>
                </a:lnTo>
                <a:lnTo>
                  <a:pt x="997153" y="985349"/>
                </a:lnTo>
                <a:lnTo>
                  <a:pt x="1000754" y="988550"/>
                </a:lnTo>
                <a:lnTo>
                  <a:pt x="1004755" y="990951"/>
                </a:lnTo>
                <a:lnTo>
                  <a:pt x="1008757" y="993352"/>
                </a:lnTo>
                <a:lnTo>
                  <a:pt x="1012758" y="995552"/>
                </a:lnTo>
                <a:lnTo>
                  <a:pt x="1016759" y="997353"/>
                </a:lnTo>
                <a:lnTo>
                  <a:pt x="1020961" y="999154"/>
                </a:lnTo>
                <a:lnTo>
                  <a:pt x="1025162" y="1000754"/>
                </a:lnTo>
                <a:lnTo>
                  <a:pt x="1029564" y="1001955"/>
                </a:lnTo>
                <a:lnTo>
                  <a:pt x="1033765" y="1002955"/>
                </a:lnTo>
                <a:lnTo>
                  <a:pt x="1038367" y="1003755"/>
                </a:lnTo>
                <a:lnTo>
                  <a:pt x="1042969" y="1004356"/>
                </a:lnTo>
                <a:lnTo>
                  <a:pt x="1047170" y="1004756"/>
                </a:lnTo>
                <a:lnTo>
                  <a:pt x="1051772" y="1004956"/>
                </a:lnTo>
                <a:lnTo>
                  <a:pt x="1056974" y="1004756"/>
                </a:lnTo>
                <a:lnTo>
                  <a:pt x="1061975" y="1004356"/>
                </a:lnTo>
                <a:lnTo>
                  <a:pt x="1066777" y="1003755"/>
                </a:lnTo>
                <a:lnTo>
                  <a:pt x="1071979" y="1002555"/>
                </a:lnTo>
                <a:lnTo>
                  <a:pt x="1076981" y="1001354"/>
                </a:lnTo>
                <a:lnTo>
                  <a:pt x="1081782" y="999754"/>
                </a:lnTo>
                <a:lnTo>
                  <a:pt x="1086584" y="997953"/>
                </a:lnTo>
                <a:lnTo>
                  <a:pt x="1091586" y="995753"/>
                </a:lnTo>
                <a:lnTo>
                  <a:pt x="1096788" y="993352"/>
                </a:lnTo>
                <a:lnTo>
                  <a:pt x="1101389" y="990551"/>
                </a:lnTo>
                <a:lnTo>
                  <a:pt x="1105991" y="987350"/>
                </a:lnTo>
                <a:lnTo>
                  <a:pt x="1110192" y="983948"/>
                </a:lnTo>
                <a:lnTo>
                  <a:pt x="1114194" y="980147"/>
                </a:lnTo>
                <a:lnTo>
                  <a:pt x="1118195" y="976346"/>
                </a:lnTo>
                <a:lnTo>
                  <a:pt x="1121597" y="972344"/>
                </a:lnTo>
                <a:lnTo>
                  <a:pt x="1124798" y="967943"/>
                </a:lnTo>
                <a:lnTo>
                  <a:pt x="1128199" y="963341"/>
                </a:lnTo>
                <a:lnTo>
                  <a:pt x="1131000" y="958539"/>
                </a:lnTo>
                <a:lnTo>
                  <a:pt x="1133401" y="953738"/>
                </a:lnTo>
                <a:lnTo>
                  <a:pt x="1135802" y="948736"/>
                </a:lnTo>
                <a:lnTo>
                  <a:pt x="1138002" y="943534"/>
                </a:lnTo>
                <a:lnTo>
                  <a:pt x="1139803" y="938332"/>
                </a:lnTo>
                <a:lnTo>
                  <a:pt x="1141404" y="932930"/>
                </a:lnTo>
                <a:lnTo>
                  <a:pt x="1142604" y="927328"/>
                </a:lnTo>
                <a:lnTo>
                  <a:pt x="1145005" y="915524"/>
                </a:lnTo>
                <a:lnTo>
                  <a:pt x="1147206" y="903520"/>
                </a:lnTo>
                <a:lnTo>
                  <a:pt x="1149006" y="891316"/>
                </a:lnTo>
                <a:close/>
                <a:moveTo>
                  <a:pt x="98035" y="879111"/>
                </a:moveTo>
                <a:lnTo>
                  <a:pt x="103637" y="879111"/>
                </a:lnTo>
                <a:lnTo>
                  <a:pt x="405143" y="879111"/>
                </a:lnTo>
                <a:lnTo>
                  <a:pt x="406744" y="890915"/>
                </a:lnTo>
                <a:lnTo>
                  <a:pt x="408545" y="902920"/>
                </a:lnTo>
                <a:lnTo>
                  <a:pt x="410345" y="914924"/>
                </a:lnTo>
                <a:lnTo>
                  <a:pt x="412946" y="926528"/>
                </a:lnTo>
                <a:lnTo>
                  <a:pt x="414147" y="931730"/>
                </a:lnTo>
                <a:lnTo>
                  <a:pt x="415547" y="936932"/>
                </a:lnTo>
                <a:lnTo>
                  <a:pt x="417148" y="941733"/>
                </a:lnTo>
                <a:lnTo>
                  <a:pt x="418948" y="946935"/>
                </a:lnTo>
                <a:lnTo>
                  <a:pt x="421149" y="951537"/>
                </a:lnTo>
                <a:lnTo>
                  <a:pt x="423550" y="956339"/>
                </a:lnTo>
                <a:lnTo>
                  <a:pt x="426351" y="960940"/>
                </a:lnTo>
                <a:lnTo>
                  <a:pt x="428952" y="965342"/>
                </a:lnTo>
                <a:lnTo>
                  <a:pt x="432153" y="969543"/>
                </a:lnTo>
                <a:lnTo>
                  <a:pt x="435554" y="973745"/>
                </a:lnTo>
                <a:lnTo>
                  <a:pt x="438755" y="977546"/>
                </a:lnTo>
                <a:lnTo>
                  <a:pt x="442557" y="981147"/>
                </a:lnTo>
                <a:lnTo>
                  <a:pt x="446558" y="984749"/>
                </a:lnTo>
                <a:lnTo>
                  <a:pt x="450760" y="987950"/>
                </a:lnTo>
                <a:lnTo>
                  <a:pt x="454961" y="990951"/>
                </a:lnTo>
                <a:lnTo>
                  <a:pt x="459563" y="993752"/>
                </a:lnTo>
                <a:lnTo>
                  <a:pt x="466565" y="996953"/>
                </a:lnTo>
                <a:lnTo>
                  <a:pt x="473968" y="999754"/>
                </a:lnTo>
                <a:lnTo>
                  <a:pt x="481370" y="1001955"/>
                </a:lnTo>
                <a:lnTo>
                  <a:pt x="488573" y="1003555"/>
                </a:lnTo>
                <a:lnTo>
                  <a:pt x="495976" y="1004756"/>
                </a:lnTo>
                <a:lnTo>
                  <a:pt x="503378" y="1004956"/>
                </a:lnTo>
                <a:lnTo>
                  <a:pt x="510581" y="1004756"/>
                </a:lnTo>
                <a:lnTo>
                  <a:pt x="517583" y="1003755"/>
                </a:lnTo>
                <a:lnTo>
                  <a:pt x="524786" y="1002155"/>
                </a:lnTo>
                <a:lnTo>
                  <a:pt x="531788" y="1000154"/>
                </a:lnTo>
                <a:lnTo>
                  <a:pt x="538391" y="997753"/>
                </a:lnTo>
                <a:lnTo>
                  <a:pt x="545193" y="994352"/>
                </a:lnTo>
                <a:lnTo>
                  <a:pt x="551195" y="990551"/>
                </a:lnTo>
                <a:lnTo>
                  <a:pt x="557397" y="986349"/>
                </a:lnTo>
                <a:lnTo>
                  <a:pt x="563199" y="981547"/>
                </a:lnTo>
                <a:lnTo>
                  <a:pt x="568601" y="976346"/>
                </a:lnTo>
                <a:lnTo>
                  <a:pt x="568401" y="977546"/>
                </a:lnTo>
                <a:lnTo>
                  <a:pt x="568401" y="1115995"/>
                </a:lnTo>
                <a:lnTo>
                  <a:pt x="205073" y="1115995"/>
                </a:lnTo>
                <a:lnTo>
                  <a:pt x="202072" y="1115995"/>
                </a:lnTo>
                <a:lnTo>
                  <a:pt x="198871" y="1116595"/>
                </a:lnTo>
                <a:lnTo>
                  <a:pt x="196270" y="1117195"/>
                </a:lnTo>
                <a:lnTo>
                  <a:pt x="193469" y="1117996"/>
                </a:lnTo>
                <a:lnTo>
                  <a:pt x="190668" y="1119396"/>
                </a:lnTo>
                <a:lnTo>
                  <a:pt x="188267" y="1120797"/>
                </a:lnTo>
                <a:lnTo>
                  <a:pt x="186066" y="1122597"/>
                </a:lnTo>
                <a:lnTo>
                  <a:pt x="183865" y="1124398"/>
                </a:lnTo>
                <a:lnTo>
                  <a:pt x="181865" y="1126599"/>
                </a:lnTo>
                <a:lnTo>
                  <a:pt x="180264" y="1129000"/>
                </a:lnTo>
                <a:lnTo>
                  <a:pt x="178863" y="1131601"/>
                </a:lnTo>
                <a:lnTo>
                  <a:pt x="177263" y="1134201"/>
                </a:lnTo>
                <a:lnTo>
                  <a:pt x="176263" y="1137002"/>
                </a:lnTo>
                <a:lnTo>
                  <a:pt x="175662" y="1139803"/>
                </a:lnTo>
                <a:lnTo>
                  <a:pt x="175062" y="1142805"/>
                </a:lnTo>
                <a:lnTo>
                  <a:pt x="175062" y="1145806"/>
                </a:lnTo>
                <a:lnTo>
                  <a:pt x="175062" y="1149007"/>
                </a:lnTo>
                <a:lnTo>
                  <a:pt x="175662" y="1152008"/>
                </a:lnTo>
                <a:lnTo>
                  <a:pt x="176263" y="1154809"/>
                </a:lnTo>
                <a:lnTo>
                  <a:pt x="177263" y="1157410"/>
                </a:lnTo>
                <a:lnTo>
                  <a:pt x="178863" y="1160211"/>
                </a:lnTo>
                <a:lnTo>
                  <a:pt x="180264" y="1162612"/>
                </a:lnTo>
                <a:lnTo>
                  <a:pt x="181865" y="1165212"/>
                </a:lnTo>
                <a:lnTo>
                  <a:pt x="183865" y="1167213"/>
                </a:lnTo>
                <a:lnTo>
                  <a:pt x="186066" y="1169214"/>
                </a:lnTo>
                <a:lnTo>
                  <a:pt x="188267" y="1171014"/>
                </a:lnTo>
                <a:lnTo>
                  <a:pt x="190668" y="1172415"/>
                </a:lnTo>
                <a:lnTo>
                  <a:pt x="193469" y="1173615"/>
                </a:lnTo>
                <a:lnTo>
                  <a:pt x="196270" y="1174616"/>
                </a:lnTo>
                <a:lnTo>
                  <a:pt x="198871" y="1175216"/>
                </a:lnTo>
                <a:lnTo>
                  <a:pt x="202072" y="1175816"/>
                </a:lnTo>
                <a:lnTo>
                  <a:pt x="205073" y="1175816"/>
                </a:lnTo>
                <a:lnTo>
                  <a:pt x="568401" y="1175816"/>
                </a:lnTo>
                <a:lnTo>
                  <a:pt x="568401" y="1235037"/>
                </a:lnTo>
                <a:lnTo>
                  <a:pt x="396941" y="1235037"/>
                </a:lnTo>
                <a:lnTo>
                  <a:pt x="394140" y="1235437"/>
                </a:lnTo>
                <a:lnTo>
                  <a:pt x="391539" y="1236037"/>
                </a:lnTo>
                <a:lnTo>
                  <a:pt x="389338" y="1237238"/>
                </a:lnTo>
                <a:lnTo>
                  <a:pt x="387137" y="1238838"/>
                </a:lnTo>
                <a:lnTo>
                  <a:pt x="385737" y="1240639"/>
                </a:lnTo>
                <a:lnTo>
                  <a:pt x="384336" y="1242440"/>
                </a:lnTo>
                <a:lnTo>
                  <a:pt x="383136" y="1244641"/>
                </a:lnTo>
                <a:lnTo>
                  <a:pt x="382535" y="1247041"/>
                </a:lnTo>
                <a:lnTo>
                  <a:pt x="382335" y="1249442"/>
                </a:lnTo>
                <a:lnTo>
                  <a:pt x="382535" y="1252043"/>
                </a:lnTo>
                <a:lnTo>
                  <a:pt x="382936" y="1254044"/>
                </a:lnTo>
                <a:lnTo>
                  <a:pt x="383736" y="1256445"/>
                </a:lnTo>
                <a:lnTo>
                  <a:pt x="385136" y="1258645"/>
                </a:lnTo>
                <a:lnTo>
                  <a:pt x="386937" y="1260446"/>
                </a:lnTo>
                <a:lnTo>
                  <a:pt x="388938" y="1262047"/>
                </a:lnTo>
                <a:lnTo>
                  <a:pt x="391539" y="1263647"/>
                </a:lnTo>
                <a:lnTo>
                  <a:pt x="568401" y="1335473"/>
                </a:lnTo>
                <a:lnTo>
                  <a:pt x="568401" y="1399295"/>
                </a:lnTo>
                <a:lnTo>
                  <a:pt x="164458" y="1235037"/>
                </a:lnTo>
                <a:lnTo>
                  <a:pt x="162258" y="1234237"/>
                </a:lnTo>
                <a:lnTo>
                  <a:pt x="156856" y="1231436"/>
                </a:lnTo>
                <a:lnTo>
                  <a:pt x="149053" y="1226834"/>
                </a:lnTo>
                <a:lnTo>
                  <a:pt x="144451" y="1224033"/>
                </a:lnTo>
                <a:lnTo>
                  <a:pt x="140050" y="1221032"/>
                </a:lnTo>
                <a:lnTo>
                  <a:pt x="135648" y="1217431"/>
                </a:lnTo>
                <a:lnTo>
                  <a:pt x="131047" y="1213830"/>
                </a:lnTo>
                <a:lnTo>
                  <a:pt x="127045" y="1209828"/>
                </a:lnTo>
                <a:lnTo>
                  <a:pt x="123444" y="1205427"/>
                </a:lnTo>
                <a:lnTo>
                  <a:pt x="120443" y="1201225"/>
                </a:lnTo>
                <a:lnTo>
                  <a:pt x="119242" y="1198824"/>
                </a:lnTo>
                <a:lnTo>
                  <a:pt x="118042" y="1196223"/>
                </a:lnTo>
                <a:lnTo>
                  <a:pt x="117042" y="1194223"/>
                </a:lnTo>
                <a:lnTo>
                  <a:pt x="116441" y="1191822"/>
                </a:lnTo>
                <a:lnTo>
                  <a:pt x="116041" y="1189221"/>
                </a:lnTo>
                <a:lnTo>
                  <a:pt x="115841" y="1186820"/>
                </a:lnTo>
                <a:lnTo>
                  <a:pt x="115841" y="1086385"/>
                </a:lnTo>
                <a:lnTo>
                  <a:pt x="103637" y="1086385"/>
                </a:lnTo>
                <a:lnTo>
                  <a:pt x="98035" y="1085984"/>
                </a:lnTo>
                <a:lnTo>
                  <a:pt x="92833" y="1085584"/>
                </a:lnTo>
                <a:lnTo>
                  <a:pt x="87631" y="1084984"/>
                </a:lnTo>
                <a:lnTo>
                  <a:pt x="82830" y="1084184"/>
                </a:lnTo>
                <a:lnTo>
                  <a:pt x="77628" y="1082983"/>
                </a:lnTo>
                <a:lnTo>
                  <a:pt x="72826" y="1081783"/>
                </a:lnTo>
                <a:lnTo>
                  <a:pt x="67824" y="1079782"/>
                </a:lnTo>
                <a:lnTo>
                  <a:pt x="63223" y="1077982"/>
                </a:lnTo>
                <a:lnTo>
                  <a:pt x="58621" y="1075981"/>
                </a:lnTo>
                <a:lnTo>
                  <a:pt x="54019" y="1073780"/>
                </a:lnTo>
                <a:lnTo>
                  <a:pt x="49818" y="1071379"/>
                </a:lnTo>
                <a:lnTo>
                  <a:pt x="45616" y="1068578"/>
                </a:lnTo>
                <a:lnTo>
                  <a:pt x="41615" y="1065577"/>
                </a:lnTo>
                <a:lnTo>
                  <a:pt x="37614" y="1062376"/>
                </a:lnTo>
                <a:lnTo>
                  <a:pt x="34012" y="1059375"/>
                </a:lnTo>
                <a:lnTo>
                  <a:pt x="30211" y="1055974"/>
                </a:lnTo>
                <a:lnTo>
                  <a:pt x="26810" y="1052373"/>
                </a:lnTo>
                <a:lnTo>
                  <a:pt x="23609" y="1048371"/>
                </a:lnTo>
                <a:lnTo>
                  <a:pt x="20407" y="1044770"/>
                </a:lnTo>
                <a:lnTo>
                  <a:pt x="17807" y="1040368"/>
                </a:lnTo>
                <a:lnTo>
                  <a:pt x="15006" y="1036567"/>
                </a:lnTo>
                <a:lnTo>
                  <a:pt x="12605" y="1031965"/>
                </a:lnTo>
                <a:lnTo>
                  <a:pt x="10004" y="1027564"/>
                </a:lnTo>
                <a:lnTo>
                  <a:pt x="8203" y="1022962"/>
                </a:lnTo>
                <a:lnTo>
                  <a:pt x="6403" y="1018160"/>
                </a:lnTo>
                <a:lnTo>
                  <a:pt x="4602" y="1013559"/>
                </a:lnTo>
                <a:lnTo>
                  <a:pt x="3401" y="1008757"/>
                </a:lnTo>
                <a:lnTo>
                  <a:pt x="2201" y="1003555"/>
                </a:lnTo>
                <a:lnTo>
                  <a:pt x="1201" y="998553"/>
                </a:lnTo>
                <a:lnTo>
                  <a:pt x="600" y="993352"/>
                </a:lnTo>
                <a:lnTo>
                  <a:pt x="0" y="987950"/>
                </a:lnTo>
                <a:lnTo>
                  <a:pt x="0" y="982748"/>
                </a:lnTo>
                <a:lnTo>
                  <a:pt x="0" y="977146"/>
                </a:lnTo>
                <a:lnTo>
                  <a:pt x="600" y="971944"/>
                </a:lnTo>
                <a:lnTo>
                  <a:pt x="1201" y="966742"/>
                </a:lnTo>
                <a:lnTo>
                  <a:pt x="2201" y="961941"/>
                </a:lnTo>
                <a:lnTo>
                  <a:pt x="3401" y="956739"/>
                </a:lnTo>
                <a:lnTo>
                  <a:pt x="4602" y="951737"/>
                </a:lnTo>
                <a:lnTo>
                  <a:pt x="6403" y="946935"/>
                </a:lnTo>
                <a:lnTo>
                  <a:pt x="8203" y="942334"/>
                </a:lnTo>
                <a:lnTo>
                  <a:pt x="10004" y="937732"/>
                </a:lnTo>
                <a:lnTo>
                  <a:pt x="12605" y="933130"/>
                </a:lnTo>
                <a:lnTo>
                  <a:pt x="15006" y="928929"/>
                </a:lnTo>
                <a:lnTo>
                  <a:pt x="17807" y="924527"/>
                </a:lnTo>
                <a:lnTo>
                  <a:pt x="20407" y="920726"/>
                </a:lnTo>
                <a:lnTo>
                  <a:pt x="23609" y="916725"/>
                </a:lnTo>
                <a:lnTo>
                  <a:pt x="26810" y="912923"/>
                </a:lnTo>
                <a:lnTo>
                  <a:pt x="30211" y="909322"/>
                </a:lnTo>
                <a:lnTo>
                  <a:pt x="34012" y="905921"/>
                </a:lnTo>
                <a:lnTo>
                  <a:pt x="37614" y="902520"/>
                </a:lnTo>
                <a:lnTo>
                  <a:pt x="41615" y="899518"/>
                </a:lnTo>
                <a:lnTo>
                  <a:pt x="45616" y="896717"/>
                </a:lnTo>
                <a:lnTo>
                  <a:pt x="49818" y="894117"/>
                </a:lnTo>
                <a:lnTo>
                  <a:pt x="54019" y="891516"/>
                </a:lnTo>
                <a:lnTo>
                  <a:pt x="58621" y="889115"/>
                </a:lnTo>
                <a:lnTo>
                  <a:pt x="63223" y="887314"/>
                </a:lnTo>
                <a:lnTo>
                  <a:pt x="67824" y="885514"/>
                </a:lnTo>
                <a:lnTo>
                  <a:pt x="72826" y="883713"/>
                </a:lnTo>
                <a:lnTo>
                  <a:pt x="77628" y="882512"/>
                </a:lnTo>
                <a:lnTo>
                  <a:pt x="82830" y="881312"/>
                </a:lnTo>
                <a:lnTo>
                  <a:pt x="87631" y="880312"/>
                </a:lnTo>
                <a:lnTo>
                  <a:pt x="92833" y="879711"/>
                </a:lnTo>
                <a:close/>
                <a:moveTo>
                  <a:pt x="700403" y="380935"/>
                </a:moveTo>
                <a:lnTo>
                  <a:pt x="704607" y="384337"/>
                </a:lnTo>
                <a:lnTo>
                  <a:pt x="709211" y="387339"/>
                </a:lnTo>
                <a:lnTo>
                  <a:pt x="713816" y="390141"/>
                </a:lnTo>
                <a:lnTo>
                  <a:pt x="718420" y="392743"/>
                </a:lnTo>
                <a:lnTo>
                  <a:pt x="723024" y="395345"/>
                </a:lnTo>
                <a:lnTo>
                  <a:pt x="727628" y="397346"/>
                </a:lnTo>
                <a:lnTo>
                  <a:pt x="732433" y="399548"/>
                </a:lnTo>
                <a:lnTo>
                  <a:pt x="737437" y="401349"/>
                </a:lnTo>
                <a:lnTo>
                  <a:pt x="742242" y="403150"/>
                </a:lnTo>
                <a:lnTo>
                  <a:pt x="747046" y="404551"/>
                </a:lnTo>
                <a:lnTo>
                  <a:pt x="752051" y="405952"/>
                </a:lnTo>
                <a:lnTo>
                  <a:pt x="757256" y="406953"/>
                </a:lnTo>
                <a:lnTo>
                  <a:pt x="762461" y="407753"/>
                </a:lnTo>
                <a:lnTo>
                  <a:pt x="767265" y="408154"/>
                </a:lnTo>
                <a:lnTo>
                  <a:pt x="772470" y="408754"/>
                </a:lnTo>
                <a:lnTo>
                  <a:pt x="777675" y="408754"/>
                </a:lnTo>
                <a:lnTo>
                  <a:pt x="782880" y="408754"/>
                </a:lnTo>
                <a:lnTo>
                  <a:pt x="788084" y="408154"/>
                </a:lnTo>
                <a:lnTo>
                  <a:pt x="793289" y="407753"/>
                </a:lnTo>
                <a:lnTo>
                  <a:pt x="798494" y="406953"/>
                </a:lnTo>
                <a:lnTo>
                  <a:pt x="803499" y="405952"/>
                </a:lnTo>
                <a:lnTo>
                  <a:pt x="808704" y="404551"/>
                </a:lnTo>
                <a:lnTo>
                  <a:pt x="813508" y="403150"/>
                </a:lnTo>
                <a:lnTo>
                  <a:pt x="818313" y="401349"/>
                </a:lnTo>
                <a:lnTo>
                  <a:pt x="823317" y="399548"/>
                </a:lnTo>
                <a:lnTo>
                  <a:pt x="827922" y="397346"/>
                </a:lnTo>
                <a:lnTo>
                  <a:pt x="832726" y="395345"/>
                </a:lnTo>
                <a:lnTo>
                  <a:pt x="837330" y="392743"/>
                </a:lnTo>
                <a:lnTo>
                  <a:pt x="841934" y="390141"/>
                </a:lnTo>
                <a:lnTo>
                  <a:pt x="846539" y="387339"/>
                </a:lnTo>
                <a:lnTo>
                  <a:pt x="851143" y="384337"/>
                </a:lnTo>
                <a:lnTo>
                  <a:pt x="855347" y="380935"/>
                </a:lnTo>
                <a:lnTo>
                  <a:pt x="862754" y="383136"/>
                </a:lnTo>
                <a:lnTo>
                  <a:pt x="869760" y="385538"/>
                </a:lnTo>
                <a:lnTo>
                  <a:pt x="876767" y="387940"/>
                </a:lnTo>
                <a:lnTo>
                  <a:pt x="883773" y="390742"/>
                </a:lnTo>
                <a:lnTo>
                  <a:pt x="890780" y="393744"/>
                </a:lnTo>
                <a:lnTo>
                  <a:pt x="897987" y="396746"/>
                </a:lnTo>
                <a:lnTo>
                  <a:pt x="904593" y="400148"/>
                </a:lnTo>
                <a:lnTo>
                  <a:pt x="911399" y="403550"/>
                </a:lnTo>
                <a:lnTo>
                  <a:pt x="918005" y="407153"/>
                </a:lnTo>
                <a:lnTo>
                  <a:pt x="924812" y="410956"/>
                </a:lnTo>
                <a:lnTo>
                  <a:pt x="937623" y="419161"/>
                </a:lnTo>
                <a:lnTo>
                  <a:pt x="950435" y="427767"/>
                </a:lnTo>
                <a:lnTo>
                  <a:pt x="963047" y="437174"/>
                </a:lnTo>
                <a:lnTo>
                  <a:pt x="974858" y="447181"/>
                </a:lnTo>
                <a:lnTo>
                  <a:pt x="986469" y="457588"/>
                </a:lnTo>
                <a:lnTo>
                  <a:pt x="997879" y="468996"/>
                </a:lnTo>
                <a:lnTo>
                  <a:pt x="1008890" y="480604"/>
                </a:lnTo>
                <a:lnTo>
                  <a:pt x="1019499" y="493212"/>
                </a:lnTo>
                <a:lnTo>
                  <a:pt x="1029709" y="506021"/>
                </a:lnTo>
                <a:lnTo>
                  <a:pt x="1039118" y="519030"/>
                </a:lnTo>
                <a:lnTo>
                  <a:pt x="1048727" y="533240"/>
                </a:lnTo>
                <a:lnTo>
                  <a:pt x="1057535" y="547250"/>
                </a:lnTo>
                <a:lnTo>
                  <a:pt x="1065742" y="562260"/>
                </a:lnTo>
                <a:lnTo>
                  <a:pt x="1073750" y="577470"/>
                </a:lnTo>
                <a:lnTo>
                  <a:pt x="1080957" y="593081"/>
                </a:lnTo>
                <a:lnTo>
                  <a:pt x="1087763" y="608892"/>
                </a:lnTo>
                <a:lnTo>
                  <a:pt x="1094169" y="625504"/>
                </a:lnTo>
                <a:lnTo>
                  <a:pt x="1099974" y="642315"/>
                </a:lnTo>
                <a:lnTo>
                  <a:pt x="1105179" y="659727"/>
                </a:lnTo>
                <a:lnTo>
                  <a:pt x="1109783" y="677139"/>
                </a:lnTo>
                <a:lnTo>
                  <a:pt x="1113987" y="695151"/>
                </a:lnTo>
                <a:lnTo>
                  <a:pt x="1117390" y="713164"/>
                </a:lnTo>
                <a:lnTo>
                  <a:pt x="1120393" y="731577"/>
                </a:lnTo>
                <a:lnTo>
                  <a:pt x="1122595" y="750590"/>
                </a:lnTo>
                <a:lnTo>
                  <a:pt x="1124397" y="769403"/>
                </a:lnTo>
                <a:lnTo>
                  <a:pt x="1125398" y="788816"/>
                </a:lnTo>
                <a:lnTo>
                  <a:pt x="1125598" y="808029"/>
                </a:lnTo>
                <a:lnTo>
                  <a:pt x="1125398" y="823240"/>
                </a:lnTo>
                <a:lnTo>
                  <a:pt x="1124797" y="838650"/>
                </a:lnTo>
                <a:lnTo>
                  <a:pt x="1123796" y="853661"/>
                </a:lnTo>
                <a:lnTo>
                  <a:pt x="1122395" y="868471"/>
                </a:lnTo>
                <a:lnTo>
                  <a:pt x="1120393" y="883282"/>
                </a:lnTo>
                <a:lnTo>
                  <a:pt x="1118391" y="897892"/>
                </a:lnTo>
                <a:lnTo>
                  <a:pt x="1115989" y="912302"/>
                </a:lnTo>
                <a:lnTo>
                  <a:pt x="1112786" y="926712"/>
                </a:lnTo>
                <a:lnTo>
                  <a:pt x="1111585" y="930914"/>
                </a:lnTo>
                <a:lnTo>
                  <a:pt x="1110184" y="935117"/>
                </a:lnTo>
                <a:lnTo>
                  <a:pt x="1108582" y="939520"/>
                </a:lnTo>
                <a:lnTo>
                  <a:pt x="1106380" y="943523"/>
                </a:lnTo>
                <a:lnTo>
                  <a:pt x="1104378" y="947126"/>
                </a:lnTo>
                <a:lnTo>
                  <a:pt x="1101776" y="950528"/>
                </a:lnTo>
                <a:lnTo>
                  <a:pt x="1099173" y="953930"/>
                </a:lnTo>
                <a:lnTo>
                  <a:pt x="1096371" y="956932"/>
                </a:lnTo>
                <a:lnTo>
                  <a:pt x="1093368" y="959934"/>
                </a:lnTo>
                <a:lnTo>
                  <a:pt x="1090165" y="962336"/>
                </a:lnTo>
                <a:lnTo>
                  <a:pt x="1086762" y="964938"/>
                </a:lnTo>
                <a:lnTo>
                  <a:pt x="1083159" y="966939"/>
                </a:lnTo>
                <a:lnTo>
                  <a:pt x="1079555" y="969141"/>
                </a:lnTo>
                <a:lnTo>
                  <a:pt x="1075752" y="970742"/>
                </a:lnTo>
                <a:lnTo>
                  <a:pt x="1072148" y="972143"/>
                </a:lnTo>
                <a:lnTo>
                  <a:pt x="1068145" y="973344"/>
                </a:lnTo>
                <a:lnTo>
                  <a:pt x="1064141" y="974344"/>
                </a:lnTo>
                <a:lnTo>
                  <a:pt x="1060337" y="974945"/>
                </a:lnTo>
                <a:lnTo>
                  <a:pt x="1056334" y="975345"/>
                </a:lnTo>
                <a:lnTo>
                  <a:pt x="1052330" y="975545"/>
                </a:lnTo>
                <a:lnTo>
                  <a:pt x="1047926" y="975545"/>
                </a:lnTo>
                <a:lnTo>
                  <a:pt x="1044122" y="974945"/>
                </a:lnTo>
                <a:lnTo>
                  <a:pt x="1040119" y="974344"/>
                </a:lnTo>
                <a:lnTo>
                  <a:pt x="1036115" y="973344"/>
                </a:lnTo>
                <a:lnTo>
                  <a:pt x="1032111" y="972143"/>
                </a:lnTo>
                <a:lnTo>
                  <a:pt x="1028107" y="970742"/>
                </a:lnTo>
                <a:lnTo>
                  <a:pt x="1024504" y="968741"/>
                </a:lnTo>
                <a:lnTo>
                  <a:pt x="1020901" y="966739"/>
                </a:lnTo>
                <a:lnTo>
                  <a:pt x="1017097" y="963937"/>
                </a:lnTo>
                <a:lnTo>
                  <a:pt x="1013694" y="961135"/>
                </a:lnTo>
                <a:lnTo>
                  <a:pt x="1010491" y="958133"/>
                </a:lnTo>
                <a:lnTo>
                  <a:pt x="1007288" y="954731"/>
                </a:lnTo>
                <a:lnTo>
                  <a:pt x="1006487" y="953930"/>
                </a:lnTo>
                <a:lnTo>
                  <a:pt x="1002083" y="948326"/>
                </a:lnTo>
                <a:lnTo>
                  <a:pt x="998480" y="942923"/>
                </a:lnTo>
                <a:lnTo>
                  <a:pt x="995077" y="936718"/>
                </a:lnTo>
                <a:lnTo>
                  <a:pt x="992274" y="930514"/>
                </a:lnTo>
                <a:lnTo>
                  <a:pt x="990272" y="924110"/>
                </a:lnTo>
                <a:lnTo>
                  <a:pt x="988671" y="917505"/>
                </a:lnTo>
                <a:lnTo>
                  <a:pt x="987470" y="910701"/>
                </a:lnTo>
                <a:lnTo>
                  <a:pt x="987270" y="904096"/>
                </a:lnTo>
                <a:lnTo>
                  <a:pt x="987270" y="704958"/>
                </a:lnTo>
                <a:lnTo>
                  <a:pt x="986869" y="702156"/>
                </a:lnTo>
                <a:lnTo>
                  <a:pt x="986269" y="699554"/>
                </a:lnTo>
                <a:lnTo>
                  <a:pt x="984667" y="696753"/>
                </a:lnTo>
                <a:lnTo>
                  <a:pt x="982865" y="694551"/>
                </a:lnTo>
                <a:lnTo>
                  <a:pt x="980663" y="692750"/>
                </a:lnTo>
                <a:lnTo>
                  <a:pt x="978261" y="691549"/>
                </a:lnTo>
                <a:lnTo>
                  <a:pt x="975459" y="690548"/>
                </a:lnTo>
                <a:lnTo>
                  <a:pt x="972456" y="690348"/>
                </a:lnTo>
                <a:lnTo>
                  <a:pt x="969453" y="690548"/>
                </a:lnTo>
                <a:lnTo>
                  <a:pt x="966650" y="691549"/>
                </a:lnTo>
                <a:lnTo>
                  <a:pt x="964248" y="692750"/>
                </a:lnTo>
                <a:lnTo>
                  <a:pt x="962046" y="694551"/>
                </a:lnTo>
                <a:lnTo>
                  <a:pt x="960244" y="696753"/>
                </a:lnTo>
                <a:lnTo>
                  <a:pt x="958643" y="699554"/>
                </a:lnTo>
                <a:lnTo>
                  <a:pt x="958042" y="702156"/>
                </a:lnTo>
                <a:lnTo>
                  <a:pt x="957842" y="704958"/>
                </a:lnTo>
                <a:lnTo>
                  <a:pt x="957842" y="872474"/>
                </a:lnTo>
                <a:lnTo>
                  <a:pt x="957442" y="875276"/>
                </a:lnTo>
                <a:lnTo>
                  <a:pt x="956841" y="878078"/>
                </a:lnTo>
                <a:lnTo>
                  <a:pt x="956040" y="880680"/>
                </a:lnTo>
                <a:lnTo>
                  <a:pt x="955040" y="883282"/>
                </a:lnTo>
                <a:lnTo>
                  <a:pt x="953438" y="885683"/>
                </a:lnTo>
                <a:lnTo>
                  <a:pt x="951636" y="887885"/>
                </a:lnTo>
                <a:lnTo>
                  <a:pt x="949835" y="889686"/>
                </a:lnTo>
                <a:lnTo>
                  <a:pt x="947633" y="891087"/>
                </a:lnTo>
                <a:lnTo>
                  <a:pt x="945631" y="892688"/>
                </a:lnTo>
                <a:lnTo>
                  <a:pt x="943229" y="893689"/>
                </a:lnTo>
                <a:lnTo>
                  <a:pt x="940626" y="894489"/>
                </a:lnTo>
                <a:lnTo>
                  <a:pt x="938024" y="895090"/>
                </a:lnTo>
                <a:lnTo>
                  <a:pt x="935221" y="895090"/>
                </a:lnTo>
                <a:lnTo>
                  <a:pt x="932419" y="895090"/>
                </a:lnTo>
                <a:lnTo>
                  <a:pt x="929616" y="894489"/>
                </a:lnTo>
                <a:lnTo>
                  <a:pt x="927014" y="893689"/>
                </a:lnTo>
                <a:lnTo>
                  <a:pt x="919807" y="890887"/>
                </a:lnTo>
                <a:lnTo>
                  <a:pt x="913201" y="888485"/>
                </a:lnTo>
                <a:lnTo>
                  <a:pt x="906194" y="886684"/>
                </a:lnTo>
                <a:lnTo>
                  <a:pt x="898787" y="884683"/>
                </a:lnTo>
                <a:lnTo>
                  <a:pt x="891781" y="883482"/>
                </a:lnTo>
                <a:lnTo>
                  <a:pt x="884374" y="882681"/>
                </a:lnTo>
                <a:lnTo>
                  <a:pt x="877167" y="882081"/>
                </a:lnTo>
                <a:lnTo>
                  <a:pt x="869760" y="881681"/>
                </a:lnTo>
                <a:lnTo>
                  <a:pt x="861753" y="882081"/>
                </a:lnTo>
                <a:lnTo>
                  <a:pt x="853946" y="882681"/>
                </a:lnTo>
                <a:lnTo>
                  <a:pt x="845938" y="883882"/>
                </a:lnTo>
                <a:lnTo>
                  <a:pt x="837931" y="885283"/>
                </a:lnTo>
                <a:lnTo>
                  <a:pt x="829923" y="887485"/>
                </a:lnTo>
                <a:lnTo>
                  <a:pt x="822316" y="889886"/>
                </a:lnTo>
                <a:lnTo>
                  <a:pt x="814709" y="892688"/>
                </a:lnTo>
                <a:lnTo>
                  <a:pt x="807102" y="896090"/>
                </a:lnTo>
                <a:lnTo>
                  <a:pt x="803699" y="897692"/>
                </a:lnTo>
                <a:lnTo>
                  <a:pt x="800096" y="898892"/>
                </a:lnTo>
                <a:lnTo>
                  <a:pt x="796292" y="900093"/>
                </a:lnTo>
                <a:lnTo>
                  <a:pt x="792689" y="900894"/>
                </a:lnTo>
                <a:lnTo>
                  <a:pt x="789085" y="901494"/>
                </a:lnTo>
                <a:lnTo>
                  <a:pt x="785282" y="902095"/>
                </a:lnTo>
                <a:lnTo>
                  <a:pt x="781679" y="902495"/>
                </a:lnTo>
                <a:lnTo>
                  <a:pt x="777675" y="902495"/>
                </a:lnTo>
                <a:lnTo>
                  <a:pt x="774071" y="902495"/>
                </a:lnTo>
                <a:lnTo>
                  <a:pt x="770468" y="902095"/>
                </a:lnTo>
                <a:lnTo>
                  <a:pt x="766665" y="901494"/>
                </a:lnTo>
                <a:lnTo>
                  <a:pt x="763061" y="900894"/>
                </a:lnTo>
                <a:lnTo>
                  <a:pt x="759458" y="900093"/>
                </a:lnTo>
                <a:lnTo>
                  <a:pt x="755654" y="898892"/>
                </a:lnTo>
                <a:lnTo>
                  <a:pt x="752051" y="897692"/>
                </a:lnTo>
                <a:lnTo>
                  <a:pt x="748648" y="896090"/>
                </a:lnTo>
                <a:lnTo>
                  <a:pt x="741041" y="892688"/>
                </a:lnTo>
                <a:lnTo>
                  <a:pt x="733434" y="889886"/>
                </a:lnTo>
                <a:lnTo>
                  <a:pt x="725827" y="887485"/>
                </a:lnTo>
                <a:lnTo>
                  <a:pt x="717819" y="885283"/>
                </a:lnTo>
                <a:lnTo>
                  <a:pt x="709812" y="883882"/>
                </a:lnTo>
                <a:lnTo>
                  <a:pt x="701804" y="882681"/>
                </a:lnTo>
                <a:lnTo>
                  <a:pt x="693997" y="882081"/>
                </a:lnTo>
                <a:lnTo>
                  <a:pt x="685589" y="881681"/>
                </a:lnTo>
                <a:lnTo>
                  <a:pt x="678383" y="882081"/>
                </a:lnTo>
                <a:lnTo>
                  <a:pt x="671376" y="882681"/>
                </a:lnTo>
                <a:lnTo>
                  <a:pt x="663969" y="883482"/>
                </a:lnTo>
                <a:lnTo>
                  <a:pt x="656963" y="884683"/>
                </a:lnTo>
                <a:lnTo>
                  <a:pt x="649556" y="886684"/>
                </a:lnTo>
                <a:lnTo>
                  <a:pt x="642549" y="888485"/>
                </a:lnTo>
                <a:lnTo>
                  <a:pt x="635543" y="890887"/>
                </a:lnTo>
                <a:lnTo>
                  <a:pt x="628736" y="893689"/>
                </a:lnTo>
                <a:lnTo>
                  <a:pt x="626134" y="894489"/>
                </a:lnTo>
                <a:lnTo>
                  <a:pt x="623331" y="895090"/>
                </a:lnTo>
                <a:lnTo>
                  <a:pt x="620529" y="895090"/>
                </a:lnTo>
                <a:lnTo>
                  <a:pt x="617726" y="895090"/>
                </a:lnTo>
                <a:lnTo>
                  <a:pt x="615124" y="894489"/>
                </a:lnTo>
                <a:lnTo>
                  <a:pt x="612521" y="893689"/>
                </a:lnTo>
                <a:lnTo>
                  <a:pt x="610119" y="892688"/>
                </a:lnTo>
                <a:lnTo>
                  <a:pt x="608117" y="891087"/>
                </a:lnTo>
                <a:lnTo>
                  <a:pt x="605915" y="889686"/>
                </a:lnTo>
                <a:lnTo>
                  <a:pt x="603713" y="887885"/>
                </a:lnTo>
                <a:lnTo>
                  <a:pt x="602312" y="885683"/>
                </a:lnTo>
                <a:lnTo>
                  <a:pt x="600710" y="883282"/>
                </a:lnTo>
                <a:lnTo>
                  <a:pt x="599509" y="880680"/>
                </a:lnTo>
                <a:lnTo>
                  <a:pt x="598909" y="878078"/>
                </a:lnTo>
                <a:lnTo>
                  <a:pt x="598308" y="875276"/>
                </a:lnTo>
                <a:lnTo>
                  <a:pt x="597908" y="872474"/>
                </a:lnTo>
                <a:lnTo>
                  <a:pt x="597908" y="704958"/>
                </a:lnTo>
                <a:lnTo>
                  <a:pt x="597708" y="702156"/>
                </a:lnTo>
                <a:lnTo>
                  <a:pt x="596707" y="699554"/>
                </a:lnTo>
                <a:lnTo>
                  <a:pt x="595506" y="696753"/>
                </a:lnTo>
                <a:lnTo>
                  <a:pt x="593704" y="694551"/>
                </a:lnTo>
                <a:lnTo>
                  <a:pt x="591502" y="692750"/>
                </a:lnTo>
                <a:lnTo>
                  <a:pt x="589100" y="691549"/>
                </a:lnTo>
                <a:lnTo>
                  <a:pt x="586297" y="690548"/>
                </a:lnTo>
                <a:lnTo>
                  <a:pt x="583294" y="690348"/>
                </a:lnTo>
                <a:lnTo>
                  <a:pt x="580291" y="690548"/>
                </a:lnTo>
                <a:lnTo>
                  <a:pt x="577489" y="691549"/>
                </a:lnTo>
                <a:lnTo>
                  <a:pt x="575087" y="692750"/>
                </a:lnTo>
                <a:lnTo>
                  <a:pt x="572885" y="694551"/>
                </a:lnTo>
                <a:lnTo>
                  <a:pt x="571083" y="696753"/>
                </a:lnTo>
                <a:lnTo>
                  <a:pt x="569481" y="699554"/>
                </a:lnTo>
                <a:lnTo>
                  <a:pt x="568480" y="702156"/>
                </a:lnTo>
                <a:lnTo>
                  <a:pt x="568280" y="704958"/>
                </a:lnTo>
                <a:lnTo>
                  <a:pt x="568280" y="904096"/>
                </a:lnTo>
                <a:lnTo>
                  <a:pt x="567880" y="910701"/>
                </a:lnTo>
                <a:lnTo>
                  <a:pt x="567079" y="917505"/>
                </a:lnTo>
                <a:lnTo>
                  <a:pt x="565478" y="924110"/>
                </a:lnTo>
                <a:lnTo>
                  <a:pt x="563476" y="930514"/>
                </a:lnTo>
                <a:lnTo>
                  <a:pt x="560673" y="936718"/>
                </a:lnTo>
                <a:lnTo>
                  <a:pt x="557270" y="942923"/>
                </a:lnTo>
                <a:lnTo>
                  <a:pt x="553667" y="948326"/>
                </a:lnTo>
                <a:lnTo>
                  <a:pt x="549263" y="953930"/>
                </a:lnTo>
                <a:lnTo>
                  <a:pt x="548462" y="954731"/>
                </a:lnTo>
                <a:lnTo>
                  <a:pt x="545259" y="958133"/>
                </a:lnTo>
                <a:lnTo>
                  <a:pt x="542056" y="961135"/>
                </a:lnTo>
                <a:lnTo>
                  <a:pt x="538653" y="963937"/>
                </a:lnTo>
                <a:lnTo>
                  <a:pt x="534849" y="966739"/>
                </a:lnTo>
                <a:lnTo>
                  <a:pt x="531246" y="968741"/>
                </a:lnTo>
                <a:lnTo>
                  <a:pt x="527643" y="970742"/>
                </a:lnTo>
                <a:lnTo>
                  <a:pt x="523639" y="972143"/>
                </a:lnTo>
                <a:lnTo>
                  <a:pt x="519635" y="973344"/>
                </a:lnTo>
                <a:lnTo>
                  <a:pt x="515632" y="974344"/>
                </a:lnTo>
                <a:lnTo>
                  <a:pt x="511628" y="974945"/>
                </a:lnTo>
                <a:lnTo>
                  <a:pt x="507824" y="975545"/>
                </a:lnTo>
                <a:lnTo>
                  <a:pt x="503420" y="975545"/>
                </a:lnTo>
                <a:lnTo>
                  <a:pt x="499417" y="975345"/>
                </a:lnTo>
                <a:lnTo>
                  <a:pt x="495413" y="974945"/>
                </a:lnTo>
                <a:lnTo>
                  <a:pt x="491609" y="974344"/>
                </a:lnTo>
                <a:lnTo>
                  <a:pt x="487606" y="973344"/>
                </a:lnTo>
                <a:lnTo>
                  <a:pt x="483602" y="972143"/>
                </a:lnTo>
                <a:lnTo>
                  <a:pt x="479999" y="970742"/>
                </a:lnTo>
                <a:lnTo>
                  <a:pt x="475995" y="969141"/>
                </a:lnTo>
                <a:lnTo>
                  <a:pt x="472592" y="966939"/>
                </a:lnTo>
                <a:lnTo>
                  <a:pt x="468988" y="964938"/>
                </a:lnTo>
                <a:lnTo>
                  <a:pt x="465585" y="962336"/>
                </a:lnTo>
                <a:lnTo>
                  <a:pt x="462382" y="959934"/>
                </a:lnTo>
                <a:lnTo>
                  <a:pt x="459379" y="956932"/>
                </a:lnTo>
                <a:lnTo>
                  <a:pt x="456577" y="953930"/>
                </a:lnTo>
                <a:lnTo>
                  <a:pt x="453974" y="950528"/>
                </a:lnTo>
                <a:lnTo>
                  <a:pt x="451372" y="947126"/>
                </a:lnTo>
                <a:lnTo>
                  <a:pt x="449370" y="943523"/>
                </a:lnTo>
                <a:lnTo>
                  <a:pt x="447168" y="939520"/>
                </a:lnTo>
                <a:lnTo>
                  <a:pt x="445366" y="935117"/>
                </a:lnTo>
                <a:lnTo>
                  <a:pt x="444165" y="930914"/>
                </a:lnTo>
                <a:lnTo>
                  <a:pt x="442964" y="926712"/>
                </a:lnTo>
                <a:lnTo>
                  <a:pt x="439761" y="912302"/>
                </a:lnTo>
                <a:lnTo>
                  <a:pt x="437359" y="897892"/>
                </a:lnTo>
                <a:lnTo>
                  <a:pt x="435357" y="883282"/>
                </a:lnTo>
                <a:lnTo>
                  <a:pt x="433355" y="868471"/>
                </a:lnTo>
                <a:lnTo>
                  <a:pt x="431954" y="853661"/>
                </a:lnTo>
                <a:lnTo>
                  <a:pt x="430953" y="838650"/>
                </a:lnTo>
                <a:lnTo>
                  <a:pt x="430352" y="823240"/>
                </a:lnTo>
                <a:lnTo>
                  <a:pt x="430152" y="808029"/>
                </a:lnTo>
                <a:lnTo>
                  <a:pt x="430352" y="788816"/>
                </a:lnTo>
                <a:lnTo>
                  <a:pt x="431353" y="769403"/>
                </a:lnTo>
                <a:lnTo>
                  <a:pt x="433155" y="750590"/>
                </a:lnTo>
                <a:lnTo>
                  <a:pt x="435357" y="731577"/>
                </a:lnTo>
                <a:lnTo>
                  <a:pt x="438360" y="713164"/>
                </a:lnTo>
                <a:lnTo>
                  <a:pt x="441763" y="695151"/>
                </a:lnTo>
                <a:lnTo>
                  <a:pt x="445567" y="677139"/>
                </a:lnTo>
                <a:lnTo>
                  <a:pt x="450571" y="659727"/>
                </a:lnTo>
                <a:lnTo>
                  <a:pt x="455776" y="642315"/>
                </a:lnTo>
                <a:lnTo>
                  <a:pt x="461581" y="625504"/>
                </a:lnTo>
                <a:lnTo>
                  <a:pt x="467987" y="608892"/>
                </a:lnTo>
                <a:lnTo>
                  <a:pt x="474794" y="593081"/>
                </a:lnTo>
                <a:lnTo>
                  <a:pt x="482000" y="577470"/>
                </a:lnTo>
                <a:lnTo>
                  <a:pt x="490008" y="562260"/>
                </a:lnTo>
                <a:lnTo>
                  <a:pt x="498215" y="547250"/>
                </a:lnTo>
                <a:lnTo>
                  <a:pt x="507024" y="533240"/>
                </a:lnTo>
                <a:lnTo>
                  <a:pt x="516232" y="519030"/>
                </a:lnTo>
                <a:lnTo>
                  <a:pt x="526041" y="506021"/>
                </a:lnTo>
                <a:lnTo>
                  <a:pt x="536251" y="493212"/>
                </a:lnTo>
                <a:lnTo>
                  <a:pt x="546861" y="480604"/>
                </a:lnTo>
                <a:lnTo>
                  <a:pt x="557871" y="468996"/>
                </a:lnTo>
                <a:lnTo>
                  <a:pt x="569281" y="457588"/>
                </a:lnTo>
                <a:lnTo>
                  <a:pt x="580892" y="447181"/>
                </a:lnTo>
                <a:lnTo>
                  <a:pt x="592703" y="437174"/>
                </a:lnTo>
                <a:lnTo>
                  <a:pt x="605315" y="427767"/>
                </a:lnTo>
                <a:lnTo>
                  <a:pt x="617726" y="419161"/>
                </a:lnTo>
                <a:lnTo>
                  <a:pt x="630939" y="410956"/>
                </a:lnTo>
                <a:lnTo>
                  <a:pt x="637745" y="407153"/>
                </a:lnTo>
                <a:lnTo>
                  <a:pt x="644351" y="403550"/>
                </a:lnTo>
                <a:lnTo>
                  <a:pt x="651157" y="400148"/>
                </a:lnTo>
                <a:lnTo>
                  <a:pt x="657763" y="396746"/>
                </a:lnTo>
                <a:lnTo>
                  <a:pt x="664970" y="393744"/>
                </a:lnTo>
                <a:lnTo>
                  <a:pt x="671977" y="390742"/>
                </a:lnTo>
                <a:lnTo>
                  <a:pt x="678983" y="387940"/>
                </a:lnTo>
                <a:lnTo>
                  <a:pt x="685990" y="385538"/>
                </a:lnTo>
                <a:lnTo>
                  <a:pt x="692996" y="383136"/>
                </a:lnTo>
                <a:close/>
                <a:moveTo>
                  <a:pt x="770573" y="0"/>
                </a:moveTo>
                <a:lnTo>
                  <a:pt x="779571" y="400"/>
                </a:lnTo>
                <a:lnTo>
                  <a:pt x="788769" y="1001"/>
                </a:lnTo>
                <a:lnTo>
                  <a:pt x="797767" y="2202"/>
                </a:lnTo>
                <a:lnTo>
                  <a:pt x="806166" y="3603"/>
                </a:lnTo>
                <a:lnTo>
                  <a:pt x="814764" y="5405"/>
                </a:lnTo>
                <a:lnTo>
                  <a:pt x="823362" y="8007"/>
                </a:lnTo>
                <a:lnTo>
                  <a:pt x="831560" y="10610"/>
                </a:lnTo>
                <a:lnTo>
                  <a:pt x="839559" y="14013"/>
                </a:lnTo>
                <a:lnTo>
                  <a:pt x="847357" y="17416"/>
                </a:lnTo>
                <a:lnTo>
                  <a:pt x="855155" y="21420"/>
                </a:lnTo>
                <a:lnTo>
                  <a:pt x="862354" y="25623"/>
                </a:lnTo>
                <a:lnTo>
                  <a:pt x="869752" y="30228"/>
                </a:lnTo>
                <a:lnTo>
                  <a:pt x="876751" y="35232"/>
                </a:lnTo>
                <a:lnTo>
                  <a:pt x="883549" y="40637"/>
                </a:lnTo>
                <a:lnTo>
                  <a:pt x="889948" y="46242"/>
                </a:lnTo>
                <a:lnTo>
                  <a:pt x="895947" y="52048"/>
                </a:lnTo>
                <a:lnTo>
                  <a:pt x="901746" y="58053"/>
                </a:lnTo>
                <a:lnTo>
                  <a:pt x="907344" y="64459"/>
                </a:lnTo>
                <a:lnTo>
                  <a:pt x="912743" y="71265"/>
                </a:lnTo>
                <a:lnTo>
                  <a:pt x="917742" y="78272"/>
                </a:lnTo>
                <a:lnTo>
                  <a:pt x="922341" y="85678"/>
                </a:lnTo>
                <a:lnTo>
                  <a:pt x="926540" y="92885"/>
                </a:lnTo>
                <a:lnTo>
                  <a:pt x="930540" y="100692"/>
                </a:lnTo>
                <a:lnTo>
                  <a:pt x="933939" y="108499"/>
                </a:lnTo>
                <a:lnTo>
                  <a:pt x="937338" y="116507"/>
                </a:lnTo>
                <a:lnTo>
                  <a:pt x="939938" y="124714"/>
                </a:lnTo>
                <a:lnTo>
                  <a:pt x="942537" y="133322"/>
                </a:lnTo>
                <a:lnTo>
                  <a:pt x="944337" y="141930"/>
                </a:lnTo>
                <a:lnTo>
                  <a:pt x="945736" y="150538"/>
                </a:lnTo>
                <a:lnTo>
                  <a:pt x="946936" y="159546"/>
                </a:lnTo>
                <a:lnTo>
                  <a:pt x="947536" y="168555"/>
                </a:lnTo>
                <a:lnTo>
                  <a:pt x="947936" y="177763"/>
                </a:lnTo>
                <a:lnTo>
                  <a:pt x="947536" y="186771"/>
                </a:lnTo>
                <a:lnTo>
                  <a:pt x="946936" y="195779"/>
                </a:lnTo>
                <a:lnTo>
                  <a:pt x="945736" y="204588"/>
                </a:lnTo>
                <a:lnTo>
                  <a:pt x="944337" y="213396"/>
                </a:lnTo>
                <a:lnTo>
                  <a:pt x="942537" y="222004"/>
                </a:lnTo>
                <a:lnTo>
                  <a:pt x="939938" y="230611"/>
                </a:lnTo>
                <a:lnTo>
                  <a:pt x="937338" y="238819"/>
                </a:lnTo>
                <a:lnTo>
                  <a:pt x="933939" y="246826"/>
                </a:lnTo>
                <a:lnTo>
                  <a:pt x="930540" y="254633"/>
                </a:lnTo>
                <a:lnTo>
                  <a:pt x="926540" y="262441"/>
                </a:lnTo>
                <a:lnTo>
                  <a:pt x="922341" y="269647"/>
                </a:lnTo>
                <a:lnTo>
                  <a:pt x="917742" y="277054"/>
                </a:lnTo>
                <a:lnTo>
                  <a:pt x="912743" y="283860"/>
                </a:lnTo>
                <a:lnTo>
                  <a:pt x="907344" y="290466"/>
                </a:lnTo>
                <a:lnTo>
                  <a:pt x="901746" y="296872"/>
                </a:lnTo>
                <a:lnTo>
                  <a:pt x="895947" y="303278"/>
                </a:lnTo>
                <a:lnTo>
                  <a:pt x="889948" y="309083"/>
                </a:lnTo>
                <a:lnTo>
                  <a:pt x="883549" y="314689"/>
                </a:lnTo>
                <a:lnTo>
                  <a:pt x="876751" y="319893"/>
                </a:lnTo>
                <a:lnTo>
                  <a:pt x="869752" y="325098"/>
                </a:lnTo>
                <a:lnTo>
                  <a:pt x="862354" y="329702"/>
                </a:lnTo>
                <a:lnTo>
                  <a:pt x="855155" y="333906"/>
                </a:lnTo>
                <a:lnTo>
                  <a:pt x="847357" y="337910"/>
                </a:lnTo>
                <a:lnTo>
                  <a:pt x="839559" y="341313"/>
                </a:lnTo>
                <a:lnTo>
                  <a:pt x="831560" y="344716"/>
                </a:lnTo>
                <a:lnTo>
                  <a:pt x="823362" y="347319"/>
                </a:lnTo>
                <a:lnTo>
                  <a:pt x="814764" y="349921"/>
                </a:lnTo>
                <a:lnTo>
                  <a:pt x="806166" y="351723"/>
                </a:lnTo>
                <a:lnTo>
                  <a:pt x="797767" y="353124"/>
                </a:lnTo>
                <a:lnTo>
                  <a:pt x="788769" y="354325"/>
                </a:lnTo>
                <a:lnTo>
                  <a:pt x="779571" y="355126"/>
                </a:lnTo>
                <a:lnTo>
                  <a:pt x="770573" y="355326"/>
                </a:lnTo>
                <a:lnTo>
                  <a:pt x="761375" y="355126"/>
                </a:lnTo>
                <a:lnTo>
                  <a:pt x="752377" y="354325"/>
                </a:lnTo>
                <a:lnTo>
                  <a:pt x="743579" y="353124"/>
                </a:lnTo>
                <a:lnTo>
                  <a:pt x="734780" y="351723"/>
                </a:lnTo>
                <a:lnTo>
                  <a:pt x="726182" y="349921"/>
                </a:lnTo>
                <a:lnTo>
                  <a:pt x="717584" y="347319"/>
                </a:lnTo>
                <a:lnTo>
                  <a:pt x="709386" y="344716"/>
                </a:lnTo>
                <a:lnTo>
                  <a:pt x="701387" y="341313"/>
                </a:lnTo>
                <a:lnTo>
                  <a:pt x="693589" y="337910"/>
                </a:lnTo>
                <a:lnTo>
                  <a:pt x="685791" y="333906"/>
                </a:lnTo>
                <a:lnTo>
                  <a:pt x="678592" y="329702"/>
                </a:lnTo>
                <a:lnTo>
                  <a:pt x="671194" y="325098"/>
                </a:lnTo>
                <a:lnTo>
                  <a:pt x="664595" y="319893"/>
                </a:lnTo>
                <a:lnTo>
                  <a:pt x="657796" y="314689"/>
                </a:lnTo>
                <a:lnTo>
                  <a:pt x="651398" y="309083"/>
                </a:lnTo>
                <a:lnTo>
                  <a:pt x="644999" y="303278"/>
                </a:lnTo>
                <a:lnTo>
                  <a:pt x="639200" y="296872"/>
                </a:lnTo>
                <a:lnTo>
                  <a:pt x="633602" y="290466"/>
                </a:lnTo>
                <a:lnTo>
                  <a:pt x="628403" y="283860"/>
                </a:lnTo>
                <a:lnTo>
                  <a:pt x="623604" y="277054"/>
                </a:lnTo>
                <a:lnTo>
                  <a:pt x="618605" y="269647"/>
                </a:lnTo>
                <a:lnTo>
                  <a:pt x="614406" y="262441"/>
                </a:lnTo>
                <a:lnTo>
                  <a:pt x="610806" y="254633"/>
                </a:lnTo>
                <a:lnTo>
                  <a:pt x="607007" y="246826"/>
                </a:lnTo>
                <a:lnTo>
                  <a:pt x="604008" y="238819"/>
                </a:lnTo>
                <a:lnTo>
                  <a:pt x="601008" y="230611"/>
                </a:lnTo>
                <a:lnTo>
                  <a:pt x="598809" y="222004"/>
                </a:lnTo>
                <a:lnTo>
                  <a:pt x="596609" y="213396"/>
                </a:lnTo>
                <a:lnTo>
                  <a:pt x="595210" y="204588"/>
                </a:lnTo>
                <a:lnTo>
                  <a:pt x="594010" y="195779"/>
                </a:lnTo>
                <a:lnTo>
                  <a:pt x="593410" y="186771"/>
                </a:lnTo>
                <a:lnTo>
                  <a:pt x="593010" y="177763"/>
                </a:lnTo>
                <a:lnTo>
                  <a:pt x="593410" y="168555"/>
                </a:lnTo>
                <a:lnTo>
                  <a:pt x="594010" y="159546"/>
                </a:lnTo>
                <a:lnTo>
                  <a:pt x="595210" y="150538"/>
                </a:lnTo>
                <a:lnTo>
                  <a:pt x="596609" y="141930"/>
                </a:lnTo>
                <a:lnTo>
                  <a:pt x="598809" y="133322"/>
                </a:lnTo>
                <a:lnTo>
                  <a:pt x="601008" y="124714"/>
                </a:lnTo>
                <a:lnTo>
                  <a:pt x="604008" y="116507"/>
                </a:lnTo>
                <a:lnTo>
                  <a:pt x="607007" y="108499"/>
                </a:lnTo>
                <a:lnTo>
                  <a:pt x="610806" y="100692"/>
                </a:lnTo>
                <a:lnTo>
                  <a:pt x="614406" y="92885"/>
                </a:lnTo>
                <a:lnTo>
                  <a:pt x="618605" y="85678"/>
                </a:lnTo>
                <a:lnTo>
                  <a:pt x="623604" y="78272"/>
                </a:lnTo>
                <a:lnTo>
                  <a:pt x="628403" y="71265"/>
                </a:lnTo>
                <a:lnTo>
                  <a:pt x="633602" y="64459"/>
                </a:lnTo>
                <a:lnTo>
                  <a:pt x="639200" y="58053"/>
                </a:lnTo>
                <a:lnTo>
                  <a:pt x="644999" y="52048"/>
                </a:lnTo>
                <a:lnTo>
                  <a:pt x="651398" y="46242"/>
                </a:lnTo>
                <a:lnTo>
                  <a:pt x="657796" y="40637"/>
                </a:lnTo>
                <a:lnTo>
                  <a:pt x="664595" y="35232"/>
                </a:lnTo>
                <a:lnTo>
                  <a:pt x="671194" y="30228"/>
                </a:lnTo>
                <a:lnTo>
                  <a:pt x="678592" y="25623"/>
                </a:lnTo>
                <a:lnTo>
                  <a:pt x="685791" y="21420"/>
                </a:lnTo>
                <a:lnTo>
                  <a:pt x="693589" y="17416"/>
                </a:lnTo>
                <a:lnTo>
                  <a:pt x="701387" y="14013"/>
                </a:lnTo>
                <a:lnTo>
                  <a:pt x="709386" y="10610"/>
                </a:lnTo>
                <a:lnTo>
                  <a:pt x="717584" y="8007"/>
                </a:lnTo>
                <a:lnTo>
                  <a:pt x="726182" y="5405"/>
                </a:lnTo>
                <a:lnTo>
                  <a:pt x="734780" y="3603"/>
                </a:lnTo>
                <a:lnTo>
                  <a:pt x="743579" y="2202"/>
                </a:lnTo>
                <a:lnTo>
                  <a:pt x="752377" y="1001"/>
                </a:lnTo>
                <a:lnTo>
                  <a:pt x="761375" y="400"/>
                </a:lnTo>
                <a:close/>
              </a:path>
            </a:pathLst>
          </a:custGeom>
          <a:solidFill>
            <a:srgbClr val="C00000"/>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anim calcmode="lin" valueType="num">
                                      <p:cBhvr>
                                        <p:cTn id="8" dur="1000" fill="hold"/>
                                        <p:tgtEl>
                                          <p:spTgt spid="130"/>
                                        </p:tgtEl>
                                        <p:attrNameLst>
                                          <p:attrName>ppt_x</p:attrName>
                                        </p:attrNameLst>
                                      </p:cBhvr>
                                      <p:tavLst>
                                        <p:tav tm="0">
                                          <p:val>
                                            <p:strVal val="#ppt_x"/>
                                          </p:val>
                                        </p:tav>
                                        <p:tav tm="100000">
                                          <p:val>
                                            <p:strVal val="#ppt_x"/>
                                          </p:val>
                                        </p:tav>
                                      </p:tavLst>
                                    </p:anim>
                                    <p:anim calcmode="lin" valueType="num">
                                      <p:cBhvr>
                                        <p:cTn id="9" dur="1000" fill="hold"/>
                                        <p:tgtEl>
                                          <p:spTgt spid="1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118"/>
                                        </p:tgtEl>
                                        <p:attrNameLst>
                                          <p:attrName>style.visibility</p:attrName>
                                        </p:attrNameLst>
                                      </p:cBhvr>
                                      <p:to>
                                        <p:strVal val="visible"/>
                                      </p:to>
                                    </p:set>
                                    <p:animEffect transition="in" filter="fade">
                                      <p:cBhvr>
                                        <p:cTn id="13" dur="1000"/>
                                        <p:tgtEl>
                                          <p:spTgt spid="118"/>
                                        </p:tgtEl>
                                      </p:cBhvr>
                                    </p:animEffect>
                                    <p:anim calcmode="lin" valueType="num">
                                      <p:cBhvr>
                                        <p:cTn id="14" dur="1000" fill="hold"/>
                                        <p:tgtEl>
                                          <p:spTgt spid="118"/>
                                        </p:tgtEl>
                                        <p:attrNameLst>
                                          <p:attrName>ppt_x</p:attrName>
                                        </p:attrNameLst>
                                      </p:cBhvr>
                                      <p:tavLst>
                                        <p:tav tm="0">
                                          <p:val>
                                            <p:strVal val="#ppt_x"/>
                                          </p:val>
                                        </p:tav>
                                        <p:tav tm="100000">
                                          <p:val>
                                            <p:strVal val="#ppt_x"/>
                                          </p:val>
                                        </p:tav>
                                      </p:tavLst>
                                    </p:anim>
                                    <p:anim calcmode="lin" valueType="num">
                                      <p:cBhvr>
                                        <p:cTn id="15" dur="900" decel="100000" fill="hold"/>
                                        <p:tgtEl>
                                          <p:spTgt spid="11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21"/>
                                        </p:tgtEl>
                                        <p:attrNameLst>
                                          <p:attrName>style.visibility</p:attrName>
                                        </p:attrNameLst>
                                      </p:cBhvr>
                                      <p:to>
                                        <p:strVal val="visible"/>
                                      </p:to>
                                    </p:set>
                                    <p:animEffect transition="in" filter="fade">
                                      <p:cBhvr>
                                        <p:cTn id="19" dur="1000"/>
                                        <p:tgtEl>
                                          <p:spTgt spid="121"/>
                                        </p:tgtEl>
                                      </p:cBhvr>
                                    </p:animEffect>
                                    <p:anim calcmode="lin" valueType="num">
                                      <p:cBhvr>
                                        <p:cTn id="20" dur="1000" fill="hold"/>
                                        <p:tgtEl>
                                          <p:spTgt spid="121"/>
                                        </p:tgtEl>
                                        <p:attrNameLst>
                                          <p:attrName>ppt_x</p:attrName>
                                        </p:attrNameLst>
                                      </p:cBhvr>
                                      <p:tavLst>
                                        <p:tav tm="0">
                                          <p:val>
                                            <p:strVal val="#ppt_x"/>
                                          </p:val>
                                        </p:tav>
                                        <p:tav tm="100000">
                                          <p:val>
                                            <p:strVal val="#ppt_x"/>
                                          </p:val>
                                        </p:tav>
                                      </p:tavLst>
                                    </p:anim>
                                    <p:anim calcmode="lin" valueType="num">
                                      <p:cBhvr>
                                        <p:cTn id="21" dur="900" decel="100000" fill="hold"/>
                                        <p:tgtEl>
                                          <p:spTgt spid="12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1500"/>
                                  </p:stCondLst>
                                  <p:childTnLst>
                                    <p:set>
                                      <p:cBhvr>
                                        <p:cTn id="24" dur="1" fill="hold">
                                          <p:stCondLst>
                                            <p:cond delay="0"/>
                                          </p:stCondLst>
                                        </p:cTn>
                                        <p:tgtEl>
                                          <p:spTgt spid="124"/>
                                        </p:tgtEl>
                                        <p:attrNameLst>
                                          <p:attrName>style.visibility</p:attrName>
                                        </p:attrNameLst>
                                      </p:cBhvr>
                                      <p:to>
                                        <p:strVal val="visible"/>
                                      </p:to>
                                    </p:set>
                                    <p:animEffect transition="in" filter="fade">
                                      <p:cBhvr>
                                        <p:cTn id="25" dur="1000"/>
                                        <p:tgtEl>
                                          <p:spTgt spid="124"/>
                                        </p:tgtEl>
                                      </p:cBhvr>
                                    </p:animEffect>
                                    <p:anim calcmode="lin" valueType="num">
                                      <p:cBhvr>
                                        <p:cTn id="26" dur="1000" fill="hold"/>
                                        <p:tgtEl>
                                          <p:spTgt spid="124"/>
                                        </p:tgtEl>
                                        <p:attrNameLst>
                                          <p:attrName>ppt_x</p:attrName>
                                        </p:attrNameLst>
                                      </p:cBhvr>
                                      <p:tavLst>
                                        <p:tav tm="0">
                                          <p:val>
                                            <p:strVal val="#ppt_x"/>
                                          </p:val>
                                        </p:tav>
                                        <p:tav tm="100000">
                                          <p:val>
                                            <p:strVal val="#ppt_x"/>
                                          </p:val>
                                        </p:tav>
                                      </p:tavLst>
                                    </p:anim>
                                    <p:anim calcmode="lin" valueType="num">
                                      <p:cBhvr>
                                        <p:cTn id="27" dur="900" decel="100000" fill="hold"/>
                                        <p:tgtEl>
                                          <p:spTgt spid="12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2000"/>
                                  </p:stCondLst>
                                  <p:childTnLst>
                                    <p:set>
                                      <p:cBhvr>
                                        <p:cTn id="30" dur="1" fill="hold">
                                          <p:stCondLst>
                                            <p:cond delay="0"/>
                                          </p:stCondLst>
                                        </p:cTn>
                                        <p:tgtEl>
                                          <p:spTgt spid="127"/>
                                        </p:tgtEl>
                                        <p:attrNameLst>
                                          <p:attrName>style.visibility</p:attrName>
                                        </p:attrNameLst>
                                      </p:cBhvr>
                                      <p:to>
                                        <p:strVal val="visible"/>
                                      </p:to>
                                    </p:set>
                                    <p:animEffect transition="in" filter="fade">
                                      <p:cBhvr>
                                        <p:cTn id="31" dur="1000"/>
                                        <p:tgtEl>
                                          <p:spTgt spid="127"/>
                                        </p:tgtEl>
                                      </p:cBhvr>
                                    </p:animEffect>
                                    <p:anim calcmode="lin" valueType="num">
                                      <p:cBhvr>
                                        <p:cTn id="32" dur="1000" fill="hold"/>
                                        <p:tgtEl>
                                          <p:spTgt spid="127"/>
                                        </p:tgtEl>
                                        <p:attrNameLst>
                                          <p:attrName>ppt_x</p:attrName>
                                        </p:attrNameLst>
                                      </p:cBhvr>
                                      <p:tavLst>
                                        <p:tav tm="0">
                                          <p:val>
                                            <p:strVal val="#ppt_x"/>
                                          </p:val>
                                        </p:tav>
                                        <p:tav tm="100000">
                                          <p:val>
                                            <p:strVal val="#ppt_x"/>
                                          </p:val>
                                        </p:tav>
                                      </p:tavLst>
                                    </p:anim>
                                    <p:anim calcmode="lin" valueType="num">
                                      <p:cBhvr>
                                        <p:cTn id="33" dur="900" decel="100000" fill="hold"/>
                                        <p:tgtEl>
                                          <p:spTgt spid="12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cxnSp>
        <p:nvCxnSpPr>
          <p:cNvPr id="4" name="直接箭头连接符 3"/>
          <p:cNvCxnSpPr/>
          <p:nvPr/>
        </p:nvCxnSpPr>
        <p:spPr>
          <a:xfrm flipH="1" flipV="1">
            <a:off x="3294710" y="2489300"/>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3294710" y="4514592"/>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a:off x="2805523" y="3627292"/>
            <a:ext cx="337727" cy="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8643063" y="2489300"/>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8643063" y="4514592"/>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9046288" y="3627292"/>
            <a:ext cx="337727" cy="0"/>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70515" y="3301806"/>
            <a:ext cx="650970" cy="650970"/>
            <a:chOff x="5770515" y="3286125"/>
            <a:chExt cx="650970" cy="650970"/>
          </a:xfrm>
        </p:grpSpPr>
        <p:sp>
          <p:nvSpPr>
            <p:cNvPr id="11" name="椭圆 10"/>
            <p:cNvSpPr/>
            <p:nvPr/>
          </p:nvSpPr>
          <p:spPr>
            <a:xfrm>
              <a:off x="5770515" y="3286125"/>
              <a:ext cx="650970" cy="6509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5865008" y="3426945"/>
              <a:ext cx="461985" cy="369332"/>
            </a:xfrm>
            <a:prstGeom prst="rect">
              <a:avLst/>
            </a:prstGeom>
          </p:spPr>
          <p:txBody>
            <a:bodyPr wrap="none" anchor="ctr">
              <a:spAutoFit/>
            </a:bodyPr>
            <a:lstStyle/>
            <a:p>
              <a:pPr algn="ctr"/>
              <a:r>
                <a:rPr lang="en-US" altLang="zh-CN" dirty="0" smtClean="0">
                  <a:solidFill>
                    <a:schemeClr val="bg1"/>
                  </a:solidFill>
                </a:rPr>
                <a:t>VS</a:t>
              </a:r>
              <a:endParaRPr lang="zh-CN" altLang="en-US" dirty="0">
                <a:solidFill>
                  <a:schemeClr val="bg1"/>
                </a:solidFill>
              </a:endParaRPr>
            </a:p>
          </p:txBody>
        </p:sp>
      </p:grpSp>
      <p:grpSp>
        <p:nvGrpSpPr>
          <p:cNvPr id="13" name="组合 12"/>
          <p:cNvGrpSpPr/>
          <p:nvPr/>
        </p:nvGrpSpPr>
        <p:grpSpPr>
          <a:xfrm>
            <a:off x="3244850" y="2522392"/>
            <a:ext cx="2209800" cy="2209800"/>
            <a:chOff x="3244850" y="2506711"/>
            <a:chExt cx="2209800" cy="2209800"/>
          </a:xfrm>
        </p:grpSpPr>
        <p:sp>
          <p:nvSpPr>
            <p:cNvPr id="14" name="椭圆 13"/>
            <p:cNvSpPr/>
            <p:nvPr/>
          </p:nvSpPr>
          <p:spPr>
            <a:xfrm>
              <a:off x="32448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5" name="组合 14"/>
            <p:cNvGrpSpPr/>
            <p:nvPr/>
          </p:nvGrpSpPr>
          <p:grpSpPr>
            <a:xfrm>
              <a:off x="3495542" y="2757403"/>
              <a:ext cx="1708416" cy="1708416"/>
              <a:chOff x="3495542" y="2757403"/>
              <a:chExt cx="1708416" cy="1708416"/>
            </a:xfrm>
          </p:grpSpPr>
          <p:sp>
            <p:nvSpPr>
              <p:cNvPr id="16" name="椭圆 15"/>
              <p:cNvSpPr/>
              <p:nvPr/>
            </p:nvSpPr>
            <p:spPr>
              <a:xfrm>
                <a:off x="3495542" y="2757403"/>
                <a:ext cx="1708416" cy="1708416"/>
              </a:xfrm>
              <a:prstGeom prst="ellipse">
                <a:avLst/>
              </a:prstGeom>
              <a:solidFill>
                <a:srgbClr val="C00000"/>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Freeform 98"/>
              <p:cNvSpPr>
                <a:spLocks noEditPoints="1"/>
              </p:cNvSpPr>
              <p:nvPr/>
            </p:nvSpPr>
            <p:spPr bwMode="auto">
              <a:xfrm>
                <a:off x="40499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8" name="矩形 17"/>
              <p:cNvSpPr/>
              <p:nvPr/>
            </p:nvSpPr>
            <p:spPr>
              <a:xfrm>
                <a:off x="3795752" y="3786781"/>
                <a:ext cx="1107996" cy="369332"/>
              </a:xfrm>
              <a:prstGeom prst="rect">
                <a:avLst/>
              </a:prstGeom>
            </p:spPr>
            <p:txBody>
              <a:bodyPr wrap="none">
                <a:spAutoFit/>
              </a:bodyPr>
              <a:lstStyle/>
              <a:p>
                <a:r>
                  <a:rPr lang="zh-CN" altLang="en-US" dirty="0" smtClean="0">
                    <a:solidFill>
                      <a:schemeClr val="bg1"/>
                    </a:solidFill>
                  </a:rPr>
                  <a:t>我们团队</a:t>
                </a:r>
                <a:endParaRPr lang="zh-CN" altLang="en-US" dirty="0">
                  <a:solidFill>
                    <a:schemeClr val="bg1"/>
                  </a:solidFill>
                </a:endParaRPr>
              </a:p>
            </p:txBody>
          </p:sp>
        </p:grpSp>
      </p:grpSp>
      <p:grpSp>
        <p:nvGrpSpPr>
          <p:cNvPr id="19" name="组合 18"/>
          <p:cNvGrpSpPr/>
          <p:nvPr/>
        </p:nvGrpSpPr>
        <p:grpSpPr>
          <a:xfrm>
            <a:off x="6737350" y="2522392"/>
            <a:ext cx="2209800" cy="2209800"/>
            <a:chOff x="6737350" y="2506711"/>
            <a:chExt cx="2209800" cy="2209800"/>
          </a:xfrm>
        </p:grpSpPr>
        <p:sp>
          <p:nvSpPr>
            <p:cNvPr id="20" name="椭圆 19"/>
            <p:cNvSpPr/>
            <p:nvPr/>
          </p:nvSpPr>
          <p:spPr>
            <a:xfrm>
              <a:off x="67373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21" name="组合 20"/>
            <p:cNvGrpSpPr/>
            <p:nvPr/>
          </p:nvGrpSpPr>
          <p:grpSpPr>
            <a:xfrm>
              <a:off x="6988042" y="2757403"/>
              <a:ext cx="1708416" cy="1708416"/>
              <a:chOff x="6988042" y="2757403"/>
              <a:chExt cx="1708416" cy="1708416"/>
            </a:xfrm>
          </p:grpSpPr>
          <p:sp>
            <p:nvSpPr>
              <p:cNvPr id="22" name="椭圆 21"/>
              <p:cNvSpPr/>
              <p:nvPr/>
            </p:nvSpPr>
            <p:spPr>
              <a:xfrm>
                <a:off x="6988042" y="2757403"/>
                <a:ext cx="1708416" cy="1708416"/>
              </a:xfrm>
              <a:prstGeom prst="ellipse">
                <a:avLst/>
              </a:prstGeom>
              <a:solidFill>
                <a:schemeClr val="tx1">
                  <a:lumMod val="75000"/>
                  <a:lumOff val="2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Freeform 98"/>
              <p:cNvSpPr>
                <a:spLocks noEditPoints="1"/>
              </p:cNvSpPr>
              <p:nvPr/>
            </p:nvSpPr>
            <p:spPr bwMode="auto">
              <a:xfrm>
                <a:off x="75424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4" name="矩形 23"/>
              <p:cNvSpPr/>
              <p:nvPr/>
            </p:nvSpPr>
            <p:spPr>
              <a:xfrm>
                <a:off x="7288252" y="3786781"/>
                <a:ext cx="1107996" cy="369332"/>
              </a:xfrm>
              <a:prstGeom prst="rect">
                <a:avLst/>
              </a:prstGeom>
            </p:spPr>
            <p:txBody>
              <a:bodyPr wrap="none">
                <a:spAutoFit/>
              </a:bodyPr>
              <a:lstStyle/>
              <a:p>
                <a:r>
                  <a:rPr lang="zh-CN" altLang="en-US" dirty="0" smtClean="0">
                    <a:solidFill>
                      <a:schemeClr val="bg1">
                        <a:lumMod val="85000"/>
                      </a:schemeClr>
                    </a:solidFill>
                  </a:rPr>
                  <a:t>其他团队</a:t>
                </a:r>
                <a:endParaRPr lang="zh-CN" altLang="en-US" dirty="0">
                  <a:solidFill>
                    <a:schemeClr val="bg1">
                      <a:lumMod val="85000"/>
                    </a:schemeClr>
                  </a:solidFill>
                </a:endParaRPr>
              </a:p>
            </p:txBody>
          </p:sp>
        </p:grpSp>
      </p:grpSp>
      <p:grpSp>
        <p:nvGrpSpPr>
          <p:cNvPr id="25" name="组合 24"/>
          <p:cNvGrpSpPr/>
          <p:nvPr/>
        </p:nvGrpSpPr>
        <p:grpSpPr>
          <a:xfrm>
            <a:off x="1718140" y="3138105"/>
            <a:ext cx="978373" cy="978373"/>
            <a:chOff x="1718140" y="3122424"/>
            <a:chExt cx="978373" cy="978373"/>
          </a:xfrm>
        </p:grpSpPr>
        <p:sp>
          <p:nvSpPr>
            <p:cNvPr id="26" name="椭圆 25"/>
            <p:cNvSpPr/>
            <p:nvPr/>
          </p:nvSpPr>
          <p:spPr>
            <a:xfrm flipH="1">
              <a:off x="1718140" y="3122424"/>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7" name="Freeform 48"/>
            <p:cNvSpPr>
              <a:spLocks noEditPoints="1"/>
            </p:cNvSpPr>
            <p:nvPr/>
          </p:nvSpPr>
          <p:spPr bwMode="auto">
            <a:xfrm>
              <a:off x="2046195"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28" name="组合 27"/>
          <p:cNvGrpSpPr/>
          <p:nvPr/>
        </p:nvGrpSpPr>
        <p:grpSpPr>
          <a:xfrm>
            <a:off x="2450976" y="1603182"/>
            <a:ext cx="978373" cy="978373"/>
            <a:chOff x="2450976" y="1587501"/>
            <a:chExt cx="978373" cy="978373"/>
          </a:xfrm>
        </p:grpSpPr>
        <p:sp>
          <p:nvSpPr>
            <p:cNvPr id="29" name="椭圆 28"/>
            <p:cNvSpPr/>
            <p:nvPr/>
          </p:nvSpPr>
          <p:spPr>
            <a:xfrm flipH="1">
              <a:off x="2450976" y="1587501"/>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0" name="Freeform 104"/>
            <p:cNvSpPr>
              <a:spLocks noEditPoints="1"/>
            </p:cNvSpPr>
            <p:nvPr/>
          </p:nvSpPr>
          <p:spPr bwMode="auto">
            <a:xfrm>
              <a:off x="2778237"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1" name="组合 30"/>
          <p:cNvGrpSpPr/>
          <p:nvPr/>
        </p:nvGrpSpPr>
        <p:grpSpPr>
          <a:xfrm>
            <a:off x="2450976" y="4673029"/>
            <a:ext cx="978373" cy="978373"/>
            <a:chOff x="2450976" y="4657348"/>
            <a:chExt cx="978373" cy="978373"/>
          </a:xfrm>
        </p:grpSpPr>
        <p:sp>
          <p:nvSpPr>
            <p:cNvPr id="32" name="椭圆 31"/>
            <p:cNvSpPr/>
            <p:nvPr/>
          </p:nvSpPr>
          <p:spPr>
            <a:xfrm flipH="1">
              <a:off x="2450976" y="4657348"/>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3" name="Freeform 115"/>
            <p:cNvSpPr>
              <a:spLocks noEditPoints="1"/>
            </p:cNvSpPr>
            <p:nvPr/>
          </p:nvSpPr>
          <p:spPr bwMode="auto">
            <a:xfrm>
              <a:off x="2778237"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4" name="组合 33"/>
          <p:cNvGrpSpPr/>
          <p:nvPr/>
        </p:nvGrpSpPr>
        <p:grpSpPr>
          <a:xfrm>
            <a:off x="9495488" y="3138106"/>
            <a:ext cx="978373" cy="978373"/>
            <a:chOff x="9495488" y="3122425"/>
            <a:chExt cx="978373" cy="978373"/>
          </a:xfrm>
        </p:grpSpPr>
        <p:sp>
          <p:nvSpPr>
            <p:cNvPr id="37" name="椭圆 36"/>
            <p:cNvSpPr/>
            <p:nvPr/>
          </p:nvSpPr>
          <p:spPr>
            <a:xfrm>
              <a:off x="9495488" y="3122425"/>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8" name="Freeform 48"/>
            <p:cNvSpPr>
              <a:spLocks noEditPoints="1"/>
            </p:cNvSpPr>
            <p:nvPr/>
          </p:nvSpPr>
          <p:spPr bwMode="auto">
            <a:xfrm>
              <a:off x="9823543"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9" name="组合 38"/>
          <p:cNvGrpSpPr/>
          <p:nvPr/>
        </p:nvGrpSpPr>
        <p:grpSpPr>
          <a:xfrm>
            <a:off x="8762652" y="1603182"/>
            <a:ext cx="978373" cy="978373"/>
            <a:chOff x="8762652" y="1587501"/>
            <a:chExt cx="978373" cy="978373"/>
          </a:xfrm>
        </p:grpSpPr>
        <p:sp>
          <p:nvSpPr>
            <p:cNvPr id="40" name="椭圆 39"/>
            <p:cNvSpPr/>
            <p:nvPr/>
          </p:nvSpPr>
          <p:spPr>
            <a:xfrm>
              <a:off x="8762652" y="1587501"/>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Freeform 104"/>
            <p:cNvSpPr>
              <a:spLocks noEditPoints="1"/>
            </p:cNvSpPr>
            <p:nvPr/>
          </p:nvSpPr>
          <p:spPr bwMode="auto">
            <a:xfrm>
              <a:off x="9089913"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42" name="组合 41"/>
          <p:cNvGrpSpPr/>
          <p:nvPr/>
        </p:nvGrpSpPr>
        <p:grpSpPr>
          <a:xfrm>
            <a:off x="8762652" y="4673029"/>
            <a:ext cx="978373" cy="978373"/>
            <a:chOff x="8762652" y="4657348"/>
            <a:chExt cx="978373" cy="978373"/>
          </a:xfrm>
        </p:grpSpPr>
        <p:sp>
          <p:nvSpPr>
            <p:cNvPr id="43" name="椭圆 42"/>
            <p:cNvSpPr/>
            <p:nvPr/>
          </p:nvSpPr>
          <p:spPr>
            <a:xfrm>
              <a:off x="8762652" y="4657348"/>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4" name="Freeform 115"/>
            <p:cNvSpPr>
              <a:spLocks noEditPoints="1"/>
            </p:cNvSpPr>
            <p:nvPr/>
          </p:nvSpPr>
          <p:spPr bwMode="auto">
            <a:xfrm>
              <a:off x="9089913"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45" name="矩形 44"/>
          <p:cNvSpPr/>
          <p:nvPr/>
        </p:nvSpPr>
        <p:spPr>
          <a:xfrm>
            <a:off x="1546275" y="1830758"/>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35%</a:t>
            </a:r>
            <a:endParaRPr lang="zh-CN" altLang="en-US" sz="2800" dirty="0">
              <a:solidFill>
                <a:schemeClr val="tx1">
                  <a:lumMod val="75000"/>
                  <a:lumOff val="25000"/>
                </a:schemeClr>
              </a:solidFill>
            </a:endParaRPr>
          </a:p>
        </p:txBody>
      </p:sp>
      <p:sp>
        <p:nvSpPr>
          <p:cNvPr id="46" name="矩形 45"/>
          <p:cNvSpPr/>
          <p:nvPr/>
        </p:nvSpPr>
        <p:spPr>
          <a:xfrm>
            <a:off x="9778695" y="1830758"/>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47" name="矩形 46"/>
          <p:cNvSpPr/>
          <p:nvPr/>
        </p:nvSpPr>
        <p:spPr>
          <a:xfrm>
            <a:off x="809081" y="3365681"/>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40%</a:t>
            </a:r>
            <a:endParaRPr lang="zh-CN" altLang="en-US" sz="2800" dirty="0">
              <a:solidFill>
                <a:schemeClr val="tx1">
                  <a:lumMod val="75000"/>
                  <a:lumOff val="25000"/>
                </a:schemeClr>
              </a:solidFill>
            </a:endParaRPr>
          </a:p>
        </p:txBody>
      </p:sp>
      <p:sp>
        <p:nvSpPr>
          <p:cNvPr id="48" name="矩形 47"/>
          <p:cNvSpPr/>
          <p:nvPr/>
        </p:nvSpPr>
        <p:spPr>
          <a:xfrm>
            <a:off x="10511532" y="3365681"/>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38%</a:t>
            </a:r>
            <a:endParaRPr lang="zh-CN" altLang="en-US" sz="2800" dirty="0">
              <a:solidFill>
                <a:schemeClr val="tx1">
                  <a:lumMod val="75000"/>
                  <a:lumOff val="25000"/>
                </a:schemeClr>
              </a:solidFill>
            </a:endParaRPr>
          </a:p>
        </p:txBody>
      </p:sp>
      <p:sp>
        <p:nvSpPr>
          <p:cNvPr id="49" name="矩形 48"/>
          <p:cNvSpPr/>
          <p:nvPr/>
        </p:nvSpPr>
        <p:spPr>
          <a:xfrm>
            <a:off x="1546275" y="4900605"/>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80%</a:t>
            </a:r>
            <a:endParaRPr lang="zh-CN" altLang="en-US" sz="2800" dirty="0">
              <a:solidFill>
                <a:schemeClr val="tx1">
                  <a:lumMod val="75000"/>
                  <a:lumOff val="25000"/>
                </a:schemeClr>
              </a:solidFill>
            </a:endParaRPr>
          </a:p>
        </p:txBody>
      </p:sp>
      <p:sp>
        <p:nvSpPr>
          <p:cNvPr id="50" name="矩形 49"/>
          <p:cNvSpPr/>
          <p:nvPr/>
        </p:nvSpPr>
        <p:spPr>
          <a:xfrm>
            <a:off x="9778695" y="4900605"/>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51" name="矩形 50"/>
          <p:cNvSpPr/>
          <p:nvPr/>
        </p:nvSpPr>
        <p:spPr>
          <a:xfrm>
            <a:off x="4162425" y="4905692"/>
            <a:ext cx="3867150" cy="1015663"/>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a:t>
            </a:r>
            <a:r>
              <a:rPr lang="zh-CN" altLang="en-US" sz="1000" dirty="0" smtClean="0">
                <a:solidFill>
                  <a:schemeClr val="tx1">
                    <a:lumMod val="75000"/>
                    <a:lumOff val="25000"/>
                  </a:schemeClr>
                </a:solidFill>
                <a:latin typeface="+mn-ea"/>
              </a:rPr>
              <a:t>标尺</a:t>
            </a:r>
            <a:endParaRPr lang="zh-CN" altLang="en-US" sz="1000" dirty="0">
              <a:solidFill>
                <a:schemeClr val="tx1">
                  <a:lumMod val="75000"/>
                  <a:lumOff val="2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 calcmode="lin" valueType="num">
                                      <p:cBhvr>
                                        <p:cTn id="16" dur="500" fill="hold"/>
                                        <p:tgtEl>
                                          <p:spTgt spid="13"/>
                                        </p:tgtEl>
                                        <p:attrNameLst>
                                          <p:attrName>style.rotation</p:attrName>
                                        </p:attrNameLst>
                                      </p:cBhvr>
                                      <p:tavLst>
                                        <p:tav tm="0">
                                          <p:val>
                                            <p:fltVal val="360"/>
                                          </p:val>
                                        </p:tav>
                                        <p:tav tm="100000">
                                          <p:val>
                                            <p:fltVal val="0"/>
                                          </p:val>
                                        </p:tav>
                                      </p:tavLst>
                                    </p:anim>
                                    <p:animEffect transition="in" filter="fade">
                                      <p:cBhvr>
                                        <p:cTn id="17" dur="500"/>
                                        <p:tgtEl>
                                          <p:spTgt spid="13"/>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 calcmode="lin" valueType="num">
                                      <p:cBhvr>
                                        <p:cTn id="22" dur="500" fill="hold"/>
                                        <p:tgtEl>
                                          <p:spTgt spid="19"/>
                                        </p:tgtEl>
                                        <p:attrNameLst>
                                          <p:attrName>style.rotation</p:attrName>
                                        </p:attrNameLst>
                                      </p:cBhvr>
                                      <p:tavLst>
                                        <p:tav tm="0">
                                          <p:val>
                                            <p:fltVal val="360"/>
                                          </p:val>
                                        </p:tav>
                                        <p:tav tm="100000">
                                          <p:val>
                                            <p:fltVal val="0"/>
                                          </p:val>
                                        </p:tav>
                                      </p:tavLst>
                                    </p:anim>
                                    <p:animEffect transition="in" filter="fade">
                                      <p:cBhvr>
                                        <p:cTn id="23" dur="500"/>
                                        <p:tgtEl>
                                          <p:spTgt spid="19"/>
                                        </p:tgtEl>
                                      </p:cBhvr>
                                    </p:animEffect>
                                  </p:childTnLst>
                                </p:cTn>
                              </p:par>
                            </p:childTnLst>
                          </p:cTn>
                        </p:par>
                        <p:par>
                          <p:cTn id="24" fill="hold">
                            <p:stCondLst>
                              <p:cond delay="1500"/>
                            </p:stCondLst>
                            <p:childTnLst>
                              <p:par>
                                <p:cTn id="25" presetID="22" presetClass="entr" presetSubtype="2"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par>
                                <p:cTn id="28" presetID="22" presetClass="entr" presetSubtype="2"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par>
                                <p:cTn id="31" presetID="22" presetClass="entr" presetSubtype="8"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22" presetClass="entr" presetSubtype="8"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2"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right)">
                                      <p:cBhvr>
                                        <p:cTn id="39" dur="500"/>
                                        <p:tgtEl>
                                          <p:spTgt spid="6"/>
                                        </p:tgtEl>
                                      </p:cBhvr>
                                    </p:animEffect>
                                  </p:childTnLst>
                                </p:cTn>
                              </p:par>
                              <p:par>
                                <p:cTn id="40" presetID="22" presetClass="entr" presetSubtype="8"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2000"/>
                            </p:stCondLst>
                            <p:childTnLst>
                              <p:par>
                                <p:cTn id="44" presetID="49" presetClass="entr" presetSubtype="0" decel="10000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 calcmode="lin" valueType="num">
                                      <p:cBhvr>
                                        <p:cTn id="48" dur="500" fill="hold"/>
                                        <p:tgtEl>
                                          <p:spTgt spid="28"/>
                                        </p:tgtEl>
                                        <p:attrNameLst>
                                          <p:attrName>style.rotation</p:attrName>
                                        </p:attrNameLst>
                                      </p:cBhvr>
                                      <p:tavLst>
                                        <p:tav tm="0">
                                          <p:val>
                                            <p:fltVal val="360"/>
                                          </p:val>
                                        </p:tav>
                                        <p:tav tm="100000">
                                          <p:val>
                                            <p:fltVal val="0"/>
                                          </p:val>
                                        </p:tav>
                                      </p:tavLst>
                                    </p:anim>
                                    <p:animEffect transition="in" filter="fade">
                                      <p:cBhvr>
                                        <p:cTn id="49" dur="500"/>
                                        <p:tgtEl>
                                          <p:spTgt spid="28"/>
                                        </p:tgtEl>
                                      </p:cBhvr>
                                    </p:animEffect>
                                  </p:childTnLst>
                                </p:cTn>
                              </p:par>
                              <p:par>
                                <p:cTn id="50" presetID="49" presetClass="entr" presetSubtype="0" decel="10000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500" fill="hold"/>
                                        <p:tgtEl>
                                          <p:spTgt spid="39"/>
                                        </p:tgtEl>
                                        <p:attrNameLst>
                                          <p:attrName>ppt_w</p:attrName>
                                        </p:attrNameLst>
                                      </p:cBhvr>
                                      <p:tavLst>
                                        <p:tav tm="0">
                                          <p:val>
                                            <p:fltVal val="0"/>
                                          </p:val>
                                        </p:tav>
                                        <p:tav tm="100000">
                                          <p:val>
                                            <p:strVal val="#ppt_w"/>
                                          </p:val>
                                        </p:tav>
                                      </p:tavLst>
                                    </p:anim>
                                    <p:anim calcmode="lin" valueType="num">
                                      <p:cBhvr>
                                        <p:cTn id="53" dur="500" fill="hold"/>
                                        <p:tgtEl>
                                          <p:spTgt spid="39"/>
                                        </p:tgtEl>
                                        <p:attrNameLst>
                                          <p:attrName>ppt_h</p:attrName>
                                        </p:attrNameLst>
                                      </p:cBhvr>
                                      <p:tavLst>
                                        <p:tav tm="0">
                                          <p:val>
                                            <p:fltVal val="0"/>
                                          </p:val>
                                        </p:tav>
                                        <p:tav tm="100000">
                                          <p:val>
                                            <p:strVal val="#ppt_h"/>
                                          </p:val>
                                        </p:tav>
                                      </p:tavLst>
                                    </p:anim>
                                    <p:anim calcmode="lin" valueType="num">
                                      <p:cBhvr>
                                        <p:cTn id="54" dur="500" fill="hold"/>
                                        <p:tgtEl>
                                          <p:spTgt spid="39"/>
                                        </p:tgtEl>
                                        <p:attrNameLst>
                                          <p:attrName>style.rotation</p:attrName>
                                        </p:attrNameLst>
                                      </p:cBhvr>
                                      <p:tavLst>
                                        <p:tav tm="0">
                                          <p:val>
                                            <p:fltVal val="360"/>
                                          </p:val>
                                        </p:tav>
                                        <p:tav tm="100000">
                                          <p:val>
                                            <p:fltVal val="0"/>
                                          </p:val>
                                        </p:tav>
                                      </p:tavLst>
                                    </p:anim>
                                    <p:animEffect transition="in" filter="fade">
                                      <p:cBhvr>
                                        <p:cTn id="55" dur="500"/>
                                        <p:tgtEl>
                                          <p:spTgt spid="39"/>
                                        </p:tgtEl>
                                      </p:cBhvr>
                                    </p:animEffect>
                                  </p:childTnLst>
                                </p:cTn>
                              </p:par>
                              <p:par>
                                <p:cTn id="56" presetID="2" presetClass="entr" presetSubtype="8"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 calcmode="lin" valueType="num">
                                      <p:cBhvr additive="base">
                                        <p:cTn id="58" dur="500" fill="hold"/>
                                        <p:tgtEl>
                                          <p:spTgt spid="45"/>
                                        </p:tgtEl>
                                        <p:attrNameLst>
                                          <p:attrName>ppt_x</p:attrName>
                                        </p:attrNameLst>
                                      </p:cBhvr>
                                      <p:tavLst>
                                        <p:tav tm="0">
                                          <p:val>
                                            <p:strVal val="0-#ppt_w/2"/>
                                          </p:val>
                                        </p:tav>
                                        <p:tav tm="100000">
                                          <p:val>
                                            <p:strVal val="#ppt_x"/>
                                          </p:val>
                                        </p:tav>
                                      </p:tavLst>
                                    </p:anim>
                                    <p:anim calcmode="lin" valueType="num">
                                      <p:cBhvr additive="base">
                                        <p:cTn id="59" dur="500" fill="hold"/>
                                        <p:tgtEl>
                                          <p:spTgt spid="45"/>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additive="base">
                                        <p:cTn id="62" dur="500" fill="hold"/>
                                        <p:tgtEl>
                                          <p:spTgt spid="46"/>
                                        </p:tgtEl>
                                        <p:attrNameLst>
                                          <p:attrName>ppt_x</p:attrName>
                                        </p:attrNameLst>
                                      </p:cBhvr>
                                      <p:tavLst>
                                        <p:tav tm="0">
                                          <p:val>
                                            <p:strVal val="1+#ppt_w/2"/>
                                          </p:val>
                                        </p:tav>
                                        <p:tav tm="100000">
                                          <p:val>
                                            <p:strVal val="#ppt_x"/>
                                          </p:val>
                                        </p:tav>
                                      </p:tavLst>
                                    </p:anim>
                                    <p:anim calcmode="lin" valueType="num">
                                      <p:cBhvr additive="base">
                                        <p:cTn id="63" dur="500" fill="hold"/>
                                        <p:tgtEl>
                                          <p:spTgt spid="46"/>
                                        </p:tgtEl>
                                        <p:attrNameLst>
                                          <p:attrName>ppt_y</p:attrName>
                                        </p:attrNameLst>
                                      </p:cBhvr>
                                      <p:tavLst>
                                        <p:tav tm="0">
                                          <p:val>
                                            <p:strVal val="#ppt_y"/>
                                          </p:val>
                                        </p:tav>
                                        <p:tav tm="100000">
                                          <p:val>
                                            <p:strVal val="#ppt_y"/>
                                          </p:val>
                                        </p:tav>
                                      </p:tavLst>
                                    </p:anim>
                                  </p:childTnLst>
                                </p:cTn>
                              </p:par>
                            </p:childTnLst>
                          </p:cTn>
                        </p:par>
                        <p:par>
                          <p:cTn id="64" fill="hold">
                            <p:stCondLst>
                              <p:cond delay="2500"/>
                            </p:stCondLst>
                            <p:childTnLst>
                              <p:par>
                                <p:cTn id="65" presetID="49" presetClass="entr" presetSubtype="0" decel="10000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500" fill="hold"/>
                                        <p:tgtEl>
                                          <p:spTgt spid="25"/>
                                        </p:tgtEl>
                                        <p:attrNameLst>
                                          <p:attrName>ppt_w</p:attrName>
                                        </p:attrNameLst>
                                      </p:cBhvr>
                                      <p:tavLst>
                                        <p:tav tm="0">
                                          <p:val>
                                            <p:fltVal val="0"/>
                                          </p:val>
                                        </p:tav>
                                        <p:tav tm="100000">
                                          <p:val>
                                            <p:strVal val="#ppt_w"/>
                                          </p:val>
                                        </p:tav>
                                      </p:tavLst>
                                    </p:anim>
                                    <p:anim calcmode="lin" valueType="num">
                                      <p:cBhvr>
                                        <p:cTn id="68" dur="500" fill="hold"/>
                                        <p:tgtEl>
                                          <p:spTgt spid="25"/>
                                        </p:tgtEl>
                                        <p:attrNameLst>
                                          <p:attrName>ppt_h</p:attrName>
                                        </p:attrNameLst>
                                      </p:cBhvr>
                                      <p:tavLst>
                                        <p:tav tm="0">
                                          <p:val>
                                            <p:fltVal val="0"/>
                                          </p:val>
                                        </p:tav>
                                        <p:tav tm="100000">
                                          <p:val>
                                            <p:strVal val="#ppt_h"/>
                                          </p:val>
                                        </p:tav>
                                      </p:tavLst>
                                    </p:anim>
                                    <p:anim calcmode="lin" valueType="num">
                                      <p:cBhvr>
                                        <p:cTn id="69" dur="500" fill="hold"/>
                                        <p:tgtEl>
                                          <p:spTgt spid="25"/>
                                        </p:tgtEl>
                                        <p:attrNameLst>
                                          <p:attrName>style.rotation</p:attrName>
                                        </p:attrNameLst>
                                      </p:cBhvr>
                                      <p:tavLst>
                                        <p:tav tm="0">
                                          <p:val>
                                            <p:fltVal val="360"/>
                                          </p:val>
                                        </p:tav>
                                        <p:tav tm="100000">
                                          <p:val>
                                            <p:fltVal val="0"/>
                                          </p:val>
                                        </p:tav>
                                      </p:tavLst>
                                    </p:anim>
                                    <p:animEffect transition="in" filter="fade">
                                      <p:cBhvr>
                                        <p:cTn id="70" dur="500"/>
                                        <p:tgtEl>
                                          <p:spTgt spid="25"/>
                                        </p:tgtEl>
                                      </p:cBhvr>
                                    </p:animEffect>
                                  </p:childTnLst>
                                </p:cTn>
                              </p:par>
                              <p:par>
                                <p:cTn id="71" presetID="49" presetClass="entr" presetSubtype="0" decel="10000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500" fill="hold"/>
                                        <p:tgtEl>
                                          <p:spTgt spid="34"/>
                                        </p:tgtEl>
                                        <p:attrNameLst>
                                          <p:attrName>ppt_w</p:attrName>
                                        </p:attrNameLst>
                                      </p:cBhvr>
                                      <p:tavLst>
                                        <p:tav tm="0">
                                          <p:val>
                                            <p:fltVal val="0"/>
                                          </p:val>
                                        </p:tav>
                                        <p:tav tm="100000">
                                          <p:val>
                                            <p:strVal val="#ppt_w"/>
                                          </p:val>
                                        </p:tav>
                                      </p:tavLst>
                                    </p:anim>
                                    <p:anim calcmode="lin" valueType="num">
                                      <p:cBhvr>
                                        <p:cTn id="74" dur="500" fill="hold"/>
                                        <p:tgtEl>
                                          <p:spTgt spid="34"/>
                                        </p:tgtEl>
                                        <p:attrNameLst>
                                          <p:attrName>ppt_h</p:attrName>
                                        </p:attrNameLst>
                                      </p:cBhvr>
                                      <p:tavLst>
                                        <p:tav tm="0">
                                          <p:val>
                                            <p:fltVal val="0"/>
                                          </p:val>
                                        </p:tav>
                                        <p:tav tm="100000">
                                          <p:val>
                                            <p:strVal val="#ppt_h"/>
                                          </p:val>
                                        </p:tav>
                                      </p:tavLst>
                                    </p:anim>
                                    <p:anim calcmode="lin" valueType="num">
                                      <p:cBhvr>
                                        <p:cTn id="75" dur="500" fill="hold"/>
                                        <p:tgtEl>
                                          <p:spTgt spid="34"/>
                                        </p:tgtEl>
                                        <p:attrNameLst>
                                          <p:attrName>style.rotation</p:attrName>
                                        </p:attrNameLst>
                                      </p:cBhvr>
                                      <p:tavLst>
                                        <p:tav tm="0">
                                          <p:val>
                                            <p:fltVal val="360"/>
                                          </p:val>
                                        </p:tav>
                                        <p:tav tm="100000">
                                          <p:val>
                                            <p:fltVal val="0"/>
                                          </p:val>
                                        </p:tav>
                                      </p:tavLst>
                                    </p:anim>
                                    <p:animEffect transition="in" filter="fade">
                                      <p:cBhvr>
                                        <p:cTn id="76" dur="500"/>
                                        <p:tgtEl>
                                          <p:spTgt spid="34"/>
                                        </p:tgtEl>
                                      </p:cBhvr>
                                    </p:animEffect>
                                  </p:childTnLst>
                                </p:cTn>
                              </p:par>
                              <p:par>
                                <p:cTn id="77" presetID="2" presetClass="entr" presetSubtype="8"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 calcmode="lin" valueType="num">
                                      <p:cBhvr additive="base">
                                        <p:cTn id="79" dur="500" fill="hold"/>
                                        <p:tgtEl>
                                          <p:spTgt spid="47"/>
                                        </p:tgtEl>
                                        <p:attrNameLst>
                                          <p:attrName>ppt_x</p:attrName>
                                        </p:attrNameLst>
                                      </p:cBhvr>
                                      <p:tavLst>
                                        <p:tav tm="0">
                                          <p:val>
                                            <p:strVal val="0-#ppt_w/2"/>
                                          </p:val>
                                        </p:tav>
                                        <p:tav tm="100000">
                                          <p:val>
                                            <p:strVal val="#ppt_x"/>
                                          </p:val>
                                        </p:tav>
                                      </p:tavLst>
                                    </p:anim>
                                    <p:anim calcmode="lin" valueType="num">
                                      <p:cBhvr additive="base">
                                        <p:cTn id="80" dur="500" fill="hold"/>
                                        <p:tgtEl>
                                          <p:spTgt spid="47"/>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 calcmode="lin" valueType="num">
                                      <p:cBhvr additive="base">
                                        <p:cTn id="83" dur="500" fill="hold"/>
                                        <p:tgtEl>
                                          <p:spTgt spid="48"/>
                                        </p:tgtEl>
                                        <p:attrNameLst>
                                          <p:attrName>ppt_x</p:attrName>
                                        </p:attrNameLst>
                                      </p:cBhvr>
                                      <p:tavLst>
                                        <p:tav tm="0">
                                          <p:val>
                                            <p:strVal val="1+#ppt_w/2"/>
                                          </p:val>
                                        </p:tav>
                                        <p:tav tm="100000">
                                          <p:val>
                                            <p:strVal val="#ppt_x"/>
                                          </p:val>
                                        </p:tav>
                                      </p:tavLst>
                                    </p:anim>
                                    <p:anim calcmode="lin" valueType="num">
                                      <p:cBhvr additive="base">
                                        <p:cTn id="84" dur="500" fill="hold"/>
                                        <p:tgtEl>
                                          <p:spTgt spid="48"/>
                                        </p:tgtEl>
                                        <p:attrNameLst>
                                          <p:attrName>ppt_y</p:attrName>
                                        </p:attrNameLst>
                                      </p:cBhvr>
                                      <p:tavLst>
                                        <p:tav tm="0">
                                          <p:val>
                                            <p:strVal val="#ppt_y"/>
                                          </p:val>
                                        </p:tav>
                                        <p:tav tm="100000">
                                          <p:val>
                                            <p:strVal val="#ppt_y"/>
                                          </p:val>
                                        </p:tav>
                                      </p:tavLst>
                                    </p:anim>
                                  </p:childTnLst>
                                </p:cTn>
                              </p:par>
                            </p:childTnLst>
                          </p:cTn>
                        </p:par>
                        <p:par>
                          <p:cTn id="85" fill="hold">
                            <p:stCondLst>
                              <p:cond delay="3000"/>
                            </p:stCondLst>
                            <p:childTnLst>
                              <p:par>
                                <p:cTn id="86" presetID="49" presetClass="entr" presetSubtype="0" decel="100000" fill="hold" nodeType="after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p:cTn id="88" dur="500" fill="hold"/>
                                        <p:tgtEl>
                                          <p:spTgt spid="31"/>
                                        </p:tgtEl>
                                        <p:attrNameLst>
                                          <p:attrName>ppt_w</p:attrName>
                                        </p:attrNameLst>
                                      </p:cBhvr>
                                      <p:tavLst>
                                        <p:tav tm="0">
                                          <p:val>
                                            <p:fltVal val="0"/>
                                          </p:val>
                                        </p:tav>
                                        <p:tav tm="100000">
                                          <p:val>
                                            <p:strVal val="#ppt_w"/>
                                          </p:val>
                                        </p:tav>
                                      </p:tavLst>
                                    </p:anim>
                                    <p:anim calcmode="lin" valueType="num">
                                      <p:cBhvr>
                                        <p:cTn id="89" dur="500" fill="hold"/>
                                        <p:tgtEl>
                                          <p:spTgt spid="31"/>
                                        </p:tgtEl>
                                        <p:attrNameLst>
                                          <p:attrName>ppt_h</p:attrName>
                                        </p:attrNameLst>
                                      </p:cBhvr>
                                      <p:tavLst>
                                        <p:tav tm="0">
                                          <p:val>
                                            <p:fltVal val="0"/>
                                          </p:val>
                                        </p:tav>
                                        <p:tav tm="100000">
                                          <p:val>
                                            <p:strVal val="#ppt_h"/>
                                          </p:val>
                                        </p:tav>
                                      </p:tavLst>
                                    </p:anim>
                                    <p:anim calcmode="lin" valueType="num">
                                      <p:cBhvr>
                                        <p:cTn id="90" dur="500" fill="hold"/>
                                        <p:tgtEl>
                                          <p:spTgt spid="31"/>
                                        </p:tgtEl>
                                        <p:attrNameLst>
                                          <p:attrName>style.rotation</p:attrName>
                                        </p:attrNameLst>
                                      </p:cBhvr>
                                      <p:tavLst>
                                        <p:tav tm="0">
                                          <p:val>
                                            <p:fltVal val="360"/>
                                          </p:val>
                                        </p:tav>
                                        <p:tav tm="100000">
                                          <p:val>
                                            <p:fltVal val="0"/>
                                          </p:val>
                                        </p:tav>
                                      </p:tavLst>
                                    </p:anim>
                                    <p:animEffect transition="in" filter="fade">
                                      <p:cBhvr>
                                        <p:cTn id="91" dur="500"/>
                                        <p:tgtEl>
                                          <p:spTgt spid="31"/>
                                        </p:tgtEl>
                                      </p:cBhvr>
                                    </p:animEffect>
                                  </p:childTnLst>
                                </p:cTn>
                              </p:par>
                              <p:par>
                                <p:cTn id="92" presetID="49" presetClass="entr" presetSubtype="0" decel="100000" fill="hold" nodeType="withEffect">
                                  <p:stCondLst>
                                    <p:cond delay="0"/>
                                  </p:stCondLst>
                                  <p:childTnLst>
                                    <p:set>
                                      <p:cBhvr>
                                        <p:cTn id="93" dur="1" fill="hold">
                                          <p:stCondLst>
                                            <p:cond delay="0"/>
                                          </p:stCondLst>
                                        </p:cTn>
                                        <p:tgtEl>
                                          <p:spTgt spid="42"/>
                                        </p:tgtEl>
                                        <p:attrNameLst>
                                          <p:attrName>style.visibility</p:attrName>
                                        </p:attrNameLst>
                                      </p:cBhvr>
                                      <p:to>
                                        <p:strVal val="visible"/>
                                      </p:to>
                                    </p:set>
                                    <p:anim calcmode="lin" valueType="num">
                                      <p:cBhvr>
                                        <p:cTn id="94" dur="500" fill="hold"/>
                                        <p:tgtEl>
                                          <p:spTgt spid="42"/>
                                        </p:tgtEl>
                                        <p:attrNameLst>
                                          <p:attrName>ppt_w</p:attrName>
                                        </p:attrNameLst>
                                      </p:cBhvr>
                                      <p:tavLst>
                                        <p:tav tm="0">
                                          <p:val>
                                            <p:fltVal val="0"/>
                                          </p:val>
                                        </p:tav>
                                        <p:tav tm="100000">
                                          <p:val>
                                            <p:strVal val="#ppt_w"/>
                                          </p:val>
                                        </p:tav>
                                      </p:tavLst>
                                    </p:anim>
                                    <p:anim calcmode="lin" valueType="num">
                                      <p:cBhvr>
                                        <p:cTn id="95" dur="500" fill="hold"/>
                                        <p:tgtEl>
                                          <p:spTgt spid="42"/>
                                        </p:tgtEl>
                                        <p:attrNameLst>
                                          <p:attrName>ppt_h</p:attrName>
                                        </p:attrNameLst>
                                      </p:cBhvr>
                                      <p:tavLst>
                                        <p:tav tm="0">
                                          <p:val>
                                            <p:fltVal val="0"/>
                                          </p:val>
                                        </p:tav>
                                        <p:tav tm="100000">
                                          <p:val>
                                            <p:strVal val="#ppt_h"/>
                                          </p:val>
                                        </p:tav>
                                      </p:tavLst>
                                    </p:anim>
                                    <p:anim calcmode="lin" valueType="num">
                                      <p:cBhvr>
                                        <p:cTn id="96" dur="500" fill="hold"/>
                                        <p:tgtEl>
                                          <p:spTgt spid="42"/>
                                        </p:tgtEl>
                                        <p:attrNameLst>
                                          <p:attrName>style.rotation</p:attrName>
                                        </p:attrNameLst>
                                      </p:cBhvr>
                                      <p:tavLst>
                                        <p:tav tm="0">
                                          <p:val>
                                            <p:fltVal val="360"/>
                                          </p:val>
                                        </p:tav>
                                        <p:tav tm="100000">
                                          <p:val>
                                            <p:fltVal val="0"/>
                                          </p:val>
                                        </p:tav>
                                      </p:tavLst>
                                    </p:anim>
                                    <p:animEffect transition="in" filter="fade">
                                      <p:cBhvr>
                                        <p:cTn id="97" dur="500"/>
                                        <p:tgtEl>
                                          <p:spTgt spid="42"/>
                                        </p:tgtEl>
                                      </p:cBhvr>
                                    </p:animEffect>
                                  </p:childTnLst>
                                </p:cTn>
                              </p:par>
                              <p:par>
                                <p:cTn id="98" presetID="2" presetClass="entr" presetSubtype="8" fill="hold" grpId="0" nodeType="withEffect">
                                  <p:stCondLst>
                                    <p:cond delay="0"/>
                                  </p:stCondLst>
                                  <p:childTnLst>
                                    <p:set>
                                      <p:cBhvr>
                                        <p:cTn id="99" dur="1" fill="hold">
                                          <p:stCondLst>
                                            <p:cond delay="0"/>
                                          </p:stCondLst>
                                        </p:cTn>
                                        <p:tgtEl>
                                          <p:spTgt spid="49"/>
                                        </p:tgtEl>
                                        <p:attrNameLst>
                                          <p:attrName>style.visibility</p:attrName>
                                        </p:attrNameLst>
                                      </p:cBhvr>
                                      <p:to>
                                        <p:strVal val="visible"/>
                                      </p:to>
                                    </p:set>
                                    <p:anim calcmode="lin" valueType="num">
                                      <p:cBhvr additive="base">
                                        <p:cTn id="100" dur="500" fill="hold"/>
                                        <p:tgtEl>
                                          <p:spTgt spid="49"/>
                                        </p:tgtEl>
                                        <p:attrNameLst>
                                          <p:attrName>ppt_x</p:attrName>
                                        </p:attrNameLst>
                                      </p:cBhvr>
                                      <p:tavLst>
                                        <p:tav tm="0">
                                          <p:val>
                                            <p:strVal val="0-#ppt_w/2"/>
                                          </p:val>
                                        </p:tav>
                                        <p:tav tm="100000">
                                          <p:val>
                                            <p:strVal val="#ppt_x"/>
                                          </p:val>
                                        </p:tav>
                                      </p:tavLst>
                                    </p:anim>
                                    <p:anim calcmode="lin" valueType="num">
                                      <p:cBhvr additive="base">
                                        <p:cTn id="101" dur="500" fill="hold"/>
                                        <p:tgtEl>
                                          <p:spTgt spid="49"/>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50"/>
                                        </p:tgtEl>
                                        <p:attrNameLst>
                                          <p:attrName>style.visibility</p:attrName>
                                        </p:attrNameLst>
                                      </p:cBhvr>
                                      <p:to>
                                        <p:strVal val="visible"/>
                                      </p:to>
                                    </p:set>
                                    <p:anim calcmode="lin" valueType="num">
                                      <p:cBhvr additive="base">
                                        <p:cTn id="104" dur="500" fill="hold"/>
                                        <p:tgtEl>
                                          <p:spTgt spid="50"/>
                                        </p:tgtEl>
                                        <p:attrNameLst>
                                          <p:attrName>ppt_x</p:attrName>
                                        </p:attrNameLst>
                                      </p:cBhvr>
                                      <p:tavLst>
                                        <p:tav tm="0">
                                          <p:val>
                                            <p:strVal val="1+#ppt_w/2"/>
                                          </p:val>
                                        </p:tav>
                                        <p:tav tm="100000">
                                          <p:val>
                                            <p:strVal val="#ppt_x"/>
                                          </p:val>
                                        </p:tav>
                                      </p:tavLst>
                                    </p:anim>
                                    <p:anim calcmode="lin" valueType="num">
                                      <p:cBhvr additive="base">
                                        <p:cTn id="105" dur="500" fill="hold"/>
                                        <p:tgtEl>
                                          <p:spTgt spid="50"/>
                                        </p:tgtEl>
                                        <p:attrNameLst>
                                          <p:attrName>ppt_y</p:attrName>
                                        </p:attrNameLst>
                                      </p:cBhvr>
                                      <p:tavLst>
                                        <p:tav tm="0">
                                          <p:val>
                                            <p:strVal val="#ppt_y"/>
                                          </p:val>
                                        </p:tav>
                                        <p:tav tm="100000">
                                          <p:val>
                                            <p:strVal val="#ppt_y"/>
                                          </p:val>
                                        </p:tav>
                                      </p:tavLst>
                                    </p:anim>
                                  </p:childTnLst>
                                </p:cTn>
                              </p:par>
                            </p:childTnLst>
                          </p:cTn>
                        </p:par>
                        <p:par>
                          <p:cTn id="106" fill="hold">
                            <p:stCondLst>
                              <p:cond delay="3500"/>
                            </p:stCondLst>
                            <p:childTnLst>
                              <p:par>
                                <p:cTn id="107" presetID="42" presetClass="entr" presetSubtype="0" fill="hold" grpId="0" nodeType="after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fade">
                                      <p:cBhvr>
                                        <p:cTn id="109" dur="1000"/>
                                        <p:tgtEl>
                                          <p:spTgt spid="51"/>
                                        </p:tgtEl>
                                      </p:cBhvr>
                                    </p:animEffect>
                                    <p:anim calcmode="lin" valueType="num">
                                      <p:cBhvr>
                                        <p:cTn id="110" dur="1000" fill="hold"/>
                                        <p:tgtEl>
                                          <p:spTgt spid="51"/>
                                        </p:tgtEl>
                                        <p:attrNameLst>
                                          <p:attrName>ppt_x</p:attrName>
                                        </p:attrNameLst>
                                      </p:cBhvr>
                                      <p:tavLst>
                                        <p:tav tm="0">
                                          <p:val>
                                            <p:strVal val="#ppt_x"/>
                                          </p:val>
                                        </p:tav>
                                        <p:tav tm="100000">
                                          <p:val>
                                            <p:strVal val="#ppt_x"/>
                                          </p:val>
                                        </p:tav>
                                      </p:tavLst>
                                    </p:anim>
                                    <p:anim calcmode="lin" valueType="num">
                                      <p:cBhvr>
                                        <p:cTn id="11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矩形 3"/>
          <p:cNvSpPr/>
          <p:nvPr/>
        </p:nvSpPr>
        <p:spPr>
          <a:xfrm>
            <a:off x="1049364" y="1519241"/>
            <a:ext cx="9657622" cy="646331"/>
          </a:xfrm>
          <a:prstGeom prst="rect">
            <a:avLst/>
          </a:prstGeom>
        </p:spPr>
        <p:txBody>
          <a:bodyPr wrap="square">
            <a:spAutoFit/>
          </a:bodyPr>
          <a:lstStyle/>
          <a:p>
            <a:pPr marL="171450" indent="-171450">
              <a:lnSpc>
                <a:spcPct val="150000"/>
              </a:lnSpc>
              <a:spcAft>
                <a:spcPts val="600"/>
              </a:spcAft>
              <a:buClr>
                <a:schemeClr val="accent1"/>
              </a:buClr>
              <a:buFont typeface="Arial" panose="020B0604020202020204" pitchFamily="34" charset="0"/>
              <a:buChar char="•"/>
            </a:pPr>
            <a:r>
              <a:rPr lang="zh-CN" altLang="en-US" sz="12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200" dirty="0">
              <a:solidFill>
                <a:schemeClr val="tx1">
                  <a:lumMod val="75000"/>
                  <a:lumOff val="25000"/>
                </a:schemeClr>
              </a:solidFill>
              <a:latin typeface="+mn-ea"/>
            </a:endParaRPr>
          </a:p>
        </p:txBody>
      </p:sp>
      <p:grpSp>
        <p:nvGrpSpPr>
          <p:cNvPr id="5" name="组合 4"/>
          <p:cNvGrpSpPr/>
          <p:nvPr/>
        </p:nvGrpSpPr>
        <p:grpSpPr>
          <a:xfrm>
            <a:off x="707765" y="2697618"/>
            <a:ext cx="10555039" cy="1541249"/>
            <a:chOff x="707765" y="2697618"/>
            <a:chExt cx="10555039" cy="1541249"/>
          </a:xfrm>
        </p:grpSpPr>
        <p:sp>
          <p:nvSpPr>
            <p:cNvPr id="6" name="矩形 5"/>
            <p:cNvSpPr/>
            <p:nvPr/>
          </p:nvSpPr>
          <p:spPr>
            <a:xfrm>
              <a:off x="707765" y="2703967"/>
              <a:ext cx="1528550" cy="15285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3793394" y="2703967"/>
              <a:ext cx="1528550" cy="15285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6977454" y="2703967"/>
              <a:ext cx="1528550" cy="15285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9734254" y="2703967"/>
              <a:ext cx="1528550" cy="15285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0" name="右箭头 9"/>
            <p:cNvSpPr/>
            <p:nvPr/>
          </p:nvSpPr>
          <p:spPr>
            <a:xfrm>
              <a:off x="2894161" y="3266508"/>
              <a:ext cx="272955" cy="232012"/>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 name="右箭头 10"/>
            <p:cNvSpPr/>
            <p:nvPr/>
          </p:nvSpPr>
          <p:spPr>
            <a:xfrm flipH="1">
              <a:off x="2862593" y="3546047"/>
              <a:ext cx="272955" cy="232012"/>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2" name="右箭头 11"/>
            <p:cNvSpPr/>
            <p:nvPr/>
          </p:nvSpPr>
          <p:spPr>
            <a:xfrm flipH="1">
              <a:off x="8923881" y="3352236"/>
              <a:ext cx="272955" cy="23201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cxnSp>
          <p:nvCxnSpPr>
            <p:cNvPr id="13" name="肘形连接符 12"/>
            <p:cNvCxnSpPr>
              <a:stCxn id="6" idx="0"/>
              <a:endCxn id="9" idx="0"/>
            </p:cNvCxnSpPr>
            <p:nvPr/>
          </p:nvCxnSpPr>
          <p:spPr>
            <a:xfrm rot="5400000" flipH="1" flipV="1">
              <a:off x="5985284" y="-1809277"/>
              <a:ext cx="12700" cy="9026489"/>
            </a:xfrm>
            <a:prstGeom prst="bentConnector3">
              <a:avLst>
                <a:gd name="adj1" fmla="val 180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肘形连接符 13"/>
            <p:cNvCxnSpPr>
              <a:stCxn id="6" idx="2"/>
              <a:endCxn id="7" idx="2"/>
            </p:cNvCxnSpPr>
            <p:nvPr/>
          </p:nvCxnSpPr>
          <p:spPr>
            <a:xfrm rot="16200000" flipH="1">
              <a:off x="3014854" y="2689702"/>
              <a:ext cx="12700" cy="3085629"/>
            </a:xfrm>
            <a:prstGeom prst="bentConnector3">
              <a:avLst>
                <a:gd name="adj1" fmla="val 180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肘形连接符 14"/>
            <p:cNvCxnSpPr>
              <a:stCxn id="8" idx="2"/>
              <a:endCxn id="9" idx="2"/>
            </p:cNvCxnSpPr>
            <p:nvPr/>
          </p:nvCxnSpPr>
          <p:spPr>
            <a:xfrm rot="16200000" flipH="1">
              <a:off x="9120129" y="2854117"/>
              <a:ext cx="12700" cy="2756800"/>
            </a:xfrm>
            <a:prstGeom prst="bentConnector3">
              <a:avLst>
                <a:gd name="adj1" fmla="val 180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右箭头 15"/>
            <p:cNvSpPr/>
            <p:nvPr/>
          </p:nvSpPr>
          <p:spPr>
            <a:xfrm flipH="1">
              <a:off x="6047542" y="3352236"/>
              <a:ext cx="272955" cy="232012"/>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793274" y="2933391"/>
              <a:ext cx="1343721" cy="1130967"/>
              <a:chOff x="2113692" y="1807513"/>
              <a:chExt cx="2125716" cy="1052639"/>
            </a:xfrm>
          </p:grpSpPr>
          <p:sp>
            <p:nvSpPr>
              <p:cNvPr id="27" name="矩形 26"/>
              <p:cNvSpPr/>
              <p:nvPr/>
            </p:nvSpPr>
            <p:spPr>
              <a:xfrm>
                <a:off x="2113692" y="1807513"/>
                <a:ext cx="2125716" cy="313376"/>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bg1"/>
                    </a:solidFill>
                    <a:latin typeface="+mj-ea"/>
                    <a:ea typeface="+mj-ea"/>
                  </a:rPr>
                  <a:t>YOUR TITLE</a:t>
                </a:r>
                <a:endParaRPr lang="zh-CN" altLang="en-US" sz="1000" dirty="0">
                  <a:solidFill>
                    <a:schemeClr val="bg1"/>
                  </a:solidFill>
                  <a:latin typeface="+mn-ea"/>
                </a:endParaRPr>
              </a:p>
            </p:txBody>
          </p:sp>
          <p:sp>
            <p:nvSpPr>
              <p:cNvPr id="28" name="矩形 27"/>
              <p:cNvSpPr/>
              <p:nvPr/>
            </p:nvSpPr>
            <p:spPr>
              <a:xfrm>
                <a:off x="2113692" y="2129677"/>
                <a:ext cx="2125716" cy="730475"/>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bg1"/>
                    </a:solidFill>
                    <a:latin typeface="+mn-ea"/>
                  </a:rPr>
                  <a:t>为</a:t>
                </a:r>
                <a:r>
                  <a:rPr lang="zh-CN" altLang="en-US" sz="1000" dirty="0">
                    <a:solidFill>
                      <a:schemeClr val="bg1"/>
                    </a:solidFill>
                    <a:latin typeface="+mn-ea"/>
                  </a:rPr>
                  <a:t>客户提供有效服务，是我们工作的方向和价值评价的</a:t>
                </a:r>
                <a:r>
                  <a:rPr lang="zh-CN" altLang="en-US" sz="1000" dirty="0" smtClean="0">
                    <a:solidFill>
                      <a:schemeClr val="bg1"/>
                    </a:solidFill>
                    <a:latin typeface="+mn-ea"/>
                  </a:rPr>
                  <a:t>标尺</a:t>
                </a:r>
                <a:endParaRPr lang="zh-CN" altLang="en-US" sz="1000" dirty="0">
                  <a:solidFill>
                    <a:schemeClr val="bg1"/>
                  </a:solidFill>
                  <a:latin typeface="+mn-ea"/>
                </a:endParaRPr>
              </a:p>
            </p:txBody>
          </p:sp>
        </p:grpSp>
        <p:grpSp>
          <p:nvGrpSpPr>
            <p:cNvPr id="18" name="组合 17"/>
            <p:cNvGrpSpPr/>
            <p:nvPr/>
          </p:nvGrpSpPr>
          <p:grpSpPr>
            <a:xfrm>
              <a:off x="3876066" y="2933391"/>
              <a:ext cx="1343721" cy="1130967"/>
              <a:chOff x="2113692" y="1807513"/>
              <a:chExt cx="2125716" cy="1052639"/>
            </a:xfrm>
          </p:grpSpPr>
          <p:sp>
            <p:nvSpPr>
              <p:cNvPr id="25" name="矩形 24"/>
              <p:cNvSpPr/>
              <p:nvPr/>
            </p:nvSpPr>
            <p:spPr>
              <a:xfrm>
                <a:off x="2113692" y="1807513"/>
                <a:ext cx="2125716" cy="313376"/>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bg1"/>
                    </a:solidFill>
                    <a:latin typeface="+mj-ea"/>
                    <a:ea typeface="+mj-ea"/>
                  </a:rPr>
                  <a:t>YOUR TITLE</a:t>
                </a:r>
                <a:endParaRPr lang="zh-CN" altLang="en-US" sz="1000" dirty="0">
                  <a:solidFill>
                    <a:schemeClr val="bg1"/>
                  </a:solidFill>
                  <a:latin typeface="+mn-ea"/>
                </a:endParaRPr>
              </a:p>
            </p:txBody>
          </p:sp>
          <p:sp>
            <p:nvSpPr>
              <p:cNvPr id="26" name="矩形 25"/>
              <p:cNvSpPr/>
              <p:nvPr/>
            </p:nvSpPr>
            <p:spPr>
              <a:xfrm>
                <a:off x="2113692" y="2129677"/>
                <a:ext cx="2125716" cy="730475"/>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bg1"/>
                    </a:solidFill>
                    <a:latin typeface="+mn-ea"/>
                  </a:rPr>
                  <a:t>为</a:t>
                </a:r>
                <a:r>
                  <a:rPr lang="zh-CN" altLang="en-US" sz="1000" dirty="0">
                    <a:solidFill>
                      <a:schemeClr val="bg1"/>
                    </a:solidFill>
                    <a:latin typeface="+mn-ea"/>
                  </a:rPr>
                  <a:t>客户提供有效服务，是我们工作的方向和价值评价的</a:t>
                </a:r>
                <a:r>
                  <a:rPr lang="zh-CN" altLang="en-US" sz="1000" dirty="0" smtClean="0">
                    <a:solidFill>
                      <a:schemeClr val="bg1"/>
                    </a:solidFill>
                    <a:latin typeface="+mn-ea"/>
                  </a:rPr>
                  <a:t>标尺</a:t>
                </a:r>
                <a:endParaRPr lang="zh-CN" altLang="en-US" sz="1000" dirty="0">
                  <a:solidFill>
                    <a:schemeClr val="bg1"/>
                  </a:solidFill>
                  <a:latin typeface="+mn-ea"/>
                </a:endParaRPr>
              </a:p>
            </p:txBody>
          </p:sp>
        </p:grpSp>
        <p:grpSp>
          <p:nvGrpSpPr>
            <p:cNvPr id="19" name="组合 18"/>
            <p:cNvGrpSpPr/>
            <p:nvPr/>
          </p:nvGrpSpPr>
          <p:grpSpPr>
            <a:xfrm>
              <a:off x="7104548" y="2933391"/>
              <a:ext cx="1343721" cy="1130967"/>
              <a:chOff x="2113692" y="1807513"/>
              <a:chExt cx="2125716" cy="1052639"/>
            </a:xfrm>
          </p:grpSpPr>
          <p:sp>
            <p:nvSpPr>
              <p:cNvPr id="23" name="矩形 22"/>
              <p:cNvSpPr/>
              <p:nvPr/>
            </p:nvSpPr>
            <p:spPr>
              <a:xfrm>
                <a:off x="2113692" y="1807513"/>
                <a:ext cx="2125716" cy="313376"/>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bg1"/>
                    </a:solidFill>
                    <a:latin typeface="+mj-ea"/>
                    <a:ea typeface="+mj-ea"/>
                  </a:rPr>
                  <a:t>YOUR TITLE</a:t>
                </a:r>
                <a:endParaRPr lang="zh-CN" altLang="en-US" sz="1000" dirty="0">
                  <a:solidFill>
                    <a:schemeClr val="bg1"/>
                  </a:solidFill>
                  <a:latin typeface="+mn-ea"/>
                </a:endParaRPr>
              </a:p>
            </p:txBody>
          </p:sp>
          <p:sp>
            <p:nvSpPr>
              <p:cNvPr id="24" name="矩形 23"/>
              <p:cNvSpPr/>
              <p:nvPr/>
            </p:nvSpPr>
            <p:spPr>
              <a:xfrm>
                <a:off x="2113692" y="2129677"/>
                <a:ext cx="2125716" cy="730475"/>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bg1"/>
                    </a:solidFill>
                    <a:latin typeface="+mn-ea"/>
                  </a:rPr>
                  <a:t>为</a:t>
                </a:r>
                <a:r>
                  <a:rPr lang="zh-CN" altLang="en-US" sz="1000" dirty="0">
                    <a:solidFill>
                      <a:schemeClr val="bg1"/>
                    </a:solidFill>
                    <a:latin typeface="+mn-ea"/>
                  </a:rPr>
                  <a:t>客户提供有效服务，是我们工作的方向和价值评价的</a:t>
                </a:r>
                <a:r>
                  <a:rPr lang="zh-CN" altLang="en-US" sz="1000" dirty="0" smtClean="0">
                    <a:solidFill>
                      <a:schemeClr val="bg1"/>
                    </a:solidFill>
                    <a:latin typeface="+mn-ea"/>
                  </a:rPr>
                  <a:t>标尺</a:t>
                </a:r>
                <a:endParaRPr lang="zh-CN" altLang="en-US" sz="1000" dirty="0">
                  <a:solidFill>
                    <a:schemeClr val="bg1"/>
                  </a:solidFill>
                  <a:latin typeface="+mn-ea"/>
                </a:endParaRPr>
              </a:p>
            </p:txBody>
          </p:sp>
        </p:grpSp>
        <p:grpSp>
          <p:nvGrpSpPr>
            <p:cNvPr id="20" name="组合 19"/>
            <p:cNvGrpSpPr/>
            <p:nvPr/>
          </p:nvGrpSpPr>
          <p:grpSpPr>
            <a:xfrm>
              <a:off x="9896079" y="2933391"/>
              <a:ext cx="1343721" cy="1130967"/>
              <a:chOff x="2113692" y="1807513"/>
              <a:chExt cx="2125716" cy="1052639"/>
            </a:xfrm>
          </p:grpSpPr>
          <p:sp>
            <p:nvSpPr>
              <p:cNvPr id="21" name="矩形 20"/>
              <p:cNvSpPr/>
              <p:nvPr/>
            </p:nvSpPr>
            <p:spPr>
              <a:xfrm>
                <a:off x="2113692" y="1807513"/>
                <a:ext cx="2125716" cy="313376"/>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bg1"/>
                    </a:solidFill>
                    <a:latin typeface="+mj-ea"/>
                    <a:ea typeface="+mj-ea"/>
                  </a:rPr>
                  <a:t>YOUR TITLE</a:t>
                </a:r>
                <a:endParaRPr lang="zh-CN" altLang="en-US" sz="1000" dirty="0">
                  <a:solidFill>
                    <a:schemeClr val="bg1"/>
                  </a:solidFill>
                  <a:latin typeface="+mn-ea"/>
                </a:endParaRPr>
              </a:p>
            </p:txBody>
          </p:sp>
          <p:sp>
            <p:nvSpPr>
              <p:cNvPr id="22" name="矩形 21"/>
              <p:cNvSpPr/>
              <p:nvPr/>
            </p:nvSpPr>
            <p:spPr>
              <a:xfrm>
                <a:off x="2113692" y="2129677"/>
                <a:ext cx="2125716" cy="730475"/>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bg1"/>
                    </a:solidFill>
                    <a:latin typeface="+mn-ea"/>
                  </a:rPr>
                  <a:t>为</a:t>
                </a:r>
                <a:r>
                  <a:rPr lang="zh-CN" altLang="en-US" sz="1000" dirty="0">
                    <a:solidFill>
                      <a:schemeClr val="bg1"/>
                    </a:solidFill>
                    <a:latin typeface="+mn-ea"/>
                  </a:rPr>
                  <a:t>客户提供有效服务，是我们工作的方向和价值评价的</a:t>
                </a:r>
                <a:r>
                  <a:rPr lang="zh-CN" altLang="en-US" sz="1000" dirty="0" smtClean="0">
                    <a:solidFill>
                      <a:schemeClr val="bg1"/>
                    </a:solidFill>
                    <a:latin typeface="+mn-ea"/>
                  </a:rPr>
                  <a:t>标尺</a:t>
                </a:r>
                <a:endParaRPr lang="zh-CN" altLang="en-US" sz="1000" dirty="0">
                  <a:solidFill>
                    <a:schemeClr val="bg1"/>
                  </a:solidFill>
                  <a:latin typeface="+mn-ea"/>
                </a:endParaRPr>
              </a:p>
            </p:txBody>
          </p:sp>
        </p:grpSp>
      </p:grpSp>
      <p:grpSp>
        <p:nvGrpSpPr>
          <p:cNvPr id="29" name="组合 28"/>
          <p:cNvGrpSpPr/>
          <p:nvPr/>
        </p:nvGrpSpPr>
        <p:grpSpPr>
          <a:xfrm>
            <a:off x="1958346" y="4613787"/>
            <a:ext cx="2125716" cy="1158506"/>
            <a:chOff x="2160678" y="1673330"/>
            <a:chExt cx="2125716" cy="1078271"/>
          </a:xfrm>
        </p:grpSpPr>
        <p:sp>
          <p:nvSpPr>
            <p:cNvPr id="30" name="矩形 29"/>
            <p:cNvSpPr/>
            <p:nvPr/>
          </p:nvSpPr>
          <p:spPr>
            <a:xfrm>
              <a:off x="2160678" y="1673330"/>
              <a:ext cx="2125716" cy="313376"/>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tx1">
                      <a:lumMod val="75000"/>
                      <a:lumOff val="25000"/>
                    </a:schemeClr>
                  </a:solidFill>
                  <a:latin typeface="+mj-ea"/>
                  <a:ea typeface="+mj-ea"/>
                </a:rPr>
                <a:t>ENTER YOUR TITLE</a:t>
              </a:r>
              <a:endParaRPr lang="zh-CN" altLang="en-US" sz="1000" dirty="0">
                <a:solidFill>
                  <a:schemeClr val="tx1">
                    <a:lumMod val="75000"/>
                    <a:lumOff val="25000"/>
                  </a:schemeClr>
                </a:solidFill>
                <a:latin typeface="+mn-ea"/>
              </a:endParaRPr>
            </a:p>
          </p:txBody>
        </p:sp>
        <p:sp>
          <p:nvSpPr>
            <p:cNvPr id="31" name="矩形 30"/>
            <p:cNvSpPr/>
            <p:nvPr/>
          </p:nvSpPr>
          <p:spPr>
            <a:xfrm>
              <a:off x="2160678" y="2021126"/>
              <a:ext cx="2125716" cy="730475"/>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为</a:t>
              </a:r>
              <a:r>
                <a:rPr lang="zh-CN" altLang="en-US" sz="1000" dirty="0">
                  <a:solidFill>
                    <a:schemeClr val="tx1">
                      <a:lumMod val="75000"/>
                      <a:lumOff val="25000"/>
                    </a:schemeClr>
                  </a:solidFill>
                  <a:latin typeface="+mn-ea"/>
                </a:rPr>
                <a:t>客户提供有效服务，是我们工作的方向和价值评价的标尺，成就客户就是成就我们</a:t>
              </a:r>
              <a:r>
                <a:rPr lang="zh-CN" altLang="en-US" sz="1000" dirty="0" smtClean="0">
                  <a:solidFill>
                    <a:schemeClr val="tx1">
                      <a:lumMod val="75000"/>
                      <a:lumOff val="25000"/>
                    </a:schemeClr>
                  </a:solidFill>
                  <a:latin typeface="+mn-ea"/>
                </a:rPr>
                <a:t>自己</a:t>
              </a:r>
              <a:endParaRPr lang="zh-CN" altLang="en-US" sz="1000" dirty="0">
                <a:solidFill>
                  <a:schemeClr val="tx1">
                    <a:lumMod val="75000"/>
                    <a:lumOff val="25000"/>
                  </a:schemeClr>
                </a:solidFill>
                <a:latin typeface="+mn-ea"/>
              </a:endParaRPr>
            </a:p>
          </p:txBody>
        </p:sp>
      </p:grpSp>
      <p:grpSp>
        <p:nvGrpSpPr>
          <p:cNvPr id="32" name="组合 31"/>
          <p:cNvGrpSpPr/>
          <p:nvPr/>
        </p:nvGrpSpPr>
        <p:grpSpPr>
          <a:xfrm>
            <a:off x="8133978" y="4613787"/>
            <a:ext cx="2125716" cy="1158506"/>
            <a:chOff x="2160678" y="1673330"/>
            <a:chExt cx="2125716" cy="1078271"/>
          </a:xfrm>
        </p:grpSpPr>
        <p:sp>
          <p:nvSpPr>
            <p:cNvPr id="33" name="矩形 32"/>
            <p:cNvSpPr/>
            <p:nvPr/>
          </p:nvSpPr>
          <p:spPr>
            <a:xfrm>
              <a:off x="2160678" y="1673330"/>
              <a:ext cx="2125716" cy="313376"/>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tx1">
                      <a:lumMod val="75000"/>
                      <a:lumOff val="25000"/>
                    </a:schemeClr>
                  </a:solidFill>
                  <a:latin typeface="+mj-ea"/>
                  <a:ea typeface="+mj-ea"/>
                </a:rPr>
                <a:t>ENTER YOUR TITLE</a:t>
              </a:r>
              <a:endParaRPr lang="zh-CN" altLang="en-US" sz="1000" dirty="0">
                <a:solidFill>
                  <a:schemeClr val="tx1">
                    <a:lumMod val="75000"/>
                    <a:lumOff val="25000"/>
                  </a:schemeClr>
                </a:solidFill>
                <a:latin typeface="+mn-ea"/>
              </a:endParaRPr>
            </a:p>
          </p:txBody>
        </p:sp>
        <p:sp>
          <p:nvSpPr>
            <p:cNvPr id="34" name="矩形 33"/>
            <p:cNvSpPr/>
            <p:nvPr/>
          </p:nvSpPr>
          <p:spPr>
            <a:xfrm>
              <a:off x="2160678" y="2021126"/>
              <a:ext cx="2125716" cy="730475"/>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为</a:t>
              </a:r>
              <a:r>
                <a:rPr lang="zh-CN" altLang="en-US" sz="1000" dirty="0">
                  <a:solidFill>
                    <a:schemeClr val="tx1">
                      <a:lumMod val="75000"/>
                      <a:lumOff val="25000"/>
                    </a:schemeClr>
                  </a:solidFill>
                  <a:latin typeface="+mn-ea"/>
                </a:rPr>
                <a:t>客户提供有效服务，是我们工作的方向和价值评价的标尺，成就客户就是成就我们</a:t>
              </a:r>
              <a:r>
                <a:rPr lang="zh-CN" altLang="en-US" sz="1000" dirty="0" smtClean="0">
                  <a:solidFill>
                    <a:schemeClr val="tx1">
                      <a:lumMod val="75000"/>
                      <a:lumOff val="25000"/>
                    </a:schemeClr>
                  </a:solidFill>
                  <a:latin typeface="+mn-ea"/>
                </a:rPr>
                <a:t>自己</a:t>
              </a:r>
              <a:endParaRPr lang="zh-CN" altLang="en-US" sz="1000" dirty="0">
                <a:solidFill>
                  <a:schemeClr val="tx1">
                    <a:lumMod val="75000"/>
                    <a:lumOff val="25000"/>
                  </a:schemeClr>
                </a:solidFill>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699"/>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6699"/>
                            </p:stCondLst>
                            <p:childTnLst>
                              <p:par>
                                <p:cTn id="15" presetID="22" presetClass="entr" presetSubtype="1"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par>
                                <p:cTn id="18" presetID="22" presetClass="entr" presetSubtype="1"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4" name="组合 1"/>
          <p:cNvGrpSpPr/>
          <p:nvPr/>
        </p:nvGrpSpPr>
        <p:grpSpPr bwMode="auto">
          <a:xfrm>
            <a:off x="4119563" y="1461424"/>
            <a:ext cx="3952875" cy="3703637"/>
            <a:chOff x="2343047" y="1309778"/>
            <a:chExt cx="3954359" cy="3703390"/>
          </a:xfrm>
        </p:grpSpPr>
        <p:sp>
          <p:nvSpPr>
            <p:cNvPr id="5" name="椭圆 4"/>
            <p:cNvSpPr/>
            <p:nvPr/>
          </p:nvSpPr>
          <p:spPr>
            <a:xfrm>
              <a:off x="2343047" y="2536833"/>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6" name="椭圆 5"/>
            <p:cNvSpPr/>
            <p:nvPr/>
          </p:nvSpPr>
          <p:spPr>
            <a:xfrm>
              <a:off x="3005283" y="376388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7" name="椭圆 6"/>
            <p:cNvSpPr/>
            <p:nvPr/>
          </p:nvSpPr>
          <p:spPr>
            <a:xfrm>
              <a:off x="4378986" y="3733728"/>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8" name="椭圆 7"/>
            <p:cNvSpPr/>
            <p:nvPr/>
          </p:nvSpPr>
          <p:spPr>
            <a:xfrm>
              <a:off x="5055515" y="256381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9" name="椭圆 8"/>
            <p:cNvSpPr/>
            <p:nvPr/>
          </p:nvSpPr>
          <p:spPr>
            <a:xfrm>
              <a:off x="4388515" y="1327239"/>
              <a:ext cx="1241891" cy="1242930"/>
            </a:xfrm>
            <a:prstGeom prst="ellipse">
              <a:avLst/>
            </a:prstGeom>
            <a:solidFill>
              <a:schemeClr val="bg1">
                <a:lumMod val="8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0" name="椭圆 9"/>
            <p:cNvSpPr/>
            <p:nvPr/>
          </p:nvSpPr>
          <p:spPr>
            <a:xfrm>
              <a:off x="3048162" y="1327239"/>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1" name="Freeform 71922"/>
            <p:cNvSpPr/>
            <p:nvPr/>
          </p:nvSpPr>
          <p:spPr bwMode="auto">
            <a:xfrm>
              <a:off x="3095614" y="3809164"/>
              <a:ext cx="2406146" cy="1091836"/>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FF0000"/>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2" name="Freeform 71929"/>
            <p:cNvSpPr/>
            <p:nvPr/>
          </p:nvSpPr>
          <p:spPr bwMode="auto">
            <a:xfrm>
              <a:off x="2347876" y="2524091"/>
              <a:ext cx="1896662" cy="2489077"/>
            </a:xfrm>
            <a:custGeom>
              <a:avLst/>
              <a:gdLst>
                <a:gd name="T0" fmla="*/ 1283 w 2251"/>
                <a:gd name="T1" fmla="*/ 448 h 3095"/>
                <a:gd name="T2" fmla="*/ 1339 w 2251"/>
                <a:gd name="T3" fmla="*/ 1007 h 3095"/>
                <a:gd name="T4" fmla="*/ 1407 w 2251"/>
                <a:gd name="T5" fmla="*/ 1366 h 3095"/>
                <a:gd name="T6" fmla="*/ 1660 w 2251"/>
                <a:gd name="T7" fmla="*/ 1616 h 3095"/>
                <a:gd name="T8" fmla="*/ 1896 w 2251"/>
                <a:gd name="T9" fmla="*/ 1731 h 3095"/>
                <a:gd name="T10" fmla="*/ 2075 w 2251"/>
                <a:gd name="T11" fmla="*/ 1948 h 3095"/>
                <a:gd name="T12" fmla="*/ 1841 w 2251"/>
                <a:gd name="T13" fmla="*/ 2903 h 3095"/>
                <a:gd name="T14" fmla="*/ 968 w 2251"/>
                <a:gd name="T15" fmla="*/ 2647 h 3095"/>
                <a:gd name="T16" fmla="*/ 912 w 2251"/>
                <a:gd name="T17" fmla="*/ 2088 h 3095"/>
                <a:gd name="T18" fmla="*/ 912 w 2251"/>
                <a:gd name="T19" fmla="*/ 2088 h 3095"/>
                <a:gd name="T20" fmla="*/ 837 w 2251"/>
                <a:gd name="T21" fmla="*/ 1720 h 3095"/>
                <a:gd name="T22" fmla="*/ 590 w 2251"/>
                <a:gd name="T23" fmla="*/ 1479 h 3095"/>
                <a:gd name="T24" fmla="*/ 176 w 2251"/>
                <a:gd name="T25" fmla="*/ 1147 h 3095"/>
                <a:gd name="T26" fmla="*/ 410 w 2251"/>
                <a:gd name="T27" fmla="*/ 192 h 3095"/>
                <a:gd name="T28" fmla="*/ 1283 w 2251"/>
                <a:gd name="T29" fmla="*/ 448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5">
                  <a:moveTo>
                    <a:pt x="1283" y="448"/>
                  </a:moveTo>
                  <a:cubicBezTo>
                    <a:pt x="1370" y="613"/>
                    <a:pt x="1390" y="811"/>
                    <a:pt x="1339" y="1007"/>
                  </a:cubicBezTo>
                  <a:cubicBezTo>
                    <a:pt x="1314" y="1104"/>
                    <a:pt x="1339" y="1238"/>
                    <a:pt x="1407" y="1366"/>
                  </a:cubicBezTo>
                  <a:cubicBezTo>
                    <a:pt x="1477" y="1498"/>
                    <a:pt x="1574" y="1594"/>
                    <a:pt x="1660" y="1616"/>
                  </a:cubicBezTo>
                  <a:cubicBezTo>
                    <a:pt x="1746" y="1637"/>
                    <a:pt x="1825" y="1676"/>
                    <a:pt x="1896" y="1731"/>
                  </a:cubicBezTo>
                  <a:cubicBezTo>
                    <a:pt x="1969" y="1789"/>
                    <a:pt x="2029" y="1862"/>
                    <a:pt x="2075" y="1948"/>
                  </a:cubicBezTo>
                  <a:cubicBezTo>
                    <a:pt x="2251" y="2282"/>
                    <a:pt x="2146" y="2710"/>
                    <a:pt x="1841" y="2903"/>
                  </a:cubicBezTo>
                  <a:cubicBezTo>
                    <a:pt x="1536" y="3095"/>
                    <a:pt x="1144" y="2980"/>
                    <a:pt x="968" y="2647"/>
                  </a:cubicBezTo>
                  <a:cubicBezTo>
                    <a:pt x="879" y="2478"/>
                    <a:pt x="858" y="2274"/>
                    <a:pt x="912" y="2088"/>
                  </a:cubicBezTo>
                  <a:cubicBezTo>
                    <a:pt x="912" y="2088"/>
                    <a:pt x="912" y="2088"/>
                    <a:pt x="912" y="2088"/>
                  </a:cubicBezTo>
                  <a:cubicBezTo>
                    <a:pt x="934" y="1989"/>
                    <a:pt x="907" y="1851"/>
                    <a:pt x="837" y="1720"/>
                  </a:cubicBezTo>
                  <a:cubicBezTo>
                    <a:pt x="768" y="1589"/>
                    <a:pt x="674" y="1497"/>
                    <a:pt x="590" y="1479"/>
                  </a:cubicBezTo>
                  <a:cubicBezTo>
                    <a:pt x="416" y="1437"/>
                    <a:pt x="265" y="1316"/>
                    <a:pt x="176" y="1147"/>
                  </a:cubicBezTo>
                  <a:cubicBezTo>
                    <a:pt x="0" y="813"/>
                    <a:pt x="105" y="385"/>
                    <a:pt x="410" y="192"/>
                  </a:cubicBezTo>
                  <a:cubicBezTo>
                    <a:pt x="715" y="0"/>
                    <a:pt x="1107" y="114"/>
                    <a:pt x="1283" y="448"/>
                  </a:cubicBezTo>
                  <a:close/>
                </a:path>
              </a:pathLst>
            </a:custGeom>
            <a:solidFill>
              <a:srgbClr val="C00000"/>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3" name="Freeform 71928"/>
            <p:cNvSpPr/>
            <p:nvPr/>
          </p:nvSpPr>
          <p:spPr bwMode="auto">
            <a:xfrm rot="7240418">
              <a:off x="2066002" y="2005067"/>
              <a:ext cx="2483084" cy="1092506"/>
            </a:xfrm>
            <a:custGeom>
              <a:avLst/>
              <a:gdLst>
                <a:gd name="T0" fmla="*/ 2222 w 2861"/>
                <a:gd name="T1" fmla="*/ 1398 h 1398"/>
                <a:gd name="T2" fmla="*/ 1752 w 2861"/>
                <a:gd name="T3" fmla="*/ 1172 h 1398"/>
                <a:gd name="T4" fmla="*/ 1433 w 2861"/>
                <a:gd name="T5" fmla="*/ 1056 h 1398"/>
                <a:gd name="T6" fmla="*/ 1109 w 2861"/>
                <a:gd name="T7" fmla="*/ 1172 h 1398"/>
                <a:gd name="T8" fmla="*/ 900 w 2861"/>
                <a:gd name="T9" fmla="*/ 1337 h 1398"/>
                <a:gd name="T10" fmla="*/ 639 w 2861"/>
                <a:gd name="T11" fmla="*/ 1398 h 1398"/>
                <a:gd name="T12" fmla="*/ 0 w 2861"/>
                <a:gd name="T13" fmla="*/ 699 h 1398"/>
                <a:gd name="T14" fmla="*/ 639 w 2861"/>
                <a:gd name="T15" fmla="*/ 0 h 1398"/>
                <a:gd name="T16" fmla="*/ 1109 w 2861"/>
                <a:gd name="T17" fmla="*/ 226 h 1398"/>
                <a:gd name="T18" fmla="*/ 1109 w 2861"/>
                <a:gd name="T19" fmla="*/ 227 h 1398"/>
                <a:gd name="T20" fmla="*/ 1438 w 2861"/>
                <a:gd name="T21" fmla="*/ 340 h 1398"/>
                <a:gd name="T22" fmla="*/ 1752 w 2861"/>
                <a:gd name="T23" fmla="*/ 226 h 1398"/>
                <a:gd name="T24" fmla="*/ 2222 w 2861"/>
                <a:gd name="T25" fmla="*/ 0 h 1398"/>
                <a:gd name="T26" fmla="*/ 2861 w 2861"/>
                <a:gd name="T27" fmla="*/ 699 h 1398"/>
                <a:gd name="T28" fmla="*/ 2222 w 2861"/>
                <a:gd name="T29" fmla="*/ 139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8">
                  <a:moveTo>
                    <a:pt x="2222" y="1398"/>
                  </a:moveTo>
                  <a:cubicBezTo>
                    <a:pt x="2048" y="1398"/>
                    <a:pt x="1881" y="1317"/>
                    <a:pt x="1752" y="1172"/>
                  </a:cubicBezTo>
                  <a:cubicBezTo>
                    <a:pt x="1688" y="1099"/>
                    <a:pt x="1569" y="1056"/>
                    <a:pt x="1433" y="1056"/>
                  </a:cubicBezTo>
                  <a:cubicBezTo>
                    <a:pt x="1294" y="1056"/>
                    <a:pt x="1170" y="1100"/>
                    <a:pt x="1109" y="1172"/>
                  </a:cubicBezTo>
                  <a:cubicBezTo>
                    <a:pt x="1049" y="1242"/>
                    <a:pt x="979" y="1298"/>
                    <a:pt x="900" y="1337"/>
                  </a:cubicBezTo>
                  <a:cubicBezTo>
                    <a:pt x="817" y="1377"/>
                    <a:pt x="729" y="1398"/>
                    <a:pt x="639" y="1398"/>
                  </a:cubicBezTo>
                  <a:cubicBezTo>
                    <a:pt x="286" y="1398"/>
                    <a:pt x="0" y="1084"/>
                    <a:pt x="0" y="699"/>
                  </a:cubicBezTo>
                  <a:cubicBezTo>
                    <a:pt x="0" y="314"/>
                    <a:pt x="286" y="0"/>
                    <a:pt x="639" y="0"/>
                  </a:cubicBezTo>
                  <a:cubicBezTo>
                    <a:pt x="817" y="0"/>
                    <a:pt x="988" y="83"/>
                    <a:pt x="1109" y="226"/>
                  </a:cubicBezTo>
                  <a:cubicBezTo>
                    <a:pt x="1109" y="227"/>
                    <a:pt x="1109" y="227"/>
                    <a:pt x="1109" y="227"/>
                  </a:cubicBezTo>
                  <a:cubicBezTo>
                    <a:pt x="1177" y="297"/>
                    <a:pt x="1299" y="340"/>
                    <a:pt x="1438" y="340"/>
                  </a:cubicBezTo>
                  <a:cubicBezTo>
                    <a:pt x="1576" y="340"/>
                    <a:pt x="1696" y="296"/>
                    <a:pt x="1752" y="226"/>
                  </a:cubicBezTo>
                  <a:cubicBezTo>
                    <a:pt x="1873" y="83"/>
                    <a:pt x="2044" y="0"/>
                    <a:pt x="2222" y="0"/>
                  </a:cubicBezTo>
                  <a:cubicBezTo>
                    <a:pt x="2575" y="0"/>
                    <a:pt x="2861" y="314"/>
                    <a:pt x="2861" y="699"/>
                  </a:cubicBezTo>
                  <a:cubicBezTo>
                    <a:pt x="2861" y="1084"/>
                    <a:pt x="2575" y="1398"/>
                    <a:pt x="2222" y="1398"/>
                  </a:cubicBezTo>
                  <a:close/>
                </a:path>
              </a:pathLst>
            </a:custGeom>
            <a:solidFill>
              <a:srgbClr val="FF0000"/>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 name="Freeform 71922"/>
            <p:cNvSpPr/>
            <p:nvPr/>
          </p:nvSpPr>
          <p:spPr bwMode="auto">
            <a:xfrm>
              <a:off x="3132179" y="1402680"/>
              <a:ext cx="2405790" cy="1091675"/>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C00000"/>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5" name="Freeform 71924"/>
            <p:cNvSpPr/>
            <p:nvPr/>
          </p:nvSpPr>
          <p:spPr bwMode="auto">
            <a:xfrm>
              <a:off x="4413384" y="1324710"/>
              <a:ext cx="1870765" cy="2489077"/>
            </a:xfrm>
            <a:custGeom>
              <a:avLst/>
              <a:gdLst>
                <a:gd name="T0" fmla="*/ 1283 w 2251"/>
                <a:gd name="T1" fmla="*/ 449 h 3096"/>
                <a:gd name="T2" fmla="*/ 1339 w 2251"/>
                <a:gd name="T3" fmla="*/ 1007 h 3096"/>
                <a:gd name="T4" fmla="*/ 1407 w 2251"/>
                <a:gd name="T5" fmla="*/ 1367 h 3096"/>
                <a:gd name="T6" fmla="*/ 1661 w 2251"/>
                <a:gd name="T7" fmla="*/ 1616 h 3096"/>
                <a:gd name="T8" fmla="*/ 1896 w 2251"/>
                <a:gd name="T9" fmla="*/ 1732 h 3096"/>
                <a:gd name="T10" fmla="*/ 2075 w 2251"/>
                <a:gd name="T11" fmla="*/ 1949 h 3096"/>
                <a:gd name="T12" fmla="*/ 1841 w 2251"/>
                <a:gd name="T13" fmla="*/ 2903 h 3096"/>
                <a:gd name="T14" fmla="*/ 968 w 2251"/>
                <a:gd name="T15" fmla="*/ 2647 h 3096"/>
                <a:gd name="T16" fmla="*/ 912 w 2251"/>
                <a:gd name="T17" fmla="*/ 2089 h 3096"/>
                <a:gd name="T18" fmla="*/ 912 w 2251"/>
                <a:gd name="T19" fmla="*/ 2088 h 3096"/>
                <a:gd name="T20" fmla="*/ 838 w 2251"/>
                <a:gd name="T21" fmla="*/ 1721 h 3096"/>
                <a:gd name="T22" fmla="*/ 590 w 2251"/>
                <a:gd name="T23" fmla="*/ 1480 h 3096"/>
                <a:gd name="T24" fmla="*/ 177 w 2251"/>
                <a:gd name="T25" fmla="*/ 1147 h 3096"/>
                <a:gd name="T26" fmla="*/ 410 w 2251"/>
                <a:gd name="T27" fmla="*/ 193 h 3096"/>
                <a:gd name="T28" fmla="*/ 1283 w 2251"/>
                <a:gd name="T29" fmla="*/ 449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6">
                  <a:moveTo>
                    <a:pt x="1283" y="449"/>
                  </a:moveTo>
                  <a:cubicBezTo>
                    <a:pt x="1370" y="613"/>
                    <a:pt x="1390" y="812"/>
                    <a:pt x="1339" y="1007"/>
                  </a:cubicBezTo>
                  <a:cubicBezTo>
                    <a:pt x="1314" y="1104"/>
                    <a:pt x="1340" y="1239"/>
                    <a:pt x="1407" y="1367"/>
                  </a:cubicBezTo>
                  <a:cubicBezTo>
                    <a:pt x="1477" y="1499"/>
                    <a:pt x="1574" y="1594"/>
                    <a:pt x="1661" y="1616"/>
                  </a:cubicBezTo>
                  <a:cubicBezTo>
                    <a:pt x="1746" y="1638"/>
                    <a:pt x="1826" y="1677"/>
                    <a:pt x="1896" y="1732"/>
                  </a:cubicBezTo>
                  <a:cubicBezTo>
                    <a:pt x="1969" y="1790"/>
                    <a:pt x="2029" y="1863"/>
                    <a:pt x="2075" y="1949"/>
                  </a:cubicBezTo>
                  <a:cubicBezTo>
                    <a:pt x="2251" y="2282"/>
                    <a:pt x="2146" y="2711"/>
                    <a:pt x="1841" y="2903"/>
                  </a:cubicBezTo>
                  <a:cubicBezTo>
                    <a:pt x="1536" y="3096"/>
                    <a:pt x="1145" y="2981"/>
                    <a:pt x="968" y="2647"/>
                  </a:cubicBezTo>
                  <a:cubicBezTo>
                    <a:pt x="879" y="2479"/>
                    <a:pt x="859" y="2275"/>
                    <a:pt x="912" y="2089"/>
                  </a:cubicBezTo>
                  <a:cubicBezTo>
                    <a:pt x="912" y="2088"/>
                    <a:pt x="912" y="2088"/>
                    <a:pt x="912" y="2088"/>
                  </a:cubicBezTo>
                  <a:cubicBezTo>
                    <a:pt x="935" y="1989"/>
                    <a:pt x="907" y="1852"/>
                    <a:pt x="838" y="1721"/>
                  </a:cubicBezTo>
                  <a:cubicBezTo>
                    <a:pt x="769" y="1590"/>
                    <a:pt x="674" y="1498"/>
                    <a:pt x="590" y="1480"/>
                  </a:cubicBezTo>
                  <a:cubicBezTo>
                    <a:pt x="417" y="1437"/>
                    <a:pt x="266" y="1316"/>
                    <a:pt x="177" y="1147"/>
                  </a:cubicBezTo>
                  <a:cubicBezTo>
                    <a:pt x="0" y="814"/>
                    <a:pt x="105" y="386"/>
                    <a:pt x="410" y="193"/>
                  </a:cubicBezTo>
                  <a:cubicBezTo>
                    <a:pt x="715" y="0"/>
                    <a:pt x="1107" y="115"/>
                    <a:pt x="1283" y="449"/>
                  </a:cubicBezTo>
                  <a:close/>
                </a:path>
              </a:pathLst>
            </a:custGeom>
            <a:solidFill>
              <a:srgbClr val="FF0000"/>
            </a:solidFill>
            <a:ln>
              <a:noFill/>
            </a:ln>
            <a:scene3d>
              <a:camera prst="orthographicFront"/>
              <a:lightRig rig="flat" dir="t"/>
            </a:scene3d>
            <a:sp3d>
              <a:bevelB/>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6" name="Freeform 71926"/>
            <p:cNvSpPr/>
            <p:nvPr/>
          </p:nvSpPr>
          <p:spPr bwMode="auto">
            <a:xfrm>
              <a:off x="4413384" y="2558336"/>
              <a:ext cx="1865014" cy="2411107"/>
            </a:xfrm>
            <a:custGeom>
              <a:avLst/>
              <a:gdLst>
                <a:gd name="T0" fmla="*/ 968 w 2250"/>
                <a:gd name="T1" fmla="*/ 448 h 3096"/>
                <a:gd name="T2" fmla="*/ 912 w 2250"/>
                <a:gd name="T3" fmla="*/ 1007 h 3096"/>
                <a:gd name="T4" fmla="*/ 844 w 2250"/>
                <a:gd name="T5" fmla="*/ 1366 h 3096"/>
                <a:gd name="T6" fmla="*/ 590 w 2250"/>
                <a:gd name="T7" fmla="*/ 1616 h 3096"/>
                <a:gd name="T8" fmla="*/ 355 w 2250"/>
                <a:gd name="T9" fmla="*/ 1732 h 3096"/>
                <a:gd name="T10" fmla="*/ 176 w 2250"/>
                <a:gd name="T11" fmla="*/ 1948 h 3096"/>
                <a:gd name="T12" fmla="*/ 410 w 2250"/>
                <a:gd name="T13" fmla="*/ 2903 h 3096"/>
                <a:gd name="T14" fmla="*/ 1282 w 2250"/>
                <a:gd name="T15" fmla="*/ 2647 h 3096"/>
                <a:gd name="T16" fmla="*/ 1339 w 2250"/>
                <a:gd name="T17" fmla="*/ 2089 h 3096"/>
                <a:gd name="T18" fmla="*/ 1338 w 2250"/>
                <a:gd name="T19" fmla="*/ 2088 h 3096"/>
                <a:gd name="T20" fmla="*/ 1413 w 2250"/>
                <a:gd name="T21" fmla="*/ 1721 h 3096"/>
                <a:gd name="T22" fmla="*/ 1660 w 2250"/>
                <a:gd name="T23" fmla="*/ 1480 h 3096"/>
                <a:gd name="T24" fmla="*/ 2074 w 2250"/>
                <a:gd name="T25" fmla="*/ 1147 h 3096"/>
                <a:gd name="T26" fmla="*/ 1840 w 2250"/>
                <a:gd name="T27" fmla="*/ 193 h 3096"/>
                <a:gd name="T28" fmla="*/ 968 w 2250"/>
                <a:gd name="T29" fmla="*/ 448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0" h="3096">
                  <a:moveTo>
                    <a:pt x="968" y="448"/>
                  </a:moveTo>
                  <a:cubicBezTo>
                    <a:pt x="881" y="613"/>
                    <a:pt x="861" y="812"/>
                    <a:pt x="912" y="1007"/>
                  </a:cubicBezTo>
                  <a:cubicBezTo>
                    <a:pt x="937" y="1104"/>
                    <a:pt x="911" y="1238"/>
                    <a:pt x="844" y="1366"/>
                  </a:cubicBezTo>
                  <a:cubicBezTo>
                    <a:pt x="774" y="1499"/>
                    <a:pt x="677" y="1594"/>
                    <a:pt x="590" y="1616"/>
                  </a:cubicBezTo>
                  <a:cubicBezTo>
                    <a:pt x="504" y="1637"/>
                    <a:pt x="425" y="1677"/>
                    <a:pt x="355" y="1732"/>
                  </a:cubicBezTo>
                  <a:cubicBezTo>
                    <a:pt x="281" y="1790"/>
                    <a:pt x="221" y="1863"/>
                    <a:pt x="176" y="1948"/>
                  </a:cubicBezTo>
                  <a:cubicBezTo>
                    <a:pt x="0" y="2282"/>
                    <a:pt x="105" y="2710"/>
                    <a:pt x="410" y="2903"/>
                  </a:cubicBezTo>
                  <a:cubicBezTo>
                    <a:pt x="715" y="3096"/>
                    <a:pt x="1106" y="2981"/>
                    <a:pt x="1282" y="2647"/>
                  </a:cubicBezTo>
                  <a:cubicBezTo>
                    <a:pt x="1371" y="2478"/>
                    <a:pt x="1392" y="2275"/>
                    <a:pt x="1339" y="2089"/>
                  </a:cubicBezTo>
                  <a:cubicBezTo>
                    <a:pt x="1338" y="2088"/>
                    <a:pt x="1338" y="2088"/>
                    <a:pt x="1338" y="2088"/>
                  </a:cubicBezTo>
                  <a:cubicBezTo>
                    <a:pt x="1316" y="1989"/>
                    <a:pt x="1344" y="1852"/>
                    <a:pt x="1413" y="1721"/>
                  </a:cubicBezTo>
                  <a:cubicBezTo>
                    <a:pt x="1482" y="1590"/>
                    <a:pt x="1577" y="1498"/>
                    <a:pt x="1660" y="1480"/>
                  </a:cubicBezTo>
                  <a:cubicBezTo>
                    <a:pt x="1834" y="1437"/>
                    <a:pt x="1985" y="1316"/>
                    <a:pt x="2074" y="1147"/>
                  </a:cubicBezTo>
                  <a:cubicBezTo>
                    <a:pt x="2250" y="813"/>
                    <a:pt x="2145" y="385"/>
                    <a:pt x="1840" y="193"/>
                  </a:cubicBezTo>
                  <a:cubicBezTo>
                    <a:pt x="1535" y="0"/>
                    <a:pt x="1144" y="115"/>
                    <a:pt x="968" y="448"/>
                  </a:cubicBezTo>
                  <a:close/>
                </a:path>
              </a:pathLst>
            </a:custGeom>
            <a:solidFill>
              <a:srgbClr val="C00000"/>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7" name="任意多边形 16"/>
            <p:cNvSpPr/>
            <p:nvPr/>
          </p:nvSpPr>
          <p:spPr bwMode="auto">
            <a:xfrm>
              <a:off x="4346312" y="3809164"/>
              <a:ext cx="1202895" cy="1091675"/>
            </a:xfrm>
            <a:custGeom>
              <a:avLst/>
              <a:gdLst>
                <a:gd name="connsiteX0" fmla="*/ 665566 w 1202895"/>
                <a:gd name="connsiteY0" fmla="*/ 0 h 1091675"/>
                <a:gd name="connsiteX1" fmla="*/ 1202895 w 1202895"/>
                <a:gd name="connsiteY1" fmla="*/ 546228 h 1091675"/>
                <a:gd name="connsiteX2" fmla="*/ 665566 w 1202895"/>
                <a:gd name="connsiteY2" fmla="*/ 1091675 h 1091675"/>
                <a:gd name="connsiteX3" fmla="*/ 270346 w 1202895"/>
                <a:gd name="connsiteY3" fmla="*/ 915069 h 1091675"/>
                <a:gd name="connsiteX4" fmla="*/ 2102 w 1202895"/>
                <a:gd name="connsiteY4" fmla="*/ 825203 h 1091675"/>
                <a:gd name="connsiteX5" fmla="*/ 0 w 1202895"/>
                <a:gd name="connsiteY5" fmla="*/ 825358 h 1091675"/>
                <a:gd name="connsiteX6" fmla="*/ 0 w 1202895"/>
                <a:gd name="connsiteY6" fmla="*/ 264462 h 1091675"/>
                <a:gd name="connsiteX7" fmla="*/ 6307 w 1202895"/>
                <a:gd name="connsiteY7" fmla="*/ 264909 h 1091675"/>
                <a:gd name="connsiteX8" fmla="*/ 270346 w 1202895"/>
                <a:gd name="connsiteY8" fmla="*/ 176606 h 1091675"/>
                <a:gd name="connsiteX9" fmla="*/ 665566 w 1202895"/>
                <a:gd name="connsiteY9" fmla="*/ 0 h 10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5" h="1091675">
                  <a:moveTo>
                    <a:pt x="665566" y="0"/>
                  </a:moveTo>
                  <a:cubicBezTo>
                    <a:pt x="962400" y="0"/>
                    <a:pt x="1202895" y="244592"/>
                    <a:pt x="1202895" y="546228"/>
                  </a:cubicBezTo>
                  <a:cubicBezTo>
                    <a:pt x="1202895" y="847084"/>
                    <a:pt x="962400" y="1091675"/>
                    <a:pt x="665566" y="1091675"/>
                  </a:cubicBezTo>
                  <a:cubicBezTo>
                    <a:pt x="519250" y="1091675"/>
                    <a:pt x="378822" y="1029160"/>
                    <a:pt x="270346" y="915069"/>
                  </a:cubicBezTo>
                  <a:cubicBezTo>
                    <a:pt x="216530" y="858805"/>
                    <a:pt x="116464" y="825203"/>
                    <a:pt x="2102" y="825203"/>
                  </a:cubicBezTo>
                  <a:lnTo>
                    <a:pt x="0" y="825358"/>
                  </a:lnTo>
                  <a:lnTo>
                    <a:pt x="0" y="264462"/>
                  </a:lnTo>
                  <a:lnTo>
                    <a:pt x="6307" y="264909"/>
                  </a:lnTo>
                  <a:cubicBezTo>
                    <a:pt x="122350" y="264909"/>
                    <a:pt x="223257" y="231307"/>
                    <a:pt x="270346" y="176606"/>
                  </a:cubicBezTo>
                  <a:cubicBezTo>
                    <a:pt x="372094" y="64078"/>
                    <a:pt x="515887" y="0"/>
                    <a:pt x="665566" y="0"/>
                  </a:cubicBezTo>
                  <a:close/>
                </a:path>
              </a:pathLst>
            </a:custGeom>
            <a:solidFill>
              <a:srgbClr val="FF0000"/>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8" name="椭圆 17"/>
            <p:cNvSpPr/>
            <p:nvPr/>
          </p:nvSpPr>
          <p:spPr>
            <a:xfrm>
              <a:off x="3205383" y="148597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9" name="椭圆 18"/>
            <p:cNvSpPr/>
            <p:nvPr/>
          </p:nvSpPr>
          <p:spPr>
            <a:xfrm>
              <a:off x="4564793" y="149232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20" name="椭圆 19"/>
            <p:cNvSpPr/>
            <p:nvPr/>
          </p:nvSpPr>
          <p:spPr>
            <a:xfrm>
              <a:off x="5212736" y="2706685"/>
              <a:ext cx="927448"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21" name="椭圆 20"/>
            <p:cNvSpPr/>
            <p:nvPr/>
          </p:nvSpPr>
          <p:spPr>
            <a:xfrm>
              <a:off x="4529855" y="3900405"/>
              <a:ext cx="925860" cy="927038"/>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22" name="椭圆 21"/>
            <p:cNvSpPr/>
            <p:nvPr/>
          </p:nvSpPr>
          <p:spPr>
            <a:xfrm>
              <a:off x="3162505" y="3927390"/>
              <a:ext cx="925859"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23" name="椭圆 22"/>
            <p:cNvSpPr/>
            <p:nvPr/>
          </p:nvSpPr>
          <p:spPr>
            <a:xfrm>
              <a:off x="2490739" y="2681287"/>
              <a:ext cx="925860"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grpSp>
      <p:sp>
        <p:nvSpPr>
          <p:cNvPr id="24" name="任意多边形 23"/>
          <p:cNvSpPr/>
          <p:nvPr/>
        </p:nvSpPr>
        <p:spPr bwMode="auto">
          <a:xfrm>
            <a:off x="5235118" y="1978095"/>
            <a:ext cx="418426" cy="226071"/>
          </a:xfrm>
          <a:custGeom>
            <a:avLst/>
            <a:gdLst>
              <a:gd name="connsiteX0" fmla="*/ 2824163 w 5673725"/>
              <a:gd name="connsiteY0" fmla="*/ 923925 h 3065463"/>
              <a:gd name="connsiteX1" fmla="*/ 2852737 w 5673725"/>
              <a:gd name="connsiteY1" fmla="*/ 923925 h 3065463"/>
              <a:gd name="connsiteX2" fmla="*/ 2880519 w 5673725"/>
              <a:gd name="connsiteY2" fmla="*/ 925515 h 3065463"/>
              <a:gd name="connsiteX3" fmla="*/ 2890837 w 5673725"/>
              <a:gd name="connsiteY3" fmla="*/ 927104 h 3065463"/>
              <a:gd name="connsiteX4" fmla="*/ 2900363 w 5673725"/>
              <a:gd name="connsiteY4" fmla="*/ 929489 h 3065463"/>
              <a:gd name="connsiteX5" fmla="*/ 2909887 w 5673725"/>
              <a:gd name="connsiteY5" fmla="*/ 933463 h 3065463"/>
              <a:gd name="connsiteX6" fmla="*/ 2918619 w 5673725"/>
              <a:gd name="connsiteY6" fmla="*/ 938231 h 3065463"/>
              <a:gd name="connsiteX7" fmla="*/ 2926556 w 5673725"/>
              <a:gd name="connsiteY7" fmla="*/ 943795 h 3065463"/>
              <a:gd name="connsiteX8" fmla="*/ 2933700 w 5673725"/>
              <a:gd name="connsiteY8" fmla="*/ 950948 h 3065463"/>
              <a:gd name="connsiteX9" fmla="*/ 2940844 w 5673725"/>
              <a:gd name="connsiteY9" fmla="*/ 958101 h 3065463"/>
              <a:gd name="connsiteX10" fmla="*/ 2946400 w 5673725"/>
              <a:gd name="connsiteY10" fmla="*/ 965254 h 3065463"/>
              <a:gd name="connsiteX11" fmla="*/ 2951163 w 5673725"/>
              <a:gd name="connsiteY11" fmla="*/ 974791 h 3065463"/>
              <a:gd name="connsiteX12" fmla="*/ 2954337 w 5673725"/>
              <a:gd name="connsiteY12" fmla="*/ 983534 h 3065463"/>
              <a:gd name="connsiteX13" fmla="*/ 2957513 w 5673725"/>
              <a:gd name="connsiteY13" fmla="*/ 993072 h 3065463"/>
              <a:gd name="connsiteX14" fmla="*/ 2959100 w 5673725"/>
              <a:gd name="connsiteY14" fmla="*/ 1002609 h 3065463"/>
              <a:gd name="connsiteX15" fmla="*/ 2959894 w 5673725"/>
              <a:gd name="connsiteY15" fmla="*/ 1012941 h 3065463"/>
              <a:gd name="connsiteX16" fmla="*/ 2959894 w 5673725"/>
              <a:gd name="connsiteY16" fmla="*/ 1022479 h 3065463"/>
              <a:gd name="connsiteX17" fmla="*/ 2958306 w 5673725"/>
              <a:gd name="connsiteY17" fmla="*/ 1033606 h 3065463"/>
              <a:gd name="connsiteX18" fmla="*/ 2955131 w 5673725"/>
              <a:gd name="connsiteY18" fmla="*/ 1043938 h 3065463"/>
              <a:gd name="connsiteX19" fmla="*/ 2820987 w 5673725"/>
              <a:gd name="connsiteY19" fmla="*/ 1441331 h 3065463"/>
              <a:gd name="connsiteX20" fmla="*/ 2817813 w 5673725"/>
              <a:gd name="connsiteY20" fmla="*/ 1453253 h 3065463"/>
              <a:gd name="connsiteX21" fmla="*/ 2815431 w 5673725"/>
              <a:gd name="connsiteY21" fmla="*/ 1464380 h 3065463"/>
              <a:gd name="connsiteX22" fmla="*/ 2816225 w 5673725"/>
              <a:gd name="connsiteY22" fmla="*/ 1475507 h 3065463"/>
              <a:gd name="connsiteX23" fmla="*/ 2818606 w 5673725"/>
              <a:gd name="connsiteY23" fmla="*/ 1487429 h 3065463"/>
              <a:gd name="connsiteX24" fmla="*/ 2821781 w 5673725"/>
              <a:gd name="connsiteY24" fmla="*/ 1496966 h 3065463"/>
              <a:gd name="connsiteX25" fmla="*/ 2825750 w 5673725"/>
              <a:gd name="connsiteY25" fmla="*/ 1508093 h 3065463"/>
              <a:gd name="connsiteX26" fmla="*/ 2831306 w 5673725"/>
              <a:gd name="connsiteY26" fmla="*/ 1516836 h 3065463"/>
              <a:gd name="connsiteX27" fmla="*/ 2837656 w 5673725"/>
              <a:gd name="connsiteY27" fmla="*/ 1524784 h 3065463"/>
              <a:gd name="connsiteX28" fmla="*/ 2845594 w 5673725"/>
              <a:gd name="connsiteY28" fmla="*/ 1531937 h 3065463"/>
              <a:gd name="connsiteX29" fmla="*/ 2855119 w 5673725"/>
              <a:gd name="connsiteY29" fmla="*/ 1539090 h 3065463"/>
              <a:gd name="connsiteX30" fmla="*/ 2863850 w 5673725"/>
              <a:gd name="connsiteY30" fmla="*/ 1543859 h 3065463"/>
              <a:gd name="connsiteX31" fmla="*/ 2874169 w 5673725"/>
              <a:gd name="connsiteY31" fmla="*/ 1547833 h 3065463"/>
              <a:gd name="connsiteX32" fmla="*/ 2885281 w 5673725"/>
              <a:gd name="connsiteY32" fmla="*/ 1551012 h 3065463"/>
              <a:gd name="connsiteX33" fmla="*/ 2895600 w 5673725"/>
              <a:gd name="connsiteY33" fmla="*/ 1551807 h 3065463"/>
              <a:gd name="connsiteX34" fmla="*/ 2908300 w 5673725"/>
              <a:gd name="connsiteY34" fmla="*/ 1551807 h 3065463"/>
              <a:gd name="connsiteX35" fmla="*/ 2919413 w 5673725"/>
              <a:gd name="connsiteY35" fmla="*/ 1549422 h 3065463"/>
              <a:gd name="connsiteX36" fmla="*/ 3333750 w 5673725"/>
              <a:gd name="connsiteY36" fmla="*/ 1447690 h 3065463"/>
              <a:gd name="connsiteX37" fmla="*/ 3343275 w 5673725"/>
              <a:gd name="connsiteY37" fmla="*/ 1445305 h 3065463"/>
              <a:gd name="connsiteX38" fmla="*/ 3354387 w 5673725"/>
              <a:gd name="connsiteY38" fmla="*/ 1444510 h 3065463"/>
              <a:gd name="connsiteX39" fmla="*/ 3363913 w 5673725"/>
              <a:gd name="connsiteY39" fmla="*/ 1444510 h 3065463"/>
              <a:gd name="connsiteX40" fmla="*/ 3373437 w 5673725"/>
              <a:gd name="connsiteY40" fmla="*/ 1446100 h 3065463"/>
              <a:gd name="connsiteX41" fmla="*/ 3383756 w 5673725"/>
              <a:gd name="connsiteY41" fmla="*/ 1450074 h 3065463"/>
              <a:gd name="connsiteX42" fmla="*/ 3392487 w 5673725"/>
              <a:gd name="connsiteY42" fmla="*/ 1453253 h 3065463"/>
              <a:gd name="connsiteX43" fmla="*/ 3401219 w 5673725"/>
              <a:gd name="connsiteY43" fmla="*/ 1458022 h 3065463"/>
              <a:gd name="connsiteX44" fmla="*/ 3409950 w 5673725"/>
              <a:gd name="connsiteY44" fmla="*/ 1462791 h 3065463"/>
              <a:gd name="connsiteX45" fmla="*/ 3417094 w 5673725"/>
              <a:gd name="connsiteY45" fmla="*/ 1469149 h 3065463"/>
              <a:gd name="connsiteX46" fmla="*/ 3423444 w 5673725"/>
              <a:gd name="connsiteY46" fmla="*/ 1475507 h 3065463"/>
              <a:gd name="connsiteX47" fmla="*/ 3429794 w 5673725"/>
              <a:gd name="connsiteY47" fmla="*/ 1484250 h 3065463"/>
              <a:gd name="connsiteX48" fmla="*/ 3434556 w 5673725"/>
              <a:gd name="connsiteY48" fmla="*/ 1492198 h 3065463"/>
              <a:gd name="connsiteX49" fmla="*/ 3439319 w 5673725"/>
              <a:gd name="connsiteY49" fmla="*/ 1500940 h 3065463"/>
              <a:gd name="connsiteX50" fmla="*/ 3442494 w 5673725"/>
              <a:gd name="connsiteY50" fmla="*/ 1511272 h 3065463"/>
              <a:gd name="connsiteX51" fmla="*/ 3444081 w 5673725"/>
              <a:gd name="connsiteY51" fmla="*/ 1520810 h 3065463"/>
              <a:gd name="connsiteX52" fmla="*/ 3444875 w 5673725"/>
              <a:gd name="connsiteY52" fmla="*/ 1531142 h 3065463"/>
              <a:gd name="connsiteX53" fmla="*/ 3444875 w 5673725"/>
              <a:gd name="connsiteY53" fmla="*/ 1531937 h 3065463"/>
              <a:gd name="connsiteX54" fmla="*/ 3444081 w 5673725"/>
              <a:gd name="connsiteY54" fmla="*/ 1563728 h 3065463"/>
              <a:gd name="connsiteX55" fmla="*/ 3441700 w 5673725"/>
              <a:gd name="connsiteY55" fmla="*/ 1595520 h 3065463"/>
              <a:gd name="connsiteX56" fmla="*/ 3437731 w 5673725"/>
              <a:gd name="connsiteY56" fmla="*/ 1625722 h 3065463"/>
              <a:gd name="connsiteX57" fmla="*/ 3432175 w 5673725"/>
              <a:gd name="connsiteY57" fmla="*/ 1655924 h 3065463"/>
              <a:gd name="connsiteX58" fmla="*/ 3425031 w 5673725"/>
              <a:gd name="connsiteY58" fmla="*/ 1685331 h 3065463"/>
              <a:gd name="connsiteX59" fmla="*/ 3417094 w 5673725"/>
              <a:gd name="connsiteY59" fmla="*/ 1713943 h 3065463"/>
              <a:gd name="connsiteX60" fmla="*/ 3407569 w 5673725"/>
              <a:gd name="connsiteY60" fmla="*/ 1741761 h 3065463"/>
              <a:gd name="connsiteX61" fmla="*/ 3396456 w 5673725"/>
              <a:gd name="connsiteY61" fmla="*/ 1768783 h 3065463"/>
              <a:gd name="connsiteX62" fmla="*/ 3384550 w 5673725"/>
              <a:gd name="connsiteY62" fmla="*/ 1795806 h 3065463"/>
              <a:gd name="connsiteX63" fmla="*/ 3371056 w 5673725"/>
              <a:gd name="connsiteY63" fmla="*/ 1822829 h 3065463"/>
              <a:gd name="connsiteX64" fmla="*/ 3356769 w 5673725"/>
              <a:gd name="connsiteY64" fmla="*/ 1848262 h 3065463"/>
              <a:gd name="connsiteX65" fmla="*/ 3340100 w 5673725"/>
              <a:gd name="connsiteY65" fmla="*/ 1872900 h 3065463"/>
              <a:gd name="connsiteX66" fmla="*/ 3324225 w 5673725"/>
              <a:gd name="connsiteY66" fmla="*/ 1896744 h 3065463"/>
              <a:gd name="connsiteX67" fmla="*/ 3305175 w 5673725"/>
              <a:gd name="connsiteY67" fmla="*/ 1918998 h 3065463"/>
              <a:gd name="connsiteX68" fmla="*/ 3286125 w 5673725"/>
              <a:gd name="connsiteY68" fmla="*/ 1941252 h 3065463"/>
              <a:gd name="connsiteX69" fmla="*/ 3266281 w 5673725"/>
              <a:gd name="connsiteY69" fmla="*/ 1962711 h 3065463"/>
              <a:gd name="connsiteX70" fmla="*/ 3244850 w 5673725"/>
              <a:gd name="connsiteY70" fmla="*/ 1983376 h 3065463"/>
              <a:gd name="connsiteX71" fmla="*/ 3222625 w 5673725"/>
              <a:gd name="connsiteY71" fmla="*/ 2001656 h 3065463"/>
              <a:gd name="connsiteX72" fmla="*/ 3199606 w 5673725"/>
              <a:gd name="connsiteY72" fmla="*/ 2020731 h 3065463"/>
              <a:gd name="connsiteX73" fmla="*/ 3176587 w 5673725"/>
              <a:gd name="connsiteY73" fmla="*/ 2036626 h 3065463"/>
              <a:gd name="connsiteX74" fmla="*/ 3151981 w 5673725"/>
              <a:gd name="connsiteY74" fmla="*/ 2053317 h 3065463"/>
              <a:gd name="connsiteX75" fmla="*/ 3126581 w 5673725"/>
              <a:gd name="connsiteY75" fmla="*/ 2068418 h 3065463"/>
              <a:gd name="connsiteX76" fmla="*/ 3100387 w 5673725"/>
              <a:gd name="connsiteY76" fmla="*/ 2081134 h 3065463"/>
              <a:gd name="connsiteX77" fmla="*/ 3072606 w 5673725"/>
              <a:gd name="connsiteY77" fmla="*/ 2093056 h 3065463"/>
              <a:gd name="connsiteX78" fmla="*/ 3045619 w 5673725"/>
              <a:gd name="connsiteY78" fmla="*/ 2104183 h 3065463"/>
              <a:gd name="connsiteX79" fmla="*/ 3017044 w 5673725"/>
              <a:gd name="connsiteY79" fmla="*/ 2113721 h 3065463"/>
              <a:gd name="connsiteX80" fmla="*/ 2988469 w 5673725"/>
              <a:gd name="connsiteY80" fmla="*/ 2121669 h 3065463"/>
              <a:gd name="connsiteX81" fmla="*/ 2959100 w 5673725"/>
              <a:gd name="connsiteY81" fmla="*/ 2128822 h 3065463"/>
              <a:gd name="connsiteX82" fmla="*/ 2928937 w 5673725"/>
              <a:gd name="connsiteY82" fmla="*/ 2134385 h 3065463"/>
              <a:gd name="connsiteX83" fmla="*/ 2898775 w 5673725"/>
              <a:gd name="connsiteY83" fmla="*/ 2138359 h 3065463"/>
              <a:gd name="connsiteX84" fmla="*/ 2867819 w 5673725"/>
              <a:gd name="connsiteY84" fmla="*/ 2140743 h 3065463"/>
              <a:gd name="connsiteX85" fmla="*/ 2836069 w 5673725"/>
              <a:gd name="connsiteY85" fmla="*/ 2141538 h 3065463"/>
              <a:gd name="connsiteX86" fmla="*/ 2805113 w 5673725"/>
              <a:gd name="connsiteY86" fmla="*/ 2140743 h 3065463"/>
              <a:gd name="connsiteX87" fmla="*/ 2774950 w 5673725"/>
              <a:gd name="connsiteY87" fmla="*/ 2138359 h 3065463"/>
              <a:gd name="connsiteX88" fmla="*/ 2744787 w 5673725"/>
              <a:gd name="connsiteY88" fmla="*/ 2134385 h 3065463"/>
              <a:gd name="connsiteX89" fmla="*/ 2714625 w 5673725"/>
              <a:gd name="connsiteY89" fmla="*/ 2129616 h 3065463"/>
              <a:gd name="connsiteX90" fmla="*/ 2685256 w 5673725"/>
              <a:gd name="connsiteY90" fmla="*/ 2121669 h 3065463"/>
              <a:gd name="connsiteX91" fmla="*/ 2656681 w 5673725"/>
              <a:gd name="connsiteY91" fmla="*/ 2114515 h 3065463"/>
              <a:gd name="connsiteX92" fmla="*/ 2628900 w 5673725"/>
              <a:gd name="connsiteY92" fmla="*/ 2104978 h 3065463"/>
              <a:gd name="connsiteX93" fmla="*/ 2601119 w 5673725"/>
              <a:gd name="connsiteY93" fmla="*/ 2093851 h 3065463"/>
              <a:gd name="connsiteX94" fmla="*/ 2574131 w 5673725"/>
              <a:gd name="connsiteY94" fmla="*/ 2081929 h 3065463"/>
              <a:gd name="connsiteX95" fmla="*/ 2547937 w 5673725"/>
              <a:gd name="connsiteY95" fmla="*/ 2069213 h 3065463"/>
              <a:gd name="connsiteX96" fmla="*/ 2523331 w 5673725"/>
              <a:gd name="connsiteY96" fmla="*/ 2054112 h 3065463"/>
              <a:gd name="connsiteX97" fmla="*/ 2498725 w 5673725"/>
              <a:gd name="connsiteY97" fmla="*/ 2039011 h 3065463"/>
              <a:gd name="connsiteX98" fmla="*/ 2474913 w 5673725"/>
              <a:gd name="connsiteY98" fmla="*/ 2021525 h 3065463"/>
              <a:gd name="connsiteX99" fmla="*/ 2451894 w 5673725"/>
              <a:gd name="connsiteY99" fmla="*/ 2004040 h 3065463"/>
              <a:gd name="connsiteX100" fmla="*/ 2429669 w 5673725"/>
              <a:gd name="connsiteY100" fmla="*/ 1984965 h 3065463"/>
              <a:gd name="connsiteX101" fmla="*/ 2409031 w 5673725"/>
              <a:gd name="connsiteY101" fmla="*/ 1965096 h 3065463"/>
              <a:gd name="connsiteX102" fmla="*/ 2388394 w 5673725"/>
              <a:gd name="connsiteY102" fmla="*/ 1943636 h 3065463"/>
              <a:gd name="connsiteX103" fmla="*/ 2369344 w 5673725"/>
              <a:gd name="connsiteY103" fmla="*/ 1922972 h 3065463"/>
              <a:gd name="connsiteX104" fmla="*/ 2351881 w 5673725"/>
              <a:gd name="connsiteY104" fmla="*/ 1899923 h 3065463"/>
              <a:gd name="connsiteX105" fmla="*/ 2334419 w 5673725"/>
              <a:gd name="connsiteY105" fmla="*/ 1876080 h 3065463"/>
              <a:gd name="connsiteX106" fmla="*/ 2319337 w 5673725"/>
              <a:gd name="connsiteY106" fmla="*/ 1851441 h 3065463"/>
              <a:gd name="connsiteX107" fmla="*/ 2304256 w 5673725"/>
              <a:gd name="connsiteY107" fmla="*/ 1826008 h 3065463"/>
              <a:gd name="connsiteX108" fmla="*/ 2290763 w 5673725"/>
              <a:gd name="connsiteY108" fmla="*/ 1799780 h 3065463"/>
              <a:gd name="connsiteX109" fmla="*/ 2278063 w 5673725"/>
              <a:gd name="connsiteY109" fmla="*/ 1774347 h 3065463"/>
              <a:gd name="connsiteX110" fmla="*/ 2266950 w 5673725"/>
              <a:gd name="connsiteY110" fmla="*/ 1746529 h 3065463"/>
              <a:gd name="connsiteX111" fmla="*/ 2258219 w 5673725"/>
              <a:gd name="connsiteY111" fmla="*/ 1718712 h 3065463"/>
              <a:gd name="connsiteX112" fmla="*/ 2248694 w 5673725"/>
              <a:gd name="connsiteY112" fmla="*/ 1690099 h 3065463"/>
              <a:gd name="connsiteX113" fmla="*/ 2242344 w 5673725"/>
              <a:gd name="connsiteY113" fmla="*/ 1660692 h 3065463"/>
              <a:gd name="connsiteX114" fmla="*/ 2236787 w 5673725"/>
              <a:gd name="connsiteY114" fmla="*/ 1631285 h 3065463"/>
              <a:gd name="connsiteX115" fmla="*/ 2232819 w 5673725"/>
              <a:gd name="connsiteY115" fmla="*/ 1601083 h 3065463"/>
              <a:gd name="connsiteX116" fmla="*/ 2230437 w 5673725"/>
              <a:gd name="connsiteY116" fmla="*/ 1570087 h 3065463"/>
              <a:gd name="connsiteX117" fmla="*/ 2228850 w 5673725"/>
              <a:gd name="connsiteY117" fmla="*/ 1539090 h 3065463"/>
              <a:gd name="connsiteX118" fmla="*/ 2228850 w 5673725"/>
              <a:gd name="connsiteY118" fmla="*/ 1514452 h 3065463"/>
              <a:gd name="connsiteX119" fmla="*/ 2230437 w 5673725"/>
              <a:gd name="connsiteY119" fmla="*/ 1489813 h 3065463"/>
              <a:gd name="connsiteX120" fmla="*/ 2232819 w 5673725"/>
              <a:gd name="connsiteY120" fmla="*/ 1465970 h 3065463"/>
              <a:gd name="connsiteX121" fmla="*/ 2235994 w 5673725"/>
              <a:gd name="connsiteY121" fmla="*/ 1441331 h 3065463"/>
              <a:gd name="connsiteX122" fmla="*/ 2239963 w 5673725"/>
              <a:gd name="connsiteY122" fmla="*/ 1418282 h 3065463"/>
              <a:gd name="connsiteX123" fmla="*/ 2244725 w 5673725"/>
              <a:gd name="connsiteY123" fmla="*/ 1395234 h 3065463"/>
              <a:gd name="connsiteX124" fmla="*/ 2250281 w 5673725"/>
              <a:gd name="connsiteY124" fmla="*/ 1371390 h 3065463"/>
              <a:gd name="connsiteX125" fmla="*/ 2258219 w 5673725"/>
              <a:gd name="connsiteY125" fmla="*/ 1349136 h 3065463"/>
              <a:gd name="connsiteX126" fmla="*/ 2265363 w 5673725"/>
              <a:gd name="connsiteY126" fmla="*/ 1326087 h 3065463"/>
              <a:gd name="connsiteX127" fmla="*/ 2274094 w 5673725"/>
              <a:gd name="connsiteY127" fmla="*/ 1305423 h 3065463"/>
              <a:gd name="connsiteX128" fmla="*/ 2282825 w 5673725"/>
              <a:gd name="connsiteY128" fmla="*/ 1283169 h 3065463"/>
              <a:gd name="connsiteX129" fmla="*/ 2293937 w 5673725"/>
              <a:gd name="connsiteY129" fmla="*/ 1261710 h 3065463"/>
              <a:gd name="connsiteX130" fmla="*/ 2305050 w 5673725"/>
              <a:gd name="connsiteY130" fmla="*/ 1241840 h 3065463"/>
              <a:gd name="connsiteX131" fmla="*/ 2316956 w 5673725"/>
              <a:gd name="connsiteY131" fmla="*/ 1221175 h 3065463"/>
              <a:gd name="connsiteX132" fmla="*/ 2329656 w 5673725"/>
              <a:gd name="connsiteY132" fmla="*/ 1201306 h 3065463"/>
              <a:gd name="connsiteX133" fmla="*/ 2342356 w 5673725"/>
              <a:gd name="connsiteY133" fmla="*/ 1182231 h 3065463"/>
              <a:gd name="connsiteX134" fmla="*/ 2356644 w 5673725"/>
              <a:gd name="connsiteY134" fmla="*/ 1163951 h 3065463"/>
              <a:gd name="connsiteX135" fmla="*/ 2371725 w 5673725"/>
              <a:gd name="connsiteY135" fmla="*/ 1144876 h 3065463"/>
              <a:gd name="connsiteX136" fmla="*/ 2387600 w 5673725"/>
              <a:gd name="connsiteY136" fmla="*/ 1128185 h 3065463"/>
              <a:gd name="connsiteX137" fmla="*/ 2403475 w 5673725"/>
              <a:gd name="connsiteY137" fmla="*/ 1110700 h 3065463"/>
              <a:gd name="connsiteX138" fmla="*/ 2420144 w 5673725"/>
              <a:gd name="connsiteY138" fmla="*/ 1094804 h 3065463"/>
              <a:gd name="connsiteX139" fmla="*/ 2438400 w 5673725"/>
              <a:gd name="connsiteY139" fmla="*/ 1078114 h 3065463"/>
              <a:gd name="connsiteX140" fmla="*/ 2455863 w 5673725"/>
              <a:gd name="connsiteY140" fmla="*/ 1062218 h 3065463"/>
              <a:gd name="connsiteX141" fmla="*/ 2474913 w 5673725"/>
              <a:gd name="connsiteY141" fmla="*/ 1048707 h 3065463"/>
              <a:gd name="connsiteX142" fmla="*/ 2494756 w 5673725"/>
              <a:gd name="connsiteY142" fmla="*/ 1035195 h 3065463"/>
              <a:gd name="connsiteX143" fmla="*/ 2514600 w 5673725"/>
              <a:gd name="connsiteY143" fmla="*/ 1020889 h 3065463"/>
              <a:gd name="connsiteX144" fmla="*/ 2535237 w 5673725"/>
              <a:gd name="connsiteY144" fmla="*/ 1008967 h 3065463"/>
              <a:gd name="connsiteX145" fmla="*/ 2556669 w 5673725"/>
              <a:gd name="connsiteY145" fmla="*/ 997045 h 3065463"/>
              <a:gd name="connsiteX146" fmla="*/ 2577306 w 5673725"/>
              <a:gd name="connsiteY146" fmla="*/ 985918 h 3065463"/>
              <a:gd name="connsiteX147" fmla="*/ 2600325 w 5673725"/>
              <a:gd name="connsiteY147" fmla="*/ 975586 h 3065463"/>
              <a:gd name="connsiteX148" fmla="*/ 2622550 w 5673725"/>
              <a:gd name="connsiteY148" fmla="*/ 966049 h 3065463"/>
              <a:gd name="connsiteX149" fmla="*/ 2646363 w 5673725"/>
              <a:gd name="connsiteY149" fmla="*/ 957306 h 3065463"/>
              <a:gd name="connsiteX150" fmla="*/ 2676525 w 5673725"/>
              <a:gd name="connsiteY150" fmla="*/ 947769 h 3065463"/>
              <a:gd name="connsiteX151" fmla="*/ 2706687 w 5673725"/>
              <a:gd name="connsiteY151" fmla="*/ 939026 h 3065463"/>
              <a:gd name="connsiteX152" fmla="*/ 2736056 w 5673725"/>
              <a:gd name="connsiteY152" fmla="*/ 932668 h 3065463"/>
              <a:gd name="connsiteX153" fmla="*/ 2766219 w 5673725"/>
              <a:gd name="connsiteY153" fmla="*/ 928694 h 3065463"/>
              <a:gd name="connsiteX154" fmla="*/ 2794794 w 5673725"/>
              <a:gd name="connsiteY154" fmla="*/ 925515 h 3065463"/>
              <a:gd name="connsiteX155" fmla="*/ 2804319 w 5673725"/>
              <a:gd name="connsiteY155" fmla="*/ 307975 h 3065463"/>
              <a:gd name="connsiteX156" fmla="*/ 2772569 w 5673725"/>
              <a:gd name="connsiteY156" fmla="*/ 309563 h 3065463"/>
              <a:gd name="connsiteX157" fmla="*/ 2741613 w 5673725"/>
              <a:gd name="connsiteY157" fmla="*/ 311150 h 3065463"/>
              <a:gd name="connsiteX158" fmla="*/ 2710657 w 5673725"/>
              <a:gd name="connsiteY158" fmla="*/ 313531 h 3065463"/>
              <a:gd name="connsiteX159" fmla="*/ 2679701 w 5673725"/>
              <a:gd name="connsiteY159" fmla="*/ 317500 h 3065463"/>
              <a:gd name="connsiteX160" fmla="*/ 2649538 w 5673725"/>
              <a:gd name="connsiteY160" fmla="*/ 321469 h 3065463"/>
              <a:gd name="connsiteX161" fmla="*/ 2619376 w 5673725"/>
              <a:gd name="connsiteY161" fmla="*/ 327025 h 3065463"/>
              <a:gd name="connsiteX162" fmla="*/ 2589213 w 5673725"/>
              <a:gd name="connsiteY162" fmla="*/ 332581 h 3065463"/>
              <a:gd name="connsiteX163" fmla="*/ 2559051 w 5673725"/>
              <a:gd name="connsiteY163" fmla="*/ 338931 h 3065463"/>
              <a:gd name="connsiteX164" fmla="*/ 2529682 w 5673725"/>
              <a:gd name="connsiteY164" fmla="*/ 346075 h 3065463"/>
              <a:gd name="connsiteX165" fmla="*/ 2500313 w 5673725"/>
              <a:gd name="connsiteY165" fmla="*/ 354013 h 3065463"/>
              <a:gd name="connsiteX166" fmla="*/ 2471738 w 5673725"/>
              <a:gd name="connsiteY166" fmla="*/ 362744 h 3065463"/>
              <a:gd name="connsiteX167" fmla="*/ 2443163 w 5673725"/>
              <a:gd name="connsiteY167" fmla="*/ 372269 h 3065463"/>
              <a:gd name="connsiteX168" fmla="*/ 2414588 w 5673725"/>
              <a:gd name="connsiteY168" fmla="*/ 381794 h 3065463"/>
              <a:gd name="connsiteX169" fmla="*/ 2386807 w 5673725"/>
              <a:gd name="connsiteY169" fmla="*/ 392906 h 3065463"/>
              <a:gd name="connsiteX170" fmla="*/ 2359026 w 5673725"/>
              <a:gd name="connsiteY170" fmla="*/ 404019 h 3065463"/>
              <a:gd name="connsiteX171" fmla="*/ 2331244 w 5673725"/>
              <a:gd name="connsiteY171" fmla="*/ 415925 h 3065463"/>
              <a:gd name="connsiteX172" fmla="*/ 2304257 w 5673725"/>
              <a:gd name="connsiteY172" fmla="*/ 428625 h 3065463"/>
              <a:gd name="connsiteX173" fmla="*/ 2278063 w 5673725"/>
              <a:gd name="connsiteY173" fmla="*/ 441325 h 3065463"/>
              <a:gd name="connsiteX174" fmla="*/ 2251869 w 5673725"/>
              <a:gd name="connsiteY174" fmla="*/ 455613 h 3065463"/>
              <a:gd name="connsiteX175" fmla="*/ 2225676 w 5673725"/>
              <a:gd name="connsiteY175" fmla="*/ 469900 h 3065463"/>
              <a:gd name="connsiteX176" fmla="*/ 2201069 w 5673725"/>
              <a:gd name="connsiteY176" fmla="*/ 484981 h 3065463"/>
              <a:gd name="connsiteX177" fmla="*/ 2175669 w 5673725"/>
              <a:gd name="connsiteY177" fmla="*/ 500063 h 3065463"/>
              <a:gd name="connsiteX178" fmla="*/ 2151063 w 5673725"/>
              <a:gd name="connsiteY178" fmla="*/ 516731 h 3065463"/>
              <a:gd name="connsiteX179" fmla="*/ 2126457 w 5673725"/>
              <a:gd name="connsiteY179" fmla="*/ 534194 h 3065463"/>
              <a:gd name="connsiteX180" fmla="*/ 2102644 w 5673725"/>
              <a:gd name="connsiteY180" fmla="*/ 550863 h 3065463"/>
              <a:gd name="connsiteX181" fmla="*/ 2079626 w 5673725"/>
              <a:gd name="connsiteY181" fmla="*/ 569119 h 3065463"/>
              <a:gd name="connsiteX182" fmla="*/ 2056607 w 5673725"/>
              <a:gd name="connsiteY182" fmla="*/ 587375 h 3065463"/>
              <a:gd name="connsiteX183" fmla="*/ 2034382 w 5673725"/>
              <a:gd name="connsiteY183" fmla="*/ 606425 h 3065463"/>
              <a:gd name="connsiteX184" fmla="*/ 2012157 w 5673725"/>
              <a:gd name="connsiteY184" fmla="*/ 626269 h 3065463"/>
              <a:gd name="connsiteX185" fmla="*/ 1990726 w 5673725"/>
              <a:gd name="connsiteY185" fmla="*/ 645319 h 3065463"/>
              <a:gd name="connsiteX186" fmla="*/ 1970088 w 5673725"/>
              <a:gd name="connsiteY186" fmla="*/ 665956 h 3065463"/>
              <a:gd name="connsiteX187" fmla="*/ 1948657 w 5673725"/>
              <a:gd name="connsiteY187" fmla="*/ 687388 h 3065463"/>
              <a:gd name="connsiteX188" fmla="*/ 1928813 w 5673725"/>
              <a:gd name="connsiteY188" fmla="*/ 709613 h 3065463"/>
              <a:gd name="connsiteX189" fmla="*/ 1909763 w 5673725"/>
              <a:gd name="connsiteY189" fmla="*/ 731044 h 3065463"/>
              <a:gd name="connsiteX190" fmla="*/ 1890713 w 5673725"/>
              <a:gd name="connsiteY190" fmla="*/ 753269 h 3065463"/>
              <a:gd name="connsiteX191" fmla="*/ 1871663 w 5673725"/>
              <a:gd name="connsiteY191" fmla="*/ 776288 h 3065463"/>
              <a:gd name="connsiteX192" fmla="*/ 1854201 w 5673725"/>
              <a:gd name="connsiteY192" fmla="*/ 800100 h 3065463"/>
              <a:gd name="connsiteX193" fmla="*/ 1836738 w 5673725"/>
              <a:gd name="connsiteY193" fmla="*/ 823119 h 3065463"/>
              <a:gd name="connsiteX194" fmla="*/ 1820069 w 5673725"/>
              <a:gd name="connsiteY194" fmla="*/ 847725 h 3065463"/>
              <a:gd name="connsiteX195" fmla="*/ 1803401 w 5673725"/>
              <a:gd name="connsiteY195" fmla="*/ 872332 h 3065463"/>
              <a:gd name="connsiteX196" fmla="*/ 1788319 w 5673725"/>
              <a:gd name="connsiteY196" fmla="*/ 897732 h 3065463"/>
              <a:gd name="connsiteX197" fmla="*/ 1773238 w 5673725"/>
              <a:gd name="connsiteY197" fmla="*/ 923132 h 3065463"/>
              <a:gd name="connsiteX198" fmla="*/ 1758951 w 5673725"/>
              <a:gd name="connsiteY198" fmla="*/ 949325 h 3065463"/>
              <a:gd name="connsiteX199" fmla="*/ 1744663 w 5673725"/>
              <a:gd name="connsiteY199" fmla="*/ 975519 h 3065463"/>
              <a:gd name="connsiteX200" fmla="*/ 1731963 w 5673725"/>
              <a:gd name="connsiteY200" fmla="*/ 1000919 h 3065463"/>
              <a:gd name="connsiteX201" fmla="*/ 1718469 w 5673725"/>
              <a:gd name="connsiteY201" fmla="*/ 1027907 h 3065463"/>
              <a:gd name="connsiteX202" fmla="*/ 1707357 w 5673725"/>
              <a:gd name="connsiteY202" fmla="*/ 1055688 h 3065463"/>
              <a:gd name="connsiteX203" fmla="*/ 1696245 w 5673725"/>
              <a:gd name="connsiteY203" fmla="*/ 1083469 h 3065463"/>
              <a:gd name="connsiteX204" fmla="*/ 1685132 w 5673725"/>
              <a:gd name="connsiteY204" fmla="*/ 1111250 h 3065463"/>
              <a:gd name="connsiteX205" fmla="*/ 1675607 w 5673725"/>
              <a:gd name="connsiteY205" fmla="*/ 1139825 h 3065463"/>
              <a:gd name="connsiteX206" fmla="*/ 1665288 w 5673725"/>
              <a:gd name="connsiteY206" fmla="*/ 1168400 h 3065463"/>
              <a:gd name="connsiteX207" fmla="*/ 1657351 w 5673725"/>
              <a:gd name="connsiteY207" fmla="*/ 1196975 h 3065463"/>
              <a:gd name="connsiteX208" fmla="*/ 1649413 w 5673725"/>
              <a:gd name="connsiteY208" fmla="*/ 1226344 h 3065463"/>
              <a:gd name="connsiteX209" fmla="*/ 1642270 w 5673725"/>
              <a:gd name="connsiteY209" fmla="*/ 1255713 h 3065463"/>
              <a:gd name="connsiteX210" fmla="*/ 1635126 w 5673725"/>
              <a:gd name="connsiteY210" fmla="*/ 1285875 h 3065463"/>
              <a:gd name="connsiteX211" fmla="*/ 1629570 w 5673725"/>
              <a:gd name="connsiteY211" fmla="*/ 1316038 h 3065463"/>
              <a:gd name="connsiteX212" fmla="*/ 1624807 w 5673725"/>
              <a:gd name="connsiteY212" fmla="*/ 1346200 h 3065463"/>
              <a:gd name="connsiteX213" fmla="*/ 1620838 w 5673725"/>
              <a:gd name="connsiteY213" fmla="*/ 1376363 h 3065463"/>
              <a:gd name="connsiteX214" fmla="*/ 1616870 w 5673725"/>
              <a:gd name="connsiteY214" fmla="*/ 1407319 h 3065463"/>
              <a:gd name="connsiteX215" fmla="*/ 1614488 w 5673725"/>
              <a:gd name="connsiteY215" fmla="*/ 1438275 h 3065463"/>
              <a:gd name="connsiteX216" fmla="*/ 1612901 w 5673725"/>
              <a:gd name="connsiteY216" fmla="*/ 1469232 h 3065463"/>
              <a:gd name="connsiteX217" fmla="*/ 1611313 w 5673725"/>
              <a:gd name="connsiteY217" fmla="*/ 1500982 h 3065463"/>
              <a:gd name="connsiteX218" fmla="*/ 1611313 w 5673725"/>
              <a:gd name="connsiteY218" fmla="*/ 1531938 h 3065463"/>
              <a:gd name="connsiteX219" fmla="*/ 1611313 w 5673725"/>
              <a:gd name="connsiteY219" fmla="*/ 1563688 h 3065463"/>
              <a:gd name="connsiteX220" fmla="*/ 1612901 w 5673725"/>
              <a:gd name="connsiteY220" fmla="*/ 1596232 h 3065463"/>
              <a:gd name="connsiteX221" fmla="*/ 1614488 w 5673725"/>
              <a:gd name="connsiteY221" fmla="*/ 1627188 h 3065463"/>
              <a:gd name="connsiteX222" fmla="*/ 1616870 w 5673725"/>
              <a:gd name="connsiteY222" fmla="*/ 1658144 h 3065463"/>
              <a:gd name="connsiteX223" fmla="*/ 1620838 w 5673725"/>
              <a:gd name="connsiteY223" fmla="*/ 1689100 h 3065463"/>
              <a:gd name="connsiteX224" fmla="*/ 1624807 w 5673725"/>
              <a:gd name="connsiteY224" fmla="*/ 1719263 h 3065463"/>
              <a:gd name="connsiteX225" fmla="*/ 1629570 w 5673725"/>
              <a:gd name="connsiteY225" fmla="*/ 1749425 h 3065463"/>
              <a:gd name="connsiteX226" fmla="*/ 1635126 w 5673725"/>
              <a:gd name="connsiteY226" fmla="*/ 1779588 h 3065463"/>
              <a:gd name="connsiteX227" fmla="*/ 1642270 w 5673725"/>
              <a:gd name="connsiteY227" fmla="*/ 1808957 h 3065463"/>
              <a:gd name="connsiteX228" fmla="*/ 1649413 w 5673725"/>
              <a:gd name="connsiteY228" fmla="*/ 1839119 h 3065463"/>
              <a:gd name="connsiteX229" fmla="*/ 1657351 w 5673725"/>
              <a:gd name="connsiteY229" fmla="*/ 1867694 h 3065463"/>
              <a:gd name="connsiteX230" fmla="*/ 1665288 w 5673725"/>
              <a:gd name="connsiteY230" fmla="*/ 1897063 h 3065463"/>
              <a:gd name="connsiteX231" fmla="*/ 1675607 w 5673725"/>
              <a:gd name="connsiteY231" fmla="*/ 1925638 h 3065463"/>
              <a:gd name="connsiteX232" fmla="*/ 1685132 w 5673725"/>
              <a:gd name="connsiteY232" fmla="*/ 1954213 h 3065463"/>
              <a:gd name="connsiteX233" fmla="*/ 1696245 w 5673725"/>
              <a:gd name="connsiteY233" fmla="*/ 1981994 h 3065463"/>
              <a:gd name="connsiteX234" fmla="*/ 1707357 w 5673725"/>
              <a:gd name="connsiteY234" fmla="*/ 2009776 h 3065463"/>
              <a:gd name="connsiteX235" fmla="*/ 1718469 w 5673725"/>
              <a:gd name="connsiteY235" fmla="*/ 2035969 h 3065463"/>
              <a:gd name="connsiteX236" fmla="*/ 1731963 w 5673725"/>
              <a:gd name="connsiteY236" fmla="*/ 2062957 h 3065463"/>
              <a:gd name="connsiteX237" fmla="*/ 1744663 w 5673725"/>
              <a:gd name="connsiteY237" fmla="*/ 2089944 h 3065463"/>
              <a:gd name="connsiteX238" fmla="*/ 1758951 w 5673725"/>
              <a:gd name="connsiteY238" fmla="*/ 2116138 h 3065463"/>
              <a:gd name="connsiteX239" fmla="*/ 1773238 w 5673725"/>
              <a:gd name="connsiteY239" fmla="*/ 2142332 h 3065463"/>
              <a:gd name="connsiteX240" fmla="*/ 1788319 w 5673725"/>
              <a:gd name="connsiteY240" fmla="*/ 2167732 h 3065463"/>
              <a:gd name="connsiteX241" fmla="*/ 1803401 w 5673725"/>
              <a:gd name="connsiteY241" fmla="*/ 2193132 h 3065463"/>
              <a:gd name="connsiteX242" fmla="*/ 1820069 w 5673725"/>
              <a:gd name="connsiteY242" fmla="*/ 2217738 h 3065463"/>
              <a:gd name="connsiteX243" fmla="*/ 1836738 w 5673725"/>
              <a:gd name="connsiteY243" fmla="*/ 2241551 h 3065463"/>
              <a:gd name="connsiteX244" fmla="*/ 1854201 w 5673725"/>
              <a:gd name="connsiteY244" fmla="*/ 2265363 h 3065463"/>
              <a:gd name="connsiteX245" fmla="*/ 1871663 w 5673725"/>
              <a:gd name="connsiteY245" fmla="*/ 2288382 h 3065463"/>
              <a:gd name="connsiteX246" fmla="*/ 1890713 w 5673725"/>
              <a:gd name="connsiteY246" fmla="*/ 2312194 h 3065463"/>
              <a:gd name="connsiteX247" fmla="*/ 1909763 w 5673725"/>
              <a:gd name="connsiteY247" fmla="*/ 2334419 h 3065463"/>
              <a:gd name="connsiteX248" fmla="*/ 1928813 w 5673725"/>
              <a:gd name="connsiteY248" fmla="*/ 2355851 h 3065463"/>
              <a:gd name="connsiteX249" fmla="*/ 1948657 w 5673725"/>
              <a:gd name="connsiteY249" fmla="*/ 2377282 h 3065463"/>
              <a:gd name="connsiteX250" fmla="*/ 1970088 w 5673725"/>
              <a:gd name="connsiteY250" fmla="*/ 2398713 h 3065463"/>
              <a:gd name="connsiteX251" fmla="*/ 1990726 w 5673725"/>
              <a:gd name="connsiteY251" fmla="*/ 2418557 h 3065463"/>
              <a:gd name="connsiteX252" fmla="*/ 2012157 w 5673725"/>
              <a:gd name="connsiteY252" fmla="*/ 2439194 h 3065463"/>
              <a:gd name="connsiteX253" fmla="*/ 2034382 w 5673725"/>
              <a:gd name="connsiteY253" fmla="*/ 2459038 h 3065463"/>
              <a:gd name="connsiteX254" fmla="*/ 2056607 w 5673725"/>
              <a:gd name="connsiteY254" fmla="*/ 2477294 h 3065463"/>
              <a:gd name="connsiteX255" fmla="*/ 2079626 w 5673725"/>
              <a:gd name="connsiteY255" fmla="*/ 2496344 h 3065463"/>
              <a:gd name="connsiteX256" fmla="*/ 2102644 w 5673725"/>
              <a:gd name="connsiteY256" fmla="*/ 2514601 h 3065463"/>
              <a:gd name="connsiteX257" fmla="*/ 2126457 w 5673725"/>
              <a:gd name="connsiteY257" fmla="*/ 2531269 h 3065463"/>
              <a:gd name="connsiteX258" fmla="*/ 2151063 w 5673725"/>
              <a:gd name="connsiteY258" fmla="*/ 2548732 h 3065463"/>
              <a:gd name="connsiteX259" fmla="*/ 2175669 w 5673725"/>
              <a:gd name="connsiteY259" fmla="*/ 2563813 h 3065463"/>
              <a:gd name="connsiteX260" fmla="*/ 2201069 w 5673725"/>
              <a:gd name="connsiteY260" fmla="*/ 2580482 h 3065463"/>
              <a:gd name="connsiteX261" fmla="*/ 2225676 w 5673725"/>
              <a:gd name="connsiteY261" fmla="*/ 2594769 h 3065463"/>
              <a:gd name="connsiteX262" fmla="*/ 2251869 w 5673725"/>
              <a:gd name="connsiteY262" fmla="*/ 2609851 h 3065463"/>
              <a:gd name="connsiteX263" fmla="*/ 2278063 w 5673725"/>
              <a:gd name="connsiteY263" fmla="*/ 2623344 h 3065463"/>
              <a:gd name="connsiteX264" fmla="*/ 2304257 w 5673725"/>
              <a:gd name="connsiteY264" fmla="*/ 2636838 h 3065463"/>
              <a:gd name="connsiteX265" fmla="*/ 2331244 w 5673725"/>
              <a:gd name="connsiteY265" fmla="*/ 2648744 h 3065463"/>
              <a:gd name="connsiteX266" fmla="*/ 2359026 w 5673725"/>
              <a:gd name="connsiteY266" fmla="*/ 2661444 h 3065463"/>
              <a:gd name="connsiteX267" fmla="*/ 2386807 w 5673725"/>
              <a:gd name="connsiteY267" fmla="*/ 2672557 h 3065463"/>
              <a:gd name="connsiteX268" fmla="*/ 2414588 w 5673725"/>
              <a:gd name="connsiteY268" fmla="*/ 2682876 h 3065463"/>
              <a:gd name="connsiteX269" fmla="*/ 2443163 w 5673725"/>
              <a:gd name="connsiteY269" fmla="*/ 2693194 h 3065463"/>
              <a:gd name="connsiteX270" fmla="*/ 2471738 w 5673725"/>
              <a:gd name="connsiteY270" fmla="*/ 2702719 h 3065463"/>
              <a:gd name="connsiteX271" fmla="*/ 2500313 w 5673725"/>
              <a:gd name="connsiteY271" fmla="*/ 2710657 h 3065463"/>
              <a:gd name="connsiteX272" fmla="*/ 2529682 w 5673725"/>
              <a:gd name="connsiteY272" fmla="*/ 2719388 h 3065463"/>
              <a:gd name="connsiteX273" fmla="*/ 2559051 w 5673725"/>
              <a:gd name="connsiteY273" fmla="*/ 2726532 h 3065463"/>
              <a:gd name="connsiteX274" fmla="*/ 2589213 w 5673725"/>
              <a:gd name="connsiteY274" fmla="*/ 2732882 h 3065463"/>
              <a:gd name="connsiteX275" fmla="*/ 2619376 w 5673725"/>
              <a:gd name="connsiteY275" fmla="*/ 2738438 h 3065463"/>
              <a:gd name="connsiteX276" fmla="*/ 2649538 w 5673725"/>
              <a:gd name="connsiteY276" fmla="*/ 2743201 h 3065463"/>
              <a:gd name="connsiteX277" fmla="*/ 2679701 w 5673725"/>
              <a:gd name="connsiteY277" fmla="*/ 2747963 h 3065463"/>
              <a:gd name="connsiteX278" fmla="*/ 2710657 w 5673725"/>
              <a:gd name="connsiteY278" fmla="*/ 2751138 h 3065463"/>
              <a:gd name="connsiteX279" fmla="*/ 2741613 w 5673725"/>
              <a:gd name="connsiteY279" fmla="*/ 2754313 h 3065463"/>
              <a:gd name="connsiteX280" fmla="*/ 2772569 w 5673725"/>
              <a:gd name="connsiteY280" fmla="*/ 2755901 h 3065463"/>
              <a:gd name="connsiteX281" fmla="*/ 2804319 w 5673725"/>
              <a:gd name="connsiteY281" fmla="*/ 2757488 h 3065463"/>
              <a:gd name="connsiteX282" fmla="*/ 2835276 w 5673725"/>
              <a:gd name="connsiteY282" fmla="*/ 2757488 h 3065463"/>
              <a:gd name="connsiteX283" fmla="*/ 2867026 w 5673725"/>
              <a:gd name="connsiteY283" fmla="*/ 2757488 h 3065463"/>
              <a:gd name="connsiteX284" fmla="*/ 2898776 w 5673725"/>
              <a:gd name="connsiteY284" fmla="*/ 2755901 h 3065463"/>
              <a:gd name="connsiteX285" fmla="*/ 2929732 w 5673725"/>
              <a:gd name="connsiteY285" fmla="*/ 2754313 h 3065463"/>
              <a:gd name="connsiteX286" fmla="*/ 2960688 w 5673725"/>
              <a:gd name="connsiteY286" fmla="*/ 2751138 h 3065463"/>
              <a:gd name="connsiteX287" fmla="*/ 2991645 w 5673725"/>
              <a:gd name="connsiteY287" fmla="*/ 2747963 h 3065463"/>
              <a:gd name="connsiteX288" fmla="*/ 3021807 w 5673725"/>
              <a:gd name="connsiteY288" fmla="*/ 2743201 h 3065463"/>
              <a:gd name="connsiteX289" fmla="*/ 3052763 w 5673725"/>
              <a:gd name="connsiteY289" fmla="*/ 2738438 h 3065463"/>
              <a:gd name="connsiteX290" fmla="*/ 3082926 w 5673725"/>
              <a:gd name="connsiteY290" fmla="*/ 2732882 h 3065463"/>
              <a:gd name="connsiteX291" fmla="*/ 3113088 w 5673725"/>
              <a:gd name="connsiteY291" fmla="*/ 2726532 h 3065463"/>
              <a:gd name="connsiteX292" fmla="*/ 3142457 w 5673725"/>
              <a:gd name="connsiteY292" fmla="*/ 2719388 h 3065463"/>
              <a:gd name="connsiteX293" fmla="*/ 3171826 w 5673725"/>
              <a:gd name="connsiteY293" fmla="*/ 2710657 h 3065463"/>
              <a:gd name="connsiteX294" fmla="*/ 3200401 w 5673725"/>
              <a:gd name="connsiteY294" fmla="*/ 2702719 h 3065463"/>
              <a:gd name="connsiteX295" fmla="*/ 3228182 w 5673725"/>
              <a:gd name="connsiteY295" fmla="*/ 2693194 h 3065463"/>
              <a:gd name="connsiteX296" fmla="*/ 3256757 w 5673725"/>
              <a:gd name="connsiteY296" fmla="*/ 2682876 h 3065463"/>
              <a:gd name="connsiteX297" fmla="*/ 3284538 w 5673725"/>
              <a:gd name="connsiteY297" fmla="*/ 2672557 h 3065463"/>
              <a:gd name="connsiteX298" fmla="*/ 3312320 w 5673725"/>
              <a:gd name="connsiteY298" fmla="*/ 2661444 h 3065463"/>
              <a:gd name="connsiteX299" fmla="*/ 3339307 w 5673725"/>
              <a:gd name="connsiteY299" fmla="*/ 2648744 h 3065463"/>
              <a:gd name="connsiteX300" fmla="*/ 3366295 w 5673725"/>
              <a:gd name="connsiteY300" fmla="*/ 2636838 h 3065463"/>
              <a:gd name="connsiteX301" fmla="*/ 3393282 w 5673725"/>
              <a:gd name="connsiteY301" fmla="*/ 2623344 h 3065463"/>
              <a:gd name="connsiteX302" fmla="*/ 3419476 w 5673725"/>
              <a:gd name="connsiteY302" fmla="*/ 2609851 h 3065463"/>
              <a:gd name="connsiteX303" fmla="*/ 3445670 w 5673725"/>
              <a:gd name="connsiteY303" fmla="*/ 2594769 h 3065463"/>
              <a:gd name="connsiteX304" fmla="*/ 3471070 w 5673725"/>
              <a:gd name="connsiteY304" fmla="*/ 2580482 h 3065463"/>
              <a:gd name="connsiteX305" fmla="*/ 3496470 w 5673725"/>
              <a:gd name="connsiteY305" fmla="*/ 2563813 h 3065463"/>
              <a:gd name="connsiteX306" fmla="*/ 3520282 w 5673725"/>
              <a:gd name="connsiteY306" fmla="*/ 2548732 h 3065463"/>
              <a:gd name="connsiteX307" fmla="*/ 3544888 w 5673725"/>
              <a:gd name="connsiteY307" fmla="*/ 2531269 h 3065463"/>
              <a:gd name="connsiteX308" fmla="*/ 3568701 w 5673725"/>
              <a:gd name="connsiteY308" fmla="*/ 2514601 h 3065463"/>
              <a:gd name="connsiteX309" fmla="*/ 3592513 w 5673725"/>
              <a:gd name="connsiteY309" fmla="*/ 2496344 h 3065463"/>
              <a:gd name="connsiteX310" fmla="*/ 3615532 w 5673725"/>
              <a:gd name="connsiteY310" fmla="*/ 2477294 h 3065463"/>
              <a:gd name="connsiteX311" fmla="*/ 3636963 w 5673725"/>
              <a:gd name="connsiteY311" fmla="*/ 2459038 h 3065463"/>
              <a:gd name="connsiteX312" fmla="*/ 3659188 w 5673725"/>
              <a:gd name="connsiteY312" fmla="*/ 2439194 h 3065463"/>
              <a:gd name="connsiteX313" fmla="*/ 3680620 w 5673725"/>
              <a:gd name="connsiteY313" fmla="*/ 2418557 h 3065463"/>
              <a:gd name="connsiteX314" fmla="*/ 3702051 w 5673725"/>
              <a:gd name="connsiteY314" fmla="*/ 2398713 h 3065463"/>
              <a:gd name="connsiteX315" fmla="*/ 3721895 w 5673725"/>
              <a:gd name="connsiteY315" fmla="*/ 2377282 h 3065463"/>
              <a:gd name="connsiteX316" fmla="*/ 3742532 w 5673725"/>
              <a:gd name="connsiteY316" fmla="*/ 2355851 h 3065463"/>
              <a:gd name="connsiteX317" fmla="*/ 3762376 w 5673725"/>
              <a:gd name="connsiteY317" fmla="*/ 2334419 h 3065463"/>
              <a:gd name="connsiteX318" fmla="*/ 3780632 w 5673725"/>
              <a:gd name="connsiteY318" fmla="*/ 2312194 h 3065463"/>
              <a:gd name="connsiteX319" fmla="*/ 3799682 w 5673725"/>
              <a:gd name="connsiteY319" fmla="*/ 2288382 h 3065463"/>
              <a:gd name="connsiteX320" fmla="*/ 3817145 w 5673725"/>
              <a:gd name="connsiteY320" fmla="*/ 2265363 h 3065463"/>
              <a:gd name="connsiteX321" fmla="*/ 3834607 w 5673725"/>
              <a:gd name="connsiteY321" fmla="*/ 2241551 h 3065463"/>
              <a:gd name="connsiteX322" fmla="*/ 3852070 w 5673725"/>
              <a:gd name="connsiteY322" fmla="*/ 2217738 h 3065463"/>
              <a:gd name="connsiteX323" fmla="*/ 3867945 w 5673725"/>
              <a:gd name="connsiteY323" fmla="*/ 2193132 h 3065463"/>
              <a:gd name="connsiteX324" fmla="*/ 3883820 w 5673725"/>
              <a:gd name="connsiteY324" fmla="*/ 2167732 h 3065463"/>
              <a:gd name="connsiteX325" fmla="*/ 3898107 w 5673725"/>
              <a:gd name="connsiteY325" fmla="*/ 2142332 h 3065463"/>
              <a:gd name="connsiteX326" fmla="*/ 3913189 w 5673725"/>
              <a:gd name="connsiteY326" fmla="*/ 2116138 h 3065463"/>
              <a:gd name="connsiteX327" fmla="*/ 3926682 w 5673725"/>
              <a:gd name="connsiteY327" fmla="*/ 2089944 h 3065463"/>
              <a:gd name="connsiteX328" fmla="*/ 3940176 w 5673725"/>
              <a:gd name="connsiteY328" fmla="*/ 2062957 h 3065463"/>
              <a:gd name="connsiteX329" fmla="*/ 3952082 w 5673725"/>
              <a:gd name="connsiteY329" fmla="*/ 2035969 h 3065463"/>
              <a:gd name="connsiteX330" fmla="*/ 3963989 w 5673725"/>
              <a:gd name="connsiteY330" fmla="*/ 2009776 h 3065463"/>
              <a:gd name="connsiteX331" fmla="*/ 3975895 w 5673725"/>
              <a:gd name="connsiteY331" fmla="*/ 1981994 h 3065463"/>
              <a:gd name="connsiteX332" fmla="*/ 3986213 w 5673725"/>
              <a:gd name="connsiteY332" fmla="*/ 1954213 h 3065463"/>
              <a:gd name="connsiteX333" fmla="*/ 3996532 w 5673725"/>
              <a:gd name="connsiteY333" fmla="*/ 1925638 h 3065463"/>
              <a:gd name="connsiteX334" fmla="*/ 4006057 w 5673725"/>
              <a:gd name="connsiteY334" fmla="*/ 1897063 h 3065463"/>
              <a:gd name="connsiteX335" fmla="*/ 4013995 w 5673725"/>
              <a:gd name="connsiteY335" fmla="*/ 1867694 h 3065463"/>
              <a:gd name="connsiteX336" fmla="*/ 4021932 w 5673725"/>
              <a:gd name="connsiteY336" fmla="*/ 1839119 h 3065463"/>
              <a:gd name="connsiteX337" fmla="*/ 4029870 w 5673725"/>
              <a:gd name="connsiteY337" fmla="*/ 1808957 h 3065463"/>
              <a:gd name="connsiteX338" fmla="*/ 4036220 w 5673725"/>
              <a:gd name="connsiteY338" fmla="*/ 1779588 h 3065463"/>
              <a:gd name="connsiteX339" fmla="*/ 4041776 w 5673725"/>
              <a:gd name="connsiteY339" fmla="*/ 1749425 h 3065463"/>
              <a:gd name="connsiteX340" fmla="*/ 4046539 w 5673725"/>
              <a:gd name="connsiteY340" fmla="*/ 1719263 h 3065463"/>
              <a:gd name="connsiteX341" fmla="*/ 4050507 w 5673725"/>
              <a:gd name="connsiteY341" fmla="*/ 1689100 h 3065463"/>
              <a:gd name="connsiteX342" fmla="*/ 4053682 w 5673725"/>
              <a:gd name="connsiteY342" fmla="*/ 1658144 h 3065463"/>
              <a:gd name="connsiteX343" fmla="*/ 4057651 w 5673725"/>
              <a:gd name="connsiteY343" fmla="*/ 1627188 h 3065463"/>
              <a:gd name="connsiteX344" fmla="*/ 4059239 w 5673725"/>
              <a:gd name="connsiteY344" fmla="*/ 1596232 h 3065463"/>
              <a:gd name="connsiteX345" fmla="*/ 4060826 w 5673725"/>
              <a:gd name="connsiteY345" fmla="*/ 1563688 h 3065463"/>
              <a:gd name="connsiteX346" fmla="*/ 4060826 w 5673725"/>
              <a:gd name="connsiteY346" fmla="*/ 1531938 h 3065463"/>
              <a:gd name="connsiteX347" fmla="*/ 4060826 w 5673725"/>
              <a:gd name="connsiteY347" fmla="*/ 1500982 h 3065463"/>
              <a:gd name="connsiteX348" fmla="*/ 4059239 w 5673725"/>
              <a:gd name="connsiteY348" fmla="*/ 1469232 h 3065463"/>
              <a:gd name="connsiteX349" fmla="*/ 4057651 w 5673725"/>
              <a:gd name="connsiteY349" fmla="*/ 1438275 h 3065463"/>
              <a:gd name="connsiteX350" fmla="*/ 4053682 w 5673725"/>
              <a:gd name="connsiteY350" fmla="*/ 1407319 h 3065463"/>
              <a:gd name="connsiteX351" fmla="*/ 4050507 w 5673725"/>
              <a:gd name="connsiteY351" fmla="*/ 1376363 h 3065463"/>
              <a:gd name="connsiteX352" fmla="*/ 4046539 w 5673725"/>
              <a:gd name="connsiteY352" fmla="*/ 1346200 h 3065463"/>
              <a:gd name="connsiteX353" fmla="*/ 4041776 w 5673725"/>
              <a:gd name="connsiteY353" fmla="*/ 1316038 h 3065463"/>
              <a:gd name="connsiteX354" fmla="*/ 4036220 w 5673725"/>
              <a:gd name="connsiteY354" fmla="*/ 1285875 h 3065463"/>
              <a:gd name="connsiteX355" fmla="*/ 4029870 w 5673725"/>
              <a:gd name="connsiteY355" fmla="*/ 1255713 h 3065463"/>
              <a:gd name="connsiteX356" fmla="*/ 4021932 w 5673725"/>
              <a:gd name="connsiteY356" fmla="*/ 1226344 h 3065463"/>
              <a:gd name="connsiteX357" fmla="*/ 4013995 w 5673725"/>
              <a:gd name="connsiteY357" fmla="*/ 1196975 h 3065463"/>
              <a:gd name="connsiteX358" fmla="*/ 4006057 w 5673725"/>
              <a:gd name="connsiteY358" fmla="*/ 1168400 h 3065463"/>
              <a:gd name="connsiteX359" fmla="*/ 3996532 w 5673725"/>
              <a:gd name="connsiteY359" fmla="*/ 1139825 h 3065463"/>
              <a:gd name="connsiteX360" fmla="*/ 3986213 w 5673725"/>
              <a:gd name="connsiteY360" fmla="*/ 1111250 h 3065463"/>
              <a:gd name="connsiteX361" fmla="*/ 3975895 w 5673725"/>
              <a:gd name="connsiteY361" fmla="*/ 1083469 h 3065463"/>
              <a:gd name="connsiteX362" fmla="*/ 3963989 w 5673725"/>
              <a:gd name="connsiteY362" fmla="*/ 1055688 h 3065463"/>
              <a:gd name="connsiteX363" fmla="*/ 3952082 w 5673725"/>
              <a:gd name="connsiteY363" fmla="*/ 1027907 h 3065463"/>
              <a:gd name="connsiteX364" fmla="*/ 3940176 w 5673725"/>
              <a:gd name="connsiteY364" fmla="*/ 1000919 h 3065463"/>
              <a:gd name="connsiteX365" fmla="*/ 3926682 w 5673725"/>
              <a:gd name="connsiteY365" fmla="*/ 975519 h 3065463"/>
              <a:gd name="connsiteX366" fmla="*/ 3913189 w 5673725"/>
              <a:gd name="connsiteY366" fmla="*/ 949325 h 3065463"/>
              <a:gd name="connsiteX367" fmla="*/ 3898107 w 5673725"/>
              <a:gd name="connsiteY367" fmla="*/ 923132 h 3065463"/>
              <a:gd name="connsiteX368" fmla="*/ 3883820 w 5673725"/>
              <a:gd name="connsiteY368" fmla="*/ 897732 h 3065463"/>
              <a:gd name="connsiteX369" fmla="*/ 3867945 w 5673725"/>
              <a:gd name="connsiteY369" fmla="*/ 872332 h 3065463"/>
              <a:gd name="connsiteX370" fmla="*/ 3852070 w 5673725"/>
              <a:gd name="connsiteY370" fmla="*/ 847725 h 3065463"/>
              <a:gd name="connsiteX371" fmla="*/ 3834607 w 5673725"/>
              <a:gd name="connsiteY371" fmla="*/ 823119 h 3065463"/>
              <a:gd name="connsiteX372" fmla="*/ 3817145 w 5673725"/>
              <a:gd name="connsiteY372" fmla="*/ 800100 h 3065463"/>
              <a:gd name="connsiteX373" fmla="*/ 3799682 w 5673725"/>
              <a:gd name="connsiteY373" fmla="*/ 776288 h 3065463"/>
              <a:gd name="connsiteX374" fmla="*/ 3780632 w 5673725"/>
              <a:gd name="connsiteY374" fmla="*/ 753269 h 3065463"/>
              <a:gd name="connsiteX375" fmla="*/ 3762376 w 5673725"/>
              <a:gd name="connsiteY375" fmla="*/ 731044 h 3065463"/>
              <a:gd name="connsiteX376" fmla="*/ 3742532 w 5673725"/>
              <a:gd name="connsiteY376" fmla="*/ 709613 h 3065463"/>
              <a:gd name="connsiteX377" fmla="*/ 3721895 w 5673725"/>
              <a:gd name="connsiteY377" fmla="*/ 687388 h 3065463"/>
              <a:gd name="connsiteX378" fmla="*/ 3702051 w 5673725"/>
              <a:gd name="connsiteY378" fmla="*/ 665956 h 3065463"/>
              <a:gd name="connsiteX379" fmla="*/ 3680620 w 5673725"/>
              <a:gd name="connsiteY379" fmla="*/ 645319 h 3065463"/>
              <a:gd name="connsiteX380" fmla="*/ 3659188 w 5673725"/>
              <a:gd name="connsiteY380" fmla="*/ 626269 h 3065463"/>
              <a:gd name="connsiteX381" fmla="*/ 3636963 w 5673725"/>
              <a:gd name="connsiteY381" fmla="*/ 606425 h 3065463"/>
              <a:gd name="connsiteX382" fmla="*/ 3615532 w 5673725"/>
              <a:gd name="connsiteY382" fmla="*/ 587375 h 3065463"/>
              <a:gd name="connsiteX383" fmla="*/ 3592513 w 5673725"/>
              <a:gd name="connsiteY383" fmla="*/ 569119 h 3065463"/>
              <a:gd name="connsiteX384" fmla="*/ 3568701 w 5673725"/>
              <a:gd name="connsiteY384" fmla="*/ 550863 h 3065463"/>
              <a:gd name="connsiteX385" fmla="*/ 3544888 w 5673725"/>
              <a:gd name="connsiteY385" fmla="*/ 534194 h 3065463"/>
              <a:gd name="connsiteX386" fmla="*/ 3520282 w 5673725"/>
              <a:gd name="connsiteY386" fmla="*/ 516731 h 3065463"/>
              <a:gd name="connsiteX387" fmla="*/ 3496470 w 5673725"/>
              <a:gd name="connsiteY387" fmla="*/ 500063 h 3065463"/>
              <a:gd name="connsiteX388" fmla="*/ 3471070 w 5673725"/>
              <a:gd name="connsiteY388" fmla="*/ 484981 h 3065463"/>
              <a:gd name="connsiteX389" fmla="*/ 3445670 w 5673725"/>
              <a:gd name="connsiteY389" fmla="*/ 469900 h 3065463"/>
              <a:gd name="connsiteX390" fmla="*/ 3419476 w 5673725"/>
              <a:gd name="connsiteY390" fmla="*/ 455613 h 3065463"/>
              <a:gd name="connsiteX391" fmla="*/ 3393282 w 5673725"/>
              <a:gd name="connsiteY391" fmla="*/ 441325 h 3065463"/>
              <a:gd name="connsiteX392" fmla="*/ 3366295 w 5673725"/>
              <a:gd name="connsiteY392" fmla="*/ 428625 h 3065463"/>
              <a:gd name="connsiteX393" fmla="*/ 3339307 w 5673725"/>
              <a:gd name="connsiteY393" fmla="*/ 415925 h 3065463"/>
              <a:gd name="connsiteX394" fmla="*/ 3312320 w 5673725"/>
              <a:gd name="connsiteY394" fmla="*/ 404019 h 3065463"/>
              <a:gd name="connsiteX395" fmla="*/ 3284538 w 5673725"/>
              <a:gd name="connsiteY395" fmla="*/ 392906 h 3065463"/>
              <a:gd name="connsiteX396" fmla="*/ 3256757 w 5673725"/>
              <a:gd name="connsiteY396" fmla="*/ 381794 h 3065463"/>
              <a:gd name="connsiteX397" fmla="*/ 3228182 w 5673725"/>
              <a:gd name="connsiteY397" fmla="*/ 372269 h 3065463"/>
              <a:gd name="connsiteX398" fmla="*/ 3200401 w 5673725"/>
              <a:gd name="connsiteY398" fmla="*/ 362744 h 3065463"/>
              <a:gd name="connsiteX399" fmla="*/ 3171826 w 5673725"/>
              <a:gd name="connsiteY399" fmla="*/ 354013 h 3065463"/>
              <a:gd name="connsiteX400" fmla="*/ 3142457 w 5673725"/>
              <a:gd name="connsiteY400" fmla="*/ 346075 h 3065463"/>
              <a:gd name="connsiteX401" fmla="*/ 3113088 w 5673725"/>
              <a:gd name="connsiteY401" fmla="*/ 338931 h 3065463"/>
              <a:gd name="connsiteX402" fmla="*/ 3082926 w 5673725"/>
              <a:gd name="connsiteY402" fmla="*/ 332581 h 3065463"/>
              <a:gd name="connsiteX403" fmla="*/ 3052763 w 5673725"/>
              <a:gd name="connsiteY403" fmla="*/ 327025 h 3065463"/>
              <a:gd name="connsiteX404" fmla="*/ 3021807 w 5673725"/>
              <a:gd name="connsiteY404" fmla="*/ 321469 h 3065463"/>
              <a:gd name="connsiteX405" fmla="*/ 2991645 w 5673725"/>
              <a:gd name="connsiteY405" fmla="*/ 317500 h 3065463"/>
              <a:gd name="connsiteX406" fmla="*/ 2960688 w 5673725"/>
              <a:gd name="connsiteY406" fmla="*/ 313531 h 3065463"/>
              <a:gd name="connsiteX407" fmla="*/ 2929732 w 5673725"/>
              <a:gd name="connsiteY407" fmla="*/ 311150 h 3065463"/>
              <a:gd name="connsiteX408" fmla="*/ 2898776 w 5673725"/>
              <a:gd name="connsiteY408" fmla="*/ 309563 h 3065463"/>
              <a:gd name="connsiteX409" fmla="*/ 2867026 w 5673725"/>
              <a:gd name="connsiteY409" fmla="*/ 307975 h 3065463"/>
              <a:gd name="connsiteX410" fmla="*/ 2835276 w 5673725"/>
              <a:gd name="connsiteY410" fmla="*/ 307975 h 3065463"/>
              <a:gd name="connsiteX411" fmla="*/ 2836465 w 5673725"/>
              <a:gd name="connsiteY411" fmla="*/ 0 h 3065463"/>
              <a:gd name="connsiteX412" fmla="*/ 2910295 w 5673725"/>
              <a:gd name="connsiteY412" fmla="*/ 1588 h 3065463"/>
              <a:gd name="connsiteX413" fmla="*/ 2982536 w 5673725"/>
              <a:gd name="connsiteY413" fmla="*/ 3970 h 3065463"/>
              <a:gd name="connsiteX414" fmla="*/ 3055571 w 5673725"/>
              <a:gd name="connsiteY414" fmla="*/ 8733 h 3065463"/>
              <a:gd name="connsiteX415" fmla="*/ 3127019 w 5673725"/>
              <a:gd name="connsiteY415" fmla="*/ 14291 h 3065463"/>
              <a:gd name="connsiteX416" fmla="*/ 3197672 w 5673725"/>
              <a:gd name="connsiteY416" fmla="*/ 21437 h 3065463"/>
              <a:gd name="connsiteX417" fmla="*/ 3269120 w 5673725"/>
              <a:gd name="connsiteY417" fmla="*/ 31758 h 3065463"/>
              <a:gd name="connsiteX418" fmla="*/ 3338979 w 5673725"/>
              <a:gd name="connsiteY418" fmla="*/ 42080 h 3065463"/>
              <a:gd name="connsiteX419" fmla="*/ 3408839 w 5673725"/>
              <a:gd name="connsiteY419" fmla="*/ 53989 h 3065463"/>
              <a:gd name="connsiteX420" fmla="*/ 3477905 w 5673725"/>
              <a:gd name="connsiteY420" fmla="*/ 68280 h 3065463"/>
              <a:gd name="connsiteX421" fmla="*/ 3545383 w 5673725"/>
              <a:gd name="connsiteY421" fmla="*/ 82571 h 3065463"/>
              <a:gd name="connsiteX422" fmla="*/ 3612862 w 5673725"/>
              <a:gd name="connsiteY422" fmla="*/ 99244 h 3065463"/>
              <a:gd name="connsiteX423" fmla="*/ 3680340 w 5673725"/>
              <a:gd name="connsiteY423" fmla="*/ 116711 h 3065463"/>
              <a:gd name="connsiteX424" fmla="*/ 3747024 w 5673725"/>
              <a:gd name="connsiteY424" fmla="*/ 135766 h 3065463"/>
              <a:gd name="connsiteX425" fmla="*/ 3812121 w 5673725"/>
              <a:gd name="connsiteY425" fmla="*/ 155615 h 3065463"/>
              <a:gd name="connsiteX426" fmla="*/ 3876423 w 5673725"/>
              <a:gd name="connsiteY426" fmla="*/ 176258 h 3065463"/>
              <a:gd name="connsiteX427" fmla="*/ 3941520 w 5673725"/>
              <a:gd name="connsiteY427" fmla="*/ 198489 h 3065463"/>
              <a:gd name="connsiteX428" fmla="*/ 4004235 w 5673725"/>
              <a:gd name="connsiteY428" fmla="*/ 221514 h 3065463"/>
              <a:gd name="connsiteX429" fmla="*/ 4066950 w 5673725"/>
              <a:gd name="connsiteY429" fmla="*/ 246126 h 3065463"/>
              <a:gd name="connsiteX430" fmla="*/ 4128077 w 5673725"/>
              <a:gd name="connsiteY430" fmla="*/ 271533 h 3065463"/>
              <a:gd name="connsiteX431" fmla="*/ 4189205 w 5673725"/>
              <a:gd name="connsiteY431" fmla="*/ 296939 h 3065463"/>
              <a:gd name="connsiteX432" fmla="*/ 4248745 w 5673725"/>
              <a:gd name="connsiteY432" fmla="*/ 323140 h 3065463"/>
              <a:gd name="connsiteX433" fmla="*/ 4308284 w 5673725"/>
              <a:gd name="connsiteY433" fmla="*/ 350929 h 3065463"/>
              <a:gd name="connsiteX434" fmla="*/ 4366236 w 5673725"/>
              <a:gd name="connsiteY434" fmla="*/ 379511 h 3065463"/>
              <a:gd name="connsiteX435" fmla="*/ 4423394 w 5673725"/>
              <a:gd name="connsiteY435" fmla="*/ 408093 h 3065463"/>
              <a:gd name="connsiteX436" fmla="*/ 4478964 w 5673725"/>
              <a:gd name="connsiteY436" fmla="*/ 437470 h 3065463"/>
              <a:gd name="connsiteX437" fmla="*/ 4534535 w 5673725"/>
              <a:gd name="connsiteY437" fmla="*/ 467640 h 3065463"/>
              <a:gd name="connsiteX438" fmla="*/ 4588517 w 5673725"/>
              <a:gd name="connsiteY438" fmla="*/ 497810 h 3065463"/>
              <a:gd name="connsiteX439" fmla="*/ 4640912 w 5673725"/>
              <a:gd name="connsiteY439" fmla="*/ 528775 h 3065463"/>
              <a:gd name="connsiteX440" fmla="*/ 4693307 w 5673725"/>
              <a:gd name="connsiteY440" fmla="*/ 560533 h 3065463"/>
              <a:gd name="connsiteX441" fmla="*/ 4744907 w 5673725"/>
              <a:gd name="connsiteY441" fmla="*/ 593085 h 3065463"/>
              <a:gd name="connsiteX442" fmla="*/ 4794921 w 5673725"/>
              <a:gd name="connsiteY442" fmla="*/ 624843 h 3065463"/>
              <a:gd name="connsiteX443" fmla="*/ 4842553 w 5673725"/>
              <a:gd name="connsiteY443" fmla="*/ 657395 h 3065463"/>
              <a:gd name="connsiteX444" fmla="*/ 4890978 w 5673725"/>
              <a:gd name="connsiteY444" fmla="*/ 689948 h 3065463"/>
              <a:gd name="connsiteX445" fmla="*/ 4936228 w 5673725"/>
              <a:gd name="connsiteY445" fmla="*/ 722500 h 3065463"/>
              <a:gd name="connsiteX446" fmla="*/ 4982272 w 5673725"/>
              <a:gd name="connsiteY446" fmla="*/ 755052 h 3065463"/>
              <a:gd name="connsiteX447" fmla="*/ 5025935 w 5673725"/>
              <a:gd name="connsiteY447" fmla="*/ 788398 h 3065463"/>
              <a:gd name="connsiteX448" fmla="*/ 5068803 w 5673725"/>
              <a:gd name="connsiteY448" fmla="*/ 820950 h 3065463"/>
              <a:gd name="connsiteX449" fmla="*/ 5110083 w 5673725"/>
              <a:gd name="connsiteY449" fmla="*/ 853503 h 3065463"/>
              <a:gd name="connsiteX450" fmla="*/ 5150571 w 5673725"/>
              <a:gd name="connsiteY450" fmla="*/ 887643 h 3065463"/>
              <a:gd name="connsiteX451" fmla="*/ 5189470 w 5673725"/>
              <a:gd name="connsiteY451" fmla="*/ 920195 h 3065463"/>
              <a:gd name="connsiteX452" fmla="*/ 5226781 w 5673725"/>
              <a:gd name="connsiteY452" fmla="*/ 952747 h 3065463"/>
              <a:gd name="connsiteX453" fmla="*/ 5262505 w 5673725"/>
              <a:gd name="connsiteY453" fmla="*/ 984505 h 3065463"/>
              <a:gd name="connsiteX454" fmla="*/ 5298229 w 5673725"/>
              <a:gd name="connsiteY454" fmla="*/ 1016263 h 3065463"/>
              <a:gd name="connsiteX455" fmla="*/ 5331571 w 5673725"/>
              <a:gd name="connsiteY455" fmla="*/ 1048022 h 3065463"/>
              <a:gd name="connsiteX456" fmla="*/ 5363325 w 5673725"/>
              <a:gd name="connsiteY456" fmla="*/ 1078986 h 3065463"/>
              <a:gd name="connsiteX457" fmla="*/ 5394286 w 5673725"/>
              <a:gd name="connsiteY457" fmla="*/ 1109950 h 3065463"/>
              <a:gd name="connsiteX458" fmla="*/ 5423659 w 5673725"/>
              <a:gd name="connsiteY458" fmla="*/ 1140121 h 3065463"/>
              <a:gd name="connsiteX459" fmla="*/ 5451444 w 5673725"/>
              <a:gd name="connsiteY459" fmla="*/ 1170291 h 3065463"/>
              <a:gd name="connsiteX460" fmla="*/ 5477641 w 5673725"/>
              <a:gd name="connsiteY460" fmla="*/ 1199667 h 3065463"/>
              <a:gd name="connsiteX461" fmla="*/ 5501457 w 5673725"/>
              <a:gd name="connsiteY461" fmla="*/ 1228250 h 3065463"/>
              <a:gd name="connsiteX462" fmla="*/ 5524479 w 5673725"/>
              <a:gd name="connsiteY462" fmla="*/ 1256038 h 3065463"/>
              <a:gd name="connsiteX463" fmla="*/ 5545913 w 5673725"/>
              <a:gd name="connsiteY463" fmla="*/ 1283033 h 3065463"/>
              <a:gd name="connsiteX464" fmla="*/ 5566554 w 5673725"/>
              <a:gd name="connsiteY464" fmla="*/ 1309233 h 3065463"/>
              <a:gd name="connsiteX465" fmla="*/ 5584019 w 5673725"/>
              <a:gd name="connsiteY465" fmla="*/ 1335434 h 3065463"/>
              <a:gd name="connsiteX466" fmla="*/ 5601483 w 5673725"/>
              <a:gd name="connsiteY466" fmla="*/ 1360046 h 3065463"/>
              <a:gd name="connsiteX467" fmla="*/ 5615773 w 5673725"/>
              <a:gd name="connsiteY467" fmla="*/ 1383071 h 3065463"/>
              <a:gd name="connsiteX468" fmla="*/ 5629269 w 5673725"/>
              <a:gd name="connsiteY468" fmla="*/ 1406096 h 3065463"/>
              <a:gd name="connsiteX469" fmla="*/ 5641177 w 5673725"/>
              <a:gd name="connsiteY469" fmla="*/ 1427533 h 3065463"/>
              <a:gd name="connsiteX470" fmla="*/ 5651497 w 5673725"/>
              <a:gd name="connsiteY470" fmla="*/ 1448175 h 3065463"/>
              <a:gd name="connsiteX471" fmla="*/ 5659435 w 5673725"/>
              <a:gd name="connsiteY471" fmla="*/ 1467230 h 3065463"/>
              <a:gd name="connsiteX472" fmla="*/ 5665787 w 5673725"/>
              <a:gd name="connsiteY472" fmla="*/ 1486285 h 3065463"/>
              <a:gd name="connsiteX473" fmla="*/ 5669755 w 5673725"/>
              <a:gd name="connsiteY473" fmla="*/ 1502164 h 3065463"/>
              <a:gd name="connsiteX474" fmla="*/ 5672931 w 5673725"/>
              <a:gd name="connsiteY474" fmla="*/ 1518837 h 3065463"/>
              <a:gd name="connsiteX475" fmla="*/ 5673725 w 5673725"/>
              <a:gd name="connsiteY475" fmla="*/ 1532335 h 3065463"/>
              <a:gd name="connsiteX476" fmla="*/ 5672931 w 5673725"/>
              <a:gd name="connsiteY476" fmla="*/ 1547420 h 3065463"/>
              <a:gd name="connsiteX477" fmla="*/ 5669755 w 5673725"/>
              <a:gd name="connsiteY477" fmla="*/ 1562505 h 3065463"/>
              <a:gd name="connsiteX478" fmla="*/ 5665787 w 5673725"/>
              <a:gd name="connsiteY478" fmla="*/ 1579972 h 3065463"/>
              <a:gd name="connsiteX479" fmla="*/ 5659435 w 5673725"/>
              <a:gd name="connsiteY479" fmla="*/ 1598233 h 3065463"/>
              <a:gd name="connsiteX480" fmla="*/ 5651497 w 5673725"/>
              <a:gd name="connsiteY480" fmla="*/ 1617288 h 3065463"/>
              <a:gd name="connsiteX481" fmla="*/ 5641177 w 5673725"/>
              <a:gd name="connsiteY481" fmla="*/ 1637931 h 3065463"/>
              <a:gd name="connsiteX482" fmla="*/ 5629269 w 5673725"/>
              <a:gd name="connsiteY482" fmla="*/ 1660162 h 3065463"/>
              <a:gd name="connsiteX483" fmla="*/ 5615773 w 5673725"/>
              <a:gd name="connsiteY483" fmla="*/ 1682392 h 3065463"/>
              <a:gd name="connsiteX484" fmla="*/ 5601483 w 5673725"/>
              <a:gd name="connsiteY484" fmla="*/ 1706211 h 3065463"/>
              <a:gd name="connsiteX485" fmla="*/ 5584019 w 5673725"/>
              <a:gd name="connsiteY485" fmla="*/ 1730824 h 3065463"/>
              <a:gd name="connsiteX486" fmla="*/ 5566554 w 5673725"/>
              <a:gd name="connsiteY486" fmla="*/ 1756230 h 3065463"/>
              <a:gd name="connsiteX487" fmla="*/ 5545913 w 5673725"/>
              <a:gd name="connsiteY487" fmla="*/ 1783225 h 3065463"/>
              <a:gd name="connsiteX488" fmla="*/ 5524479 w 5673725"/>
              <a:gd name="connsiteY488" fmla="*/ 1810219 h 3065463"/>
              <a:gd name="connsiteX489" fmla="*/ 5501457 w 5673725"/>
              <a:gd name="connsiteY489" fmla="*/ 1838008 h 3065463"/>
              <a:gd name="connsiteX490" fmla="*/ 5477641 w 5673725"/>
              <a:gd name="connsiteY490" fmla="*/ 1866590 h 3065463"/>
              <a:gd name="connsiteX491" fmla="*/ 5451444 w 5673725"/>
              <a:gd name="connsiteY491" fmla="*/ 1895966 h 3065463"/>
              <a:gd name="connsiteX492" fmla="*/ 5423659 w 5673725"/>
              <a:gd name="connsiteY492" fmla="*/ 1925343 h 3065463"/>
              <a:gd name="connsiteX493" fmla="*/ 5394286 w 5673725"/>
              <a:gd name="connsiteY493" fmla="*/ 1955513 h 3065463"/>
              <a:gd name="connsiteX494" fmla="*/ 5363325 w 5673725"/>
              <a:gd name="connsiteY494" fmla="*/ 1986477 h 3065463"/>
              <a:gd name="connsiteX495" fmla="*/ 5331571 w 5673725"/>
              <a:gd name="connsiteY495" fmla="*/ 2018236 h 3065463"/>
              <a:gd name="connsiteX496" fmla="*/ 5298229 w 5673725"/>
              <a:gd name="connsiteY496" fmla="*/ 2049200 h 3065463"/>
              <a:gd name="connsiteX497" fmla="*/ 5262505 w 5673725"/>
              <a:gd name="connsiteY497" fmla="*/ 2081752 h 3065463"/>
              <a:gd name="connsiteX498" fmla="*/ 5226781 w 5673725"/>
              <a:gd name="connsiteY498" fmla="*/ 2113510 h 3065463"/>
              <a:gd name="connsiteX499" fmla="*/ 5189470 w 5673725"/>
              <a:gd name="connsiteY499" fmla="*/ 2146062 h 3065463"/>
              <a:gd name="connsiteX500" fmla="*/ 5150571 w 5673725"/>
              <a:gd name="connsiteY500" fmla="*/ 2178615 h 3065463"/>
              <a:gd name="connsiteX501" fmla="*/ 5110083 w 5673725"/>
              <a:gd name="connsiteY501" fmla="*/ 2211167 h 3065463"/>
              <a:gd name="connsiteX502" fmla="*/ 5068803 w 5673725"/>
              <a:gd name="connsiteY502" fmla="*/ 2245307 h 3065463"/>
              <a:gd name="connsiteX503" fmla="*/ 5025935 w 5673725"/>
              <a:gd name="connsiteY503" fmla="*/ 2277859 h 3065463"/>
              <a:gd name="connsiteX504" fmla="*/ 4982272 w 5673725"/>
              <a:gd name="connsiteY504" fmla="*/ 2310411 h 3065463"/>
              <a:gd name="connsiteX505" fmla="*/ 4936228 w 5673725"/>
              <a:gd name="connsiteY505" fmla="*/ 2343757 h 3065463"/>
              <a:gd name="connsiteX506" fmla="*/ 4890978 w 5673725"/>
              <a:gd name="connsiteY506" fmla="*/ 2376310 h 3065463"/>
              <a:gd name="connsiteX507" fmla="*/ 4842553 w 5673725"/>
              <a:gd name="connsiteY507" fmla="*/ 2408862 h 3065463"/>
              <a:gd name="connsiteX508" fmla="*/ 4794921 w 5673725"/>
              <a:gd name="connsiteY508" fmla="*/ 2440620 h 3065463"/>
              <a:gd name="connsiteX509" fmla="*/ 4744907 w 5673725"/>
              <a:gd name="connsiteY509" fmla="*/ 2473172 h 3065463"/>
              <a:gd name="connsiteX510" fmla="*/ 4693307 w 5673725"/>
              <a:gd name="connsiteY510" fmla="*/ 2504930 h 3065463"/>
              <a:gd name="connsiteX511" fmla="*/ 4640912 w 5673725"/>
              <a:gd name="connsiteY511" fmla="*/ 2535895 h 3065463"/>
              <a:gd name="connsiteX512" fmla="*/ 4588517 w 5673725"/>
              <a:gd name="connsiteY512" fmla="*/ 2566859 h 3065463"/>
              <a:gd name="connsiteX513" fmla="*/ 4534535 w 5673725"/>
              <a:gd name="connsiteY513" fmla="*/ 2597823 h 3065463"/>
              <a:gd name="connsiteX514" fmla="*/ 4478964 w 5673725"/>
              <a:gd name="connsiteY514" fmla="*/ 2628787 h 3065463"/>
              <a:gd name="connsiteX515" fmla="*/ 4423394 w 5673725"/>
              <a:gd name="connsiteY515" fmla="*/ 2657370 h 3065463"/>
              <a:gd name="connsiteX516" fmla="*/ 4366236 w 5673725"/>
              <a:gd name="connsiteY516" fmla="*/ 2685952 h 3065463"/>
              <a:gd name="connsiteX517" fmla="*/ 4308284 w 5673725"/>
              <a:gd name="connsiteY517" fmla="*/ 2714535 h 3065463"/>
              <a:gd name="connsiteX518" fmla="*/ 4248745 w 5673725"/>
              <a:gd name="connsiteY518" fmla="*/ 2741529 h 3065463"/>
              <a:gd name="connsiteX519" fmla="*/ 4189205 w 5673725"/>
              <a:gd name="connsiteY519" fmla="*/ 2768524 h 3065463"/>
              <a:gd name="connsiteX520" fmla="*/ 4128077 w 5673725"/>
              <a:gd name="connsiteY520" fmla="*/ 2794724 h 3065463"/>
              <a:gd name="connsiteX521" fmla="*/ 4066950 w 5673725"/>
              <a:gd name="connsiteY521" fmla="*/ 2820131 h 3065463"/>
              <a:gd name="connsiteX522" fmla="*/ 4004235 w 5673725"/>
              <a:gd name="connsiteY522" fmla="*/ 2843949 h 3065463"/>
              <a:gd name="connsiteX523" fmla="*/ 3941520 w 5673725"/>
              <a:gd name="connsiteY523" fmla="*/ 2867768 h 3065463"/>
              <a:gd name="connsiteX524" fmla="*/ 3876423 w 5673725"/>
              <a:gd name="connsiteY524" fmla="*/ 2889205 h 3065463"/>
              <a:gd name="connsiteX525" fmla="*/ 3812121 w 5673725"/>
              <a:gd name="connsiteY525" fmla="*/ 2910642 h 3065463"/>
              <a:gd name="connsiteX526" fmla="*/ 3747024 w 5673725"/>
              <a:gd name="connsiteY526" fmla="*/ 2930491 h 3065463"/>
              <a:gd name="connsiteX527" fmla="*/ 3680340 w 5673725"/>
              <a:gd name="connsiteY527" fmla="*/ 2948752 h 3065463"/>
              <a:gd name="connsiteX528" fmla="*/ 3612862 w 5673725"/>
              <a:gd name="connsiteY528" fmla="*/ 2967013 h 3065463"/>
              <a:gd name="connsiteX529" fmla="*/ 3545383 w 5673725"/>
              <a:gd name="connsiteY529" fmla="*/ 2983686 h 3065463"/>
              <a:gd name="connsiteX530" fmla="*/ 3477905 w 5673725"/>
              <a:gd name="connsiteY530" fmla="*/ 2997977 h 3065463"/>
              <a:gd name="connsiteX531" fmla="*/ 3408839 w 5673725"/>
              <a:gd name="connsiteY531" fmla="*/ 3011474 h 3065463"/>
              <a:gd name="connsiteX532" fmla="*/ 3338979 w 5673725"/>
              <a:gd name="connsiteY532" fmla="*/ 3024177 h 3065463"/>
              <a:gd name="connsiteX533" fmla="*/ 3269120 w 5673725"/>
              <a:gd name="connsiteY533" fmla="*/ 3034499 h 3065463"/>
              <a:gd name="connsiteX534" fmla="*/ 3197672 w 5673725"/>
              <a:gd name="connsiteY534" fmla="*/ 3044026 h 3065463"/>
              <a:gd name="connsiteX535" fmla="*/ 3127019 w 5673725"/>
              <a:gd name="connsiteY535" fmla="*/ 3051966 h 3065463"/>
              <a:gd name="connsiteX536" fmla="*/ 3055571 w 5673725"/>
              <a:gd name="connsiteY536" fmla="*/ 3057524 h 3065463"/>
              <a:gd name="connsiteX537" fmla="*/ 2982536 w 5673725"/>
              <a:gd name="connsiteY537" fmla="*/ 3061493 h 3065463"/>
              <a:gd name="connsiteX538" fmla="*/ 2910295 w 5673725"/>
              <a:gd name="connsiteY538" fmla="*/ 3064669 h 3065463"/>
              <a:gd name="connsiteX539" fmla="*/ 2836465 w 5673725"/>
              <a:gd name="connsiteY539" fmla="*/ 3065463 h 3065463"/>
              <a:gd name="connsiteX540" fmla="*/ 2764224 w 5673725"/>
              <a:gd name="connsiteY540" fmla="*/ 3064669 h 3065463"/>
              <a:gd name="connsiteX541" fmla="*/ 2690395 w 5673725"/>
              <a:gd name="connsiteY541" fmla="*/ 3061493 h 3065463"/>
              <a:gd name="connsiteX542" fmla="*/ 2618948 w 5673725"/>
              <a:gd name="connsiteY542" fmla="*/ 3057524 h 3065463"/>
              <a:gd name="connsiteX543" fmla="*/ 2546706 w 5673725"/>
              <a:gd name="connsiteY543" fmla="*/ 3051966 h 3065463"/>
              <a:gd name="connsiteX544" fmla="*/ 2476053 w 5673725"/>
              <a:gd name="connsiteY544" fmla="*/ 3044026 h 3065463"/>
              <a:gd name="connsiteX545" fmla="*/ 2405399 w 5673725"/>
              <a:gd name="connsiteY545" fmla="*/ 3034499 h 3065463"/>
              <a:gd name="connsiteX546" fmla="*/ 2334745 w 5673725"/>
              <a:gd name="connsiteY546" fmla="*/ 3024177 h 3065463"/>
              <a:gd name="connsiteX547" fmla="*/ 2265679 w 5673725"/>
              <a:gd name="connsiteY547" fmla="*/ 3011474 h 3065463"/>
              <a:gd name="connsiteX548" fmla="*/ 2195820 w 5673725"/>
              <a:gd name="connsiteY548" fmla="*/ 2997977 h 3065463"/>
              <a:gd name="connsiteX549" fmla="*/ 2127548 w 5673725"/>
              <a:gd name="connsiteY549" fmla="*/ 2983686 h 3065463"/>
              <a:gd name="connsiteX550" fmla="*/ 2060069 w 5673725"/>
              <a:gd name="connsiteY550" fmla="*/ 2967013 h 3065463"/>
              <a:gd name="connsiteX551" fmla="*/ 1993385 w 5673725"/>
              <a:gd name="connsiteY551" fmla="*/ 2948752 h 3065463"/>
              <a:gd name="connsiteX552" fmla="*/ 1926701 w 5673725"/>
              <a:gd name="connsiteY552" fmla="*/ 2930491 h 3065463"/>
              <a:gd name="connsiteX553" fmla="*/ 1861604 w 5673725"/>
              <a:gd name="connsiteY553" fmla="*/ 2910642 h 3065463"/>
              <a:gd name="connsiteX554" fmla="*/ 1796508 w 5673725"/>
              <a:gd name="connsiteY554" fmla="*/ 2889205 h 3065463"/>
              <a:gd name="connsiteX555" fmla="*/ 1732999 w 5673725"/>
              <a:gd name="connsiteY555" fmla="*/ 2867768 h 3065463"/>
              <a:gd name="connsiteX556" fmla="*/ 1669490 w 5673725"/>
              <a:gd name="connsiteY556" fmla="*/ 2843949 h 3065463"/>
              <a:gd name="connsiteX557" fmla="*/ 1606775 w 5673725"/>
              <a:gd name="connsiteY557" fmla="*/ 2820131 h 3065463"/>
              <a:gd name="connsiteX558" fmla="*/ 1544853 w 5673725"/>
              <a:gd name="connsiteY558" fmla="*/ 2794724 h 3065463"/>
              <a:gd name="connsiteX559" fmla="*/ 1484520 w 5673725"/>
              <a:gd name="connsiteY559" fmla="*/ 2768524 h 3065463"/>
              <a:gd name="connsiteX560" fmla="*/ 1424980 w 5673725"/>
              <a:gd name="connsiteY560" fmla="*/ 2741529 h 3065463"/>
              <a:gd name="connsiteX561" fmla="*/ 1365441 w 5673725"/>
              <a:gd name="connsiteY561" fmla="*/ 2714535 h 3065463"/>
              <a:gd name="connsiteX562" fmla="*/ 1307489 w 5673725"/>
              <a:gd name="connsiteY562" fmla="*/ 2685952 h 3065463"/>
              <a:gd name="connsiteX563" fmla="*/ 1250331 w 5673725"/>
              <a:gd name="connsiteY563" fmla="*/ 2657370 h 3065463"/>
              <a:gd name="connsiteX564" fmla="*/ 1193967 w 5673725"/>
              <a:gd name="connsiteY564" fmla="*/ 2628787 h 3065463"/>
              <a:gd name="connsiteX565" fmla="*/ 1139984 w 5673725"/>
              <a:gd name="connsiteY565" fmla="*/ 2597823 h 3065463"/>
              <a:gd name="connsiteX566" fmla="*/ 1086002 w 5673725"/>
              <a:gd name="connsiteY566" fmla="*/ 2566859 h 3065463"/>
              <a:gd name="connsiteX567" fmla="*/ 1032019 w 5673725"/>
              <a:gd name="connsiteY567" fmla="*/ 2535895 h 3065463"/>
              <a:gd name="connsiteX568" fmla="*/ 980418 w 5673725"/>
              <a:gd name="connsiteY568" fmla="*/ 2504930 h 3065463"/>
              <a:gd name="connsiteX569" fmla="*/ 928817 w 5673725"/>
              <a:gd name="connsiteY569" fmla="*/ 2473172 h 3065463"/>
              <a:gd name="connsiteX570" fmla="*/ 879598 w 5673725"/>
              <a:gd name="connsiteY570" fmla="*/ 2440620 h 3065463"/>
              <a:gd name="connsiteX571" fmla="*/ 831172 w 5673725"/>
              <a:gd name="connsiteY571" fmla="*/ 2408862 h 3065463"/>
              <a:gd name="connsiteX572" fmla="*/ 783541 w 5673725"/>
              <a:gd name="connsiteY572" fmla="*/ 2376310 h 3065463"/>
              <a:gd name="connsiteX573" fmla="*/ 736703 w 5673725"/>
              <a:gd name="connsiteY573" fmla="*/ 2343757 h 3065463"/>
              <a:gd name="connsiteX574" fmla="*/ 691453 w 5673725"/>
              <a:gd name="connsiteY574" fmla="*/ 2310411 h 3065463"/>
              <a:gd name="connsiteX575" fmla="*/ 647790 w 5673725"/>
              <a:gd name="connsiteY575" fmla="*/ 2277859 h 3065463"/>
              <a:gd name="connsiteX576" fmla="*/ 605716 w 5673725"/>
              <a:gd name="connsiteY576" fmla="*/ 2245307 h 3065463"/>
              <a:gd name="connsiteX577" fmla="*/ 563641 w 5673725"/>
              <a:gd name="connsiteY577" fmla="*/ 2211167 h 3065463"/>
              <a:gd name="connsiteX578" fmla="*/ 523948 w 5673725"/>
              <a:gd name="connsiteY578" fmla="*/ 2178615 h 3065463"/>
              <a:gd name="connsiteX579" fmla="*/ 484255 w 5673725"/>
              <a:gd name="connsiteY579" fmla="*/ 2146062 h 3065463"/>
              <a:gd name="connsiteX580" fmla="*/ 446944 w 5673725"/>
              <a:gd name="connsiteY580" fmla="*/ 2113510 h 3065463"/>
              <a:gd name="connsiteX581" fmla="*/ 410426 w 5673725"/>
              <a:gd name="connsiteY581" fmla="*/ 2081752 h 3065463"/>
              <a:gd name="connsiteX582" fmla="*/ 376290 w 5673725"/>
              <a:gd name="connsiteY582" fmla="*/ 2049200 h 3065463"/>
              <a:gd name="connsiteX583" fmla="*/ 342948 w 5673725"/>
              <a:gd name="connsiteY583" fmla="*/ 2018236 h 3065463"/>
              <a:gd name="connsiteX584" fmla="*/ 310399 w 5673725"/>
              <a:gd name="connsiteY584" fmla="*/ 1986477 h 3065463"/>
              <a:gd name="connsiteX585" fmla="*/ 279439 w 5673725"/>
              <a:gd name="connsiteY585" fmla="*/ 1955513 h 3065463"/>
              <a:gd name="connsiteX586" fmla="*/ 250066 w 5673725"/>
              <a:gd name="connsiteY586" fmla="*/ 1925343 h 3065463"/>
              <a:gd name="connsiteX587" fmla="*/ 223075 w 5673725"/>
              <a:gd name="connsiteY587" fmla="*/ 1895966 h 3065463"/>
              <a:gd name="connsiteX588" fmla="*/ 196877 w 5673725"/>
              <a:gd name="connsiteY588" fmla="*/ 1866590 h 3065463"/>
              <a:gd name="connsiteX589" fmla="*/ 172268 w 5673725"/>
              <a:gd name="connsiteY589" fmla="*/ 1838008 h 3065463"/>
              <a:gd name="connsiteX590" fmla="*/ 149246 w 5673725"/>
              <a:gd name="connsiteY590" fmla="*/ 1810219 h 3065463"/>
              <a:gd name="connsiteX591" fmla="*/ 127018 w 5673725"/>
              <a:gd name="connsiteY591" fmla="*/ 1783225 h 3065463"/>
              <a:gd name="connsiteX592" fmla="*/ 107965 w 5673725"/>
              <a:gd name="connsiteY592" fmla="*/ 1756230 h 3065463"/>
              <a:gd name="connsiteX593" fmla="*/ 88912 w 5673725"/>
              <a:gd name="connsiteY593" fmla="*/ 1730824 h 3065463"/>
              <a:gd name="connsiteX594" fmla="*/ 72241 w 5673725"/>
              <a:gd name="connsiteY594" fmla="*/ 1706211 h 3065463"/>
              <a:gd name="connsiteX595" fmla="*/ 57952 w 5673725"/>
              <a:gd name="connsiteY595" fmla="*/ 1682392 h 3065463"/>
              <a:gd name="connsiteX596" fmla="*/ 43662 w 5673725"/>
              <a:gd name="connsiteY596" fmla="*/ 1660162 h 3065463"/>
              <a:gd name="connsiteX597" fmla="*/ 32548 w 5673725"/>
              <a:gd name="connsiteY597" fmla="*/ 1637931 h 3065463"/>
              <a:gd name="connsiteX598" fmla="*/ 23022 w 5673725"/>
              <a:gd name="connsiteY598" fmla="*/ 1617288 h 3065463"/>
              <a:gd name="connsiteX599" fmla="*/ 14289 w 5673725"/>
              <a:gd name="connsiteY599" fmla="*/ 1598233 h 3065463"/>
              <a:gd name="connsiteX600" fmla="*/ 7938 w 5673725"/>
              <a:gd name="connsiteY600" fmla="*/ 1579972 h 3065463"/>
              <a:gd name="connsiteX601" fmla="*/ 3969 w 5673725"/>
              <a:gd name="connsiteY601" fmla="*/ 1562505 h 3065463"/>
              <a:gd name="connsiteX602" fmla="*/ 794 w 5673725"/>
              <a:gd name="connsiteY602" fmla="*/ 1547420 h 3065463"/>
              <a:gd name="connsiteX603" fmla="*/ 0 w 5673725"/>
              <a:gd name="connsiteY603" fmla="*/ 1532335 h 3065463"/>
              <a:gd name="connsiteX604" fmla="*/ 794 w 5673725"/>
              <a:gd name="connsiteY604" fmla="*/ 1518837 h 3065463"/>
              <a:gd name="connsiteX605" fmla="*/ 3969 w 5673725"/>
              <a:gd name="connsiteY605" fmla="*/ 1502164 h 3065463"/>
              <a:gd name="connsiteX606" fmla="*/ 7938 w 5673725"/>
              <a:gd name="connsiteY606" fmla="*/ 1486285 h 3065463"/>
              <a:gd name="connsiteX607" fmla="*/ 14289 w 5673725"/>
              <a:gd name="connsiteY607" fmla="*/ 1467230 h 3065463"/>
              <a:gd name="connsiteX608" fmla="*/ 23022 w 5673725"/>
              <a:gd name="connsiteY608" fmla="*/ 1448175 h 3065463"/>
              <a:gd name="connsiteX609" fmla="*/ 32548 w 5673725"/>
              <a:gd name="connsiteY609" fmla="*/ 1427533 h 3065463"/>
              <a:gd name="connsiteX610" fmla="*/ 43662 w 5673725"/>
              <a:gd name="connsiteY610" fmla="*/ 1406096 h 3065463"/>
              <a:gd name="connsiteX611" fmla="*/ 57952 w 5673725"/>
              <a:gd name="connsiteY611" fmla="*/ 1383071 h 3065463"/>
              <a:gd name="connsiteX612" fmla="*/ 72241 w 5673725"/>
              <a:gd name="connsiteY612" fmla="*/ 1360046 h 3065463"/>
              <a:gd name="connsiteX613" fmla="*/ 88912 w 5673725"/>
              <a:gd name="connsiteY613" fmla="*/ 1335434 h 3065463"/>
              <a:gd name="connsiteX614" fmla="*/ 107965 w 5673725"/>
              <a:gd name="connsiteY614" fmla="*/ 1309233 h 3065463"/>
              <a:gd name="connsiteX615" fmla="*/ 127018 w 5673725"/>
              <a:gd name="connsiteY615" fmla="*/ 1283033 h 3065463"/>
              <a:gd name="connsiteX616" fmla="*/ 149246 w 5673725"/>
              <a:gd name="connsiteY616" fmla="*/ 1256038 h 3065463"/>
              <a:gd name="connsiteX617" fmla="*/ 172268 w 5673725"/>
              <a:gd name="connsiteY617" fmla="*/ 1228250 h 3065463"/>
              <a:gd name="connsiteX618" fmla="*/ 196877 w 5673725"/>
              <a:gd name="connsiteY618" fmla="*/ 1199667 h 3065463"/>
              <a:gd name="connsiteX619" fmla="*/ 223075 w 5673725"/>
              <a:gd name="connsiteY619" fmla="*/ 1170291 h 3065463"/>
              <a:gd name="connsiteX620" fmla="*/ 250066 w 5673725"/>
              <a:gd name="connsiteY620" fmla="*/ 1140121 h 3065463"/>
              <a:gd name="connsiteX621" fmla="*/ 279439 w 5673725"/>
              <a:gd name="connsiteY621" fmla="*/ 1109950 h 3065463"/>
              <a:gd name="connsiteX622" fmla="*/ 310399 w 5673725"/>
              <a:gd name="connsiteY622" fmla="*/ 1078986 h 3065463"/>
              <a:gd name="connsiteX623" fmla="*/ 342948 w 5673725"/>
              <a:gd name="connsiteY623" fmla="*/ 1048022 h 3065463"/>
              <a:gd name="connsiteX624" fmla="*/ 376290 w 5673725"/>
              <a:gd name="connsiteY624" fmla="*/ 1016263 h 3065463"/>
              <a:gd name="connsiteX625" fmla="*/ 410426 w 5673725"/>
              <a:gd name="connsiteY625" fmla="*/ 984505 h 3065463"/>
              <a:gd name="connsiteX626" fmla="*/ 446944 w 5673725"/>
              <a:gd name="connsiteY626" fmla="*/ 952747 h 3065463"/>
              <a:gd name="connsiteX627" fmla="*/ 484255 w 5673725"/>
              <a:gd name="connsiteY627" fmla="*/ 920195 h 3065463"/>
              <a:gd name="connsiteX628" fmla="*/ 523948 w 5673725"/>
              <a:gd name="connsiteY628" fmla="*/ 887643 h 3065463"/>
              <a:gd name="connsiteX629" fmla="*/ 563641 w 5673725"/>
              <a:gd name="connsiteY629" fmla="*/ 853503 h 3065463"/>
              <a:gd name="connsiteX630" fmla="*/ 605716 w 5673725"/>
              <a:gd name="connsiteY630" fmla="*/ 820950 h 3065463"/>
              <a:gd name="connsiteX631" fmla="*/ 647790 w 5673725"/>
              <a:gd name="connsiteY631" fmla="*/ 788398 h 3065463"/>
              <a:gd name="connsiteX632" fmla="*/ 691453 w 5673725"/>
              <a:gd name="connsiteY632" fmla="*/ 755052 h 3065463"/>
              <a:gd name="connsiteX633" fmla="*/ 736703 w 5673725"/>
              <a:gd name="connsiteY633" fmla="*/ 722500 h 3065463"/>
              <a:gd name="connsiteX634" fmla="*/ 783541 w 5673725"/>
              <a:gd name="connsiteY634" fmla="*/ 689948 h 3065463"/>
              <a:gd name="connsiteX635" fmla="*/ 831172 w 5673725"/>
              <a:gd name="connsiteY635" fmla="*/ 657395 h 3065463"/>
              <a:gd name="connsiteX636" fmla="*/ 879598 w 5673725"/>
              <a:gd name="connsiteY636" fmla="*/ 624843 h 3065463"/>
              <a:gd name="connsiteX637" fmla="*/ 928817 w 5673725"/>
              <a:gd name="connsiteY637" fmla="*/ 593085 h 3065463"/>
              <a:gd name="connsiteX638" fmla="*/ 980418 w 5673725"/>
              <a:gd name="connsiteY638" fmla="*/ 560533 h 3065463"/>
              <a:gd name="connsiteX639" fmla="*/ 1032019 w 5673725"/>
              <a:gd name="connsiteY639" fmla="*/ 528775 h 3065463"/>
              <a:gd name="connsiteX640" fmla="*/ 1086002 w 5673725"/>
              <a:gd name="connsiteY640" fmla="*/ 497810 h 3065463"/>
              <a:gd name="connsiteX641" fmla="*/ 1139984 w 5673725"/>
              <a:gd name="connsiteY641" fmla="*/ 467640 h 3065463"/>
              <a:gd name="connsiteX642" fmla="*/ 1193967 w 5673725"/>
              <a:gd name="connsiteY642" fmla="*/ 437470 h 3065463"/>
              <a:gd name="connsiteX643" fmla="*/ 1250331 w 5673725"/>
              <a:gd name="connsiteY643" fmla="*/ 408093 h 3065463"/>
              <a:gd name="connsiteX644" fmla="*/ 1307489 w 5673725"/>
              <a:gd name="connsiteY644" fmla="*/ 379511 h 3065463"/>
              <a:gd name="connsiteX645" fmla="*/ 1365441 w 5673725"/>
              <a:gd name="connsiteY645" fmla="*/ 350929 h 3065463"/>
              <a:gd name="connsiteX646" fmla="*/ 1424980 w 5673725"/>
              <a:gd name="connsiteY646" fmla="*/ 323140 h 3065463"/>
              <a:gd name="connsiteX647" fmla="*/ 1484520 w 5673725"/>
              <a:gd name="connsiteY647" fmla="*/ 296939 h 3065463"/>
              <a:gd name="connsiteX648" fmla="*/ 1544853 w 5673725"/>
              <a:gd name="connsiteY648" fmla="*/ 271533 h 3065463"/>
              <a:gd name="connsiteX649" fmla="*/ 1606775 w 5673725"/>
              <a:gd name="connsiteY649" fmla="*/ 246126 h 3065463"/>
              <a:gd name="connsiteX650" fmla="*/ 1669490 w 5673725"/>
              <a:gd name="connsiteY650" fmla="*/ 221514 h 3065463"/>
              <a:gd name="connsiteX651" fmla="*/ 1732999 w 5673725"/>
              <a:gd name="connsiteY651" fmla="*/ 198489 h 3065463"/>
              <a:gd name="connsiteX652" fmla="*/ 1796508 w 5673725"/>
              <a:gd name="connsiteY652" fmla="*/ 176258 h 3065463"/>
              <a:gd name="connsiteX653" fmla="*/ 1861604 w 5673725"/>
              <a:gd name="connsiteY653" fmla="*/ 155615 h 3065463"/>
              <a:gd name="connsiteX654" fmla="*/ 1926701 w 5673725"/>
              <a:gd name="connsiteY654" fmla="*/ 135766 h 3065463"/>
              <a:gd name="connsiteX655" fmla="*/ 1993385 w 5673725"/>
              <a:gd name="connsiteY655" fmla="*/ 116711 h 3065463"/>
              <a:gd name="connsiteX656" fmla="*/ 2060069 w 5673725"/>
              <a:gd name="connsiteY656" fmla="*/ 99244 h 3065463"/>
              <a:gd name="connsiteX657" fmla="*/ 2127548 w 5673725"/>
              <a:gd name="connsiteY657" fmla="*/ 82571 h 3065463"/>
              <a:gd name="connsiteX658" fmla="*/ 2195820 w 5673725"/>
              <a:gd name="connsiteY658" fmla="*/ 68280 h 3065463"/>
              <a:gd name="connsiteX659" fmla="*/ 2265679 w 5673725"/>
              <a:gd name="connsiteY659" fmla="*/ 53989 h 3065463"/>
              <a:gd name="connsiteX660" fmla="*/ 2334745 w 5673725"/>
              <a:gd name="connsiteY660" fmla="*/ 42080 h 3065463"/>
              <a:gd name="connsiteX661" fmla="*/ 2405399 w 5673725"/>
              <a:gd name="connsiteY661" fmla="*/ 31758 h 3065463"/>
              <a:gd name="connsiteX662" fmla="*/ 2476053 w 5673725"/>
              <a:gd name="connsiteY662" fmla="*/ 21437 h 3065463"/>
              <a:gd name="connsiteX663" fmla="*/ 2546706 w 5673725"/>
              <a:gd name="connsiteY663" fmla="*/ 14291 h 3065463"/>
              <a:gd name="connsiteX664" fmla="*/ 2618948 w 5673725"/>
              <a:gd name="connsiteY664" fmla="*/ 8733 h 3065463"/>
              <a:gd name="connsiteX665" fmla="*/ 2690395 w 5673725"/>
              <a:gd name="connsiteY665" fmla="*/ 3970 h 3065463"/>
              <a:gd name="connsiteX666" fmla="*/ 2764224 w 5673725"/>
              <a:gd name="connsiteY666" fmla="*/ 1588 h 306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5673725" h="3065463">
                <a:moveTo>
                  <a:pt x="2824163" y="923925"/>
                </a:moveTo>
                <a:lnTo>
                  <a:pt x="2852737" y="923925"/>
                </a:lnTo>
                <a:lnTo>
                  <a:pt x="2880519" y="925515"/>
                </a:lnTo>
                <a:lnTo>
                  <a:pt x="2890837" y="927104"/>
                </a:lnTo>
                <a:lnTo>
                  <a:pt x="2900363" y="929489"/>
                </a:lnTo>
                <a:lnTo>
                  <a:pt x="2909887" y="933463"/>
                </a:lnTo>
                <a:lnTo>
                  <a:pt x="2918619" y="938231"/>
                </a:lnTo>
                <a:lnTo>
                  <a:pt x="2926556" y="943795"/>
                </a:lnTo>
                <a:lnTo>
                  <a:pt x="2933700" y="950948"/>
                </a:lnTo>
                <a:lnTo>
                  <a:pt x="2940844" y="958101"/>
                </a:lnTo>
                <a:lnTo>
                  <a:pt x="2946400" y="965254"/>
                </a:lnTo>
                <a:lnTo>
                  <a:pt x="2951163" y="974791"/>
                </a:lnTo>
                <a:lnTo>
                  <a:pt x="2954337" y="983534"/>
                </a:lnTo>
                <a:lnTo>
                  <a:pt x="2957513" y="993072"/>
                </a:lnTo>
                <a:lnTo>
                  <a:pt x="2959100" y="1002609"/>
                </a:lnTo>
                <a:lnTo>
                  <a:pt x="2959894" y="1012941"/>
                </a:lnTo>
                <a:lnTo>
                  <a:pt x="2959894" y="1022479"/>
                </a:lnTo>
                <a:lnTo>
                  <a:pt x="2958306" y="1033606"/>
                </a:lnTo>
                <a:lnTo>
                  <a:pt x="2955131" y="1043938"/>
                </a:lnTo>
                <a:lnTo>
                  <a:pt x="2820987" y="1441331"/>
                </a:lnTo>
                <a:lnTo>
                  <a:pt x="2817813" y="1453253"/>
                </a:lnTo>
                <a:lnTo>
                  <a:pt x="2815431" y="1464380"/>
                </a:lnTo>
                <a:lnTo>
                  <a:pt x="2816225" y="1475507"/>
                </a:lnTo>
                <a:lnTo>
                  <a:pt x="2818606" y="1487429"/>
                </a:lnTo>
                <a:lnTo>
                  <a:pt x="2821781" y="1496966"/>
                </a:lnTo>
                <a:lnTo>
                  <a:pt x="2825750" y="1508093"/>
                </a:lnTo>
                <a:lnTo>
                  <a:pt x="2831306" y="1516836"/>
                </a:lnTo>
                <a:lnTo>
                  <a:pt x="2837656" y="1524784"/>
                </a:lnTo>
                <a:lnTo>
                  <a:pt x="2845594" y="1531937"/>
                </a:lnTo>
                <a:lnTo>
                  <a:pt x="2855119" y="1539090"/>
                </a:lnTo>
                <a:lnTo>
                  <a:pt x="2863850" y="1543859"/>
                </a:lnTo>
                <a:lnTo>
                  <a:pt x="2874169" y="1547833"/>
                </a:lnTo>
                <a:lnTo>
                  <a:pt x="2885281" y="1551012"/>
                </a:lnTo>
                <a:lnTo>
                  <a:pt x="2895600" y="1551807"/>
                </a:lnTo>
                <a:lnTo>
                  <a:pt x="2908300" y="1551807"/>
                </a:lnTo>
                <a:lnTo>
                  <a:pt x="2919413" y="1549422"/>
                </a:lnTo>
                <a:lnTo>
                  <a:pt x="3333750" y="1447690"/>
                </a:lnTo>
                <a:lnTo>
                  <a:pt x="3343275" y="1445305"/>
                </a:lnTo>
                <a:lnTo>
                  <a:pt x="3354387" y="1444510"/>
                </a:lnTo>
                <a:lnTo>
                  <a:pt x="3363913" y="1444510"/>
                </a:lnTo>
                <a:lnTo>
                  <a:pt x="3373437" y="1446100"/>
                </a:lnTo>
                <a:lnTo>
                  <a:pt x="3383756" y="1450074"/>
                </a:lnTo>
                <a:lnTo>
                  <a:pt x="3392487" y="1453253"/>
                </a:lnTo>
                <a:lnTo>
                  <a:pt x="3401219" y="1458022"/>
                </a:lnTo>
                <a:lnTo>
                  <a:pt x="3409950" y="1462791"/>
                </a:lnTo>
                <a:lnTo>
                  <a:pt x="3417094" y="1469149"/>
                </a:lnTo>
                <a:lnTo>
                  <a:pt x="3423444" y="1475507"/>
                </a:lnTo>
                <a:lnTo>
                  <a:pt x="3429794" y="1484250"/>
                </a:lnTo>
                <a:lnTo>
                  <a:pt x="3434556" y="1492198"/>
                </a:lnTo>
                <a:lnTo>
                  <a:pt x="3439319" y="1500940"/>
                </a:lnTo>
                <a:lnTo>
                  <a:pt x="3442494" y="1511272"/>
                </a:lnTo>
                <a:lnTo>
                  <a:pt x="3444081" y="1520810"/>
                </a:lnTo>
                <a:lnTo>
                  <a:pt x="3444875" y="1531142"/>
                </a:lnTo>
                <a:lnTo>
                  <a:pt x="3444875" y="1531937"/>
                </a:lnTo>
                <a:lnTo>
                  <a:pt x="3444081" y="1563728"/>
                </a:lnTo>
                <a:lnTo>
                  <a:pt x="3441700" y="1595520"/>
                </a:lnTo>
                <a:lnTo>
                  <a:pt x="3437731" y="1625722"/>
                </a:lnTo>
                <a:lnTo>
                  <a:pt x="3432175" y="1655924"/>
                </a:lnTo>
                <a:lnTo>
                  <a:pt x="3425031" y="1685331"/>
                </a:lnTo>
                <a:lnTo>
                  <a:pt x="3417094" y="1713943"/>
                </a:lnTo>
                <a:lnTo>
                  <a:pt x="3407569" y="1741761"/>
                </a:lnTo>
                <a:lnTo>
                  <a:pt x="3396456" y="1768783"/>
                </a:lnTo>
                <a:lnTo>
                  <a:pt x="3384550" y="1795806"/>
                </a:lnTo>
                <a:lnTo>
                  <a:pt x="3371056" y="1822829"/>
                </a:lnTo>
                <a:lnTo>
                  <a:pt x="3356769" y="1848262"/>
                </a:lnTo>
                <a:lnTo>
                  <a:pt x="3340100" y="1872900"/>
                </a:lnTo>
                <a:lnTo>
                  <a:pt x="3324225" y="1896744"/>
                </a:lnTo>
                <a:lnTo>
                  <a:pt x="3305175" y="1918998"/>
                </a:lnTo>
                <a:lnTo>
                  <a:pt x="3286125" y="1941252"/>
                </a:lnTo>
                <a:lnTo>
                  <a:pt x="3266281" y="1962711"/>
                </a:lnTo>
                <a:lnTo>
                  <a:pt x="3244850" y="1983376"/>
                </a:lnTo>
                <a:lnTo>
                  <a:pt x="3222625" y="2001656"/>
                </a:lnTo>
                <a:lnTo>
                  <a:pt x="3199606" y="2020731"/>
                </a:lnTo>
                <a:lnTo>
                  <a:pt x="3176587" y="2036626"/>
                </a:lnTo>
                <a:lnTo>
                  <a:pt x="3151981" y="2053317"/>
                </a:lnTo>
                <a:lnTo>
                  <a:pt x="3126581" y="2068418"/>
                </a:lnTo>
                <a:lnTo>
                  <a:pt x="3100387" y="2081134"/>
                </a:lnTo>
                <a:lnTo>
                  <a:pt x="3072606" y="2093056"/>
                </a:lnTo>
                <a:lnTo>
                  <a:pt x="3045619" y="2104183"/>
                </a:lnTo>
                <a:lnTo>
                  <a:pt x="3017044" y="2113721"/>
                </a:lnTo>
                <a:lnTo>
                  <a:pt x="2988469" y="2121669"/>
                </a:lnTo>
                <a:lnTo>
                  <a:pt x="2959100" y="2128822"/>
                </a:lnTo>
                <a:lnTo>
                  <a:pt x="2928937" y="2134385"/>
                </a:lnTo>
                <a:lnTo>
                  <a:pt x="2898775" y="2138359"/>
                </a:lnTo>
                <a:lnTo>
                  <a:pt x="2867819" y="2140743"/>
                </a:lnTo>
                <a:lnTo>
                  <a:pt x="2836069" y="2141538"/>
                </a:lnTo>
                <a:lnTo>
                  <a:pt x="2805113" y="2140743"/>
                </a:lnTo>
                <a:lnTo>
                  <a:pt x="2774950" y="2138359"/>
                </a:lnTo>
                <a:lnTo>
                  <a:pt x="2744787" y="2134385"/>
                </a:lnTo>
                <a:lnTo>
                  <a:pt x="2714625" y="2129616"/>
                </a:lnTo>
                <a:lnTo>
                  <a:pt x="2685256" y="2121669"/>
                </a:lnTo>
                <a:lnTo>
                  <a:pt x="2656681" y="2114515"/>
                </a:lnTo>
                <a:lnTo>
                  <a:pt x="2628900" y="2104978"/>
                </a:lnTo>
                <a:lnTo>
                  <a:pt x="2601119" y="2093851"/>
                </a:lnTo>
                <a:lnTo>
                  <a:pt x="2574131" y="2081929"/>
                </a:lnTo>
                <a:lnTo>
                  <a:pt x="2547937" y="2069213"/>
                </a:lnTo>
                <a:lnTo>
                  <a:pt x="2523331" y="2054112"/>
                </a:lnTo>
                <a:lnTo>
                  <a:pt x="2498725" y="2039011"/>
                </a:lnTo>
                <a:lnTo>
                  <a:pt x="2474913" y="2021525"/>
                </a:lnTo>
                <a:lnTo>
                  <a:pt x="2451894" y="2004040"/>
                </a:lnTo>
                <a:lnTo>
                  <a:pt x="2429669" y="1984965"/>
                </a:lnTo>
                <a:lnTo>
                  <a:pt x="2409031" y="1965096"/>
                </a:lnTo>
                <a:lnTo>
                  <a:pt x="2388394" y="1943636"/>
                </a:lnTo>
                <a:lnTo>
                  <a:pt x="2369344" y="1922972"/>
                </a:lnTo>
                <a:lnTo>
                  <a:pt x="2351881" y="1899923"/>
                </a:lnTo>
                <a:lnTo>
                  <a:pt x="2334419" y="1876080"/>
                </a:lnTo>
                <a:lnTo>
                  <a:pt x="2319337" y="1851441"/>
                </a:lnTo>
                <a:lnTo>
                  <a:pt x="2304256" y="1826008"/>
                </a:lnTo>
                <a:lnTo>
                  <a:pt x="2290763" y="1799780"/>
                </a:lnTo>
                <a:lnTo>
                  <a:pt x="2278063" y="1774347"/>
                </a:lnTo>
                <a:lnTo>
                  <a:pt x="2266950" y="1746529"/>
                </a:lnTo>
                <a:lnTo>
                  <a:pt x="2258219" y="1718712"/>
                </a:lnTo>
                <a:lnTo>
                  <a:pt x="2248694" y="1690099"/>
                </a:lnTo>
                <a:lnTo>
                  <a:pt x="2242344" y="1660692"/>
                </a:lnTo>
                <a:lnTo>
                  <a:pt x="2236787" y="1631285"/>
                </a:lnTo>
                <a:lnTo>
                  <a:pt x="2232819" y="1601083"/>
                </a:lnTo>
                <a:lnTo>
                  <a:pt x="2230437" y="1570087"/>
                </a:lnTo>
                <a:lnTo>
                  <a:pt x="2228850" y="1539090"/>
                </a:lnTo>
                <a:lnTo>
                  <a:pt x="2228850" y="1514452"/>
                </a:lnTo>
                <a:lnTo>
                  <a:pt x="2230437" y="1489813"/>
                </a:lnTo>
                <a:lnTo>
                  <a:pt x="2232819" y="1465970"/>
                </a:lnTo>
                <a:lnTo>
                  <a:pt x="2235994" y="1441331"/>
                </a:lnTo>
                <a:lnTo>
                  <a:pt x="2239963" y="1418282"/>
                </a:lnTo>
                <a:lnTo>
                  <a:pt x="2244725" y="1395234"/>
                </a:lnTo>
                <a:lnTo>
                  <a:pt x="2250281" y="1371390"/>
                </a:lnTo>
                <a:lnTo>
                  <a:pt x="2258219" y="1349136"/>
                </a:lnTo>
                <a:lnTo>
                  <a:pt x="2265363" y="1326087"/>
                </a:lnTo>
                <a:lnTo>
                  <a:pt x="2274094" y="1305423"/>
                </a:lnTo>
                <a:lnTo>
                  <a:pt x="2282825" y="1283169"/>
                </a:lnTo>
                <a:lnTo>
                  <a:pt x="2293937" y="1261710"/>
                </a:lnTo>
                <a:lnTo>
                  <a:pt x="2305050" y="1241840"/>
                </a:lnTo>
                <a:lnTo>
                  <a:pt x="2316956" y="1221175"/>
                </a:lnTo>
                <a:lnTo>
                  <a:pt x="2329656" y="1201306"/>
                </a:lnTo>
                <a:lnTo>
                  <a:pt x="2342356" y="1182231"/>
                </a:lnTo>
                <a:lnTo>
                  <a:pt x="2356644" y="1163951"/>
                </a:lnTo>
                <a:lnTo>
                  <a:pt x="2371725" y="1144876"/>
                </a:lnTo>
                <a:lnTo>
                  <a:pt x="2387600" y="1128185"/>
                </a:lnTo>
                <a:lnTo>
                  <a:pt x="2403475" y="1110700"/>
                </a:lnTo>
                <a:lnTo>
                  <a:pt x="2420144" y="1094804"/>
                </a:lnTo>
                <a:lnTo>
                  <a:pt x="2438400" y="1078114"/>
                </a:lnTo>
                <a:lnTo>
                  <a:pt x="2455863" y="1062218"/>
                </a:lnTo>
                <a:lnTo>
                  <a:pt x="2474913" y="1048707"/>
                </a:lnTo>
                <a:lnTo>
                  <a:pt x="2494756" y="1035195"/>
                </a:lnTo>
                <a:lnTo>
                  <a:pt x="2514600" y="1020889"/>
                </a:lnTo>
                <a:lnTo>
                  <a:pt x="2535237" y="1008967"/>
                </a:lnTo>
                <a:lnTo>
                  <a:pt x="2556669" y="997045"/>
                </a:lnTo>
                <a:lnTo>
                  <a:pt x="2577306" y="985918"/>
                </a:lnTo>
                <a:lnTo>
                  <a:pt x="2600325" y="975586"/>
                </a:lnTo>
                <a:lnTo>
                  <a:pt x="2622550" y="966049"/>
                </a:lnTo>
                <a:lnTo>
                  <a:pt x="2646363" y="957306"/>
                </a:lnTo>
                <a:lnTo>
                  <a:pt x="2676525" y="947769"/>
                </a:lnTo>
                <a:lnTo>
                  <a:pt x="2706687" y="939026"/>
                </a:lnTo>
                <a:lnTo>
                  <a:pt x="2736056" y="932668"/>
                </a:lnTo>
                <a:lnTo>
                  <a:pt x="2766219" y="928694"/>
                </a:lnTo>
                <a:lnTo>
                  <a:pt x="2794794" y="925515"/>
                </a:lnTo>
                <a:close/>
                <a:moveTo>
                  <a:pt x="2804319" y="307975"/>
                </a:moveTo>
                <a:lnTo>
                  <a:pt x="2772569" y="309563"/>
                </a:lnTo>
                <a:lnTo>
                  <a:pt x="2741613" y="311150"/>
                </a:lnTo>
                <a:lnTo>
                  <a:pt x="2710657" y="313531"/>
                </a:lnTo>
                <a:lnTo>
                  <a:pt x="2679701" y="317500"/>
                </a:lnTo>
                <a:lnTo>
                  <a:pt x="2649538" y="321469"/>
                </a:lnTo>
                <a:lnTo>
                  <a:pt x="2619376" y="327025"/>
                </a:lnTo>
                <a:lnTo>
                  <a:pt x="2589213" y="332581"/>
                </a:lnTo>
                <a:lnTo>
                  <a:pt x="2559051" y="338931"/>
                </a:lnTo>
                <a:lnTo>
                  <a:pt x="2529682" y="346075"/>
                </a:lnTo>
                <a:lnTo>
                  <a:pt x="2500313" y="354013"/>
                </a:lnTo>
                <a:lnTo>
                  <a:pt x="2471738" y="362744"/>
                </a:lnTo>
                <a:lnTo>
                  <a:pt x="2443163" y="372269"/>
                </a:lnTo>
                <a:lnTo>
                  <a:pt x="2414588" y="381794"/>
                </a:lnTo>
                <a:lnTo>
                  <a:pt x="2386807" y="392906"/>
                </a:lnTo>
                <a:lnTo>
                  <a:pt x="2359026" y="404019"/>
                </a:lnTo>
                <a:lnTo>
                  <a:pt x="2331244" y="415925"/>
                </a:lnTo>
                <a:lnTo>
                  <a:pt x="2304257" y="428625"/>
                </a:lnTo>
                <a:lnTo>
                  <a:pt x="2278063" y="441325"/>
                </a:lnTo>
                <a:lnTo>
                  <a:pt x="2251869" y="455613"/>
                </a:lnTo>
                <a:lnTo>
                  <a:pt x="2225676" y="469900"/>
                </a:lnTo>
                <a:lnTo>
                  <a:pt x="2201069" y="484981"/>
                </a:lnTo>
                <a:lnTo>
                  <a:pt x="2175669" y="500063"/>
                </a:lnTo>
                <a:lnTo>
                  <a:pt x="2151063" y="516731"/>
                </a:lnTo>
                <a:lnTo>
                  <a:pt x="2126457" y="534194"/>
                </a:lnTo>
                <a:lnTo>
                  <a:pt x="2102644" y="550863"/>
                </a:lnTo>
                <a:lnTo>
                  <a:pt x="2079626" y="569119"/>
                </a:lnTo>
                <a:lnTo>
                  <a:pt x="2056607" y="587375"/>
                </a:lnTo>
                <a:lnTo>
                  <a:pt x="2034382" y="606425"/>
                </a:lnTo>
                <a:lnTo>
                  <a:pt x="2012157" y="626269"/>
                </a:lnTo>
                <a:lnTo>
                  <a:pt x="1990726" y="645319"/>
                </a:lnTo>
                <a:lnTo>
                  <a:pt x="1970088" y="665956"/>
                </a:lnTo>
                <a:lnTo>
                  <a:pt x="1948657" y="687388"/>
                </a:lnTo>
                <a:lnTo>
                  <a:pt x="1928813" y="709613"/>
                </a:lnTo>
                <a:lnTo>
                  <a:pt x="1909763" y="731044"/>
                </a:lnTo>
                <a:lnTo>
                  <a:pt x="1890713" y="753269"/>
                </a:lnTo>
                <a:lnTo>
                  <a:pt x="1871663" y="776288"/>
                </a:lnTo>
                <a:lnTo>
                  <a:pt x="1854201" y="800100"/>
                </a:lnTo>
                <a:lnTo>
                  <a:pt x="1836738" y="823119"/>
                </a:lnTo>
                <a:lnTo>
                  <a:pt x="1820069" y="847725"/>
                </a:lnTo>
                <a:lnTo>
                  <a:pt x="1803401" y="872332"/>
                </a:lnTo>
                <a:lnTo>
                  <a:pt x="1788319" y="897732"/>
                </a:lnTo>
                <a:lnTo>
                  <a:pt x="1773238" y="923132"/>
                </a:lnTo>
                <a:lnTo>
                  <a:pt x="1758951" y="949325"/>
                </a:lnTo>
                <a:lnTo>
                  <a:pt x="1744663" y="975519"/>
                </a:lnTo>
                <a:lnTo>
                  <a:pt x="1731963" y="1000919"/>
                </a:lnTo>
                <a:lnTo>
                  <a:pt x="1718469" y="1027907"/>
                </a:lnTo>
                <a:lnTo>
                  <a:pt x="1707357" y="1055688"/>
                </a:lnTo>
                <a:lnTo>
                  <a:pt x="1696245" y="1083469"/>
                </a:lnTo>
                <a:lnTo>
                  <a:pt x="1685132" y="1111250"/>
                </a:lnTo>
                <a:lnTo>
                  <a:pt x="1675607" y="1139825"/>
                </a:lnTo>
                <a:lnTo>
                  <a:pt x="1665288" y="1168400"/>
                </a:lnTo>
                <a:lnTo>
                  <a:pt x="1657351" y="1196975"/>
                </a:lnTo>
                <a:lnTo>
                  <a:pt x="1649413" y="1226344"/>
                </a:lnTo>
                <a:lnTo>
                  <a:pt x="1642270" y="1255713"/>
                </a:lnTo>
                <a:lnTo>
                  <a:pt x="1635126" y="1285875"/>
                </a:lnTo>
                <a:lnTo>
                  <a:pt x="1629570" y="1316038"/>
                </a:lnTo>
                <a:lnTo>
                  <a:pt x="1624807" y="1346200"/>
                </a:lnTo>
                <a:lnTo>
                  <a:pt x="1620838" y="1376363"/>
                </a:lnTo>
                <a:lnTo>
                  <a:pt x="1616870" y="1407319"/>
                </a:lnTo>
                <a:lnTo>
                  <a:pt x="1614488" y="1438275"/>
                </a:lnTo>
                <a:lnTo>
                  <a:pt x="1612901" y="1469232"/>
                </a:lnTo>
                <a:lnTo>
                  <a:pt x="1611313" y="1500982"/>
                </a:lnTo>
                <a:lnTo>
                  <a:pt x="1611313" y="1531938"/>
                </a:lnTo>
                <a:lnTo>
                  <a:pt x="1611313" y="1563688"/>
                </a:lnTo>
                <a:lnTo>
                  <a:pt x="1612901" y="1596232"/>
                </a:lnTo>
                <a:lnTo>
                  <a:pt x="1614488" y="1627188"/>
                </a:lnTo>
                <a:lnTo>
                  <a:pt x="1616870" y="1658144"/>
                </a:lnTo>
                <a:lnTo>
                  <a:pt x="1620838" y="1689100"/>
                </a:lnTo>
                <a:lnTo>
                  <a:pt x="1624807" y="1719263"/>
                </a:lnTo>
                <a:lnTo>
                  <a:pt x="1629570" y="1749425"/>
                </a:lnTo>
                <a:lnTo>
                  <a:pt x="1635126" y="1779588"/>
                </a:lnTo>
                <a:lnTo>
                  <a:pt x="1642270" y="1808957"/>
                </a:lnTo>
                <a:lnTo>
                  <a:pt x="1649413" y="1839119"/>
                </a:lnTo>
                <a:lnTo>
                  <a:pt x="1657351" y="1867694"/>
                </a:lnTo>
                <a:lnTo>
                  <a:pt x="1665288" y="1897063"/>
                </a:lnTo>
                <a:lnTo>
                  <a:pt x="1675607" y="1925638"/>
                </a:lnTo>
                <a:lnTo>
                  <a:pt x="1685132" y="1954213"/>
                </a:lnTo>
                <a:lnTo>
                  <a:pt x="1696245" y="1981994"/>
                </a:lnTo>
                <a:lnTo>
                  <a:pt x="1707357" y="2009776"/>
                </a:lnTo>
                <a:lnTo>
                  <a:pt x="1718469" y="2035969"/>
                </a:lnTo>
                <a:lnTo>
                  <a:pt x="1731963" y="2062957"/>
                </a:lnTo>
                <a:lnTo>
                  <a:pt x="1744663" y="2089944"/>
                </a:lnTo>
                <a:lnTo>
                  <a:pt x="1758951" y="2116138"/>
                </a:lnTo>
                <a:lnTo>
                  <a:pt x="1773238" y="2142332"/>
                </a:lnTo>
                <a:lnTo>
                  <a:pt x="1788319" y="2167732"/>
                </a:lnTo>
                <a:lnTo>
                  <a:pt x="1803401" y="2193132"/>
                </a:lnTo>
                <a:lnTo>
                  <a:pt x="1820069" y="2217738"/>
                </a:lnTo>
                <a:lnTo>
                  <a:pt x="1836738" y="2241551"/>
                </a:lnTo>
                <a:lnTo>
                  <a:pt x="1854201" y="2265363"/>
                </a:lnTo>
                <a:lnTo>
                  <a:pt x="1871663" y="2288382"/>
                </a:lnTo>
                <a:lnTo>
                  <a:pt x="1890713" y="2312194"/>
                </a:lnTo>
                <a:lnTo>
                  <a:pt x="1909763" y="2334419"/>
                </a:lnTo>
                <a:lnTo>
                  <a:pt x="1928813" y="2355851"/>
                </a:lnTo>
                <a:lnTo>
                  <a:pt x="1948657" y="2377282"/>
                </a:lnTo>
                <a:lnTo>
                  <a:pt x="1970088" y="2398713"/>
                </a:lnTo>
                <a:lnTo>
                  <a:pt x="1990726" y="2418557"/>
                </a:lnTo>
                <a:lnTo>
                  <a:pt x="2012157" y="2439194"/>
                </a:lnTo>
                <a:lnTo>
                  <a:pt x="2034382" y="2459038"/>
                </a:lnTo>
                <a:lnTo>
                  <a:pt x="2056607" y="2477294"/>
                </a:lnTo>
                <a:lnTo>
                  <a:pt x="2079626" y="2496344"/>
                </a:lnTo>
                <a:lnTo>
                  <a:pt x="2102644" y="2514601"/>
                </a:lnTo>
                <a:lnTo>
                  <a:pt x="2126457" y="2531269"/>
                </a:lnTo>
                <a:lnTo>
                  <a:pt x="2151063" y="2548732"/>
                </a:lnTo>
                <a:lnTo>
                  <a:pt x="2175669" y="2563813"/>
                </a:lnTo>
                <a:lnTo>
                  <a:pt x="2201069" y="2580482"/>
                </a:lnTo>
                <a:lnTo>
                  <a:pt x="2225676" y="2594769"/>
                </a:lnTo>
                <a:lnTo>
                  <a:pt x="2251869" y="2609851"/>
                </a:lnTo>
                <a:lnTo>
                  <a:pt x="2278063" y="2623344"/>
                </a:lnTo>
                <a:lnTo>
                  <a:pt x="2304257" y="2636838"/>
                </a:lnTo>
                <a:lnTo>
                  <a:pt x="2331244" y="2648744"/>
                </a:lnTo>
                <a:lnTo>
                  <a:pt x="2359026" y="2661444"/>
                </a:lnTo>
                <a:lnTo>
                  <a:pt x="2386807" y="2672557"/>
                </a:lnTo>
                <a:lnTo>
                  <a:pt x="2414588" y="2682876"/>
                </a:lnTo>
                <a:lnTo>
                  <a:pt x="2443163" y="2693194"/>
                </a:lnTo>
                <a:lnTo>
                  <a:pt x="2471738" y="2702719"/>
                </a:lnTo>
                <a:lnTo>
                  <a:pt x="2500313" y="2710657"/>
                </a:lnTo>
                <a:lnTo>
                  <a:pt x="2529682" y="2719388"/>
                </a:lnTo>
                <a:lnTo>
                  <a:pt x="2559051" y="2726532"/>
                </a:lnTo>
                <a:lnTo>
                  <a:pt x="2589213" y="2732882"/>
                </a:lnTo>
                <a:lnTo>
                  <a:pt x="2619376" y="2738438"/>
                </a:lnTo>
                <a:lnTo>
                  <a:pt x="2649538" y="2743201"/>
                </a:lnTo>
                <a:lnTo>
                  <a:pt x="2679701" y="2747963"/>
                </a:lnTo>
                <a:lnTo>
                  <a:pt x="2710657" y="2751138"/>
                </a:lnTo>
                <a:lnTo>
                  <a:pt x="2741613" y="2754313"/>
                </a:lnTo>
                <a:lnTo>
                  <a:pt x="2772569" y="2755901"/>
                </a:lnTo>
                <a:lnTo>
                  <a:pt x="2804319" y="2757488"/>
                </a:lnTo>
                <a:lnTo>
                  <a:pt x="2835276" y="2757488"/>
                </a:lnTo>
                <a:lnTo>
                  <a:pt x="2867026" y="2757488"/>
                </a:lnTo>
                <a:lnTo>
                  <a:pt x="2898776" y="2755901"/>
                </a:lnTo>
                <a:lnTo>
                  <a:pt x="2929732" y="2754313"/>
                </a:lnTo>
                <a:lnTo>
                  <a:pt x="2960688" y="2751138"/>
                </a:lnTo>
                <a:lnTo>
                  <a:pt x="2991645" y="2747963"/>
                </a:lnTo>
                <a:lnTo>
                  <a:pt x="3021807" y="2743201"/>
                </a:lnTo>
                <a:lnTo>
                  <a:pt x="3052763" y="2738438"/>
                </a:lnTo>
                <a:lnTo>
                  <a:pt x="3082926" y="2732882"/>
                </a:lnTo>
                <a:lnTo>
                  <a:pt x="3113088" y="2726532"/>
                </a:lnTo>
                <a:lnTo>
                  <a:pt x="3142457" y="2719388"/>
                </a:lnTo>
                <a:lnTo>
                  <a:pt x="3171826" y="2710657"/>
                </a:lnTo>
                <a:lnTo>
                  <a:pt x="3200401" y="2702719"/>
                </a:lnTo>
                <a:lnTo>
                  <a:pt x="3228182" y="2693194"/>
                </a:lnTo>
                <a:lnTo>
                  <a:pt x="3256757" y="2682876"/>
                </a:lnTo>
                <a:lnTo>
                  <a:pt x="3284538" y="2672557"/>
                </a:lnTo>
                <a:lnTo>
                  <a:pt x="3312320" y="2661444"/>
                </a:lnTo>
                <a:lnTo>
                  <a:pt x="3339307" y="2648744"/>
                </a:lnTo>
                <a:lnTo>
                  <a:pt x="3366295" y="2636838"/>
                </a:lnTo>
                <a:lnTo>
                  <a:pt x="3393282" y="2623344"/>
                </a:lnTo>
                <a:lnTo>
                  <a:pt x="3419476" y="2609851"/>
                </a:lnTo>
                <a:lnTo>
                  <a:pt x="3445670" y="2594769"/>
                </a:lnTo>
                <a:lnTo>
                  <a:pt x="3471070" y="2580482"/>
                </a:lnTo>
                <a:lnTo>
                  <a:pt x="3496470" y="2563813"/>
                </a:lnTo>
                <a:lnTo>
                  <a:pt x="3520282" y="2548732"/>
                </a:lnTo>
                <a:lnTo>
                  <a:pt x="3544888" y="2531269"/>
                </a:lnTo>
                <a:lnTo>
                  <a:pt x="3568701" y="2514601"/>
                </a:lnTo>
                <a:lnTo>
                  <a:pt x="3592513" y="2496344"/>
                </a:lnTo>
                <a:lnTo>
                  <a:pt x="3615532" y="2477294"/>
                </a:lnTo>
                <a:lnTo>
                  <a:pt x="3636963" y="2459038"/>
                </a:lnTo>
                <a:lnTo>
                  <a:pt x="3659188" y="2439194"/>
                </a:lnTo>
                <a:lnTo>
                  <a:pt x="3680620" y="2418557"/>
                </a:lnTo>
                <a:lnTo>
                  <a:pt x="3702051" y="2398713"/>
                </a:lnTo>
                <a:lnTo>
                  <a:pt x="3721895" y="2377282"/>
                </a:lnTo>
                <a:lnTo>
                  <a:pt x="3742532" y="2355851"/>
                </a:lnTo>
                <a:lnTo>
                  <a:pt x="3762376" y="2334419"/>
                </a:lnTo>
                <a:lnTo>
                  <a:pt x="3780632" y="2312194"/>
                </a:lnTo>
                <a:lnTo>
                  <a:pt x="3799682" y="2288382"/>
                </a:lnTo>
                <a:lnTo>
                  <a:pt x="3817145" y="2265363"/>
                </a:lnTo>
                <a:lnTo>
                  <a:pt x="3834607" y="2241551"/>
                </a:lnTo>
                <a:lnTo>
                  <a:pt x="3852070" y="2217738"/>
                </a:lnTo>
                <a:lnTo>
                  <a:pt x="3867945" y="2193132"/>
                </a:lnTo>
                <a:lnTo>
                  <a:pt x="3883820" y="2167732"/>
                </a:lnTo>
                <a:lnTo>
                  <a:pt x="3898107" y="2142332"/>
                </a:lnTo>
                <a:lnTo>
                  <a:pt x="3913189" y="2116138"/>
                </a:lnTo>
                <a:lnTo>
                  <a:pt x="3926682" y="2089944"/>
                </a:lnTo>
                <a:lnTo>
                  <a:pt x="3940176" y="2062957"/>
                </a:lnTo>
                <a:lnTo>
                  <a:pt x="3952082" y="2035969"/>
                </a:lnTo>
                <a:lnTo>
                  <a:pt x="3963989" y="2009776"/>
                </a:lnTo>
                <a:lnTo>
                  <a:pt x="3975895" y="1981994"/>
                </a:lnTo>
                <a:lnTo>
                  <a:pt x="3986213" y="1954213"/>
                </a:lnTo>
                <a:lnTo>
                  <a:pt x="3996532" y="1925638"/>
                </a:lnTo>
                <a:lnTo>
                  <a:pt x="4006057" y="1897063"/>
                </a:lnTo>
                <a:lnTo>
                  <a:pt x="4013995" y="1867694"/>
                </a:lnTo>
                <a:lnTo>
                  <a:pt x="4021932" y="1839119"/>
                </a:lnTo>
                <a:lnTo>
                  <a:pt x="4029870" y="1808957"/>
                </a:lnTo>
                <a:lnTo>
                  <a:pt x="4036220" y="1779588"/>
                </a:lnTo>
                <a:lnTo>
                  <a:pt x="4041776" y="1749425"/>
                </a:lnTo>
                <a:lnTo>
                  <a:pt x="4046539" y="1719263"/>
                </a:lnTo>
                <a:lnTo>
                  <a:pt x="4050507" y="1689100"/>
                </a:lnTo>
                <a:lnTo>
                  <a:pt x="4053682" y="1658144"/>
                </a:lnTo>
                <a:lnTo>
                  <a:pt x="4057651" y="1627188"/>
                </a:lnTo>
                <a:lnTo>
                  <a:pt x="4059239" y="1596232"/>
                </a:lnTo>
                <a:lnTo>
                  <a:pt x="4060826" y="1563688"/>
                </a:lnTo>
                <a:lnTo>
                  <a:pt x="4060826" y="1531938"/>
                </a:lnTo>
                <a:lnTo>
                  <a:pt x="4060826" y="1500982"/>
                </a:lnTo>
                <a:lnTo>
                  <a:pt x="4059239" y="1469232"/>
                </a:lnTo>
                <a:lnTo>
                  <a:pt x="4057651" y="1438275"/>
                </a:lnTo>
                <a:lnTo>
                  <a:pt x="4053682" y="1407319"/>
                </a:lnTo>
                <a:lnTo>
                  <a:pt x="4050507" y="1376363"/>
                </a:lnTo>
                <a:lnTo>
                  <a:pt x="4046539" y="1346200"/>
                </a:lnTo>
                <a:lnTo>
                  <a:pt x="4041776" y="1316038"/>
                </a:lnTo>
                <a:lnTo>
                  <a:pt x="4036220" y="1285875"/>
                </a:lnTo>
                <a:lnTo>
                  <a:pt x="4029870" y="1255713"/>
                </a:lnTo>
                <a:lnTo>
                  <a:pt x="4021932" y="1226344"/>
                </a:lnTo>
                <a:lnTo>
                  <a:pt x="4013995" y="1196975"/>
                </a:lnTo>
                <a:lnTo>
                  <a:pt x="4006057" y="1168400"/>
                </a:lnTo>
                <a:lnTo>
                  <a:pt x="3996532" y="1139825"/>
                </a:lnTo>
                <a:lnTo>
                  <a:pt x="3986213" y="1111250"/>
                </a:lnTo>
                <a:lnTo>
                  <a:pt x="3975895" y="1083469"/>
                </a:lnTo>
                <a:lnTo>
                  <a:pt x="3963989" y="1055688"/>
                </a:lnTo>
                <a:lnTo>
                  <a:pt x="3952082" y="1027907"/>
                </a:lnTo>
                <a:lnTo>
                  <a:pt x="3940176" y="1000919"/>
                </a:lnTo>
                <a:lnTo>
                  <a:pt x="3926682" y="975519"/>
                </a:lnTo>
                <a:lnTo>
                  <a:pt x="3913189" y="949325"/>
                </a:lnTo>
                <a:lnTo>
                  <a:pt x="3898107" y="923132"/>
                </a:lnTo>
                <a:lnTo>
                  <a:pt x="3883820" y="897732"/>
                </a:lnTo>
                <a:lnTo>
                  <a:pt x="3867945" y="872332"/>
                </a:lnTo>
                <a:lnTo>
                  <a:pt x="3852070" y="847725"/>
                </a:lnTo>
                <a:lnTo>
                  <a:pt x="3834607" y="823119"/>
                </a:lnTo>
                <a:lnTo>
                  <a:pt x="3817145" y="800100"/>
                </a:lnTo>
                <a:lnTo>
                  <a:pt x="3799682" y="776288"/>
                </a:lnTo>
                <a:lnTo>
                  <a:pt x="3780632" y="753269"/>
                </a:lnTo>
                <a:lnTo>
                  <a:pt x="3762376" y="731044"/>
                </a:lnTo>
                <a:lnTo>
                  <a:pt x="3742532" y="709613"/>
                </a:lnTo>
                <a:lnTo>
                  <a:pt x="3721895" y="687388"/>
                </a:lnTo>
                <a:lnTo>
                  <a:pt x="3702051" y="665956"/>
                </a:lnTo>
                <a:lnTo>
                  <a:pt x="3680620" y="645319"/>
                </a:lnTo>
                <a:lnTo>
                  <a:pt x="3659188" y="626269"/>
                </a:lnTo>
                <a:lnTo>
                  <a:pt x="3636963" y="606425"/>
                </a:lnTo>
                <a:lnTo>
                  <a:pt x="3615532" y="587375"/>
                </a:lnTo>
                <a:lnTo>
                  <a:pt x="3592513" y="569119"/>
                </a:lnTo>
                <a:lnTo>
                  <a:pt x="3568701" y="550863"/>
                </a:lnTo>
                <a:lnTo>
                  <a:pt x="3544888" y="534194"/>
                </a:lnTo>
                <a:lnTo>
                  <a:pt x="3520282" y="516731"/>
                </a:lnTo>
                <a:lnTo>
                  <a:pt x="3496470" y="500063"/>
                </a:lnTo>
                <a:lnTo>
                  <a:pt x="3471070" y="484981"/>
                </a:lnTo>
                <a:lnTo>
                  <a:pt x="3445670" y="469900"/>
                </a:lnTo>
                <a:lnTo>
                  <a:pt x="3419476" y="455613"/>
                </a:lnTo>
                <a:lnTo>
                  <a:pt x="3393282" y="441325"/>
                </a:lnTo>
                <a:lnTo>
                  <a:pt x="3366295" y="428625"/>
                </a:lnTo>
                <a:lnTo>
                  <a:pt x="3339307" y="415925"/>
                </a:lnTo>
                <a:lnTo>
                  <a:pt x="3312320" y="404019"/>
                </a:lnTo>
                <a:lnTo>
                  <a:pt x="3284538" y="392906"/>
                </a:lnTo>
                <a:lnTo>
                  <a:pt x="3256757" y="381794"/>
                </a:lnTo>
                <a:lnTo>
                  <a:pt x="3228182" y="372269"/>
                </a:lnTo>
                <a:lnTo>
                  <a:pt x="3200401" y="362744"/>
                </a:lnTo>
                <a:lnTo>
                  <a:pt x="3171826" y="354013"/>
                </a:lnTo>
                <a:lnTo>
                  <a:pt x="3142457" y="346075"/>
                </a:lnTo>
                <a:lnTo>
                  <a:pt x="3113088" y="338931"/>
                </a:lnTo>
                <a:lnTo>
                  <a:pt x="3082926" y="332581"/>
                </a:lnTo>
                <a:lnTo>
                  <a:pt x="3052763" y="327025"/>
                </a:lnTo>
                <a:lnTo>
                  <a:pt x="3021807" y="321469"/>
                </a:lnTo>
                <a:lnTo>
                  <a:pt x="2991645" y="317500"/>
                </a:lnTo>
                <a:lnTo>
                  <a:pt x="2960688" y="313531"/>
                </a:lnTo>
                <a:lnTo>
                  <a:pt x="2929732" y="311150"/>
                </a:lnTo>
                <a:lnTo>
                  <a:pt x="2898776" y="309563"/>
                </a:lnTo>
                <a:lnTo>
                  <a:pt x="2867026" y="307975"/>
                </a:lnTo>
                <a:lnTo>
                  <a:pt x="2835276" y="307975"/>
                </a:lnTo>
                <a:close/>
                <a:moveTo>
                  <a:pt x="2836465" y="0"/>
                </a:moveTo>
                <a:lnTo>
                  <a:pt x="2910295" y="1588"/>
                </a:lnTo>
                <a:lnTo>
                  <a:pt x="2982536" y="3970"/>
                </a:lnTo>
                <a:lnTo>
                  <a:pt x="3055571" y="8733"/>
                </a:lnTo>
                <a:lnTo>
                  <a:pt x="3127019" y="14291"/>
                </a:lnTo>
                <a:lnTo>
                  <a:pt x="3197672" y="21437"/>
                </a:lnTo>
                <a:lnTo>
                  <a:pt x="3269120" y="31758"/>
                </a:lnTo>
                <a:lnTo>
                  <a:pt x="3338979" y="42080"/>
                </a:lnTo>
                <a:lnTo>
                  <a:pt x="3408839" y="53989"/>
                </a:lnTo>
                <a:lnTo>
                  <a:pt x="3477905" y="68280"/>
                </a:lnTo>
                <a:lnTo>
                  <a:pt x="3545383" y="82571"/>
                </a:lnTo>
                <a:lnTo>
                  <a:pt x="3612862" y="99244"/>
                </a:lnTo>
                <a:lnTo>
                  <a:pt x="3680340" y="116711"/>
                </a:lnTo>
                <a:lnTo>
                  <a:pt x="3747024" y="135766"/>
                </a:lnTo>
                <a:lnTo>
                  <a:pt x="3812121" y="155615"/>
                </a:lnTo>
                <a:lnTo>
                  <a:pt x="3876423" y="176258"/>
                </a:lnTo>
                <a:lnTo>
                  <a:pt x="3941520" y="198489"/>
                </a:lnTo>
                <a:lnTo>
                  <a:pt x="4004235" y="221514"/>
                </a:lnTo>
                <a:lnTo>
                  <a:pt x="4066950" y="246126"/>
                </a:lnTo>
                <a:lnTo>
                  <a:pt x="4128077" y="271533"/>
                </a:lnTo>
                <a:lnTo>
                  <a:pt x="4189205" y="296939"/>
                </a:lnTo>
                <a:lnTo>
                  <a:pt x="4248745" y="323140"/>
                </a:lnTo>
                <a:lnTo>
                  <a:pt x="4308284" y="350929"/>
                </a:lnTo>
                <a:lnTo>
                  <a:pt x="4366236" y="379511"/>
                </a:lnTo>
                <a:lnTo>
                  <a:pt x="4423394" y="408093"/>
                </a:lnTo>
                <a:lnTo>
                  <a:pt x="4478964" y="437470"/>
                </a:lnTo>
                <a:lnTo>
                  <a:pt x="4534535" y="467640"/>
                </a:lnTo>
                <a:lnTo>
                  <a:pt x="4588517" y="497810"/>
                </a:lnTo>
                <a:lnTo>
                  <a:pt x="4640912" y="528775"/>
                </a:lnTo>
                <a:lnTo>
                  <a:pt x="4693307" y="560533"/>
                </a:lnTo>
                <a:lnTo>
                  <a:pt x="4744907" y="593085"/>
                </a:lnTo>
                <a:lnTo>
                  <a:pt x="4794921" y="624843"/>
                </a:lnTo>
                <a:lnTo>
                  <a:pt x="4842553" y="657395"/>
                </a:lnTo>
                <a:lnTo>
                  <a:pt x="4890978" y="689948"/>
                </a:lnTo>
                <a:lnTo>
                  <a:pt x="4936228" y="722500"/>
                </a:lnTo>
                <a:lnTo>
                  <a:pt x="4982272" y="755052"/>
                </a:lnTo>
                <a:lnTo>
                  <a:pt x="5025935" y="788398"/>
                </a:lnTo>
                <a:lnTo>
                  <a:pt x="5068803" y="820950"/>
                </a:lnTo>
                <a:lnTo>
                  <a:pt x="5110083" y="853503"/>
                </a:lnTo>
                <a:lnTo>
                  <a:pt x="5150571" y="887643"/>
                </a:lnTo>
                <a:lnTo>
                  <a:pt x="5189470" y="920195"/>
                </a:lnTo>
                <a:lnTo>
                  <a:pt x="5226781" y="952747"/>
                </a:lnTo>
                <a:lnTo>
                  <a:pt x="5262505" y="984505"/>
                </a:lnTo>
                <a:lnTo>
                  <a:pt x="5298229" y="1016263"/>
                </a:lnTo>
                <a:lnTo>
                  <a:pt x="5331571" y="1048022"/>
                </a:lnTo>
                <a:lnTo>
                  <a:pt x="5363325" y="1078986"/>
                </a:lnTo>
                <a:lnTo>
                  <a:pt x="5394286" y="1109950"/>
                </a:lnTo>
                <a:lnTo>
                  <a:pt x="5423659" y="1140121"/>
                </a:lnTo>
                <a:lnTo>
                  <a:pt x="5451444" y="1170291"/>
                </a:lnTo>
                <a:lnTo>
                  <a:pt x="5477641" y="1199667"/>
                </a:lnTo>
                <a:lnTo>
                  <a:pt x="5501457" y="1228250"/>
                </a:lnTo>
                <a:lnTo>
                  <a:pt x="5524479" y="1256038"/>
                </a:lnTo>
                <a:lnTo>
                  <a:pt x="5545913" y="1283033"/>
                </a:lnTo>
                <a:lnTo>
                  <a:pt x="5566554" y="1309233"/>
                </a:lnTo>
                <a:lnTo>
                  <a:pt x="5584019" y="1335434"/>
                </a:lnTo>
                <a:lnTo>
                  <a:pt x="5601483" y="1360046"/>
                </a:lnTo>
                <a:lnTo>
                  <a:pt x="5615773" y="1383071"/>
                </a:lnTo>
                <a:lnTo>
                  <a:pt x="5629269" y="1406096"/>
                </a:lnTo>
                <a:lnTo>
                  <a:pt x="5641177" y="1427533"/>
                </a:lnTo>
                <a:lnTo>
                  <a:pt x="5651497" y="1448175"/>
                </a:lnTo>
                <a:lnTo>
                  <a:pt x="5659435" y="1467230"/>
                </a:lnTo>
                <a:lnTo>
                  <a:pt x="5665787" y="1486285"/>
                </a:lnTo>
                <a:lnTo>
                  <a:pt x="5669755" y="1502164"/>
                </a:lnTo>
                <a:lnTo>
                  <a:pt x="5672931" y="1518837"/>
                </a:lnTo>
                <a:lnTo>
                  <a:pt x="5673725" y="1532335"/>
                </a:lnTo>
                <a:lnTo>
                  <a:pt x="5672931" y="1547420"/>
                </a:lnTo>
                <a:lnTo>
                  <a:pt x="5669755" y="1562505"/>
                </a:lnTo>
                <a:lnTo>
                  <a:pt x="5665787" y="1579972"/>
                </a:lnTo>
                <a:lnTo>
                  <a:pt x="5659435" y="1598233"/>
                </a:lnTo>
                <a:lnTo>
                  <a:pt x="5651497" y="1617288"/>
                </a:lnTo>
                <a:lnTo>
                  <a:pt x="5641177" y="1637931"/>
                </a:lnTo>
                <a:lnTo>
                  <a:pt x="5629269" y="1660162"/>
                </a:lnTo>
                <a:lnTo>
                  <a:pt x="5615773" y="1682392"/>
                </a:lnTo>
                <a:lnTo>
                  <a:pt x="5601483" y="1706211"/>
                </a:lnTo>
                <a:lnTo>
                  <a:pt x="5584019" y="1730824"/>
                </a:lnTo>
                <a:lnTo>
                  <a:pt x="5566554" y="1756230"/>
                </a:lnTo>
                <a:lnTo>
                  <a:pt x="5545913" y="1783225"/>
                </a:lnTo>
                <a:lnTo>
                  <a:pt x="5524479" y="1810219"/>
                </a:lnTo>
                <a:lnTo>
                  <a:pt x="5501457" y="1838008"/>
                </a:lnTo>
                <a:lnTo>
                  <a:pt x="5477641" y="1866590"/>
                </a:lnTo>
                <a:lnTo>
                  <a:pt x="5451444" y="1895966"/>
                </a:lnTo>
                <a:lnTo>
                  <a:pt x="5423659" y="1925343"/>
                </a:lnTo>
                <a:lnTo>
                  <a:pt x="5394286" y="1955513"/>
                </a:lnTo>
                <a:lnTo>
                  <a:pt x="5363325" y="1986477"/>
                </a:lnTo>
                <a:lnTo>
                  <a:pt x="5331571" y="2018236"/>
                </a:lnTo>
                <a:lnTo>
                  <a:pt x="5298229" y="2049200"/>
                </a:lnTo>
                <a:lnTo>
                  <a:pt x="5262505" y="2081752"/>
                </a:lnTo>
                <a:lnTo>
                  <a:pt x="5226781" y="2113510"/>
                </a:lnTo>
                <a:lnTo>
                  <a:pt x="5189470" y="2146062"/>
                </a:lnTo>
                <a:lnTo>
                  <a:pt x="5150571" y="2178615"/>
                </a:lnTo>
                <a:lnTo>
                  <a:pt x="5110083" y="2211167"/>
                </a:lnTo>
                <a:lnTo>
                  <a:pt x="5068803" y="2245307"/>
                </a:lnTo>
                <a:lnTo>
                  <a:pt x="5025935" y="2277859"/>
                </a:lnTo>
                <a:lnTo>
                  <a:pt x="4982272" y="2310411"/>
                </a:lnTo>
                <a:lnTo>
                  <a:pt x="4936228" y="2343757"/>
                </a:lnTo>
                <a:lnTo>
                  <a:pt x="4890978" y="2376310"/>
                </a:lnTo>
                <a:lnTo>
                  <a:pt x="4842553" y="2408862"/>
                </a:lnTo>
                <a:lnTo>
                  <a:pt x="4794921" y="2440620"/>
                </a:lnTo>
                <a:lnTo>
                  <a:pt x="4744907" y="2473172"/>
                </a:lnTo>
                <a:lnTo>
                  <a:pt x="4693307" y="2504930"/>
                </a:lnTo>
                <a:lnTo>
                  <a:pt x="4640912" y="2535895"/>
                </a:lnTo>
                <a:lnTo>
                  <a:pt x="4588517" y="2566859"/>
                </a:lnTo>
                <a:lnTo>
                  <a:pt x="4534535" y="2597823"/>
                </a:lnTo>
                <a:lnTo>
                  <a:pt x="4478964" y="2628787"/>
                </a:lnTo>
                <a:lnTo>
                  <a:pt x="4423394" y="2657370"/>
                </a:lnTo>
                <a:lnTo>
                  <a:pt x="4366236" y="2685952"/>
                </a:lnTo>
                <a:lnTo>
                  <a:pt x="4308284" y="2714535"/>
                </a:lnTo>
                <a:lnTo>
                  <a:pt x="4248745" y="2741529"/>
                </a:lnTo>
                <a:lnTo>
                  <a:pt x="4189205" y="2768524"/>
                </a:lnTo>
                <a:lnTo>
                  <a:pt x="4128077" y="2794724"/>
                </a:lnTo>
                <a:lnTo>
                  <a:pt x="4066950" y="2820131"/>
                </a:lnTo>
                <a:lnTo>
                  <a:pt x="4004235" y="2843949"/>
                </a:lnTo>
                <a:lnTo>
                  <a:pt x="3941520" y="2867768"/>
                </a:lnTo>
                <a:lnTo>
                  <a:pt x="3876423" y="2889205"/>
                </a:lnTo>
                <a:lnTo>
                  <a:pt x="3812121" y="2910642"/>
                </a:lnTo>
                <a:lnTo>
                  <a:pt x="3747024" y="2930491"/>
                </a:lnTo>
                <a:lnTo>
                  <a:pt x="3680340" y="2948752"/>
                </a:lnTo>
                <a:lnTo>
                  <a:pt x="3612862" y="2967013"/>
                </a:lnTo>
                <a:lnTo>
                  <a:pt x="3545383" y="2983686"/>
                </a:lnTo>
                <a:lnTo>
                  <a:pt x="3477905" y="2997977"/>
                </a:lnTo>
                <a:lnTo>
                  <a:pt x="3408839" y="3011474"/>
                </a:lnTo>
                <a:lnTo>
                  <a:pt x="3338979" y="3024177"/>
                </a:lnTo>
                <a:lnTo>
                  <a:pt x="3269120" y="3034499"/>
                </a:lnTo>
                <a:lnTo>
                  <a:pt x="3197672" y="3044026"/>
                </a:lnTo>
                <a:lnTo>
                  <a:pt x="3127019" y="3051966"/>
                </a:lnTo>
                <a:lnTo>
                  <a:pt x="3055571" y="3057524"/>
                </a:lnTo>
                <a:lnTo>
                  <a:pt x="2982536" y="3061493"/>
                </a:lnTo>
                <a:lnTo>
                  <a:pt x="2910295" y="3064669"/>
                </a:lnTo>
                <a:lnTo>
                  <a:pt x="2836465" y="3065463"/>
                </a:lnTo>
                <a:lnTo>
                  <a:pt x="2764224" y="3064669"/>
                </a:lnTo>
                <a:lnTo>
                  <a:pt x="2690395" y="3061493"/>
                </a:lnTo>
                <a:lnTo>
                  <a:pt x="2618948" y="3057524"/>
                </a:lnTo>
                <a:lnTo>
                  <a:pt x="2546706" y="3051966"/>
                </a:lnTo>
                <a:lnTo>
                  <a:pt x="2476053" y="3044026"/>
                </a:lnTo>
                <a:lnTo>
                  <a:pt x="2405399" y="3034499"/>
                </a:lnTo>
                <a:lnTo>
                  <a:pt x="2334745" y="3024177"/>
                </a:lnTo>
                <a:lnTo>
                  <a:pt x="2265679" y="3011474"/>
                </a:lnTo>
                <a:lnTo>
                  <a:pt x="2195820" y="2997977"/>
                </a:lnTo>
                <a:lnTo>
                  <a:pt x="2127548" y="2983686"/>
                </a:lnTo>
                <a:lnTo>
                  <a:pt x="2060069" y="2967013"/>
                </a:lnTo>
                <a:lnTo>
                  <a:pt x="1993385" y="2948752"/>
                </a:lnTo>
                <a:lnTo>
                  <a:pt x="1926701" y="2930491"/>
                </a:lnTo>
                <a:lnTo>
                  <a:pt x="1861604" y="2910642"/>
                </a:lnTo>
                <a:lnTo>
                  <a:pt x="1796508" y="2889205"/>
                </a:lnTo>
                <a:lnTo>
                  <a:pt x="1732999" y="2867768"/>
                </a:lnTo>
                <a:lnTo>
                  <a:pt x="1669490" y="2843949"/>
                </a:lnTo>
                <a:lnTo>
                  <a:pt x="1606775" y="2820131"/>
                </a:lnTo>
                <a:lnTo>
                  <a:pt x="1544853" y="2794724"/>
                </a:lnTo>
                <a:lnTo>
                  <a:pt x="1484520" y="2768524"/>
                </a:lnTo>
                <a:lnTo>
                  <a:pt x="1424980" y="2741529"/>
                </a:lnTo>
                <a:lnTo>
                  <a:pt x="1365441" y="2714535"/>
                </a:lnTo>
                <a:lnTo>
                  <a:pt x="1307489" y="2685952"/>
                </a:lnTo>
                <a:lnTo>
                  <a:pt x="1250331" y="2657370"/>
                </a:lnTo>
                <a:lnTo>
                  <a:pt x="1193967" y="2628787"/>
                </a:lnTo>
                <a:lnTo>
                  <a:pt x="1139984" y="2597823"/>
                </a:lnTo>
                <a:lnTo>
                  <a:pt x="1086002" y="2566859"/>
                </a:lnTo>
                <a:lnTo>
                  <a:pt x="1032019" y="2535895"/>
                </a:lnTo>
                <a:lnTo>
                  <a:pt x="980418" y="2504930"/>
                </a:lnTo>
                <a:lnTo>
                  <a:pt x="928817" y="2473172"/>
                </a:lnTo>
                <a:lnTo>
                  <a:pt x="879598" y="2440620"/>
                </a:lnTo>
                <a:lnTo>
                  <a:pt x="831172" y="2408862"/>
                </a:lnTo>
                <a:lnTo>
                  <a:pt x="783541" y="2376310"/>
                </a:lnTo>
                <a:lnTo>
                  <a:pt x="736703" y="2343757"/>
                </a:lnTo>
                <a:lnTo>
                  <a:pt x="691453" y="2310411"/>
                </a:lnTo>
                <a:lnTo>
                  <a:pt x="647790" y="2277859"/>
                </a:lnTo>
                <a:lnTo>
                  <a:pt x="605716" y="2245307"/>
                </a:lnTo>
                <a:lnTo>
                  <a:pt x="563641" y="2211167"/>
                </a:lnTo>
                <a:lnTo>
                  <a:pt x="523948" y="2178615"/>
                </a:lnTo>
                <a:lnTo>
                  <a:pt x="484255" y="2146062"/>
                </a:lnTo>
                <a:lnTo>
                  <a:pt x="446944" y="2113510"/>
                </a:lnTo>
                <a:lnTo>
                  <a:pt x="410426" y="2081752"/>
                </a:lnTo>
                <a:lnTo>
                  <a:pt x="376290" y="2049200"/>
                </a:lnTo>
                <a:lnTo>
                  <a:pt x="342948" y="2018236"/>
                </a:lnTo>
                <a:lnTo>
                  <a:pt x="310399" y="1986477"/>
                </a:lnTo>
                <a:lnTo>
                  <a:pt x="279439" y="1955513"/>
                </a:lnTo>
                <a:lnTo>
                  <a:pt x="250066" y="1925343"/>
                </a:lnTo>
                <a:lnTo>
                  <a:pt x="223075" y="1895966"/>
                </a:lnTo>
                <a:lnTo>
                  <a:pt x="196877" y="1866590"/>
                </a:lnTo>
                <a:lnTo>
                  <a:pt x="172268" y="1838008"/>
                </a:lnTo>
                <a:lnTo>
                  <a:pt x="149246" y="1810219"/>
                </a:lnTo>
                <a:lnTo>
                  <a:pt x="127018" y="1783225"/>
                </a:lnTo>
                <a:lnTo>
                  <a:pt x="107965" y="1756230"/>
                </a:lnTo>
                <a:lnTo>
                  <a:pt x="88912" y="1730824"/>
                </a:lnTo>
                <a:lnTo>
                  <a:pt x="72241" y="1706211"/>
                </a:lnTo>
                <a:lnTo>
                  <a:pt x="57952" y="1682392"/>
                </a:lnTo>
                <a:lnTo>
                  <a:pt x="43662" y="1660162"/>
                </a:lnTo>
                <a:lnTo>
                  <a:pt x="32548" y="1637931"/>
                </a:lnTo>
                <a:lnTo>
                  <a:pt x="23022" y="1617288"/>
                </a:lnTo>
                <a:lnTo>
                  <a:pt x="14289" y="1598233"/>
                </a:lnTo>
                <a:lnTo>
                  <a:pt x="7938" y="1579972"/>
                </a:lnTo>
                <a:lnTo>
                  <a:pt x="3969" y="1562505"/>
                </a:lnTo>
                <a:lnTo>
                  <a:pt x="794" y="1547420"/>
                </a:lnTo>
                <a:lnTo>
                  <a:pt x="0" y="1532335"/>
                </a:lnTo>
                <a:lnTo>
                  <a:pt x="794" y="1518837"/>
                </a:lnTo>
                <a:lnTo>
                  <a:pt x="3969" y="1502164"/>
                </a:lnTo>
                <a:lnTo>
                  <a:pt x="7938" y="1486285"/>
                </a:lnTo>
                <a:lnTo>
                  <a:pt x="14289" y="1467230"/>
                </a:lnTo>
                <a:lnTo>
                  <a:pt x="23022" y="1448175"/>
                </a:lnTo>
                <a:lnTo>
                  <a:pt x="32548" y="1427533"/>
                </a:lnTo>
                <a:lnTo>
                  <a:pt x="43662" y="1406096"/>
                </a:lnTo>
                <a:lnTo>
                  <a:pt x="57952" y="1383071"/>
                </a:lnTo>
                <a:lnTo>
                  <a:pt x="72241" y="1360046"/>
                </a:lnTo>
                <a:lnTo>
                  <a:pt x="88912" y="1335434"/>
                </a:lnTo>
                <a:lnTo>
                  <a:pt x="107965" y="1309233"/>
                </a:lnTo>
                <a:lnTo>
                  <a:pt x="127018" y="1283033"/>
                </a:lnTo>
                <a:lnTo>
                  <a:pt x="149246" y="1256038"/>
                </a:lnTo>
                <a:lnTo>
                  <a:pt x="172268" y="1228250"/>
                </a:lnTo>
                <a:lnTo>
                  <a:pt x="196877" y="1199667"/>
                </a:lnTo>
                <a:lnTo>
                  <a:pt x="223075" y="1170291"/>
                </a:lnTo>
                <a:lnTo>
                  <a:pt x="250066" y="1140121"/>
                </a:lnTo>
                <a:lnTo>
                  <a:pt x="279439" y="1109950"/>
                </a:lnTo>
                <a:lnTo>
                  <a:pt x="310399" y="1078986"/>
                </a:lnTo>
                <a:lnTo>
                  <a:pt x="342948" y="1048022"/>
                </a:lnTo>
                <a:lnTo>
                  <a:pt x="376290" y="1016263"/>
                </a:lnTo>
                <a:lnTo>
                  <a:pt x="410426" y="984505"/>
                </a:lnTo>
                <a:lnTo>
                  <a:pt x="446944" y="952747"/>
                </a:lnTo>
                <a:lnTo>
                  <a:pt x="484255" y="920195"/>
                </a:lnTo>
                <a:lnTo>
                  <a:pt x="523948" y="887643"/>
                </a:lnTo>
                <a:lnTo>
                  <a:pt x="563641" y="853503"/>
                </a:lnTo>
                <a:lnTo>
                  <a:pt x="605716" y="820950"/>
                </a:lnTo>
                <a:lnTo>
                  <a:pt x="647790" y="788398"/>
                </a:lnTo>
                <a:lnTo>
                  <a:pt x="691453" y="755052"/>
                </a:lnTo>
                <a:lnTo>
                  <a:pt x="736703" y="722500"/>
                </a:lnTo>
                <a:lnTo>
                  <a:pt x="783541" y="689948"/>
                </a:lnTo>
                <a:lnTo>
                  <a:pt x="831172" y="657395"/>
                </a:lnTo>
                <a:lnTo>
                  <a:pt x="879598" y="624843"/>
                </a:lnTo>
                <a:lnTo>
                  <a:pt x="928817" y="593085"/>
                </a:lnTo>
                <a:lnTo>
                  <a:pt x="980418" y="560533"/>
                </a:lnTo>
                <a:lnTo>
                  <a:pt x="1032019" y="528775"/>
                </a:lnTo>
                <a:lnTo>
                  <a:pt x="1086002" y="497810"/>
                </a:lnTo>
                <a:lnTo>
                  <a:pt x="1139984" y="467640"/>
                </a:lnTo>
                <a:lnTo>
                  <a:pt x="1193967" y="437470"/>
                </a:lnTo>
                <a:lnTo>
                  <a:pt x="1250331" y="408093"/>
                </a:lnTo>
                <a:lnTo>
                  <a:pt x="1307489" y="379511"/>
                </a:lnTo>
                <a:lnTo>
                  <a:pt x="1365441" y="350929"/>
                </a:lnTo>
                <a:lnTo>
                  <a:pt x="1424980" y="323140"/>
                </a:lnTo>
                <a:lnTo>
                  <a:pt x="1484520" y="296939"/>
                </a:lnTo>
                <a:lnTo>
                  <a:pt x="1544853" y="271533"/>
                </a:lnTo>
                <a:lnTo>
                  <a:pt x="1606775" y="246126"/>
                </a:lnTo>
                <a:lnTo>
                  <a:pt x="1669490" y="221514"/>
                </a:lnTo>
                <a:lnTo>
                  <a:pt x="1732999" y="198489"/>
                </a:lnTo>
                <a:lnTo>
                  <a:pt x="1796508" y="176258"/>
                </a:lnTo>
                <a:lnTo>
                  <a:pt x="1861604" y="155615"/>
                </a:lnTo>
                <a:lnTo>
                  <a:pt x="1926701" y="135766"/>
                </a:lnTo>
                <a:lnTo>
                  <a:pt x="1993385" y="116711"/>
                </a:lnTo>
                <a:lnTo>
                  <a:pt x="2060069" y="99244"/>
                </a:lnTo>
                <a:lnTo>
                  <a:pt x="2127548" y="82571"/>
                </a:lnTo>
                <a:lnTo>
                  <a:pt x="2195820" y="68280"/>
                </a:lnTo>
                <a:lnTo>
                  <a:pt x="2265679" y="53989"/>
                </a:lnTo>
                <a:lnTo>
                  <a:pt x="2334745" y="42080"/>
                </a:lnTo>
                <a:lnTo>
                  <a:pt x="2405399" y="31758"/>
                </a:lnTo>
                <a:lnTo>
                  <a:pt x="2476053" y="21437"/>
                </a:lnTo>
                <a:lnTo>
                  <a:pt x="2546706" y="14291"/>
                </a:lnTo>
                <a:lnTo>
                  <a:pt x="2618948" y="8733"/>
                </a:lnTo>
                <a:lnTo>
                  <a:pt x="2690395" y="3970"/>
                </a:lnTo>
                <a:lnTo>
                  <a:pt x="2764224" y="1588"/>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5" name="任意多边形 24"/>
          <p:cNvSpPr/>
          <p:nvPr/>
        </p:nvSpPr>
        <p:spPr bwMode="auto">
          <a:xfrm>
            <a:off x="4575841" y="3093550"/>
            <a:ext cx="292565" cy="385232"/>
          </a:xfrm>
          <a:custGeom>
            <a:avLst/>
            <a:gdLst>
              <a:gd name="connsiteX0" fmla="*/ 4063488 w 4175125"/>
              <a:gd name="connsiteY0" fmla="*/ 2282825 h 5497513"/>
              <a:gd name="connsiteX1" fmla="*/ 4077740 w 4175125"/>
              <a:gd name="connsiteY1" fmla="*/ 2282825 h 5497513"/>
              <a:gd name="connsiteX2" fmla="*/ 4091991 w 4175125"/>
              <a:gd name="connsiteY2" fmla="*/ 2285201 h 5497513"/>
              <a:gd name="connsiteX3" fmla="*/ 4104659 w 4175125"/>
              <a:gd name="connsiteY3" fmla="*/ 2289162 h 5497513"/>
              <a:gd name="connsiteX4" fmla="*/ 4118119 w 4175125"/>
              <a:gd name="connsiteY4" fmla="*/ 2293915 h 5497513"/>
              <a:gd name="connsiteX5" fmla="*/ 4129995 w 4175125"/>
              <a:gd name="connsiteY5" fmla="*/ 2301836 h 5497513"/>
              <a:gd name="connsiteX6" fmla="*/ 4140288 w 4175125"/>
              <a:gd name="connsiteY6" fmla="*/ 2312133 h 5497513"/>
              <a:gd name="connsiteX7" fmla="*/ 4148997 w 4175125"/>
              <a:gd name="connsiteY7" fmla="*/ 2322431 h 5497513"/>
              <a:gd name="connsiteX8" fmla="*/ 4156915 w 4175125"/>
              <a:gd name="connsiteY8" fmla="*/ 2335897 h 5497513"/>
              <a:gd name="connsiteX9" fmla="*/ 4163249 w 4175125"/>
              <a:gd name="connsiteY9" fmla="*/ 2348571 h 5497513"/>
              <a:gd name="connsiteX10" fmla="*/ 4168791 w 4175125"/>
              <a:gd name="connsiteY10" fmla="*/ 2362829 h 5497513"/>
              <a:gd name="connsiteX11" fmla="*/ 4172750 w 4175125"/>
              <a:gd name="connsiteY11" fmla="*/ 2378671 h 5497513"/>
              <a:gd name="connsiteX12" fmla="*/ 4173542 w 4175125"/>
              <a:gd name="connsiteY12" fmla="*/ 2395305 h 5497513"/>
              <a:gd name="connsiteX13" fmla="*/ 4175125 w 4175125"/>
              <a:gd name="connsiteY13" fmla="*/ 2411940 h 5497513"/>
              <a:gd name="connsiteX14" fmla="*/ 4173542 w 4175125"/>
              <a:gd name="connsiteY14" fmla="*/ 2430158 h 5497513"/>
              <a:gd name="connsiteX15" fmla="*/ 4172750 w 4175125"/>
              <a:gd name="connsiteY15" fmla="*/ 2448377 h 5497513"/>
              <a:gd name="connsiteX16" fmla="*/ 4168791 w 4175125"/>
              <a:gd name="connsiteY16" fmla="*/ 2466595 h 5497513"/>
              <a:gd name="connsiteX17" fmla="*/ 4163249 w 4175125"/>
              <a:gd name="connsiteY17" fmla="*/ 2484814 h 5497513"/>
              <a:gd name="connsiteX18" fmla="*/ 4156915 w 4175125"/>
              <a:gd name="connsiteY18" fmla="*/ 2504617 h 5497513"/>
              <a:gd name="connsiteX19" fmla="*/ 4148997 w 4175125"/>
              <a:gd name="connsiteY19" fmla="*/ 2523628 h 5497513"/>
              <a:gd name="connsiteX20" fmla="*/ 4138704 w 4175125"/>
              <a:gd name="connsiteY20" fmla="*/ 2541846 h 5497513"/>
              <a:gd name="connsiteX21" fmla="*/ 4128412 w 4175125"/>
              <a:gd name="connsiteY21" fmla="*/ 2560065 h 5497513"/>
              <a:gd name="connsiteX22" fmla="*/ 4116535 w 4175125"/>
              <a:gd name="connsiteY22" fmla="*/ 2577491 h 5497513"/>
              <a:gd name="connsiteX23" fmla="*/ 4103867 w 4175125"/>
              <a:gd name="connsiteY23" fmla="*/ 2592541 h 5497513"/>
              <a:gd name="connsiteX24" fmla="*/ 4090408 w 4175125"/>
              <a:gd name="connsiteY24" fmla="*/ 2606800 h 5497513"/>
              <a:gd name="connsiteX25" fmla="*/ 4076156 w 4175125"/>
              <a:gd name="connsiteY25" fmla="*/ 2620265 h 5497513"/>
              <a:gd name="connsiteX26" fmla="*/ 4061905 w 4175125"/>
              <a:gd name="connsiteY26" fmla="*/ 2631355 h 5497513"/>
              <a:gd name="connsiteX27" fmla="*/ 4047653 w 4175125"/>
              <a:gd name="connsiteY27" fmla="*/ 2640860 h 5497513"/>
              <a:gd name="connsiteX28" fmla="*/ 4032610 w 4175125"/>
              <a:gd name="connsiteY28" fmla="*/ 2649574 h 5497513"/>
              <a:gd name="connsiteX29" fmla="*/ 4018358 w 4175125"/>
              <a:gd name="connsiteY29" fmla="*/ 2655911 h 5497513"/>
              <a:gd name="connsiteX30" fmla="*/ 4002523 w 4175125"/>
              <a:gd name="connsiteY30" fmla="*/ 2661455 h 5497513"/>
              <a:gd name="connsiteX31" fmla="*/ 3986688 w 4175125"/>
              <a:gd name="connsiteY31" fmla="*/ 2665416 h 5497513"/>
              <a:gd name="connsiteX32" fmla="*/ 3972437 w 4175125"/>
              <a:gd name="connsiteY32" fmla="*/ 2667000 h 5497513"/>
              <a:gd name="connsiteX33" fmla="*/ 3958185 w 4175125"/>
              <a:gd name="connsiteY33" fmla="*/ 2667000 h 5497513"/>
              <a:gd name="connsiteX34" fmla="*/ 3943934 w 4175125"/>
              <a:gd name="connsiteY34" fmla="*/ 2663832 h 5497513"/>
              <a:gd name="connsiteX35" fmla="*/ 3931266 w 4175125"/>
              <a:gd name="connsiteY35" fmla="*/ 2659871 h 5497513"/>
              <a:gd name="connsiteX36" fmla="*/ 3917806 w 4175125"/>
              <a:gd name="connsiteY36" fmla="*/ 2655118 h 5497513"/>
              <a:gd name="connsiteX37" fmla="*/ 3906722 w 4175125"/>
              <a:gd name="connsiteY37" fmla="*/ 2647197 h 5497513"/>
              <a:gd name="connsiteX38" fmla="*/ 3896429 w 4175125"/>
              <a:gd name="connsiteY38" fmla="*/ 2636900 h 5497513"/>
              <a:gd name="connsiteX39" fmla="*/ 3886928 w 4175125"/>
              <a:gd name="connsiteY39" fmla="*/ 2626602 h 5497513"/>
              <a:gd name="connsiteX40" fmla="*/ 3879010 w 4175125"/>
              <a:gd name="connsiteY40" fmla="*/ 2614721 h 5497513"/>
              <a:gd name="connsiteX41" fmla="*/ 3872676 w 4175125"/>
              <a:gd name="connsiteY41" fmla="*/ 2600463 h 5497513"/>
              <a:gd name="connsiteX42" fmla="*/ 3867926 w 4175125"/>
              <a:gd name="connsiteY42" fmla="*/ 2586205 h 5497513"/>
              <a:gd name="connsiteX43" fmla="*/ 3863967 w 4175125"/>
              <a:gd name="connsiteY43" fmla="*/ 2570362 h 5497513"/>
              <a:gd name="connsiteX44" fmla="*/ 3862384 w 4175125"/>
              <a:gd name="connsiteY44" fmla="*/ 2553728 h 5497513"/>
              <a:gd name="connsiteX45" fmla="*/ 3860800 w 4175125"/>
              <a:gd name="connsiteY45" fmla="*/ 2537094 h 5497513"/>
              <a:gd name="connsiteX46" fmla="*/ 3862384 w 4175125"/>
              <a:gd name="connsiteY46" fmla="*/ 2519667 h 5497513"/>
              <a:gd name="connsiteX47" fmla="*/ 3863967 w 4175125"/>
              <a:gd name="connsiteY47" fmla="*/ 2502241 h 5497513"/>
              <a:gd name="connsiteX48" fmla="*/ 3867926 w 4175125"/>
              <a:gd name="connsiteY48" fmla="*/ 2482438 h 5497513"/>
              <a:gd name="connsiteX49" fmla="*/ 3872676 w 4175125"/>
              <a:gd name="connsiteY49" fmla="*/ 2464219 h 5497513"/>
              <a:gd name="connsiteX50" fmla="*/ 3879010 w 4175125"/>
              <a:gd name="connsiteY50" fmla="*/ 2444416 h 5497513"/>
              <a:gd name="connsiteX51" fmla="*/ 3888511 w 4175125"/>
              <a:gd name="connsiteY51" fmla="*/ 2426198 h 5497513"/>
              <a:gd name="connsiteX52" fmla="*/ 3897221 w 4175125"/>
              <a:gd name="connsiteY52" fmla="*/ 2407187 h 5497513"/>
              <a:gd name="connsiteX53" fmla="*/ 3907513 w 4175125"/>
              <a:gd name="connsiteY53" fmla="*/ 2388968 h 5497513"/>
              <a:gd name="connsiteX54" fmla="*/ 3919390 w 4175125"/>
              <a:gd name="connsiteY54" fmla="*/ 2372334 h 5497513"/>
              <a:gd name="connsiteX55" fmla="*/ 3932849 w 4175125"/>
              <a:gd name="connsiteY55" fmla="*/ 2356492 h 5497513"/>
              <a:gd name="connsiteX56" fmla="*/ 3945517 w 4175125"/>
              <a:gd name="connsiteY56" fmla="*/ 2342234 h 5497513"/>
              <a:gd name="connsiteX57" fmla="*/ 3959769 w 4175125"/>
              <a:gd name="connsiteY57" fmla="*/ 2329560 h 5497513"/>
              <a:gd name="connsiteX58" fmla="*/ 3974020 w 4175125"/>
              <a:gd name="connsiteY58" fmla="*/ 2318470 h 5497513"/>
              <a:gd name="connsiteX59" fmla="*/ 3988272 w 4175125"/>
              <a:gd name="connsiteY59" fmla="*/ 2308173 h 5497513"/>
              <a:gd name="connsiteX60" fmla="*/ 4004107 w 4175125"/>
              <a:gd name="connsiteY60" fmla="*/ 2299460 h 5497513"/>
              <a:gd name="connsiteX61" fmla="*/ 4018358 w 4175125"/>
              <a:gd name="connsiteY61" fmla="*/ 2293123 h 5497513"/>
              <a:gd name="connsiteX62" fmla="*/ 4033402 w 4175125"/>
              <a:gd name="connsiteY62" fmla="*/ 2287578 h 5497513"/>
              <a:gd name="connsiteX63" fmla="*/ 4049237 w 4175125"/>
              <a:gd name="connsiteY63" fmla="*/ 2283617 h 5497513"/>
              <a:gd name="connsiteX64" fmla="*/ 2667436 w 4175125"/>
              <a:gd name="connsiteY64" fmla="*/ 2112963 h 5497513"/>
              <a:gd name="connsiteX65" fmla="*/ 2704729 w 4175125"/>
              <a:gd name="connsiteY65" fmla="*/ 2113757 h 5497513"/>
              <a:gd name="connsiteX66" fmla="*/ 2742815 w 4175125"/>
              <a:gd name="connsiteY66" fmla="*/ 2116933 h 5497513"/>
              <a:gd name="connsiteX67" fmla="*/ 2781694 w 4175125"/>
              <a:gd name="connsiteY67" fmla="*/ 2120109 h 5497513"/>
              <a:gd name="connsiteX68" fmla="*/ 2822161 w 4175125"/>
              <a:gd name="connsiteY68" fmla="*/ 2127254 h 5497513"/>
              <a:gd name="connsiteX69" fmla="*/ 2861834 w 4175125"/>
              <a:gd name="connsiteY69" fmla="*/ 2134399 h 5497513"/>
              <a:gd name="connsiteX70" fmla="*/ 2903887 w 4175125"/>
              <a:gd name="connsiteY70" fmla="*/ 2145515 h 5497513"/>
              <a:gd name="connsiteX71" fmla="*/ 2945147 w 4175125"/>
              <a:gd name="connsiteY71" fmla="*/ 2156630 h 5497513"/>
              <a:gd name="connsiteX72" fmla="*/ 2987201 w 4175125"/>
              <a:gd name="connsiteY72" fmla="*/ 2170920 h 5497513"/>
              <a:gd name="connsiteX73" fmla="*/ 3030048 w 4175125"/>
              <a:gd name="connsiteY73" fmla="*/ 2186799 h 5497513"/>
              <a:gd name="connsiteX74" fmla="*/ 3072894 w 4175125"/>
              <a:gd name="connsiteY74" fmla="*/ 2203472 h 5497513"/>
              <a:gd name="connsiteX75" fmla="*/ 3115741 w 4175125"/>
              <a:gd name="connsiteY75" fmla="*/ 2223320 h 5497513"/>
              <a:gd name="connsiteX76" fmla="*/ 3160175 w 4175125"/>
              <a:gd name="connsiteY76" fmla="*/ 2245550 h 5497513"/>
              <a:gd name="connsiteX77" fmla="*/ 3203022 w 4175125"/>
              <a:gd name="connsiteY77" fmla="*/ 2267781 h 5497513"/>
              <a:gd name="connsiteX78" fmla="*/ 3245869 w 4175125"/>
              <a:gd name="connsiteY78" fmla="*/ 2292393 h 5497513"/>
              <a:gd name="connsiteX79" fmla="*/ 3290303 w 4175125"/>
              <a:gd name="connsiteY79" fmla="*/ 2319387 h 5497513"/>
              <a:gd name="connsiteX80" fmla="*/ 3333150 w 4175125"/>
              <a:gd name="connsiteY80" fmla="*/ 2347174 h 5497513"/>
              <a:gd name="connsiteX81" fmla="*/ 3375996 w 4175125"/>
              <a:gd name="connsiteY81" fmla="*/ 2378138 h 5497513"/>
              <a:gd name="connsiteX82" fmla="*/ 3417256 w 4175125"/>
              <a:gd name="connsiteY82" fmla="*/ 2409101 h 5497513"/>
              <a:gd name="connsiteX83" fmla="*/ 3457723 w 4175125"/>
              <a:gd name="connsiteY83" fmla="*/ 2441653 h 5497513"/>
              <a:gd name="connsiteX84" fmla="*/ 3496602 w 4175125"/>
              <a:gd name="connsiteY84" fmla="*/ 2475792 h 5497513"/>
              <a:gd name="connsiteX85" fmla="*/ 3533102 w 4175125"/>
              <a:gd name="connsiteY85" fmla="*/ 2510725 h 5497513"/>
              <a:gd name="connsiteX86" fmla="*/ 3568014 w 4175125"/>
              <a:gd name="connsiteY86" fmla="*/ 2545658 h 5497513"/>
              <a:gd name="connsiteX87" fmla="*/ 3602133 w 4175125"/>
              <a:gd name="connsiteY87" fmla="*/ 2582179 h 5497513"/>
              <a:gd name="connsiteX88" fmla="*/ 3633078 w 4175125"/>
              <a:gd name="connsiteY88" fmla="*/ 2620288 h 5497513"/>
              <a:gd name="connsiteX89" fmla="*/ 3661642 w 4175125"/>
              <a:gd name="connsiteY89" fmla="*/ 2657603 h 5497513"/>
              <a:gd name="connsiteX90" fmla="*/ 3689414 w 4175125"/>
              <a:gd name="connsiteY90" fmla="*/ 2695712 h 5497513"/>
              <a:gd name="connsiteX91" fmla="*/ 3714804 w 4175125"/>
              <a:gd name="connsiteY91" fmla="*/ 2734615 h 5497513"/>
              <a:gd name="connsiteX92" fmla="*/ 3738608 w 4175125"/>
              <a:gd name="connsiteY92" fmla="*/ 2773518 h 5497513"/>
              <a:gd name="connsiteX93" fmla="*/ 3759238 w 4175125"/>
              <a:gd name="connsiteY93" fmla="*/ 2814009 h 5497513"/>
              <a:gd name="connsiteX94" fmla="*/ 3779075 w 4175125"/>
              <a:gd name="connsiteY94" fmla="*/ 2854500 h 5497513"/>
              <a:gd name="connsiteX95" fmla="*/ 3797324 w 4175125"/>
              <a:gd name="connsiteY95" fmla="*/ 2894196 h 5497513"/>
              <a:gd name="connsiteX96" fmla="*/ 3812400 w 4175125"/>
              <a:gd name="connsiteY96" fmla="*/ 2934687 h 5497513"/>
              <a:gd name="connsiteX97" fmla="*/ 3825889 w 4175125"/>
              <a:gd name="connsiteY97" fmla="*/ 2976766 h 5497513"/>
              <a:gd name="connsiteX98" fmla="*/ 3837791 w 4175125"/>
              <a:gd name="connsiteY98" fmla="*/ 3016463 h 5497513"/>
              <a:gd name="connsiteX99" fmla="*/ 3846519 w 4175125"/>
              <a:gd name="connsiteY99" fmla="*/ 3058541 h 5497513"/>
              <a:gd name="connsiteX100" fmla="*/ 3854454 w 4175125"/>
              <a:gd name="connsiteY100" fmla="*/ 3099032 h 5497513"/>
              <a:gd name="connsiteX101" fmla="*/ 3858421 w 4175125"/>
              <a:gd name="connsiteY101" fmla="*/ 3138729 h 5497513"/>
              <a:gd name="connsiteX102" fmla="*/ 3862388 w 4175125"/>
              <a:gd name="connsiteY102" fmla="*/ 3179219 h 5497513"/>
              <a:gd name="connsiteX103" fmla="*/ 3862388 w 4175125"/>
              <a:gd name="connsiteY103" fmla="*/ 3219710 h 5497513"/>
              <a:gd name="connsiteX104" fmla="*/ 3860801 w 4175125"/>
              <a:gd name="connsiteY104" fmla="*/ 3260201 h 5497513"/>
              <a:gd name="connsiteX105" fmla="*/ 3856834 w 4175125"/>
              <a:gd name="connsiteY105" fmla="*/ 3299104 h 5497513"/>
              <a:gd name="connsiteX106" fmla="*/ 3850486 w 4175125"/>
              <a:gd name="connsiteY106" fmla="*/ 3338007 h 5497513"/>
              <a:gd name="connsiteX107" fmla="*/ 3842552 w 4175125"/>
              <a:gd name="connsiteY107" fmla="*/ 3376910 h 5497513"/>
              <a:gd name="connsiteX108" fmla="*/ 3832236 w 4175125"/>
              <a:gd name="connsiteY108" fmla="*/ 3415019 h 5497513"/>
              <a:gd name="connsiteX109" fmla="*/ 3819541 w 4175125"/>
              <a:gd name="connsiteY109" fmla="*/ 3451540 h 5497513"/>
              <a:gd name="connsiteX110" fmla="*/ 3803672 w 4175125"/>
              <a:gd name="connsiteY110" fmla="*/ 3487267 h 5497513"/>
              <a:gd name="connsiteX111" fmla="*/ 3787009 w 4175125"/>
              <a:gd name="connsiteY111" fmla="*/ 3522994 h 5497513"/>
              <a:gd name="connsiteX112" fmla="*/ 3767173 w 4175125"/>
              <a:gd name="connsiteY112" fmla="*/ 3557927 h 5497513"/>
              <a:gd name="connsiteX113" fmla="*/ 3744162 w 4175125"/>
              <a:gd name="connsiteY113" fmla="*/ 3592066 h 5497513"/>
              <a:gd name="connsiteX114" fmla="*/ 3695761 w 4175125"/>
              <a:gd name="connsiteY114" fmla="*/ 3657963 h 5497513"/>
              <a:gd name="connsiteX115" fmla="*/ 3643393 w 4175125"/>
              <a:gd name="connsiteY115" fmla="*/ 3724654 h 5497513"/>
              <a:gd name="connsiteX116" fmla="*/ 3590231 w 4175125"/>
              <a:gd name="connsiteY116" fmla="*/ 3792138 h 5497513"/>
              <a:gd name="connsiteX117" fmla="*/ 3534689 w 4175125"/>
              <a:gd name="connsiteY117" fmla="*/ 3861211 h 5497513"/>
              <a:gd name="connsiteX118" fmla="*/ 3421224 w 4175125"/>
              <a:gd name="connsiteY118" fmla="*/ 3998562 h 5497513"/>
              <a:gd name="connsiteX119" fmla="*/ 3364095 w 4175125"/>
              <a:gd name="connsiteY119" fmla="*/ 4069222 h 5497513"/>
              <a:gd name="connsiteX120" fmla="*/ 3307759 w 4175125"/>
              <a:gd name="connsiteY120" fmla="*/ 4140676 h 5497513"/>
              <a:gd name="connsiteX121" fmla="*/ 3252217 w 4175125"/>
              <a:gd name="connsiteY121" fmla="*/ 4212130 h 5497513"/>
              <a:gd name="connsiteX122" fmla="*/ 3199055 w 4175125"/>
              <a:gd name="connsiteY122" fmla="*/ 4285173 h 5497513"/>
              <a:gd name="connsiteX123" fmla="*/ 3148273 w 4175125"/>
              <a:gd name="connsiteY123" fmla="*/ 4358215 h 5497513"/>
              <a:gd name="connsiteX124" fmla="*/ 3123676 w 4175125"/>
              <a:gd name="connsiteY124" fmla="*/ 4395530 h 5497513"/>
              <a:gd name="connsiteX125" fmla="*/ 3099872 w 4175125"/>
              <a:gd name="connsiteY125" fmla="*/ 4433639 h 5497513"/>
              <a:gd name="connsiteX126" fmla="*/ 3076862 w 4175125"/>
              <a:gd name="connsiteY126" fmla="*/ 4470160 h 5497513"/>
              <a:gd name="connsiteX127" fmla="*/ 3056232 w 4175125"/>
              <a:gd name="connsiteY127" fmla="*/ 4509063 h 5497513"/>
              <a:gd name="connsiteX128" fmla="*/ 3034808 w 4175125"/>
              <a:gd name="connsiteY128" fmla="*/ 4546378 h 5497513"/>
              <a:gd name="connsiteX129" fmla="*/ 3015765 w 4175125"/>
              <a:gd name="connsiteY129" fmla="*/ 4584487 h 5497513"/>
              <a:gd name="connsiteX130" fmla="*/ 2995929 w 4175125"/>
              <a:gd name="connsiteY130" fmla="*/ 4623389 h 5497513"/>
              <a:gd name="connsiteX131" fmla="*/ 2979266 w 4175125"/>
              <a:gd name="connsiteY131" fmla="*/ 4660704 h 5497513"/>
              <a:gd name="connsiteX132" fmla="*/ 2963397 w 4175125"/>
              <a:gd name="connsiteY132" fmla="*/ 4700401 h 5497513"/>
              <a:gd name="connsiteX133" fmla="*/ 2949115 w 4175125"/>
              <a:gd name="connsiteY133" fmla="*/ 4740098 h 5497513"/>
              <a:gd name="connsiteX134" fmla="*/ 2920550 w 4175125"/>
              <a:gd name="connsiteY134" fmla="*/ 4819492 h 5497513"/>
              <a:gd name="connsiteX135" fmla="*/ 2889605 w 4175125"/>
              <a:gd name="connsiteY135" fmla="*/ 4900473 h 5497513"/>
              <a:gd name="connsiteX136" fmla="*/ 2857073 w 4175125"/>
              <a:gd name="connsiteY136" fmla="*/ 4982249 h 5497513"/>
              <a:gd name="connsiteX137" fmla="*/ 2838824 w 4175125"/>
              <a:gd name="connsiteY137" fmla="*/ 5022739 h 5497513"/>
              <a:gd name="connsiteX138" fmla="*/ 2820574 w 4175125"/>
              <a:gd name="connsiteY138" fmla="*/ 5063230 h 5497513"/>
              <a:gd name="connsiteX139" fmla="*/ 2800737 w 4175125"/>
              <a:gd name="connsiteY139" fmla="*/ 5102133 h 5497513"/>
              <a:gd name="connsiteX140" fmla="*/ 2781694 w 4175125"/>
              <a:gd name="connsiteY140" fmla="*/ 5139448 h 5497513"/>
              <a:gd name="connsiteX141" fmla="*/ 2759477 w 4175125"/>
              <a:gd name="connsiteY141" fmla="*/ 5177557 h 5497513"/>
              <a:gd name="connsiteX142" fmla="*/ 2737260 w 4175125"/>
              <a:gd name="connsiteY142" fmla="*/ 5212490 h 5497513"/>
              <a:gd name="connsiteX143" fmla="*/ 2715044 w 4175125"/>
              <a:gd name="connsiteY143" fmla="*/ 5247423 h 5497513"/>
              <a:gd name="connsiteX144" fmla="*/ 2690446 w 4175125"/>
              <a:gd name="connsiteY144" fmla="*/ 5281562 h 5497513"/>
              <a:gd name="connsiteX145" fmla="*/ 2665849 w 4175125"/>
              <a:gd name="connsiteY145" fmla="*/ 5312526 h 5497513"/>
              <a:gd name="connsiteX146" fmla="*/ 2638078 w 4175125"/>
              <a:gd name="connsiteY146" fmla="*/ 5342696 h 5497513"/>
              <a:gd name="connsiteX147" fmla="*/ 2611100 w 4175125"/>
              <a:gd name="connsiteY147" fmla="*/ 5369689 h 5497513"/>
              <a:gd name="connsiteX148" fmla="*/ 2582536 w 4175125"/>
              <a:gd name="connsiteY148" fmla="*/ 5395095 h 5497513"/>
              <a:gd name="connsiteX149" fmla="*/ 2551591 w 4175125"/>
              <a:gd name="connsiteY149" fmla="*/ 5418120 h 5497513"/>
              <a:gd name="connsiteX150" fmla="*/ 2519852 w 4175125"/>
              <a:gd name="connsiteY150" fmla="*/ 5438762 h 5497513"/>
              <a:gd name="connsiteX151" fmla="*/ 2504776 w 4175125"/>
              <a:gd name="connsiteY151" fmla="*/ 5448289 h 5497513"/>
              <a:gd name="connsiteX152" fmla="*/ 2487320 w 4175125"/>
              <a:gd name="connsiteY152" fmla="*/ 5456228 h 5497513"/>
              <a:gd name="connsiteX153" fmla="*/ 2469071 w 4175125"/>
              <a:gd name="connsiteY153" fmla="*/ 5463374 h 5497513"/>
              <a:gd name="connsiteX154" fmla="*/ 2452408 w 4175125"/>
              <a:gd name="connsiteY154" fmla="*/ 5471313 h 5497513"/>
              <a:gd name="connsiteX155" fmla="*/ 2434158 w 4175125"/>
              <a:gd name="connsiteY155" fmla="*/ 5477665 h 5497513"/>
              <a:gd name="connsiteX156" fmla="*/ 2415909 w 4175125"/>
              <a:gd name="connsiteY156" fmla="*/ 5483222 h 5497513"/>
              <a:gd name="connsiteX157" fmla="*/ 2397659 w 4175125"/>
              <a:gd name="connsiteY157" fmla="*/ 5487192 h 5497513"/>
              <a:gd name="connsiteX158" fmla="*/ 2378616 w 4175125"/>
              <a:gd name="connsiteY158" fmla="*/ 5491162 h 5497513"/>
              <a:gd name="connsiteX159" fmla="*/ 2358780 w 4175125"/>
              <a:gd name="connsiteY159" fmla="*/ 5495131 h 5497513"/>
              <a:gd name="connsiteX160" fmla="*/ 2339737 w 4175125"/>
              <a:gd name="connsiteY160" fmla="*/ 5495925 h 5497513"/>
              <a:gd name="connsiteX161" fmla="*/ 2318313 w 4175125"/>
              <a:gd name="connsiteY161" fmla="*/ 5497513 h 5497513"/>
              <a:gd name="connsiteX162" fmla="*/ 2297683 w 4175125"/>
              <a:gd name="connsiteY162" fmla="*/ 5497513 h 5497513"/>
              <a:gd name="connsiteX163" fmla="*/ 2277053 w 4175125"/>
              <a:gd name="connsiteY163" fmla="*/ 5497513 h 5497513"/>
              <a:gd name="connsiteX164" fmla="*/ 2254836 w 4175125"/>
              <a:gd name="connsiteY164" fmla="*/ 5495131 h 5497513"/>
              <a:gd name="connsiteX165" fmla="*/ 2232619 w 4175125"/>
              <a:gd name="connsiteY165" fmla="*/ 5491956 h 5497513"/>
              <a:gd name="connsiteX166" fmla="*/ 2210403 w 4175125"/>
              <a:gd name="connsiteY166" fmla="*/ 5489574 h 5497513"/>
              <a:gd name="connsiteX167" fmla="*/ 2187392 w 4175125"/>
              <a:gd name="connsiteY167" fmla="*/ 5484810 h 5497513"/>
              <a:gd name="connsiteX168" fmla="*/ 2163588 w 4175125"/>
              <a:gd name="connsiteY168" fmla="*/ 5479253 h 5497513"/>
              <a:gd name="connsiteX169" fmla="*/ 2140578 w 4175125"/>
              <a:gd name="connsiteY169" fmla="*/ 5471313 h 5497513"/>
              <a:gd name="connsiteX170" fmla="*/ 2115981 w 4175125"/>
              <a:gd name="connsiteY170" fmla="*/ 5463374 h 5497513"/>
              <a:gd name="connsiteX171" fmla="*/ 2090590 w 4175125"/>
              <a:gd name="connsiteY171" fmla="*/ 5456228 h 5497513"/>
              <a:gd name="connsiteX172" fmla="*/ 2065199 w 4175125"/>
              <a:gd name="connsiteY172" fmla="*/ 5445113 h 5497513"/>
              <a:gd name="connsiteX173" fmla="*/ 2040602 w 4175125"/>
              <a:gd name="connsiteY173" fmla="*/ 5433998 h 5497513"/>
              <a:gd name="connsiteX174" fmla="*/ 2012831 w 4175125"/>
              <a:gd name="connsiteY174" fmla="*/ 5422089 h 5497513"/>
              <a:gd name="connsiteX175" fmla="*/ 1986647 w 4175125"/>
              <a:gd name="connsiteY175" fmla="*/ 5407798 h 5497513"/>
              <a:gd name="connsiteX176" fmla="*/ 1962049 w 4175125"/>
              <a:gd name="connsiteY176" fmla="*/ 5395095 h 5497513"/>
              <a:gd name="connsiteX177" fmla="*/ 1939039 w 4175125"/>
              <a:gd name="connsiteY177" fmla="*/ 5380805 h 5497513"/>
              <a:gd name="connsiteX178" fmla="*/ 1916822 w 4175125"/>
              <a:gd name="connsiteY178" fmla="*/ 5366514 h 5497513"/>
              <a:gd name="connsiteX179" fmla="*/ 1896192 w 4175125"/>
              <a:gd name="connsiteY179" fmla="*/ 5350635 h 5497513"/>
              <a:gd name="connsiteX180" fmla="*/ 1874769 w 4175125"/>
              <a:gd name="connsiteY180" fmla="*/ 5336344 h 5497513"/>
              <a:gd name="connsiteX181" fmla="*/ 1856519 w 4175125"/>
              <a:gd name="connsiteY181" fmla="*/ 5320465 h 5497513"/>
              <a:gd name="connsiteX182" fmla="*/ 1839063 w 4175125"/>
              <a:gd name="connsiteY182" fmla="*/ 5304587 h 5497513"/>
              <a:gd name="connsiteX183" fmla="*/ 1821607 w 4175125"/>
              <a:gd name="connsiteY183" fmla="*/ 5287914 h 5497513"/>
              <a:gd name="connsiteX184" fmla="*/ 1806531 w 4175125"/>
              <a:gd name="connsiteY184" fmla="*/ 5271241 h 5497513"/>
              <a:gd name="connsiteX185" fmla="*/ 1792249 w 4175125"/>
              <a:gd name="connsiteY185" fmla="*/ 5255363 h 5497513"/>
              <a:gd name="connsiteX186" fmla="*/ 1777966 w 4175125"/>
              <a:gd name="connsiteY186" fmla="*/ 5237102 h 5497513"/>
              <a:gd name="connsiteX187" fmla="*/ 1766064 w 4175125"/>
              <a:gd name="connsiteY187" fmla="*/ 5220429 h 5497513"/>
              <a:gd name="connsiteX188" fmla="*/ 1754163 w 4175125"/>
              <a:gd name="connsiteY188" fmla="*/ 5203757 h 5497513"/>
              <a:gd name="connsiteX189" fmla="*/ 1743848 w 4175125"/>
              <a:gd name="connsiteY189" fmla="*/ 5185496 h 5497513"/>
              <a:gd name="connsiteX190" fmla="*/ 1733533 w 4175125"/>
              <a:gd name="connsiteY190" fmla="*/ 5167236 h 5497513"/>
              <a:gd name="connsiteX191" fmla="*/ 1725598 w 4175125"/>
              <a:gd name="connsiteY191" fmla="*/ 5148975 h 5497513"/>
              <a:gd name="connsiteX192" fmla="*/ 1717663 w 4175125"/>
              <a:gd name="connsiteY192" fmla="*/ 5130715 h 5497513"/>
              <a:gd name="connsiteX193" fmla="*/ 1709729 w 4175125"/>
              <a:gd name="connsiteY193" fmla="*/ 5112454 h 5497513"/>
              <a:gd name="connsiteX194" fmla="*/ 1704968 w 4175125"/>
              <a:gd name="connsiteY194" fmla="*/ 5094194 h 5497513"/>
              <a:gd name="connsiteX195" fmla="*/ 1699414 w 4175125"/>
              <a:gd name="connsiteY195" fmla="*/ 5074345 h 5497513"/>
              <a:gd name="connsiteX196" fmla="*/ 1694653 w 4175125"/>
              <a:gd name="connsiteY196" fmla="*/ 5056879 h 5497513"/>
              <a:gd name="connsiteX197" fmla="*/ 1691479 w 4175125"/>
              <a:gd name="connsiteY197" fmla="*/ 5037030 h 5497513"/>
              <a:gd name="connsiteX198" fmla="*/ 1687512 w 4175125"/>
              <a:gd name="connsiteY198" fmla="*/ 5018770 h 5497513"/>
              <a:gd name="connsiteX199" fmla="*/ 1685131 w 4175125"/>
              <a:gd name="connsiteY199" fmla="*/ 4981455 h 5497513"/>
              <a:gd name="connsiteX200" fmla="*/ 1684338 w 4175125"/>
              <a:gd name="connsiteY200" fmla="*/ 4941758 h 5497513"/>
              <a:gd name="connsiteX201" fmla="*/ 1686718 w 4175125"/>
              <a:gd name="connsiteY201" fmla="*/ 4904443 h 5497513"/>
              <a:gd name="connsiteX202" fmla="*/ 1690686 w 4175125"/>
              <a:gd name="connsiteY202" fmla="*/ 4866334 h 5497513"/>
              <a:gd name="connsiteX203" fmla="*/ 1698620 w 4175125"/>
              <a:gd name="connsiteY203" fmla="*/ 4829019 h 5497513"/>
              <a:gd name="connsiteX204" fmla="*/ 1707348 w 4175125"/>
              <a:gd name="connsiteY204" fmla="*/ 4790910 h 5497513"/>
              <a:gd name="connsiteX205" fmla="*/ 1717663 w 4175125"/>
              <a:gd name="connsiteY205" fmla="*/ 4753595 h 5497513"/>
              <a:gd name="connsiteX206" fmla="*/ 1731152 w 4175125"/>
              <a:gd name="connsiteY206" fmla="*/ 4718662 h 5497513"/>
              <a:gd name="connsiteX207" fmla="*/ 1746228 w 4175125"/>
              <a:gd name="connsiteY207" fmla="*/ 4682141 h 5497513"/>
              <a:gd name="connsiteX208" fmla="*/ 1762097 w 4175125"/>
              <a:gd name="connsiteY208" fmla="*/ 4648001 h 5497513"/>
              <a:gd name="connsiteX209" fmla="*/ 1778760 w 4175125"/>
              <a:gd name="connsiteY209" fmla="*/ 4613862 h 5497513"/>
              <a:gd name="connsiteX210" fmla="*/ 1798596 w 4175125"/>
              <a:gd name="connsiteY210" fmla="*/ 4581311 h 5497513"/>
              <a:gd name="connsiteX211" fmla="*/ 1817639 w 4175125"/>
              <a:gd name="connsiteY211" fmla="*/ 4550347 h 5497513"/>
              <a:gd name="connsiteX212" fmla="*/ 1837476 w 4175125"/>
              <a:gd name="connsiteY212" fmla="*/ 4520178 h 5497513"/>
              <a:gd name="connsiteX213" fmla="*/ 1859693 w 4175125"/>
              <a:gd name="connsiteY213" fmla="*/ 4493184 h 5497513"/>
              <a:gd name="connsiteX214" fmla="*/ 1880323 w 4175125"/>
              <a:gd name="connsiteY214" fmla="*/ 4466984 h 5497513"/>
              <a:gd name="connsiteX215" fmla="*/ 1902540 w 4175125"/>
              <a:gd name="connsiteY215" fmla="*/ 4442372 h 5497513"/>
              <a:gd name="connsiteX216" fmla="*/ 1924757 w 4175125"/>
              <a:gd name="connsiteY216" fmla="*/ 4419348 h 5497513"/>
              <a:gd name="connsiteX217" fmla="*/ 1946974 w 4175125"/>
              <a:gd name="connsiteY217" fmla="*/ 4397911 h 5497513"/>
              <a:gd name="connsiteX218" fmla="*/ 1967604 w 4175125"/>
              <a:gd name="connsiteY218" fmla="*/ 4380445 h 5497513"/>
              <a:gd name="connsiteX219" fmla="*/ 2014418 w 4175125"/>
              <a:gd name="connsiteY219" fmla="*/ 4344718 h 5497513"/>
              <a:gd name="connsiteX220" fmla="*/ 2065199 w 4175125"/>
              <a:gd name="connsiteY220" fmla="*/ 4308197 h 5497513"/>
              <a:gd name="connsiteX221" fmla="*/ 2173903 w 4175125"/>
              <a:gd name="connsiteY221" fmla="*/ 4231979 h 5497513"/>
              <a:gd name="connsiteX222" fmla="*/ 2232619 w 4175125"/>
              <a:gd name="connsiteY222" fmla="*/ 4191488 h 5497513"/>
              <a:gd name="connsiteX223" fmla="*/ 2289749 w 4175125"/>
              <a:gd name="connsiteY223" fmla="*/ 4148616 h 5497513"/>
              <a:gd name="connsiteX224" fmla="*/ 2317520 w 4175125"/>
              <a:gd name="connsiteY224" fmla="*/ 4126385 h 5497513"/>
              <a:gd name="connsiteX225" fmla="*/ 2344497 w 4175125"/>
              <a:gd name="connsiteY225" fmla="*/ 4103361 h 5497513"/>
              <a:gd name="connsiteX226" fmla="*/ 2371475 w 4175125"/>
              <a:gd name="connsiteY226" fmla="*/ 4079543 h 5497513"/>
              <a:gd name="connsiteX227" fmla="*/ 2397659 w 4175125"/>
              <a:gd name="connsiteY227" fmla="*/ 4056519 h 5497513"/>
              <a:gd name="connsiteX228" fmla="*/ 2423844 w 4175125"/>
              <a:gd name="connsiteY228" fmla="*/ 4031113 h 5497513"/>
              <a:gd name="connsiteX229" fmla="*/ 2447647 w 4175125"/>
              <a:gd name="connsiteY229" fmla="*/ 4005707 h 5497513"/>
              <a:gd name="connsiteX230" fmla="*/ 2470658 w 4175125"/>
              <a:gd name="connsiteY230" fmla="*/ 3979507 h 5497513"/>
              <a:gd name="connsiteX231" fmla="*/ 2491288 w 4175125"/>
              <a:gd name="connsiteY231" fmla="*/ 3951719 h 5497513"/>
              <a:gd name="connsiteX232" fmla="*/ 2511918 w 4175125"/>
              <a:gd name="connsiteY232" fmla="*/ 3924726 h 5497513"/>
              <a:gd name="connsiteX233" fmla="*/ 2530167 w 4175125"/>
              <a:gd name="connsiteY233" fmla="*/ 3896144 h 5497513"/>
              <a:gd name="connsiteX234" fmla="*/ 2546036 w 4175125"/>
              <a:gd name="connsiteY234" fmla="*/ 3867562 h 5497513"/>
              <a:gd name="connsiteX235" fmla="*/ 2560319 w 4175125"/>
              <a:gd name="connsiteY235" fmla="*/ 3836599 h 5497513"/>
              <a:gd name="connsiteX236" fmla="*/ 2572221 w 4175125"/>
              <a:gd name="connsiteY236" fmla="*/ 3804841 h 5497513"/>
              <a:gd name="connsiteX237" fmla="*/ 2582536 w 4175125"/>
              <a:gd name="connsiteY237" fmla="*/ 3773878 h 5497513"/>
              <a:gd name="connsiteX238" fmla="*/ 2590470 w 4175125"/>
              <a:gd name="connsiteY238" fmla="*/ 3739738 h 5497513"/>
              <a:gd name="connsiteX239" fmla="*/ 2594438 w 4175125"/>
              <a:gd name="connsiteY239" fmla="*/ 3706393 h 5497513"/>
              <a:gd name="connsiteX240" fmla="*/ 2596818 w 4175125"/>
              <a:gd name="connsiteY240" fmla="*/ 3671460 h 5497513"/>
              <a:gd name="connsiteX241" fmla="*/ 2595231 w 4175125"/>
              <a:gd name="connsiteY241" fmla="*/ 3634939 h 5497513"/>
              <a:gd name="connsiteX242" fmla="*/ 2591264 w 4175125"/>
              <a:gd name="connsiteY242" fmla="*/ 3596830 h 5497513"/>
              <a:gd name="connsiteX243" fmla="*/ 2584123 w 4175125"/>
              <a:gd name="connsiteY243" fmla="*/ 3559515 h 5497513"/>
              <a:gd name="connsiteX244" fmla="*/ 2573808 w 4175125"/>
              <a:gd name="connsiteY244" fmla="*/ 3519818 h 5497513"/>
              <a:gd name="connsiteX245" fmla="*/ 2561906 w 4175125"/>
              <a:gd name="connsiteY245" fmla="*/ 3482503 h 5497513"/>
              <a:gd name="connsiteX246" fmla="*/ 2547623 w 4175125"/>
              <a:gd name="connsiteY246" fmla="*/ 3444394 h 5497513"/>
              <a:gd name="connsiteX247" fmla="*/ 2531754 w 4175125"/>
              <a:gd name="connsiteY247" fmla="*/ 3407079 h 5497513"/>
              <a:gd name="connsiteX248" fmla="*/ 2515092 w 4175125"/>
              <a:gd name="connsiteY248" fmla="*/ 3370558 h 5497513"/>
              <a:gd name="connsiteX249" fmla="*/ 2496842 w 4175125"/>
              <a:gd name="connsiteY249" fmla="*/ 3334037 h 5497513"/>
              <a:gd name="connsiteX250" fmla="*/ 2477005 w 4175125"/>
              <a:gd name="connsiteY250" fmla="*/ 3297516 h 5497513"/>
              <a:gd name="connsiteX251" fmla="*/ 2456375 w 4175125"/>
              <a:gd name="connsiteY251" fmla="*/ 3260995 h 5497513"/>
              <a:gd name="connsiteX252" fmla="*/ 2415115 w 4175125"/>
              <a:gd name="connsiteY252" fmla="*/ 3189541 h 5497513"/>
              <a:gd name="connsiteX253" fmla="*/ 2371475 w 4175125"/>
              <a:gd name="connsiteY253" fmla="*/ 3119674 h 5497513"/>
              <a:gd name="connsiteX254" fmla="*/ 2330215 w 4175125"/>
              <a:gd name="connsiteY254" fmla="*/ 3048220 h 5497513"/>
              <a:gd name="connsiteX255" fmla="*/ 2309585 w 4175125"/>
              <a:gd name="connsiteY255" fmla="*/ 3011699 h 5497513"/>
              <a:gd name="connsiteX256" fmla="*/ 2289749 w 4175125"/>
              <a:gd name="connsiteY256" fmla="*/ 2976766 h 5497513"/>
              <a:gd name="connsiteX257" fmla="*/ 2271499 w 4175125"/>
              <a:gd name="connsiteY257" fmla="*/ 2940245 h 5497513"/>
              <a:gd name="connsiteX258" fmla="*/ 2254836 w 4175125"/>
              <a:gd name="connsiteY258" fmla="*/ 2903724 h 5497513"/>
              <a:gd name="connsiteX259" fmla="*/ 2238967 w 4175125"/>
              <a:gd name="connsiteY259" fmla="*/ 2867203 h 5497513"/>
              <a:gd name="connsiteX260" fmla="*/ 2224685 w 4175125"/>
              <a:gd name="connsiteY260" fmla="*/ 2829094 h 5497513"/>
              <a:gd name="connsiteX261" fmla="*/ 2211989 w 4175125"/>
              <a:gd name="connsiteY261" fmla="*/ 2791779 h 5497513"/>
              <a:gd name="connsiteX262" fmla="*/ 2201674 w 4175125"/>
              <a:gd name="connsiteY262" fmla="*/ 2753670 h 5497513"/>
              <a:gd name="connsiteX263" fmla="*/ 2193740 w 4175125"/>
              <a:gd name="connsiteY263" fmla="*/ 2714767 h 5497513"/>
              <a:gd name="connsiteX264" fmla="*/ 2188186 w 4175125"/>
              <a:gd name="connsiteY264" fmla="*/ 2674276 h 5497513"/>
              <a:gd name="connsiteX265" fmla="*/ 2185805 w 4175125"/>
              <a:gd name="connsiteY265" fmla="*/ 2635373 h 5497513"/>
              <a:gd name="connsiteX266" fmla="*/ 2185805 w 4175125"/>
              <a:gd name="connsiteY266" fmla="*/ 2594088 h 5497513"/>
              <a:gd name="connsiteX267" fmla="*/ 2187392 w 4175125"/>
              <a:gd name="connsiteY267" fmla="*/ 2573446 h 5497513"/>
              <a:gd name="connsiteX268" fmla="*/ 2188186 w 4175125"/>
              <a:gd name="connsiteY268" fmla="*/ 2552010 h 5497513"/>
              <a:gd name="connsiteX269" fmla="*/ 2191359 w 4175125"/>
              <a:gd name="connsiteY269" fmla="*/ 2531368 h 5497513"/>
              <a:gd name="connsiteX270" fmla="*/ 2195327 w 4175125"/>
              <a:gd name="connsiteY270" fmla="*/ 2510725 h 5497513"/>
              <a:gd name="connsiteX271" fmla="*/ 2200088 w 4175125"/>
              <a:gd name="connsiteY271" fmla="*/ 2488495 h 5497513"/>
              <a:gd name="connsiteX272" fmla="*/ 2205642 w 4175125"/>
              <a:gd name="connsiteY272" fmla="*/ 2466265 h 5497513"/>
              <a:gd name="connsiteX273" fmla="*/ 2211989 w 4175125"/>
              <a:gd name="connsiteY273" fmla="*/ 2445622 h 5497513"/>
              <a:gd name="connsiteX274" fmla="*/ 2218337 w 4175125"/>
              <a:gd name="connsiteY274" fmla="*/ 2422598 h 5497513"/>
              <a:gd name="connsiteX275" fmla="*/ 2227859 w 4175125"/>
              <a:gd name="connsiteY275" fmla="*/ 2400368 h 5497513"/>
              <a:gd name="connsiteX276" fmla="*/ 2236587 w 4175125"/>
              <a:gd name="connsiteY276" fmla="*/ 2378138 h 5497513"/>
              <a:gd name="connsiteX277" fmla="*/ 2246902 w 4175125"/>
              <a:gd name="connsiteY277" fmla="*/ 2354320 h 5497513"/>
              <a:gd name="connsiteX278" fmla="*/ 2257217 w 4175125"/>
              <a:gd name="connsiteY278" fmla="*/ 2331296 h 5497513"/>
              <a:gd name="connsiteX279" fmla="*/ 2273086 w 4175125"/>
              <a:gd name="connsiteY279" fmla="*/ 2302714 h 5497513"/>
              <a:gd name="connsiteX280" fmla="*/ 2291336 w 4175125"/>
              <a:gd name="connsiteY280" fmla="*/ 2276514 h 5497513"/>
              <a:gd name="connsiteX281" fmla="*/ 2310379 w 4175125"/>
              <a:gd name="connsiteY281" fmla="*/ 2251902 h 5497513"/>
              <a:gd name="connsiteX282" fmla="*/ 2332596 w 4175125"/>
              <a:gd name="connsiteY282" fmla="*/ 2229672 h 5497513"/>
              <a:gd name="connsiteX283" fmla="*/ 2354812 w 4175125"/>
              <a:gd name="connsiteY283" fmla="*/ 2209823 h 5497513"/>
              <a:gd name="connsiteX284" fmla="*/ 2379410 w 4175125"/>
              <a:gd name="connsiteY284" fmla="*/ 2192357 h 5497513"/>
              <a:gd name="connsiteX285" fmla="*/ 2407181 w 4175125"/>
              <a:gd name="connsiteY285" fmla="*/ 2174890 h 5497513"/>
              <a:gd name="connsiteX286" fmla="*/ 2434158 w 4175125"/>
              <a:gd name="connsiteY286" fmla="*/ 2160599 h 5497513"/>
              <a:gd name="connsiteX287" fmla="*/ 2464310 w 4175125"/>
              <a:gd name="connsiteY287" fmla="*/ 2147896 h 5497513"/>
              <a:gd name="connsiteX288" fmla="*/ 2494462 w 4175125"/>
              <a:gd name="connsiteY288" fmla="*/ 2137575 h 5497513"/>
              <a:gd name="connsiteX289" fmla="*/ 2526993 w 4175125"/>
              <a:gd name="connsiteY289" fmla="*/ 2128048 h 5497513"/>
              <a:gd name="connsiteX290" fmla="*/ 2560319 w 4175125"/>
              <a:gd name="connsiteY290" fmla="*/ 2121696 h 5497513"/>
              <a:gd name="connsiteX291" fmla="*/ 2594438 w 4175125"/>
              <a:gd name="connsiteY291" fmla="*/ 2116933 h 5497513"/>
              <a:gd name="connsiteX292" fmla="*/ 2630937 w 4175125"/>
              <a:gd name="connsiteY292" fmla="*/ 2113757 h 5497513"/>
              <a:gd name="connsiteX293" fmla="*/ 3877723 w 4175125"/>
              <a:gd name="connsiteY293" fmla="*/ 1971675 h 5497513"/>
              <a:gd name="connsiteX294" fmla="*/ 3893560 w 4175125"/>
              <a:gd name="connsiteY294" fmla="*/ 1974061 h 5497513"/>
              <a:gd name="connsiteX295" fmla="*/ 3907814 w 4175125"/>
              <a:gd name="connsiteY295" fmla="*/ 1977243 h 5497513"/>
              <a:gd name="connsiteX296" fmla="*/ 3920484 w 4175125"/>
              <a:gd name="connsiteY296" fmla="*/ 1983606 h 5497513"/>
              <a:gd name="connsiteX297" fmla="*/ 3933946 w 4175125"/>
              <a:gd name="connsiteY297" fmla="*/ 1989969 h 5497513"/>
              <a:gd name="connsiteX298" fmla="*/ 3945824 w 4175125"/>
              <a:gd name="connsiteY298" fmla="*/ 1998719 h 5497513"/>
              <a:gd name="connsiteX299" fmla="*/ 3956118 w 4175125"/>
              <a:gd name="connsiteY299" fmla="*/ 2010649 h 5497513"/>
              <a:gd name="connsiteX300" fmla="*/ 3964829 w 4175125"/>
              <a:gd name="connsiteY300" fmla="*/ 2022580 h 5497513"/>
              <a:gd name="connsiteX301" fmla="*/ 3971164 w 4175125"/>
              <a:gd name="connsiteY301" fmla="*/ 2035307 h 5497513"/>
              <a:gd name="connsiteX302" fmla="*/ 3976707 w 4175125"/>
              <a:gd name="connsiteY302" fmla="*/ 2049624 h 5497513"/>
              <a:gd name="connsiteX303" fmla="*/ 3980667 w 4175125"/>
              <a:gd name="connsiteY303" fmla="*/ 2065532 h 5497513"/>
              <a:gd name="connsiteX304" fmla="*/ 3983042 w 4175125"/>
              <a:gd name="connsiteY304" fmla="*/ 2082235 h 5497513"/>
              <a:gd name="connsiteX305" fmla="*/ 3984626 w 4175125"/>
              <a:gd name="connsiteY305" fmla="*/ 2099733 h 5497513"/>
              <a:gd name="connsiteX306" fmla="*/ 3984626 w 4175125"/>
              <a:gd name="connsiteY306" fmla="*/ 2116437 h 5497513"/>
              <a:gd name="connsiteX307" fmla="*/ 3981458 w 4175125"/>
              <a:gd name="connsiteY307" fmla="*/ 2134731 h 5497513"/>
              <a:gd name="connsiteX308" fmla="*/ 3978291 w 4175125"/>
              <a:gd name="connsiteY308" fmla="*/ 2153025 h 5497513"/>
              <a:gd name="connsiteX309" fmla="*/ 3972748 w 4175125"/>
              <a:gd name="connsiteY309" fmla="*/ 2171319 h 5497513"/>
              <a:gd name="connsiteX310" fmla="*/ 3966413 w 4175125"/>
              <a:gd name="connsiteY310" fmla="*/ 2190408 h 5497513"/>
              <a:gd name="connsiteX311" fmla="*/ 3956910 w 4175125"/>
              <a:gd name="connsiteY311" fmla="*/ 2208702 h 5497513"/>
              <a:gd name="connsiteX312" fmla="*/ 3948200 w 4175125"/>
              <a:gd name="connsiteY312" fmla="*/ 2226996 h 5497513"/>
              <a:gd name="connsiteX313" fmla="*/ 3936322 w 4175125"/>
              <a:gd name="connsiteY313" fmla="*/ 2245290 h 5497513"/>
              <a:gd name="connsiteX314" fmla="*/ 3923652 w 4175125"/>
              <a:gd name="connsiteY314" fmla="*/ 2261994 h 5497513"/>
              <a:gd name="connsiteX315" fmla="*/ 3910190 w 4175125"/>
              <a:gd name="connsiteY315" fmla="*/ 2279492 h 5497513"/>
              <a:gd name="connsiteX316" fmla="*/ 3895936 w 4175125"/>
              <a:gd name="connsiteY316" fmla="*/ 2293809 h 5497513"/>
              <a:gd name="connsiteX317" fmla="*/ 3881682 w 4175125"/>
              <a:gd name="connsiteY317" fmla="*/ 2306536 h 5497513"/>
              <a:gd name="connsiteX318" fmla="*/ 3866637 w 4175125"/>
              <a:gd name="connsiteY318" fmla="*/ 2318467 h 5497513"/>
              <a:gd name="connsiteX319" fmla="*/ 3850799 w 4175125"/>
              <a:gd name="connsiteY319" fmla="*/ 2328807 h 5497513"/>
              <a:gd name="connsiteX320" fmla="*/ 3834170 w 4175125"/>
              <a:gd name="connsiteY320" fmla="*/ 2337556 h 5497513"/>
              <a:gd name="connsiteX321" fmla="*/ 3818332 w 4175125"/>
              <a:gd name="connsiteY321" fmla="*/ 2344715 h 5497513"/>
              <a:gd name="connsiteX322" fmla="*/ 3802495 w 4175125"/>
              <a:gd name="connsiteY322" fmla="*/ 2349487 h 5497513"/>
              <a:gd name="connsiteX323" fmla="*/ 3785865 w 4175125"/>
              <a:gd name="connsiteY323" fmla="*/ 2353464 h 5497513"/>
              <a:gd name="connsiteX324" fmla="*/ 3770028 w 4175125"/>
              <a:gd name="connsiteY324" fmla="*/ 2355850 h 5497513"/>
              <a:gd name="connsiteX325" fmla="*/ 3754982 w 4175125"/>
              <a:gd name="connsiteY325" fmla="*/ 2355850 h 5497513"/>
              <a:gd name="connsiteX326" fmla="*/ 3740729 w 4175125"/>
              <a:gd name="connsiteY326" fmla="*/ 2353464 h 5497513"/>
              <a:gd name="connsiteX327" fmla="*/ 3726475 w 4175125"/>
              <a:gd name="connsiteY327" fmla="*/ 2351078 h 5497513"/>
              <a:gd name="connsiteX328" fmla="*/ 3712221 w 4175125"/>
              <a:gd name="connsiteY328" fmla="*/ 2345510 h 5497513"/>
              <a:gd name="connsiteX329" fmla="*/ 3698759 w 4175125"/>
              <a:gd name="connsiteY329" fmla="*/ 2337556 h 5497513"/>
              <a:gd name="connsiteX330" fmla="*/ 3686881 w 4175125"/>
              <a:gd name="connsiteY330" fmla="*/ 2328807 h 5497513"/>
              <a:gd name="connsiteX331" fmla="*/ 3678170 w 4175125"/>
              <a:gd name="connsiteY331" fmla="*/ 2318467 h 5497513"/>
              <a:gd name="connsiteX332" fmla="*/ 3668668 w 4175125"/>
              <a:gd name="connsiteY332" fmla="*/ 2304945 h 5497513"/>
              <a:gd name="connsiteX333" fmla="*/ 3662333 w 4175125"/>
              <a:gd name="connsiteY333" fmla="*/ 2292219 h 5497513"/>
              <a:gd name="connsiteX334" fmla="*/ 3655998 w 4175125"/>
              <a:gd name="connsiteY334" fmla="*/ 2277902 h 5497513"/>
              <a:gd name="connsiteX335" fmla="*/ 3652039 w 4175125"/>
              <a:gd name="connsiteY335" fmla="*/ 2261994 h 5497513"/>
              <a:gd name="connsiteX336" fmla="*/ 3651247 w 4175125"/>
              <a:gd name="connsiteY336" fmla="*/ 2246881 h 5497513"/>
              <a:gd name="connsiteX337" fmla="*/ 3649663 w 4175125"/>
              <a:gd name="connsiteY337" fmla="*/ 2229383 h 5497513"/>
              <a:gd name="connsiteX338" fmla="*/ 3649663 w 4175125"/>
              <a:gd name="connsiteY338" fmla="*/ 2211089 h 5497513"/>
              <a:gd name="connsiteX339" fmla="*/ 3652039 w 4175125"/>
              <a:gd name="connsiteY339" fmla="*/ 2193590 h 5497513"/>
              <a:gd name="connsiteX340" fmla="*/ 3655998 w 4175125"/>
              <a:gd name="connsiteY340" fmla="*/ 2175296 h 5497513"/>
              <a:gd name="connsiteX341" fmla="*/ 3661541 w 4175125"/>
              <a:gd name="connsiteY341" fmla="*/ 2157002 h 5497513"/>
              <a:gd name="connsiteX342" fmla="*/ 3667876 w 4175125"/>
              <a:gd name="connsiteY342" fmla="*/ 2137117 h 5497513"/>
              <a:gd name="connsiteX343" fmla="*/ 3675795 w 4175125"/>
              <a:gd name="connsiteY343" fmla="*/ 2118823 h 5497513"/>
              <a:gd name="connsiteX344" fmla="*/ 3686089 w 4175125"/>
              <a:gd name="connsiteY344" fmla="*/ 2100529 h 5497513"/>
              <a:gd name="connsiteX345" fmla="*/ 3697967 w 4175125"/>
              <a:gd name="connsiteY345" fmla="*/ 2082235 h 5497513"/>
              <a:gd name="connsiteX346" fmla="*/ 3710637 w 4175125"/>
              <a:gd name="connsiteY346" fmla="*/ 2065532 h 5497513"/>
              <a:gd name="connsiteX347" fmla="*/ 3723307 w 4175125"/>
              <a:gd name="connsiteY347" fmla="*/ 2048828 h 5497513"/>
              <a:gd name="connsiteX348" fmla="*/ 3737561 w 4175125"/>
              <a:gd name="connsiteY348" fmla="*/ 2034511 h 5497513"/>
              <a:gd name="connsiteX349" fmla="*/ 3751815 w 4175125"/>
              <a:gd name="connsiteY349" fmla="*/ 2020990 h 5497513"/>
              <a:gd name="connsiteX350" fmla="*/ 3767652 w 4175125"/>
              <a:gd name="connsiteY350" fmla="*/ 2009854 h 5497513"/>
              <a:gd name="connsiteX351" fmla="*/ 3783490 w 4175125"/>
              <a:gd name="connsiteY351" fmla="*/ 1998719 h 5497513"/>
              <a:gd name="connsiteX352" fmla="*/ 3798535 w 4175125"/>
              <a:gd name="connsiteY352" fmla="*/ 1991560 h 5497513"/>
              <a:gd name="connsiteX353" fmla="*/ 3815957 w 4175125"/>
              <a:gd name="connsiteY353" fmla="*/ 1983606 h 5497513"/>
              <a:gd name="connsiteX354" fmla="*/ 3831002 w 4175125"/>
              <a:gd name="connsiteY354" fmla="*/ 1978038 h 5497513"/>
              <a:gd name="connsiteX355" fmla="*/ 3846840 w 4175125"/>
              <a:gd name="connsiteY355" fmla="*/ 1974061 h 5497513"/>
              <a:gd name="connsiteX356" fmla="*/ 3863469 w 4175125"/>
              <a:gd name="connsiteY356" fmla="*/ 1973266 h 5497513"/>
              <a:gd name="connsiteX357" fmla="*/ 3558849 w 4175125"/>
              <a:gd name="connsiteY357" fmla="*/ 1636713 h 5497513"/>
              <a:gd name="connsiteX358" fmla="*/ 3577143 w 4175125"/>
              <a:gd name="connsiteY358" fmla="*/ 1636713 h 5497513"/>
              <a:gd name="connsiteX359" fmla="*/ 3595436 w 4175125"/>
              <a:gd name="connsiteY359" fmla="*/ 1639888 h 5497513"/>
              <a:gd name="connsiteX360" fmla="*/ 3613730 w 4175125"/>
              <a:gd name="connsiteY360" fmla="*/ 1644651 h 5497513"/>
              <a:gd name="connsiteX361" fmla="*/ 3629638 w 4175125"/>
              <a:gd name="connsiteY361" fmla="*/ 1651001 h 5497513"/>
              <a:gd name="connsiteX362" fmla="*/ 3646341 w 4175125"/>
              <a:gd name="connsiteY362" fmla="*/ 1660526 h 5497513"/>
              <a:gd name="connsiteX363" fmla="*/ 3660658 w 4175125"/>
              <a:gd name="connsiteY363" fmla="*/ 1670844 h 5497513"/>
              <a:gd name="connsiteX364" fmla="*/ 3673384 w 4175125"/>
              <a:gd name="connsiteY364" fmla="*/ 1682751 h 5497513"/>
              <a:gd name="connsiteX365" fmla="*/ 3685314 w 4175125"/>
              <a:gd name="connsiteY365" fmla="*/ 1697038 h 5497513"/>
              <a:gd name="connsiteX366" fmla="*/ 3694859 w 4175125"/>
              <a:gd name="connsiteY366" fmla="*/ 1712119 h 5497513"/>
              <a:gd name="connsiteX367" fmla="*/ 3703608 w 4175125"/>
              <a:gd name="connsiteY367" fmla="*/ 1729582 h 5497513"/>
              <a:gd name="connsiteX368" fmla="*/ 3709176 w 4175125"/>
              <a:gd name="connsiteY368" fmla="*/ 1746251 h 5497513"/>
              <a:gd name="connsiteX369" fmla="*/ 3713948 w 4175125"/>
              <a:gd name="connsiteY369" fmla="*/ 1764507 h 5497513"/>
              <a:gd name="connsiteX370" fmla="*/ 3716334 w 4175125"/>
              <a:gd name="connsiteY370" fmla="*/ 1783557 h 5497513"/>
              <a:gd name="connsiteX371" fmla="*/ 3717925 w 4175125"/>
              <a:gd name="connsiteY371" fmla="*/ 1803401 h 5497513"/>
              <a:gd name="connsiteX372" fmla="*/ 3716334 w 4175125"/>
              <a:gd name="connsiteY372" fmla="*/ 1823245 h 5497513"/>
              <a:gd name="connsiteX373" fmla="*/ 3715539 w 4175125"/>
              <a:gd name="connsiteY373" fmla="*/ 1843882 h 5497513"/>
              <a:gd name="connsiteX374" fmla="*/ 3709971 w 4175125"/>
              <a:gd name="connsiteY374" fmla="*/ 1864520 h 5497513"/>
              <a:gd name="connsiteX375" fmla="*/ 3705199 w 4175125"/>
              <a:gd name="connsiteY375" fmla="*/ 1885157 h 5497513"/>
              <a:gd name="connsiteX376" fmla="*/ 3695654 w 4175125"/>
              <a:gd name="connsiteY376" fmla="*/ 1905001 h 5497513"/>
              <a:gd name="connsiteX377" fmla="*/ 3686905 w 4175125"/>
              <a:gd name="connsiteY377" fmla="*/ 1925638 h 5497513"/>
              <a:gd name="connsiteX378" fmla="*/ 3674974 w 4175125"/>
              <a:gd name="connsiteY378" fmla="*/ 1945482 h 5497513"/>
              <a:gd name="connsiteX379" fmla="*/ 3662248 w 4175125"/>
              <a:gd name="connsiteY379" fmla="*/ 1964532 h 5497513"/>
              <a:gd name="connsiteX380" fmla="*/ 3647932 w 4175125"/>
              <a:gd name="connsiteY380" fmla="*/ 1981201 h 5497513"/>
              <a:gd name="connsiteX381" fmla="*/ 3632024 w 4175125"/>
              <a:gd name="connsiteY381" fmla="*/ 1997076 h 5497513"/>
              <a:gd name="connsiteX382" fmla="*/ 3616116 w 4175125"/>
              <a:gd name="connsiteY382" fmla="*/ 2011364 h 5497513"/>
              <a:gd name="connsiteX383" fmla="*/ 3599413 w 4175125"/>
              <a:gd name="connsiteY383" fmla="*/ 2024857 h 5497513"/>
              <a:gd name="connsiteX384" fmla="*/ 3581120 w 4175125"/>
              <a:gd name="connsiteY384" fmla="*/ 2035176 h 5497513"/>
              <a:gd name="connsiteX385" fmla="*/ 3562826 w 4175125"/>
              <a:gd name="connsiteY385" fmla="*/ 2043907 h 5497513"/>
              <a:gd name="connsiteX386" fmla="*/ 3544532 w 4175125"/>
              <a:gd name="connsiteY386" fmla="*/ 2050257 h 5497513"/>
              <a:gd name="connsiteX387" fmla="*/ 3526238 w 4175125"/>
              <a:gd name="connsiteY387" fmla="*/ 2056607 h 5497513"/>
              <a:gd name="connsiteX388" fmla="*/ 3507945 w 4175125"/>
              <a:gd name="connsiteY388" fmla="*/ 2059782 h 5497513"/>
              <a:gd name="connsiteX389" fmla="*/ 3488856 w 4175125"/>
              <a:gd name="connsiteY389" fmla="*/ 2060576 h 5497513"/>
              <a:gd name="connsiteX390" fmla="*/ 3470562 w 4175125"/>
              <a:gd name="connsiteY390" fmla="*/ 2060576 h 5497513"/>
              <a:gd name="connsiteX391" fmla="*/ 3453064 w 4175125"/>
              <a:gd name="connsiteY391" fmla="*/ 2058195 h 5497513"/>
              <a:gd name="connsiteX392" fmla="*/ 3434770 w 4175125"/>
              <a:gd name="connsiteY392" fmla="*/ 2054226 h 5497513"/>
              <a:gd name="connsiteX393" fmla="*/ 3418067 w 4175125"/>
              <a:gd name="connsiteY393" fmla="*/ 2046289 h 5497513"/>
              <a:gd name="connsiteX394" fmla="*/ 3402159 w 4175125"/>
              <a:gd name="connsiteY394" fmla="*/ 2039145 h 5497513"/>
              <a:gd name="connsiteX395" fmla="*/ 3387842 w 4175125"/>
              <a:gd name="connsiteY395" fmla="*/ 2027239 h 5497513"/>
              <a:gd name="connsiteX396" fmla="*/ 3375116 w 4175125"/>
              <a:gd name="connsiteY396" fmla="*/ 2015332 h 5497513"/>
              <a:gd name="connsiteX397" fmla="*/ 3363186 w 4175125"/>
              <a:gd name="connsiteY397" fmla="*/ 2001045 h 5497513"/>
              <a:gd name="connsiteX398" fmla="*/ 3352846 w 4175125"/>
              <a:gd name="connsiteY398" fmla="*/ 1985170 h 5497513"/>
              <a:gd name="connsiteX399" fmla="*/ 3344892 w 4175125"/>
              <a:gd name="connsiteY399" fmla="*/ 1970089 h 5497513"/>
              <a:gd name="connsiteX400" fmla="*/ 3338529 w 4175125"/>
              <a:gd name="connsiteY400" fmla="*/ 1951832 h 5497513"/>
              <a:gd name="connsiteX401" fmla="*/ 3334552 w 4175125"/>
              <a:gd name="connsiteY401" fmla="*/ 1933576 h 5497513"/>
              <a:gd name="connsiteX402" fmla="*/ 3332166 w 4175125"/>
              <a:gd name="connsiteY402" fmla="*/ 1915320 h 5497513"/>
              <a:gd name="connsiteX403" fmla="*/ 3330575 w 4175125"/>
              <a:gd name="connsiteY403" fmla="*/ 1894682 h 5497513"/>
              <a:gd name="connsiteX404" fmla="*/ 3330575 w 4175125"/>
              <a:gd name="connsiteY404" fmla="*/ 1874838 h 5497513"/>
              <a:gd name="connsiteX405" fmla="*/ 3333757 w 4175125"/>
              <a:gd name="connsiteY405" fmla="*/ 1854201 h 5497513"/>
              <a:gd name="connsiteX406" fmla="*/ 3338529 w 4175125"/>
              <a:gd name="connsiteY406" fmla="*/ 1833563 h 5497513"/>
              <a:gd name="connsiteX407" fmla="*/ 3344096 w 4175125"/>
              <a:gd name="connsiteY407" fmla="*/ 1812132 h 5497513"/>
              <a:gd name="connsiteX408" fmla="*/ 3352050 w 4175125"/>
              <a:gd name="connsiteY408" fmla="*/ 1793082 h 5497513"/>
              <a:gd name="connsiteX409" fmla="*/ 3362390 w 4175125"/>
              <a:gd name="connsiteY409" fmla="*/ 1772445 h 5497513"/>
              <a:gd name="connsiteX410" fmla="*/ 3373526 w 4175125"/>
              <a:gd name="connsiteY410" fmla="*/ 1752601 h 5497513"/>
              <a:gd name="connsiteX411" fmla="*/ 3387047 w 4175125"/>
              <a:gd name="connsiteY411" fmla="*/ 1733551 h 5497513"/>
              <a:gd name="connsiteX412" fmla="*/ 3401364 w 4175125"/>
              <a:gd name="connsiteY412" fmla="*/ 1716088 h 5497513"/>
              <a:gd name="connsiteX413" fmla="*/ 3417271 w 4175125"/>
              <a:gd name="connsiteY413" fmla="*/ 1701007 h 5497513"/>
              <a:gd name="connsiteX414" fmla="*/ 3432384 w 4175125"/>
              <a:gd name="connsiteY414" fmla="*/ 1686719 h 5497513"/>
              <a:gd name="connsiteX415" fmla="*/ 3449087 w 4175125"/>
              <a:gd name="connsiteY415" fmla="*/ 1673226 h 5497513"/>
              <a:gd name="connsiteX416" fmla="*/ 3467380 w 4175125"/>
              <a:gd name="connsiteY416" fmla="*/ 1662907 h 5497513"/>
              <a:gd name="connsiteX417" fmla="*/ 3485674 w 4175125"/>
              <a:gd name="connsiteY417" fmla="*/ 1654176 h 5497513"/>
              <a:gd name="connsiteX418" fmla="*/ 3503968 w 4175125"/>
              <a:gd name="connsiteY418" fmla="*/ 1647032 h 5497513"/>
              <a:gd name="connsiteX419" fmla="*/ 3522262 w 4175125"/>
              <a:gd name="connsiteY419" fmla="*/ 1642269 h 5497513"/>
              <a:gd name="connsiteX420" fmla="*/ 3540555 w 4175125"/>
              <a:gd name="connsiteY420" fmla="*/ 1638301 h 5497513"/>
              <a:gd name="connsiteX421" fmla="*/ 3171521 w 4175125"/>
              <a:gd name="connsiteY421" fmla="*/ 1373188 h 5497513"/>
              <a:gd name="connsiteX422" fmla="*/ 3192991 w 4175125"/>
              <a:gd name="connsiteY422" fmla="*/ 1374773 h 5497513"/>
              <a:gd name="connsiteX423" fmla="*/ 3212076 w 4175125"/>
              <a:gd name="connsiteY423" fmla="*/ 1378736 h 5497513"/>
              <a:gd name="connsiteX424" fmla="*/ 3231956 w 4175125"/>
              <a:gd name="connsiteY424" fmla="*/ 1385077 h 5497513"/>
              <a:gd name="connsiteX425" fmla="*/ 3251041 w 4175125"/>
              <a:gd name="connsiteY425" fmla="*/ 1393796 h 5497513"/>
              <a:gd name="connsiteX426" fmla="*/ 3268535 w 4175125"/>
              <a:gd name="connsiteY426" fmla="*/ 1405685 h 5497513"/>
              <a:gd name="connsiteX427" fmla="*/ 3282849 w 4175125"/>
              <a:gd name="connsiteY427" fmla="*/ 1419951 h 5497513"/>
              <a:gd name="connsiteX428" fmla="*/ 3297163 w 4175125"/>
              <a:gd name="connsiteY428" fmla="*/ 1435803 h 5497513"/>
              <a:gd name="connsiteX429" fmla="*/ 3308295 w 4175125"/>
              <a:gd name="connsiteY429" fmla="*/ 1454033 h 5497513"/>
              <a:gd name="connsiteX430" fmla="*/ 3317838 w 4175125"/>
              <a:gd name="connsiteY430" fmla="*/ 1473055 h 5497513"/>
              <a:gd name="connsiteX431" fmla="*/ 3325790 w 4175125"/>
              <a:gd name="connsiteY431" fmla="*/ 1495248 h 5497513"/>
              <a:gd name="connsiteX432" fmla="*/ 3332151 w 4175125"/>
              <a:gd name="connsiteY432" fmla="*/ 1517440 h 5497513"/>
              <a:gd name="connsiteX433" fmla="*/ 3337718 w 4175125"/>
              <a:gd name="connsiteY433" fmla="*/ 1541218 h 5497513"/>
              <a:gd name="connsiteX434" fmla="*/ 3338513 w 4175125"/>
              <a:gd name="connsiteY434" fmla="*/ 1565789 h 5497513"/>
              <a:gd name="connsiteX435" fmla="*/ 3338513 w 4175125"/>
              <a:gd name="connsiteY435" fmla="*/ 1591944 h 5497513"/>
              <a:gd name="connsiteX436" fmla="*/ 3337718 w 4175125"/>
              <a:gd name="connsiteY436" fmla="*/ 1617307 h 5497513"/>
              <a:gd name="connsiteX437" fmla="*/ 3333742 w 4175125"/>
              <a:gd name="connsiteY437" fmla="*/ 1643463 h 5497513"/>
              <a:gd name="connsiteX438" fmla="*/ 3328175 w 4175125"/>
              <a:gd name="connsiteY438" fmla="*/ 1670411 h 5497513"/>
              <a:gd name="connsiteX439" fmla="*/ 3319428 w 4175125"/>
              <a:gd name="connsiteY439" fmla="*/ 1698152 h 5497513"/>
              <a:gd name="connsiteX440" fmla="*/ 3308295 w 4175125"/>
              <a:gd name="connsiteY440" fmla="*/ 1725100 h 5497513"/>
              <a:gd name="connsiteX441" fmla="*/ 3297163 w 4175125"/>
              <a:gd name="connsiteY441" fmla="*/ 1751256 h 5497513"/>
              <a:gd name="connsiteX442" fmla="*/ 3282849 w 4175125"/>
              <a:gd name="connsiteY442" fmla="*/ 1775827 h 5497513"/>
              <a:gd name="connsiteX443" fmla="*/ 3268535 w 4175125"/>
              <a:gd name="connsiteY443" fmla="*/ 1799604 h 5497513"/>
              <a:gd name="connsiteX444" fmla="*/ 3251041 w 4175125"/>
              <a:gd name="connsiteY444" fmla="*/ 1820212 h 5497513"/>
              <a:gd name="connsiteX445" fmla="*/ 3234342 w 4175125"/>
              <a:gd name="connsiteY445" fmla="*/ 1839234 h 5497513"/>
              <a:gd name="connsiteX446" fmla="*/ 3214462 w 4175125"/>
              <a:gd name="connsiteY446" fmla="*/ 1856671 h 5497513"/>
              <a:gd name="connsiteX447" fmla="*/ 3196967 w 4175125"/>
              <a:gd name="connsiteY447" fmla="*/ 1871731 h 5497513"/>
              <a:gd name="connsiteX448" fmla="*/ 3175497 w 4175125"/>
              <a:gd name="connsiteY448" fmla="*/ 1885997 h 5497513"/>
              <a:gd name="connsiteX449" fmla="*/ 3156412 w 4175125"/>
              <a:gd name="connsiteY449" fmla="*/ 1897094 h 5497513"/>
              <a:gd name="connsiteX450" fmla="*/ 3135737 w 4175125"/>
              <a:gd name="connsiteY450" fmla="*/ 1905812 h 5497513"/>
              <a:gd name="connsiteX451" fmla="*/ 3113471 w 4175125"/>
              <a:gd name="connsiteY451" fmla="*/ 1912153 h 5497513"/>
              <a:gd name="connsiteX452" fmla="*/ 3092001 w 4175125"/>
              <a:gd name="connsiteY452" fmla="*/ 1916116 h 5497513"/>
              <a:gd name="connsiteX453" fmla="*/ 3071325 w 4175125"/>
              <a:gd name="connsiteY453" fmla="*/ 1917701 h 5497513"/>
              <a:gd name="connsiteX454" fmla="*/ 3050650 w 4175125"/>
              <a:gd name="connsiteY454" fmla="*/ 1917701 h 5497513"/>
              <a:gd name="connsiteX455" fmla="*/ 3030770 w 4175125"/>
              <a:gd name="connsiteY455" fmla="*/ 1913738 h 5497513"/>
              <a:gd name="connsiteX456" fmla="*/ 3011685 w 4175125"/>
              <a:gd name="connsiteY456" fmla="*/ 1905812 h 5497513"/>
              <a:gd name="connsiteX457" fmla="*/ 2991805 w 4175125"/>
              <a:gd name="connsiteY457" fmla="*/ 1897094 h 5497513"/>
              <a:gd name="connsiteX458" fmla="*/ 2975106 w 4175125"/>
              <a:gd name="connsiteY458" fmla="*/ 1885205 h 5497513"/>
              <a:gd name="connsiteX459" fmla="*/ 2960792 w 4175125"/>
              <a:gd name="connsiteY459" fmla="*/ 1870938 h 5497513"/>
              <a:gd name="connsiteX460" fmla="*/ 2946479 w 4175125"/>
              <a:gd name="connsiteY460" fmla="*/ 1855086 h 5497513"/>
              <a:gd name="connsiteX461" fmla="*/ 2934551 w 4175125"/>
              <a:gd name="connsiteY461" fmla="*/ 1836856 h 5497513"/>
              <a:gd name="connsiteX462" fmla="*/ 2925804 w 4175125"/>
              <a:gd name="connsiteY462" fmla="*/ 1817834 h 5497513"/>
              <a:gd name="connsiteX463" fmla="*/ 2916261 w 4175125"/>
              <a:gd name="connsiteY463" fmla="*/ 1796434 h 5497513"/>
              <a:gd name="connsiteX464" fmla="*/ 2911490 w 4175125"/>
              <a:gd name="connsiteY464" fmla="*/ 1775034 h 5497513"/>
              <a:gd name="connsiteX465" fmla="*/ 2905924 w 4175125"/>
              <a:gd name="connsiteY465" fmla="*/ 1749671 h 5497513"/>
              <a:gd name="connsiteX466" fmla="*/ 2904333 w 4175125"/>
              <a:gd name="connsiteY466" fmla="*/ 1725100 h 5497513"/>
              <a:gd name="connsiteX467" fmla="*/ 2903538 w 4175125"/>
              <a:gd name="connsiteY467" fmla="*/ 1700530 h 5497513"/>
              <a:gd name="connsiteX468" fmla="*/ 2905924 w 4175125"/>
              <a:gd name="connsiteY468" fmla="*/ 1674374 h 5497513"/>
              <a:gd name="connsiteX469" fmla="*/ 2909900 w 4175125"/>
              <a:gd name="connsiteY469" fmla="*/ 1647426 h 5497513"/>
              <a:gd name="connsiteX470" fmla="*/ 2915466 w 4175125"/>
              <a:gd name="connsiteY470" fmla="*/ 1620478 h 5497513"/>
              <a:gd name="connsiteX471" fmla="*/ 2924213 w 4175125"/>
              <a:gd name="connsiteY471" fmla="*/ 1594322 h 5497513"/>
              <a:gd name="connsiteX472" fmla="*/ 2932960 w 4175125"/>
              <a:gd name="connsiteY472" fmla="*/ 1566581 h 5497513"/>
              <a:gd name="connsiteX473" fmla="*/ 2946479 w 4175125"/>
              <a:gd name="connsiteY473" fmla="*/ 1541218 h 5497513"/>
              <a:gd name="connsiteX474" fmla="*/ 2959202 w 4175125"/>
              <a:gd name="connsiteY474" fmla="*/ 1516648 h 5497513"/>
              <a:gd name="connsiteX475" fmla="*/ 2975106 w 4175125"/>
              <a:gd name="connsiteY475" fmla="*/ 1492870 h 5497513"/>
              <a:gd name="connsiteX476" fmla="*/ 2991805 w 4175125"/>
              <a:gd name="connsiteY476" fmla="*/ 1470677 h 5497513"/>
              <a:gd name="connsiteX477" fmla="*/ 3009300 w 4175125"/>
              <a:gd name="connsiteY477" fmla="*/ 1451655 h 5497513"/>
              <a:gd name="connsiteX478" fmla="*/ 3026794 w 4175125"/>
              <a:gd name="connsiteY478" fmla="*/ 1434218 h 5497513"/>
              <a:gd name="connsiteX479" fmla="*/ 3046674 w 4175125"/>
              <a:gd name="connsiteY479" fmla="*/ 1419159 h 5497513"/>
              <a:gd name="connsiteX480" fmla="*/ 3067349 w 4175125"/>
              <a:gd name="connsiteY480" fmla="*/ 1405685 h 5497513"/>
              <a:gd name="connsiteX481" fmla="*/ 3087229 w 4175125"/>
              <a:gd name="connsiteY481" fmla="*/ 1393796 h 5497513"/>
              <a:gd name="connsiteX482" fmla="*/ 3107905 w 4175125"/>
              <a:gd name="connsiteY482" fmla="*/ 1385077 h 5497513"/>
              <a:gd name="connsiteX483" fmla="*/ 3128580 w 4175125"/>
              <a:gd name="connsiteY483" fmla="*/ 1378736 h 5497513"/>
              <a:gd name="connsiteX484" fmla="*/ 3150846 w 4175125"/>
              <a:gd name="connsiteY484" fmla="*/ 1374773 h 5497513"/>
              <a:gd name="connsiteX485" fmla="*/ 2611536 w 4175125"/>
              <a:gd name="connsiteY485" fmla="*/ 1076325 h 5497513"/>
              <a:gd name="connsiteX486" fmla="*/ 2625862 w 4175125"/>
              <a:gd name="connsiteY486" fmla="*/ 1076325 h 5497513"/>
              <a:gd name="connsiteX487" fmla="*/ 2640189 w 4175125"/>
              <a:gd name="connsiteY487" fmla="*/ 1076325 h 5497513"/>
              <a:gd name="connsiteX488" fmla="*/ 2652924 w 4175125"/>
              <a:gd name="connsiteY488" fmla="*/ 1077120 h 5497513"/>
              <a:gd name="connsiteX489" fmla="*/ 2668046 w 4175125"/>
              <a:gd name="connsiteY489" fmla="*/ 1080298 h 5497513"/>
              <a:gd name="connsiteX490" fmla="*/ 2682373 w 4175125"/>
              <a:gd name="connsiteY490" fmla="*/ 1082682 h 5497513"/>
              <a:gd name="connsiteX491" fmla="*/ 2696699 w 4175125"/>
              <a:gd name="connsiteY491" fmla="*/ 1087449 h 5497513"/>
              <a:gd name="connsiteX492" fmla="*/ 2709434 w 4175125"/>
              <a:gd name="connsiteY492" fmla="*/ 1093011 h 5497513"/>
              <a:gd name="connsiteX493" fmla="*/ 2722169 w 4175125"/>
              <a:gd name="connsiteY493" fmla="*/ 1099367 h 5497513"/>
              <a:gd name="connsiteX494" fmla="*/ 2734107 w 4175125"/>
              <a:gd name="connsiteY494" fmla="*/ 1105724 h 5497513"/>
              <a:gd name="connsiteX495" fmla="*/ 2746046 w 4175125"/>
              <a:gd name="connsiteY495" fmla="*/ 1113669 h 5497513"/>
              <a:gd name="connsiteX496" fmla="*/ 2757985 w 4175125"/>
              <a:gd name="connsiteY496" fmla="*/ 1123204 h 5497513"/>
              <a:gd name="connsiteX497" fmla="*/ 2769128 w 4175125"/>
              <a:gd name="connsiteY497" fmla="*/ 1131944 h 5497513"/>
              <a:gd name="connsiteX498" fmla="*/ 2779475 w 4175125"/>
              <a:gd name="connsiteY498" fmla="*/ 1142273 h 5497513"/>
              <a:gd name="connsiteX499" fmla="*/ 2789026 w 4175125"/>
              <a:gd name="connsiteY499" fmla="*/ 1154191 h 5497513"/>
              <a:gd name="connsiteX500" fmla="*/ 2797781 w 4175125"/>
              <a:gd name="connsiteY500" fmla="*/ 1166109 h 5497513"/>
              <a:gd name="connsiteX501" fmla="*/ 2807332 w 4175125"/>
              <a:gd name="connsiteY501" fmla="*/ 1177233 h 5497513"/>
              <a:gd name="connsiteX502" fmla="*/ 2815291 w 4175125"/>
              <a:gd name="connsiteY502" fmla="*/ 1190740 h 5497513"/>
              <a:gd name="connsiteX503" fmla="*/ 2823250 w 4175125"/>
              <a:gd name="connsiteY503" fmla="*/ 1205042 h 5497513"/>
              <a:gd name="connsiteX504" fmla="*/ 2830414 w 4175125"/>
              <a:gd name="connsiteY504" fmla="*/ 1219344 h 5497513"/>
              <a:gd name="connsiteX505" fmla="*/ 2842352 w 4175125"/>
              <a:gd name="connsiteY505" fmla="*/ 1249537 h 5497513"/>
              <a:gd name="connsiteX506" fmla="*/ 2852699 w 4175125"/>
              <a:gd name="connsiteY506" fmla="*/ 1282114 h 5497513"/>
              <a:gd name="connsiteX507" fmla="*/ 2859067 w 4175125"/>
              <a:gd name="connsiteY507" fmla="*/ 1315485 h 5497513"/>
              <a:gd name="connsiteX508" fmla="*/ 2864638 w 4175125"/>
              <a:gd name="connsiteY508" fmla="*/ 1350445 h 5497513"/>
              <a:gd name="connsiteX509" fmla="*/ 2867026 w 4175125"/>
              <a:gd name="connsiteY509" fmla="*/ 1386995 h 5497513"/>
              <a:gd name="connsiteX510" fmla="*/ 2866230 w 4175125"/>
              <a:gd name="connsiteY510" fmla="*/ 1425928 h 5497513"/>
              <a:gd name="connsiteX511" fmla="*/ 2862250 w 4175125"/>
              <a:gd name="connsiteY511" fmla="*/ 1465655 h 5497513"/>
              <a:gd name="connsiteX512" fmla="*/ 2855883 w 4175125"/>
              <a:gd name="connsiteY512" fmla="*/ 1504588 h 5497513"/>
              <a:gd name="connsiteX513" fmla="*/ 2846332 w 4175125"/>
              <a:gd name="connsiteY513" fmla="*/ 1545110 h 5497513"/>
              <a:gd name="connsiteX514" fmla="*/ 2834393 w 4175125"/>
              <a:gd name="connsiteY514" fmla="*/ 1584043 h 5497513"/>
              <a:gd name="connsiteX515" fmla="*/ 2819271 w 4175125"/>
              <a:gd name="connsiteY515" fmla="*/ 1620593 h 5497513"/>
              <a:gd name="connsiteX516" fmla="*/ 2801761 w 4175125"/>
              <a:gd name="connsiteY516" fmla="*/ 1655553 h 5497513"/>
              <a:gd name="connsiteX517" fmla="*/ 2783454 w 4175125"/>
              <a:gd name="connsiteY517" fmla="*/ 1688924 h 5497513"/>
              <a:gd name="connsiteX518" fmla="*/ 2762761 w 4175125"/>
              <a:gd name="connsiteY518" fmla="*/ 1719117 h 5497513"/>
              <a:gd name="connsiteX519" fmla="*/ 2740475 w 4175125"/>
              <a:gd name="connsiteY519" fmla="*/ 1747721 h 5497513"/>
              <a:gd name="connsiteX520" fmla="*/ 2717393 w 4175125"/>
              <a:gd name="connsiteY520" fmla="*/ 1772352 h 5497513"/>
              <a:gd name="connsiteX521" fmla="*/ 2691128 w 4175125"/>
              <a:gd name="connsiteY521" fmla="*/ 1796188 h 5497513"/>
              <a:gd name="connsiteX522" fmla="*/ 2664862 w 4175125"/>
              <a:gd name="connsiteY522" fmla="*/ 1815258 h 5497513"/>
              <a:gd name="connsiteX523" fmla="*/ 2652128 w 4175125"/>
              <a:gd name="connsiteY523" fmla="*/ 1823203 h 5497513"/>
              <a:gd name="connsiteX524" fmla="*/ 2638597 w 4175125"/>
              <a:gd name="connsiteY524" fmla="*/ 1831149 h 5497513"/>
              <a:gd name="connsiteX525" fmla="*/ 2624271 w 4175125"/>
              <a:gd name="connsiteY525" fmla="*/ 1839094 h 5497513"/>
              <a:gd name="connsiteX526" fmla="*/ 2609944 w 4175125"/>
              <a:gd name="connsiteY526" fmla="*/ 1845450 h 5497513"/>
              <a:gd name="connsiteX527" fmla="*/ 2597209 w 4175125"/>
              <a:gd name="connsiteY527" fmla="*/ 1851012 h 5497513"/>
              <a:gd name="connsiteX528" fmla="*/ 2582883 w 4175125"/>
              <a:gd name="connsiteY528" fmla="*/ 1854985 h 5497513"/>
              <a:gd name="connsiteX529" fmla="*/ 2568556 w 4175125"/>
              <a:gd name="connsiteY529" fmla="*/ 1858163 h 5497513"/>
              <a:gd name="connsiteX530" fmla="*/ 2554230 w 4175125"/>
              <a:gd name="connsiteY530" fmla="*/ 1861342 h 5497513"/>
              <a:gd name="connsiteX531" fmla="*/ 2539903 w 4175125"/>
              <a:gd name="connsiteY531" fmla="*/ 1862136 h 5497513"/>
              <a:gd name="connsiteX532" fmla="*/ 2525577 w 4175125"/>
              <a:gd name="connsiteY532" fmla="*/ 1863725 h 5497513"/>
              <a:gd name="connsiteX533" fmla="*/ 2511250 w 4175125"/>
              <a:gd name="connsiteY533" fmla="*/ 1862136 h 5497513"/>
              <a:gd name="connsiteX534" fmla="*/ 2496923 w 4175125"/>
              <a:gd name="connsiteY534" fmla="*/ 1861342 h 5497513"/>
              <a:gd name="connsiteX535" fmla="*/ 2482597 w 4175125"/>
              <a:gd name="connsiteY535" fmla="*/ 1859752 h 5497513"/>
              <a:gd name="connsiteX536" fmla="*/ 2469066 w 4175125"/>
              <a:gd name="connsiteY536" fmla="*/ 1855780 h 5497513"/>
              <a:gd name="connsiteX537" fmla="*/ 2454740 w 4175125"/>
              <a:gd name="connsiteY537" fmla="*/ 1851807 h 5497513"/>
              <a:gd name="connsiteX538" fmla="*/ 2442005 w 4175125"/>
              <a:gd name="connsiteY538" fmla="*/ 1847040 h 5497513"/>
              <a:gd name="connsiteX539" fmla="*/ 2429270 w 4175125"/>
              <a:gd name="connsiteY539" fmla="*/ 1839889 h 5497513"/>
              <a:gd name="connsiteX540" fmla="*/ 2415740 w 4175125"/>
              <a:gd name="connsiteY540" fmla="*/ 1832738 h 5497513"/>
              <a:gd name="connsiteX541" fmla="*/ 2403801 w 4175125"/>
              <a:gd name="connsiteY541" fmla="*/ 1824792 h 5497513"/>
              <a:gd name="connsiteX542" fmla="*/ 2392658 w 4175125"/>
              <a:gd name="connsiteY542" fmla="*/ 1816847 h 5497513"/>
              <a:gd name="connsiteX543" fmla="*/ 2382311 w 4175125"/>
              <a:gd name="connsiteY543" fmla="*/ 1806517 h 5497513"/>
              <a:gd name="connsiteX544" fmla="*/ 2371168 w 4175125"/>
              <a:gd name="connsiteY544" fmla="*/ 1796188 h 5497513"/>
              <a:gd name="connsiteX545" fmla="*/ 2360821 w 4175125"/>
              <a:gd name="connsiteY545" fmla="*/ 1785859 h 5497513"/>
              <a:gd name="connsiteX546" fmla="*/ 2352066 w 4175125"/>
              <a:gd name="connsiteY546" fmla="*/ 1773941 h 5497513"/>
              <a:gd name="connsiteX547" fmla="*/ 2344107 w 4175125"/>
              <a:gd name="connsiteY547" fmla="*/ 1761228 h 5497513"/>
              <a:gd name="connsiteX548" fmla="*/ 2335352 w 4175125"/>
              <a:gd name="connsiteY548" fmla="*/ 1747721 h 5497513"/>
              <a:gd name="connsiteX549" fmla="*/ 2327393 w 4175125"/>
              <a:gd name="connsiteY549" fmla="*/ 1735008 h 5497513"/>
              <a:gd name="connsiteX550" fmla="*/ 2321025 w 4175125"/>
              <a:gd name="connsiteY550" fmla="*/ 1720706 h 5497513"/>
              <a:gd name="connsiteX551" fmla="*/ 2309087 w 4175125"/>
              <a:gd name="connsiteY551" fmla="*/ 1690513 h 5497513"/>
              <a:gd name="connsiteX552" fmla="*/ 2298740 w 4175125"/>
              <a:gd name="connsiteY552" fmla="*/ 1657936 h 5497513"/>
              <a:gd name="connsiteX553" fmla="*/ 2290780 w 4175125"/>
              <a:gd name="connsiteY553" fmla="*/ 1624565 h 5497513"/>
              <a:gd name="connsiteX554" fmla="*/ 2286801 w 4175125"/>
              <a:gd name="connsiteY554" fmla="*/ 1588016 h 5497513"/>
              <a:gd name="connsiteX555" fmla="*/ 2284413 w 4175125"/>
              <a:gd name="connsiteY555" fmla="*/ 1551467 h 5497513"/>
              <a:gd name="connsiteX556" fmla="*/ 2285209 w 4175125"/>
              <a:gd name="connsiteY556" fmla="*/ 1513328 h 5497513"/>
              <a:gd name="connsiteX557" fmla="*/ 2288393 w 4175125"/>
              <a:gd name="connsiteY557" fmla="*/ 1474395 h 5497513"/>
              <a:gd name="connsiteX558" fmla="*/ 2294760 w 4175125"/>
              <a:gd name="connsiteY558" fmla="*/ 1435462 h 5497513"/>
              <a:gd name="connsiteX559" fmla="*/ 2305107 w 4175125"/>
              <a:gd name="connsiteY559" fmla="*/ 1394940 h 5497513"/>
              <a:gd name="connsiteX560" fmla="*/ 2317046 w 4175125"/>
              <a:gd name="connsiteY560" fmla="*/ 1356007 h 5497513"/>
              <a:gd name="connsiteX561" fmla="*/ 2331372 w 4175125"/>
              <a:gd name="connsiteY561" fmla="*/ 1317869 h 5497513"/>
              <a:gd name="connsiteX562" fmla="*/ 2348087 w 4175125"/>
              <a:gd name="connsiteY562" fmla="*/ 1282908 h 5497513"/>
              <a:gd name="connsiteX563" fmla="*/ 2367985 w 4175125"/>
              <a:gd name="connsiteY563" fmla="*/ 1250332 h 5497513"/>
              <a:gd name="connsiteX564" fmla="*/ 2388678 w 4175125"/>
              <a:gd name="connsiteY564" fmla="*/ 1219344 h 5497513"/>
              <a:gd name="connsiteX565" fmla="*/ 2410964 w 4175125"/>
              <a:gd name="connsiteY565" fmla="*/ 1192330 h 5497513"/>
              <a:gd name="connsiteX566" fmla="*/ 2434046 w 4175125"/>
              <a:gd name="connsiteY566" fmla="*/ 1166109 h 5497513"/>
              <a:gd name="connsiteX567" fmla="*/ 2458719 w 4175125"/>
              <a:gd name="connsiteY567" fmla="*/ 1143862 h 5497513"/>
              <a:gd name="connsiteX568" fmla="*/ 2484985 w 4175125"/>
              <a:gd name="connsiteY568" fmla="*/ 1123998 h 5497513"/>
              <a:gd name="connsiteX569" fmla="*/ 2499311 w 4175125"/>
              <a:gd name="connsiteY569" fmla="*/ 1115258 h 5497513"/>
              <a:gd name="connsiteX570" fmla="*/ 2512046 w 4175125"/>
              <a:gd name="connsiteY570" fmla="*/ 1107313 h 5497513"/>
              <a:gd name="connsiteX571" fmla="*/ 2527168 w 4175125"/>
              <a:gd name="connsiteY571" fmla="*/ 1100956 h 5497513"/>
              <a:gd name="connsiteX572" fmla="*/ 2539903 w 4175125"/>
              <a:gd name="connsiteY572" fmla="*/ 1094600 h 5497513"/>
              <a:gd name="connsiteX573" fmla="*/ 2554230 w 4175125"/>
              <a:gd name="connsiteY573" fmla="*/ 1089038 h 5497513"/>
              <a:gd name="connsiteX574" fmla="*/ 2568556 w 4175125"/>
              <a:gd name="connsiteY574" fmla="*/ 1084271 h 5497513"/>
              <a:gd name="connsiteX575" fmla="*/ 2582883 w 4175125"/>
              <a:gd name="connsiteY575" fmla="*/ 1081092 h 5497513"/>
              <a:gd name="connsiteX576" fmla="*/ 2597209 w 4175125"/>
              <a:gd name="connsiteY576" fmla="*/ 1078709 h 5497513"/>
              <a:gd name="connsiteX577" fmla="*/ 1261544 w 4175125"/>
              <a:gd name="connsiteY577" fmla="*/ 965200 h 5497513"/>
              <a:gd name="connsiteX578" fmla="*/ 1304388 w 4175125"/>
              <a:gd name="connsiteY578" fmla="*/ 965200 h 5497513"/>
              <a:gd name="connsiteX579" fmla="*/ 1347232 w 4175125"/>
              <a:gd name="connsiteY579" fmla="*/ 965994 h 5497513"/>
              <a:gd name="connsiteX580" fmla="*/ 1388489 w 4175125"/>
              <a:gd name="connsiteY580" fmla="*/ 969169 h 5497513"/>
              <a:gd name="connsiteX581" fmla="*/ 1428160 w 4175125"/>
              <a:gd name="connsiteY581" fmla="*/ 973138 h 5497513"/>
              <a:gd name="connsiteX582" fmla="*/ 1467036 w 4175125"/>
              <a:gd name="connsiteY582" fmla="*/ 979488 h 5497513"/>
              <a:gd name="connsiteX583" fmla="*/ 1504326 w 4175125"/>
              <a:gd name="connsiteY583" fmla="*/ 987425 h 5497513"/>
              <a:gd name="connsiteX584" fmla="*/ 1540823 w 4175125"/>
              <a:gd name="connsiteY584" fmla="*/ 996156 h 5497513"/>
              <a:gd name="connsiteX585" fmla="*/ 1575733 w 4175125"/>
              <a:gd name="connsiteY585" fmla="*/ 1006475 h 5497513"/>
              <a:gd name="connsiteX586" fmla="*/ 1609849 w 4175125"/>
              <a:gd name="connsiteY586" fmla="*/ 1019969 h 5497513"/>
              <a:gd name="connsiteX587" fmla="*/ 1642379 w 4175125"/>
              <a:gd name="connsiteY587" fmla="*/ 1032669 h 5497513"/>
              <a:gd name="connsiteX588" fmla="*/ 1672528 w 4175125"/>
              <a:gd name="connsiteY588" fmla="*/ 1048544 h 5497513"/>
              <a:gd name="connsiteX589" fmla="*/ 1701090 w 4175125"/>
              <a:gd name="connsiteY589" fmla="*/ 1065213 h 5497513"/>
              <a:gd name="connsiteX590" fmla="*/ 1728066 w 4175125"/>
              <a:gd name="connsiteY590" fmla="*/ 1083469 h 5497513"/>
              <a:gd name="connsiteX591" fmla="*/ 1752662 w 4175125"/>
              <a:gd name="connsiteY591" fmla="*/ 1104106 h 5497513"/>
              <a:gd name="connsiteX592" fmla="*/ 1774877 w 4175125"/>
              <a:gd name="connsiteY592" fmla="*/ 1124744 h 5497513"/>
              <a:gd name="connsiteX593" fmla="*/ 1797092 w 4175125"/>
              <a:gd name="connsiteY593" fmla="*/ 1148556 h 5497513"/>
              <a:gd name="connsiteX594" fmla="*/ 1815341 w 4175125"/>
              <a:gd name="connsiteY594" fmla="*/ 1173163 h 5497513"/>
              <a:gd name="connsiteX595" fmla="*/ 1832002 w 4175125"/>
              <a:gd name="connsiteY595" fmla="*/ 1197769 h 5497513"/>
              <a:gd name="connsiteX596" fmla="*/ 1847870 w 4175125"/>
              <a:gd name="connsiteY596" fmla="*/ 1224756 h 5497513"/>
              <a:gd name="connsiteX597" fmla="*/ 1859771 w 4175125"/>
              <a:gd name="connsiteY597" fmla="*/ 1254125 h 5497513"/>
              <a:gd name="connsiteX598" fmla="*/ 1870086 w 4175125"/>
              <a:gd name="connsiteY598" fmla="*/ 1283494 h 5497513"/>
              <a:gd name="connsiteX599" fmla="*/ 1878020 w 4175125"/>
              <a:gd name="connsiteY599" fmla="*/ 1316038 h 5497513"/>
              <a:gd name="connsiteX600" fmla="*/ 1882780 w 4175125"/>
              <a:gd name="connsiteY600" fmla="*/ 1340644 h 5497513"/>
              <a:gd name="connsiteX601" fmla="*/ 1885954 w 4175125"/>
              <a:gd name="connsiteY601" fmla="*/ 1365250 h 5497513"/>
              <a:gd name="connsiteX602" fmla="*/ 1889127 w 4175125"/>
              <a:gd name="connsiteY602" fmla="*/ 1390650 h 5497513"/>
              <a:gd name="connsiteX603" fmla="*/ 1890714 w 4175125"/>
              <a:gd name="connsiteY603" fmla="*/ 1413669 h 5497513"/>
              <a:gd name="connsiteX604" fmla="*/ 1892301 w 4175125"/>
              <a:gd name="connsiteY604" fmla="*/ 1437481 h 5497513"/>
              <a:gd name="connsiteX605" fmla="*/ 1892301 w 4175125"/>
              <a:gd name="connsiteY605" fmla="*/ 1460500 h 5497513"/>
              <a:gd name="connsiteX606" fmla="*/ 1892301 w 4175125"/>
              <a:gd name="connsiteY606" fmla="*/ 1482725 h 5497513"/>
              <a:gd name="connsiteX607" fmla="*/ 1890714 w 4175125"/>
              <a:gd name="connsiteY607" fmla="*/ 1504950 h 5497513"/>
              <a:gd name="connsiteX608" fmla="*/ 1888334 w 4175125"/>
              <a:gd name="connsiteY608" fmla="*/ 1527175 h 5497513"/>
              <a:gd name="connsiteX609" fmla="*/ 1885954 w 4175125"/>
              <a:gd name="connsiteY609" fmla="*/ 1547813 h 5497513"/>
              <a:gd name="connsiteX610" fmla="*/ 1881987 w 4175125"/>
              <a:gd name="connsiteY610" fmla="*/ 1568450 h 5497513"/>
              <a:gd name="connsiteX611" fmla="*/ 1878020 w 4175125"/>
              <a:gd name="connsiteY611" fmla="*/ 1588294 h 5497513"/>
              <a:gd name="connsiteX612" fmla="*/ 1866119 w 4175125"/>
              <a:gd name="connsiteY612" fmla="*/ 1627188 h 5497513"/>
              <a:gd name="connsiteX613" fmla="*/ 1853424 w 4175125"/>
              <a:gd name="connsiteY613" fmla="*/ 1666082 h 5497513"/>
              <a:gd name="connsiteX614" fmla="*/ 1837556 w 4175125"/>
              <a:gd name="connsiteY614" fmla="*/ 1702594 h 5497513"/>
              <a:gd name="connsiteX615" fmla="*/ 1819308 w 4175125"/>
              <a:gd name="connsiteY615" fmla="*/ 1737519 h 5497513"/>
              <a:gd name="connsiteX616" fmla="*/ 1799473 w 4175125"/>
              <a:gd name="connsiteY616" fmla="*/ 1771650 h 5497513"/>
              <a:gd name="connsiteX617" fmla="*/ 1778051 w 4175125"/>
              <a:gd name="connsiteY617" fmla="*/ 1804194 h 5497513"/>
              <a:gd name="connsiteX618" fmla="*/ 1754249 w 4175125"/>
              <a:gd name="connsiteY618" fmla="*/ 1836738 h 5497513"/>
              <a:gd name="connsiteX619" fmla="*/ 1728066 w 4175125"/>
              <a:gd name="connsiteY619" fmla="*/ 1867694 h 5497513"/>
              <a:gd name="connsiteX620" fmla="*/ 1701884 w 4175125"/>
              <a:gd name="connsiteY620" fmla="*/ 1898650 h 5497513"/>
              <a:gd name="connsiteX621" fmla="*/ 1674908 w 4175125"/>
              <a:gd name="connsiteY621" fmla="*/ 1928813 h 5497513"/>
              <a:gd name="connsiteX622" fmla="*/ 1646346 w 4175125"/>
              <a:gd name="connsiteY622" fmla="*/ 1958975 h 5497513"/>
              <a:gd name="connsiteX623" fmla="*/ 1617783 w 4175125"/>
              <a:gd name="connsiteY623" fmla="*/ 1987550 h 5497513"/>
              <a:gd name="connsiteX624" fmla="*/ 1558278 w 4175125"/>
              <a:gd name="connsiteY624" fmla="*/ 2044700 h 5497513"/>
              <a:gd name="connsiteX625" fmla="*/ 1497979 w 4175125"/>
              <a:gd name="connsiteY625" fmla="*/ 2101850 h 5497513"/>
              <a:gd name="connsiteX626" fmla="*/ 1438474 w 4175125"/>
              <a:gd name="connsiteY626" fmla="*/ 2159000 h 5497513"/>
              <a:gd name="connsiteX627" fmla="*/ 1409911 w 4175125"/>
              <a:gd name="connsiteY627" fmla="*/ 2189163 h 5497513"/>
              <a:gd name="connsiteX628" fmla="*/ 1381349 w 4175125"/>
              <a:gd name="connsiteY628" fmla="*/ 2218532 h 5497513"/>
              <a:gd name="connsiteX629" fmla="*/ 1353580 w 4175125"/>
              <a:gd name="connsiteY629" fmla="*/ 2248694 h 5497513"/>
              <a:gd name="connsiteX630" fmla="*/ 1327397 w 4175125"/>
              <a:gd name="connsiteY630" fmla="*/ 2279650 h 5497513"/>
              <a:gd name="connsiteX631" fmla="*/ 1302802 w 4175125"/>
              <a:gd name="connsiteY631" fmla="*/ 2311400 h 5497513"/>
              <a:gd name="connsiteX632" fmla="*/ 1279793 w 4175125"/>
              <a:gd name="connsiteY632" fmla="*/ 2343944 h 5497513"/>
              <a:gd name="connsiteX633" fmla="*/ 1257578 w 4175125"/>
              <a:gd name="connsiteY633" fmla="*/ 2377282 h 5497513"/>
              <a:gd name="connsiteX634" fmla="*/ 1236949 w 4175125"/>
              <a:gd name="connsiteY634" fmla="*/ 2412207 h 5497513"/>
              <a:gd name="connsiteX635" fmla="*/ 1219494 w 4175125"/>
              <a:gd name="connsiteY635" fmla="*/ 2447925 h 5497513"/>
              <a:gd name="connsiteX636" fmla="*/ 1205213 w 4175125"/>
              <a:gd name="connsiteY636" fmla="*/ 2482850 h 5497513"/>
              <a:gd name="connsiteX637" fmla="*/ 1194899 w 4175125"/>
              <a:gd name="connsiteY637" fmla="*/ 2516982 h 5497513"/>
              <a:gd name="connsiteX638" fmla="*/ 1186964 w 4175125"/>
              <a:gd name="connsiteY638" fmla="*/ 2551907 h 5497513"/>
              <a:gd name="connsiteX639" fmla="*/ 1183791 w 4175125"/>
              <a:gd name="connsiteY639" fmla="*/ 2585244 h 5497513"/>
              <a:gd name="connsiteX640" fmla="*/ 1182204 w 4175125"/>
              <a:gd name="connsiteY640" fmla="*/ 2619375 h 5497513"/>
              <a:gd name="connsiteX641" fmla="*/ 1182204 w 4175125"/>
              <a:gd name="connsiteY641" fmla="*/ 2653507 h 5497513"/>
              <a:gd name="connsiteX642" fmla="*/ 1186171 w 4175125"/>
              <a:gd name="connsiteY642" fmla="*/ 2686050 h 5497513"/>
              <a:gd name="connsiteX643" fmla="*/ 1190932 w 4175125"/>
              <a:gd name="connsiteY643" fmla="*/ 2719388 h 5497513"/>
              <a:gd name="connsiteX644" fmla="*/ 1198866 w 4175125"/>
              <a:gd name="connsiteY644" fmla="*/ 2751932 h 5497513"/>
              <a:gd name="connsiteX645" fmla="*/ 1209180 w 4175125"/>
              <a:gd name="connsiteY645" fmla="*/ 2784475 h 5497513"/>
              <a:gd name="connsiteX646" fmla="*/ 1221081 w 4175125"/>
              <a:gd name="connsiteY646" fmla="*/ 2815432 h 5497513"/>
              <a:gd name="connsiteX647" fmla="*/ 1233775 w 4175125"/>
              <a:gd name="connsiteY647" fmla="*/ 2847975 h 5497513"/>
              <a:gd name="connsiteX648" fmla="*/ 1249644 w 4175125"/>
              <a:gd name="connsiteY648" fmla="*/ 2879725 h 5497513"/>
              <a:gd name="connsiteX649" fmla="*/ 1266305 w 4175125"/>
              <a:gd name="connsiteY649" fmla="*/ 2909094 h 5497513"/>
              <a:gd name="connsiteX650" fmla="*/ 1283760 w 4175125"/>
              <a:gd name="connsiteY650" fmla="*/ 2940844 h 5497513"/>
              <a:gd name="connsiteX651" fmla="*/ 1302802 w 4175125"/>
              <a:gd name="connsiteY651" fmla="*/ 2970213 h 5497513"/>
              <a:gd name="connsiteX652" fmla="*/ 1322637 w 4175125"/>
              <a:gd name="connsiteY652" fmla="*/ 3000375 h 5497513"/>
              <a:gd name="connsiteX653" fmla="*/ 1343265 w 4175125"/>
              <a:gd name="connsiteY653" fmla="*/ 3028950 h 5497513"/>
              <a:gd name="connsiteX654" fmla="*/ 1363894 w 4175125"/>
              <a:gd name="connsiteY654" fmla="*/ 3059113 h 5497513"/>
              <a:gd name="connsiteX655" fmla="*/ 1408324 w 4175125"/>
              <a:gd name="connsiteY655" fmla="*/ 3114675 h 5497513"/>
              <a:gd name="connsiteX656" fmla="*/ 1452755 w 4175125"/>
              <a:gd name="connsiteY656" fmla="*/ 3169444 h 5497513"/>
              <a:gd name="connsiteX657" fmla="*/ 1538443 w 4175125"/>
              <a:gd name="connsiteY657" fmla="*/ 3272632 h 5497513"/>
              <a:gd name="connsiteX658" fmla="*/ 1577320 w 4175125"/>
              <a:gd name="connsiteY658" fmla="*/ 3320257 h 5497513"/>
              <a:gd name="connsiteX659" fmla="*/ 1612229 w 4175125"/>
              <a:gd name="connsiteY659" fmla="*/ 3367088 h 5497513"/>
              <a:gd name="connsiteX660" fmla="*/ 1629684 w 4175125"/>
              <a:gd name="connsiteY660" fmla="*/ 3390900 h 5497513"/>
              <a:gd name="connsiteX661" fmla="*/ 1644759 w 4175125"/>
              <a:gd name="connsiteY661" fmla="*/ 3416300 h 5497513"/>
              <a:gd name="connsiteX662" fmla="*/ 1659040 w 4175125"/>
              <a:gd name="connsiteY662" fmla="*/ 3444082 h 5497513"/>
              <a:gd name="connsiteX663" fmla="*/ 1673321 w 4175125"/>
              <a:gd name="connsiteY663" fmla="*/ 3473450 h 5497513"/>
              <a:gd name="connsiteX664" fmla="*/ 1687603 w 4175125"/>
              <a:gd name="connsiteY664" fmla="*/ 3505200 h 5497513"/>
              <a:gd name="connsiteX665" fmla="*/ 1701090 w 4175125"/>
              <a:gd name="connsiteY665" fmla="*/ 3537744 h 5497513"/>
              <a:gd name="connsiteX666" fmla="*/ 1712992 w 4175125"/>
              <a:gd name="connsiteY666" fmla="*/ 3571082 h 5497513"/>
              <a:gd name="connsiteX667" fmla="*/ 1723306 w 4175125"/>
              <a:gd name="connsiteY667" fmla="*/ 3606801 h 5497513"/>
              <a:gd name="connsiteX668" fmla="*/ 1732033 w 4175125"/>
              <a:gd name="connsiteY668" fmla="*/ 3642519 h 5497513"/>
              <a:gd name="connsiteX669" fmla="*/ 1739967 w 4175125"/>
              <a:gd name="connsiteY669" fmla="*/ 3680619 h 5497513"/>
              <a:gd name="connsiteX670" fmla="*/ 1746315 w 4175125"/>
              <a:gd name="connsiteY670" fmla="*/ 3717132 h 5497513"/>
              <a:gd name="connsiteX671" fmla="*/ 1751868 w 4175125"/>
              <a:gd name="connsiteY671" fmla="*/ 3756026 h 5497513"/>
              <a:gd name="connsiteX672" fmla="*/ 1754249 w 4175125"/>
              <a:gd name="connsiteY672" fmla="*/ 3794126 h 5497513"/>
              <a:gd name="connsiteX673" fmla="*/ 1755836 w 4175125"/>
              <a:gd name="connsiteY673" fmla="*/ 3833019 h 5497513"/>
              <a:gd name="connsiteX674" fmla="*/ 1754249 w 4175125"/>
              <a:gd name="connsiteY674" fmla="*/ 3870326 h 5497513"/>
              <a:gd name="connsiteX675" fmla="*/ 1750282 w 4175125"/>
              <a:gd name="connsiteY675" fmla="*/ 3909219 h 5497513"/>
              <a:gd name="connsiteX676" fmla="*/ 1745521 w 4175125"/>
              <a:gd name="connsiteY676" fmla="*/ 3947319 h 5497513"/>
              <a:gd name="connsiteX677" fmla="*/ 1737587 w 4175125"/>
              <a:gd name="connsiteY677" fmla="*/ 3984626 h 5497513"/>
              <a:gd name="connsiteX678" fmla="*/ 1725686 w 4175125"/>
              <a:gd name="connsiteY678" fmla="*/ 4021138 h 5497513"/>
              <a:gd name="connsiteX679" fmla="*/ 1712992 w 4175125"/>
              <a:gd name="connsiteY679" fmla="*/ 4056857 h 5497513"/>
              <a:gd name="connsiteX680" fmla="*/ 1705058 w 4175125"/>
              <a:gd name="connsiteY680" fmla="*/ 4074319 h 5497513"/>
              <a:gd name="connsiteX681" fmla="*/ 1697124 w 4175125"/>
              <a:gd name="connsiteY681" fmla="*/ 4091782 h 5497513"/>
              <a:gd name="connsiteX682" fmla="*/ 1686809 w 4175125"/>
              <a:gd name="connsiteY682" fmla="*/ 4108451 h 5497513"/>
              <a:gd name="connsiteX683" fmla="*/ 1677288 w 4175125"/>
              <a:gd name="connsiteY683" fmla="*/ 4125119 h 5497513"/>
              <a:gd name="connsiteX684" fmla="*/ 1666181 w 4175125"/>
              <a:gd name="connsiteY684" fmla="*/ 4142582 h 5497513"/>
              <a:gd name="connsiteX685" fmla="*/ 1655073 w 4175125"/>
              <a:gd name="connsiteY685" fmla="*/ 4157663 h 5497513"/>
              <a:gd name="connsiteX686" fmla="*/ 1642379 w 4175125"/>
              <a:gd name="connsiteY686" fmla="*/ 4173538 h 5497513"/>
              <a:gd name="connsiteX687" fmla="*/ 1629684 w 4175125"/>
              <a:gd name="connsiteY687" fmla="*/ 4187826 h 5497513"/>
              <a:gd name="connsiteX688" fmla="*/ 1615403 w 4175125"/>
              <a:gd name="connsiteY688" fmla="*/ 4203701 h 5497513"/>
              <a:gd name="connsiteX689" fmla="*/ 1601122 w 4175125"/>
              <a:gd name="connsiteY689" fmla="*/ 4217988 h 5497513"/>
              <a:gd name="connsiteX690" fmla="*/ 1583667 w 4175125"/>
              <a:gd name="connsiteY690" fmla="*/ 4230688 h 5497513"/>
              <a:gd name="connsiteX691" fmla="*/ 1568592 w 4175125"/>
              <a:gd name="connsiteY691" fmla="*/ 4244976 h 5497513"/>
              <a:gd name="connsiteX692" fmla="*/ 1550344 w 4175125"/>
              <a:gd name="connsiteY692" fmla="*/ 4256882 h 5497513"/>
              <a:gd name="connsiteX693" fmla="*/ 1532095 w 4175125"/>
              <a:gd name="connsiteY693" fmla="*/ 4269582 h 5497513"/>
              <a:gd name="connsiteX694" fmla="*/ 1512260 w 4175125"/>
              <a:gd name="connsiteY694" fmla="*/ 4281488 h 5497513"/>
              <a:gd name="connsiteX695" fmla="*/ 1491632 w 4175125"/>
              <a:gd name="connsiteY695" fmla="*/ 4293394 h 5497513"/>
              <a:gd name="connsiteX696" fmla="*/ 1471003 w 4175125"/>
              <a:gd name="connsiteY696" fmla="*/ 4303713 h 5497513"/>
              <a:gd name="connsiteX697" fmla="*/ 1448788 w 4175125"/>
              <a:gd name="connsiteY697" fmla="*/ 4312444 h 5497513"/>
              <a:gd name="connsiteX698" fmla="*/ 1424986 w 4175125"/>
              <a:gd name="connsiteY698" fmla="*/ 4322763 h 5497513"/>
              <a:gd name="connsiteX699" fmla="*/ 1400390 w 4175125"/>
              <a:gd name="connsiteY699" fmla="*/ 4330701 h 5497513"/>
              <a:gd name="connsiteX700" fmla="*/ 1374208 w 4175125"/>
              <a:gd name="connsiteY700" fmla="*/ 4338638 h 5497513"/>
              <a:gd name="connsiteX701" fmla="*/ 1348819 w 4175125"/>
              <a:gd name="connsiteY701" fmla="*/ 4346576 h 5497513"/>
              <a:gd name="connsiteX702" fmla="*/ 1321050 w 4175125"/>
              <a:gd name="connsiteY702" fmla="*/ 4352926 h 5497513"/>
              <a:gd name="connsiteX703" fmla="*/ 1292487 w 4175125"/>
              <a:gd name="connsiteY703" fmla="*/ 4359276 h 5497513"/>
              <a:gd name="connsiteX704" fmla="*/ 1263925 w 4175125"/>
              <a:gd name="connsiteY704" fmla="*/ 4363244 h 5497513"/>
              <a:gd name="connsiteX705" fmla="*/ 1235362 w 4175125"/>
              <a:gd name="connsiteY705" fmla="*/ 4367213 h 5497513"/>
              <a:gd name="connsiteX706" fmla="*/ 1208386 w 4175125"/>
              <a:gd name="connsiteY706" fmla="*/ 4371182 h 5497513"/>
              <a:gd name="connsiteX707" fmla="*/ 1182204 w 4175125"/>
              <a:gd name="connsiteY707" fmla="*/ 4372769 h 5497513"/>
              <a:gd name="connsiteX708" fmla="*/ 1156022 w 4175125"/>
              <a:gd name="connsiteY708" fmla="*/ 4373563 h 5497513"/>
              <a:gd name="connsiteX709" fmla="*/ 1131426 w 4175125"/>
              <a:gd name="connsiteY709" fmla="*/ 4373563 h 5497513"/>
              <a:gd name="connsiteX710" fmla="*/ 1107624 w 4175125"/>
              <a:gd name="connsiteY710" fmla="*/ 4373563 h 5497513"/>
              <a:gd name="connsiteX711" fmla="*/ 1084615 w 4175125"/>
              <a:gd name="connsiteY711" fmla="*/ 4372769 h 5497513"/>
              <a:gd name="connsiteX712" fmla="*/ 1060813 w 4175125"/>
              <a:gd name="connsiteY712" fmla="*/ 4369594 h 5497513"/>
              <a:gd name="connsiteX713" fmla="*/ 1039391 w 4175125"/>
              <a:gd name="connsiteY713" fmla="*/ 4365626 h 5497513"/>
              <a:gd name="connsiteX714" fmla="*/ 1017969 w 4175125"/>
              <a:gd name="connsiteY714" fmla="*/ 4362451 h 5497513"/>
              <a:gd name="connsiteX715" fmla="*/ 997341 w 4175125"/>
              <a:gd name="connsiteY715" fmla="*/ 4356894 h 5497513"/>
              <a:gd name="connsiteX716" fmla="*/ 978299 w 4175125"/>
              <a:gd name="connsiteY716" fmla="*/ 4351338 h 5497513"/>
              <a:gd name="connsiteX717" fmla="*/ 958464 w 4175125"/>
              <a:gd name="connsiteY717" fmla="*/ 4344988 h 5497513"/>
              <a:gd name="connsiteX718" fmla="*/ 940216 w 4175125"/>
              <a:gd name="connsiteY718" fmla="*/ 4337051 h 5497513"/>
              <a:gd name="connsiteX719" fmla="*/ 921968 w 4175125"/>
              <a:gd name="connsiteY719" fmla="*/ 4329907 h 5497513"/>
              <a:gd name="connsiteX720" fmla="*/ 903719 w 4175125"/>
              <a:gd name="connsiteY720" fmla="*/ 4320382 h 5497513"/>
              <a:gd name="connsiteX721" fmla="*/ 887851 w 4175125"/>
              <a:gd name="connsiteY721" fmla="*/ 4311651 h 5497513"/>
              <a:gd name="connsiteX722" fmla="*/ 871190 w 4175125"/>
              <a:gd name="connsiteY722" fmla="*/ 4301332 h 5497513"/>
              <a:gd name="connsiteX723" fmla="*/ 856115 w 4175125"/>
              <a:gd name="connsiteY723" fmla="*/ 4290219 h 5497513"/>
              <a:gd name="connsiteX724" fmla="*/ 841040 w 4175125"/>
              <a:gd name="connsiteY724" fmla="*/ 4279107 h 5497513"/>
              <a:gd name="connsiteX725" fmla="*/ 826759 w 4175125"/>
              <a:gd name="connsiteY725" fmla="*/ 4267201 h 5497513"/>
              <a:gd name="connsiteX726" fmla="*/ 812478 w 4175125"/>
              <a:gd name="connsiteY726" fmla="*/ 4254501 h 5497513"/>
              <a:gd name="connsiteX727" fmla="*/ 799783 w 4175125"/>
              <a:gd name="connsiteY727" fmla="*/ 4241007 h 5497513"/>
              <a:gd name="connsiteX728" fmla="*/ 773601 w 4175125"/>
              <a:gd name="connsiteY728" fmla="*/ 4212432 h 5497513"/>
              <a:gd name="connsiteX729" fmla="*/ 750592 w 4175125"/>
              <a:gd name="connsiteY729" fmla="*/ 4182269 h 5497513"/>
              <a:gd name="connsiteX730" fmla="*/ 729964 w 4175125"/>
              <a:gd name="connsiteY730" fmla="*/ 4149726 h 5497513"/>
              <a:gd name="connsiteX731" fmla="*/ 710128 w 4175125"/>
              <a:gd name="connsiteY731" fmla="*/ 4116388 h 5497513"/>
              <a:gd name="connsiteX732" fmla="*/ 693467 w 4175125"/>
              <a:gd name="connsiteY732" fmla="*/ 4081463 h 5497513"/>
              <a:gd name="connsiteX733" fmla="*/ 676012 w 4175125"/>
              <a:gd name="connsiteY733" fmla="*/ 4043363 h 5497513"/>
              <a:gd name="connsiteX734" fmla="*/ 661731 w 4175125"/>
              <a:gd name="connsiteY734" fmla="*/ 4006057 h 5497513"/>
              <a:gd name="connsiteX735" fmla="*/ 649036 w 4175125"/>
              <a:gd name="connsiteY735" fmla="*/ 3965576 h 5497513"/>
              <a:gd name="connsiteX736" fmla="*/ 637135 w 4175125"/>
              <a:gd name="connsiteY736" fmla="*/ 3925094 h 5497513"/>
              <a:gd name="connsiteX737" fmla="*/ 626821 w 4175125"/>
              <a:gd name="connsiteY737" fmla="*/ 3883819 h 5497513"/>
              <a:gd name="connsiteX738" fmla="*/ 618094 w 4175125"/>
              <a:gd name="connsiteY738" fmla="*/ 3841751 h 5497513"/>
              <a:gd name="connsiteX739" fmla="*/ 610160 w 4175125"/>
              <a:gd name="connsiteY739" fmla="*/ 3798888 h 5497513"/>
              <a:gd name="connsiteX740" fmla="*/ 603812 w 4175125"/>
              <a:gd name="connsiteY740" fmla="*/ 3754438 h 5497513"/>
              <a:gd name="connsiteX741" fmla="*/ 596672 w 4175125"/>
              <a:gd name="connsiteY741" fmla="*/ 3711576 h 5497513"/>
              <a:gd name="connsiteX742" fmla="*/ 586357 w 4175125"/>
              <a:gd name="connsiteY742" fmla="*/ 3625057 h 5497513"/>
              <a:gd name="connsiteX743" fmla="*/ 578423 w 4175125"/>
              <a:gd name="connsiteY743" fmla="*/ 3537744 h 5497513"/>
              <a:gd name="connsiteX744" fmla="*/ 572076 w 4175125"/>
              <a:gd name="connsiteY744" fmla="*/ 3452813 h 5497513"/>
              <a:gd name="connsiteX745" fmla="*/ 568109 w 4175125"/>
              <a:gd name="connsiteY745" fmla="*/ 3411538 h 5497513"/>
              <a:gd name="connsiteX746" fmla="*/ 563349 w 4175125"/>
              <a:gd name="connsiteY746" fmla="*/ 3369469 h 5497513"/>
              <a:gd name="connsiteX747" fmla="*/ 557001 w 4175125"/>
              <a:gd name="connsiteY747" fmla="*/ 3328194 h 5497513"/>
              <a:gd name="connsiteX748" fmla="*/ 549067 w 4175125"/>
              <a:gd name="connsiteY748" fmla="*/ 3286919 h 5497513"/>
              <a:gd name="connsiteX749" fmla="*/ 541133 w 4175125"/>
              <a:gd name="connsiteY749" fmla="*/ 3243263 h 5497513"/>
              <a:gd name="connsiteX750" fmla="*/ 530819 w 4175125"/>
              <a:gd name="connsiteY750" fmla="*/ 3201988 h 5497513"/>
              <a:gd name="connsiteX751" fmla="*/ 518918 w 4175125"/>
              <a:gd name="connsiteY751" fmla="*/ 3159125 h 5497513"/>
              <a:gd name="connsiteX752" fmla="*/ 507017 w 4175125"/>
              <a:gd name="connsiteY752" fmla="*/ 3117850 h 5497513"/>
              <a:gd name="connsiteX753" fmla="*/ 494323 w 4175125"/>
              <a:gd name="connsiteY753" fmla="*/ 3075782 h 5497513"/>
              <a:gd name="connsiteX754" fmla="*/ 481628 w 4175125"/>
              <a:gd name="connsiteY754" fmla="*/ 3032919 h 5497513"/>
              <a:gd name="connsiteX755" fmla="*/ 451479 w 4175125"/>
              <a:gd name="connsiteY755" fmla="*/ 2948782 h 5497513"/>
              <a:gd name="connsiteX756" fmla="*/ 418949 w 4175125"/>
              <a:gd name="connsiteY756" fmla="*/ 2863850 h 5497513"/>
              <a:gd name="connsiteX757" fmla="*/ 384833 w 4175125"/>
              <a:gd name="connsiteY757" fmla="*/ 2780507 h 5497513"/>
              <a:gd name="connsiteX758" fmla="*/ 349923 w 4175125"/>
              <a:gd name="connsiteY758" fmla="*/ 2697163 h 5497513"/>
              <a:gd name="connsiteX759" fmla="*/ 313426 w 4175125"/>
              <a:gd name="connsiteY759" fmla="*/ 2613819 h 5497513"/>
              <a:gd name="connsiteX760" fmla="*/ 240433 w 4175125"/>
              <a:gd name="connsiteY760" fmla="*/ 2450307 h 5497513"/>
              <a:gd name="connsiteX761" fmla="*/ 203937 w 4175125"/>
              <a:gd name="connsiteY761" fmla="*/ 2369344 h 5497513"/>
              <a:gd name="connsiteX762" fmla="*/ 170614 w 4175125"/>
              <a:gd name="connsiteY762" fmla="*/ 2289969 h 5497513"/>
              <a:gd name="connsiteX763" fmla="*/ 138877 w 4175125"/>
              <a:gd name="connsiteY763" fmla="*/ 2212182 h 5497513"/>
              <a:gd name="connsiteX764" fmla="*/ 109521 w 4175125"/>
              <a:gd name="connsiteY764" fmla="*/ 2135188 h 5497513"/>
              <a:gd name="connsiteX765" fmla="*/ 97620 w 4175125"/>
              <a:gd name="connsiteY765" fmla="*/ 2096294 h 5497513"/>
              <a:gd name="connsiteX766" fmla="*/ 87306 w 4175125"/>
              <a:gd name="connsiteY766" fmla="*/ 2058988 h 5497513"/>
              <a:gd name="connsiteX767" fmla="*/ 79372 w 4175125"/>
              <a:gd name="connsiteY767" fmla="*/ 2020094 h 5497513"/>
              <a:gd name="connsiteX768" fmla="*/ 74612 w 4175125"/>
              <a:gd name="connsiteY768" fmla="*/ 1980407 h 5497513"/>
              <a:gd name="connsiteX769" fmla="*/ 73025 w 4175125"/>
              <a:gd name="connsiteY769" fmla="*/ 1941513 h 5497513"/>
              <a:gd name="connsiteX770" fmla="*/ 71438 w 4175125"/>
              <a:gd name="connsiteY770" fmla="*/ 1901825 h 5497513"/>
              <a:gd name="connsiteX771" fmla="*/ 74612 w 4175125"/>
              <a:gd name="connsiteY771" fmla="*/ 1862138 h 5497513"/>
              <a:gd name="connsiteX772" fmla="*/ 79372 w 4175125"/>
              <a:gd name="connsiteY772" fmla="*/ 1823244 h 5497513"/>
              <a:gd name="connsiteX773" fmla="*/ 85719 w 4175125"/>
              <a:gd name="connsiteY773" fmla="*/ 1784350 h 5497513"/>
              <a:gd name="connsiteX774" fmla="*/ 95240 w 4175125"/>
              <a:gd name="connsiteY774" fmla="*/ 1745457 h 5497513"/>
              <a:gd name="connsiteX775" fmla="*/ 107141 w 4175125"/>
              <a:gd name="connsiteY775" fmla="*/ 1707357 h 5497513"/>
              <a:gd name="connsiteX776" fmla="*/ 119836 w 4175125"/>
              <a:gd name="connsiteY776" fmla="*/ 1668463 h 5497513"/>
              <a:gd name="connsiteX777" fmla="*/ 135704 w 4175125"/>
              <a:gd name="connsiteY777" fmla="*/ 1631157 h 5497513"/>
              <a:gd name="connsiteX778" fmla="*/ 153952 w 4175125"/>
              <a:gd name="connsiteY778" fmla="*/ 1594644 h 5497513"/>
              <a:gd name="connsiteX779" fmla="*/ 172994 w 4175125"/>
              <a:gd name="connsiteY779" fmla="*/ 1556544 h 5497513"/>
              <a:gd name="connsiteX780" fmla="*/ 195209 w 4175125"/>
              <a:gd name="connsiteY780" fmla="*/ 1520031 h 5497513"/>
              <a:gd name="connsiteX781" fmla="*/ 218218 w 4175125"/>
              <a:gd name="connsiteY781" fmla="*/ 1485106 h 5497513"/>
              <a:gd name="connsiteX782" fmla="*/ 244400 w 4175125"/>
              <a:gd name="connsiteY782" fmla="*/ 1450181 h 5497513"/>
              <a:gd name="connsiteX783" fmla="*/ 272169 w 4175125"/>
              <a:gd name="connsiteY783" fmla="*/ 1415256 h 5497513"/>
              <a:gd name="connsiteX784" fmla="*/ 301525 w 4175125"/>
              <a:gd name="connsiteY784" fmla="*/ 1381125 h 5497513"/>
              <a:gd name="connsiteX785" fmla="*/ 333261 w 4175125"/>
              <a:gd name="connsiteY785" fmla="*/ 1348581 h 5497513"/>
              <a:gd name="connsiteX786" fmla="*/ 365791 w 4175125"/>
              <a:gd name="connsiteY786" fmla="*/ 1317625 h 5497513"/>
              <a:gd name="connsiteX787" fmla="*/ 400701 w 4175125"/>
              <a:gd name="connsiteY787" fmla="*/ 1285875 h 5497513"/>
              <a:gd name="connsiteX788" fmla="*/ 437197 w 4175125"/>
              <a:gd name="connsiteY788" fmla="*/ 1256506 h 5497513"/>
              <a:gd name="connsiteX789" fmla="*/ 476074 w 4175125"/>
              <a:gd name="connsiteY789" fmla="*/ 1227931 h 5497513"/>
              <a:gd name="connsiteX790" fmla="*/ 514951 w 4175125"/>
              <a:gd name="connsiteY790" fmla="*/ 1200150 h 5497513"/>
              <a:gd name="connsiteX791" fmla="*/ 557001 w 4175125"/>
              <a:gd name="connsiteY791" fmla="*/ 1174750 h 5497513"/>
              <a:gd name="connsiteX792" fmla="*/ 599845 w 4175125"/>
              <a:gd name="connsiteY792" fmla="*/ 1149350 h 5497513"/>
              <a:gd name="connsiteX793" fmla="*/ 645069 w 4175125"/>
              <a:gd name="connsiteY793" fmla="*/ 1124744 h 5497513"/>
              <a:gd name="connsiteX794" fmla="*/ 690293 w 4175125"/>
              <a:gd name="connsiteY794" fmla="*/ 1102519 h 5497513"/>
              <a:gd name="connsiteX795" fmla="*/ 738691 w 4175125"/>
              <a:gd name="connsiteY795" fmla="*/ 1081881 h 5497513"/>
              <a:gd name="connsiteX796" fmla="*/ 787882 w 4175125"/>
              <a:gd name="connsiteY796" fmla="*/ 1062831 h 5497513"/>
              <a:gd name="connsiteX797" fmla="*/ 837867 w 4175125"/>
              <a:gd name="connsiteY797" fmla="*/ 1045369 h 5497513"/>
              <a:gd name="connsiteX798" fmla="*/ 885471 w 4175125"/>
              <a:gd name="connsiteY798" fmla="*/ 1030288 h 5497513"/>
              <a:gd name="connsiteX799" fmla="*/ 934662 w 4175125"/>
              <a:gd name="connsiteY799" fmla="*/ 1016000 h 5497513"/>
              <a:gd name="connsiteX800" fmla="*/ 983060 w 4175125"/>
              <a:gd name="connsiteY800" fmla="*/ 1002506 h 5497513"/>
              <a:gd name="connsiteX801" fmla="*/ 1031457 w 4175125"/>
              <a:gd name="connsiteY801" fmla="*/ 992188 h 5497513"/>
              <a:gd name="connsiteX802" fmla="*/ 1079062 w 4175125"/>
              <a:gd name="connsiteY802" fmla="*/ 983456 h 5497513"/>
              <a:gd name="connsiteX803" fmla="*/ 1125872 w 4175125"/>
              <a:gd name="connsiteY803" fmla="*/ 977106 h 5497513"/>
              <a:gd name="connsiteX804" fmla="*/ 1171890 w 4175125"/>
              <a:gd name="connsiteY804" fmla="*/ 971550 h 5497513"/>
              <a:gd name="connsiteX805" fmla="*/ 1217114 w 4175125"/>
              <a:gd name="connsiteY805" fmla="*/ 967581 h 5497513"/>
              <a:gd name="connsiteX806" fmla="*/ 109538 w 4175125"/>
              <a:gd name="connsiteY806" fmla="*/ 782638 h 5497513"/>
              <a:gd name="connsiteX807" fmla="*/ 123825 w 4175125"/>
              <a:gd name="connsiteY807" fmla="*/ 782638 h 5497513"/>
              <a:gd name="connsiteX808" fmla="*/ 136525 w 4175125"/>
              <a:gd name="connsiteY808" fmla="*/ 784226 h 5497513"/>
              <a:gd name="connsiteX809" fmla="*/ 150813 w 4175125"/>
              <a:gd name="connsiteY809" fmla="*/ 788194 h 5497513"/>
              <a:gd name="connsiteX810" fmla="*/ 165100 w 4175125"/>
              <a:gd name="connsiteY810" fmla="*/ 794544 h 5497513"/>
              <a:gd name="connsiteX811" fmla="*/ 178594 w 4175125"/>
              <a:gd name="connsiteY811" fmla="*/ 800895 h 5497513"/>
              <a:gd name="connsiteX812" fmla="*/ 191294 w 4175125"/>
              <a:gd name="connsiteY812" fmla="*/ 810419 h 5497513"/>
              <a:gd name="connsiteX813" fmla="*/ 203994 w 4175125"/>
              <a:gd name="connsiteY813" fmla="*/ 820738 h 5497513"/>
              <a:gd name="connsiteX814" fmla="*/ 215900 w 4175125"/>
              <a:gd name="connsiteY814" fmla="*/ 833438 h 5497513"/>
              <a:gd name="connsiteX815" fmla="*/ 227807 w 4175125"/>
              <a:gd name="connsiteY815" fmla="*/ 846933 h 5497513"/>
              <a:gd name="connsiteX816" fmla="*/ 239713 w 4175125"/>
              <a:gd name="connsiteY816" fmla="*/ 861219 h 5497513"/>
              <a:gd name="connsiteX817" fmla="*/ 248444 w 4175125"/>
              <a:gd name="connsiteY817" fmla="*/ 877888 h 5497513"/>
              <a:gd name="connsiteX818" fmla="*/ 257969 w 4175125"/>
              <a:gd name="connsiteY818" fmla="*/ 894558 h 5497513"/>
              <a:gd name="connsiteX819" fmla="*/ 265113 w 4175125"/>
              <a:gd name="connsiteY819" fmla="*/ 912813 h 5497513"/>
              <a:gd name="connsiteX820" fmla="*/ 273050 w 4175125"/>
              <a:gd name="connsiteY820" fmla="*/ 932657 h 5497513"/>
              <a:gd name="connsiteX821" fmla="*/ 278607 w 4175125"/>
              <a:gd name="connsiteY821" fmla="*/ 953294 h 5497513"/>
              <a:gd name="connsiteX822" fmla="*/ 282576 w 4175125"/>
              <a:gd name="connsiteY822" fmla="*/ 973932 h 5497513"/>
              <a:gd name="connsiteX823" fmla="*/ 286544 w 4175125"/>
              <a:gd name="connsiteY823" fmla="*/ 993776 h 5497513"/>
              <a:gd name="connsiteX824" fmla="*/ 287338 w 4175125"/>
              <a:gd name="connsiteY824" fmla="*/ 1014413 h 5497513"/>
              <a:gd name="connsiteX825" fmla="*/ 287338 w 4175125"/>
              <a:gd name="connsiteY825" fmla="*/ 1034257 h 5497513"/>
              <a:gd name="connsiteX826" fmla="*/ 284957 w 4175125"/>
              <a:gd name="connsiteY826" fmla="*/ 1052513 h 5497513"/>
              <a:gd name="connsiteX827" fmla="*/ 282576 w 4175125"/>
              <a:gd name="connsiteY827" fmla="*/ 1069976 h 5497513"/>
              <a:gd name="connsiteX828" fmla="*/ 278607 w 4175125"/>
              <a:gd name="connsiteY828" fmla="*/ 1088232 h 5497513"/>
              <a:gd name="connsiteX829" fmla="*/ 273050 w 4175125"/>
              <a:gd name="connsiteY829" fmla="*/ 1104107 h 5497513"/>
              <a:gd name="connsiteX830" fmla="*/ 266700 w 4175125"/>
              <a:gd name="connsiteY830" fmla="*/ 1119982 h 5497513"/>
              <a:gd name="connsiteX831" fmla="*/ 260350 w 4175125"/>
              <a:gd name="connsiteY831" fmla="*/ 1134269 h 5497513"/>
              <a:gd name="connsiteX832" fmla="*/ 250825 w 4175125"/>
              <a:gd name="connsiteY832" fmla="*/ 1146969 h 5497513"/>
              <a:gd name="connsiteX833" fmla="*/ 240507 w 4175125"/>
              <a:gd name="connsiteY833" fmla="*/ 1157288 h 5497513"/>
              <a:gd name="connsiteX834" fmla="*/ 230188 w 4175125"/>
              <a:gd name="connsiteY834" fmla="*/ 1167607 h 5497513"/>
              <a:gd name="connsiteX835" fmla="*/ 218282 w 4175125"/>
              <a:gd name="connsiteY835" fmla="*/ 1175544 h 5497513"/>
              <a:gd name="connsiteX836" fmla="*/ 207169 w 4175125"/>
              <a:gd name="connsiteY836" fmla="*/ 1181894 h 5497513"/>
              <a:gd name="connsiteX837" fmla="*/ 192882 w 4175125"/>
              <a:gd name="connsiteY837" fmla="*/ 1185863 h 5497513"/>
              <a:gd name="connsiteX838" fmla="*/ 178594 w 4175125"/>
              <a:gd name="connsiteY838" fmla="*/ 1189038 h 5497513"/>
              <a:gd name="connsiteX839" fmla="*/ 165100 w 4175125"/>
              <a:gd name="connsiteY839" fmla="*/ 1189038 h 5497513"/>
              <a:gd name="connsiteX840" fmla="*/ 150813 w 4175125"/>
              <a:gd name="connsiteY840" fmla="*/ 1187451 h 5497513"/>
              <a:gd name="connsiteX841" fmla="*/ 136525 w 4175125"/>
              <a:gd name="connsiteY841" fmla="*/ 1183482 h 5497513"/>
              <a:gd name="connsiteX842" fmla="*/ 122238 w 4175125"/>
              <a:gd name="connsiteY842" fmla="*/ 1177926 h 5497513"/>
              <a:gd name="connsiteX843" fmla="*/ 109538 w 4175125"/>
              <a:gd name="connsiteY843" fmla="*/ 1170782 h 5497513"/>
              <a:gd name="connsiteX844" fmla="*/ 96044 w 4175125"/>
              <a:gd name="connsiteY844" fmla="*/ 1161257 h 5497513"/>
              <a:gd name="connsiteX845" fmla="*/ 83344 w 4175125"/>
              <a:gd name="connsiteY845" fmla="*/ 1150938 h 5497513"/>
              <a:gd name="connsiteX846" fmla="*/ 71438 w 4175125"/>
              <a:gd name="connsiteY846" fmla="*/ 1139032 h 5497513"/>
              <a:gd name="connsiteX847" fmla="*/ 60325 w 4175125"/>
              <a:gd name="connsiteY847" fmla="*/ 1124744 h 5497513"/>
              <a:gd name="connsiteX848" fmla="*/ 48419 w 4175125"/>
              <a:gd name="connsiteY848" fmla="*/ 1110457 h 5497513"/>
              <a:gd name="connsiteX849" fmla="*/ 38894 w 4175125"/>
              <a:gd name="connsiteY849" fmla="*/ 1093788 h 5497513"/>
              <a:gd name="connsiteX850" fmla="*/ 30163 w 4175125"/>
              <a:gd name="connsiteY850" fmla="*/ 1077119 h 5497513"/>
              <a:gd name="connsiteX851" fmla="*/ 22225 w 4175125"/>
              <a:gd name="connsiteY851" fmla="*/ 1058863 h 5497513"/>
              <a:gd name="connsiteX852" fmla="*/ 14288 w 4175125"/>
              <a:gd name="connsiteY852" fmla="*/ 1039019 h 5497513"/>
              <a:gd name="connsiteX853" fmla="*/ 9525 w 4175125"/>
              <a:gd name="connsiteY853" fmla="*/ 1018382 h 5497513"/>
              <a:gd name="connsiteX854" fmla="*/ 5556 w 4175125"/>
              <a:gd name="connsiteY854" fmla="*/ 998538 h 5497513"/>
              <a:gd name="connsiteX855" fmla="*/ 1588 w 4175125"/>
              <a:gd name="connsiteY855" fmla="*/ 977901 h 5497513"/>
              <a:gd name="connsiteX856" fmla="*/ 0 w 4175125"/>
              <a:gd name="connsiteY856" fmla="*/ 957263 h 5497513"/>
              <a:gd name="connsiteX857" fmla="*/ 0 w 4175125"/>
              <a:gd name="connsiteY857" fmla="*/ 937419 h 5497513"/>
              <a:gd name="connsiteX858" fmla="*/ 2381 w 4175125"/>
              <a:gd name="connsiteY858" fmla="*/ 919163 h 5497513"/>
              <a:gd name="connsiteX859" fmla="*/ 5556 w 4175125"/>
              <a:gd name="connsiteY859" fmla="*/ 900907 h 5497513"/>
              <a:gd name="connsiteX860" fmla="*/ 9525 w 4175125"/>
              <a:gd name="connsiteY860" fmla="*/ 884239 h 5497513"/>
              <a:gd name="connsiteX861" fmla="*/ 14288 w 4175125"/>
              <a:gd name="connsiteY861" fmla="*/ 867569 h 5497513"/>
              <a:gd name="connsiteX862" fmla="*/ 20638 w 4175125"/>
              <a:gd name="connsiteY862" fmla="*/ 851695 h 5497513"/>
              <a:gd name="connsiteX863" fmla="*/ 27781 w 4175125"/>
              <a:gd name="connsiteY863" fmla="*/ 837407 h 5497513"/>
              <a:gd name="connsiteX864" fmla="*/ 36513 w 4175125"/>
              <a:gd name="connsiteY864" fmla="*/ 825500 h 5497513"/>
              <a:gd name="connsiteX865" fmla="*/ 46831 w 4175125"/>
              <a:gd name="connsiteY865" fmla="*/ 814389 h 5497513"/>
              <a:gd name="connsiteX866" fmla="*/ 57150 w 4175125"/>
              <a:gd name="connsiteY866" fmla="*/ 804070 h 5497513"/>
              <a:gd name="connsiteX867" fmla="*/ 69056 w 4175125"/>
              <a:gd name="connsiteY867" fmla="*/ 796132 h 5497513"/>
              <a:gd name="connsiteX868" fmla="*/ 80963 w 4175125"/>
              <a:gd name="connsiteY868" fmla="*/ 789782 h 5497513"/>
              <a:gd name="connsiteX869" fmla="*/ 95250 w 4175125"/>
              <a:gd name="connsiteY869" fmla="*/ 785813 h 5497513"/>
              <a:gd name="connsiteX870" fmla="*/ 380703 w 4175125"/>
              <a:gd name="connsiteY870" fmla="*/ 536575 h 5497513"/>
              <a:gd name="connsiteX871" fmla="*/ 396537 w 4175125"/>
              <a:gd name="connsiteY871" fmla="*/ 536575 h 5497513"/>
              <a:gd name="connsiteX872" fmla="*/ 410787 w 4175125"/>
              <a:gd name="connsiteY872" fmla="*/ 538952 h 5497513"/>
              <a:gd name="connsiteX873" fmla="*/ 425038 w 4175125"/>
              <a:gd name="connsiteY873" fmla="*/ 542913 h 5497513"/>
              <a:gd name="connsiteX874" fmla="*/ 440871 w 4175125"/>
              <a:gd name="connsiteY874" fmla="*/ 549251 h 5497513"/>
              <a:gd name="connsiteX875" fmla="*/ 455122 w 4175125"/>
              <a:gd name="connsiteY875" fmla="*/ 557173 h 5497513"/>
              <a:gd name="connsiteX876" fmla="*/ 469372 w 4175125"/>
              <a:gd name="connsiteY876" fmla="*/ 566679 h 5497513"/>
              <a:gd name="connsiteX877" fmla="*/ 482039 w 4175125"/>
              <a:gd name="connsiteY877" fmla="*/ 578562 h 5497513"/>
              <a:gd name="connsiteX878" fmla="*/ 495498 w 4175125"/>
              <a:gd name="connsiteY878" fmla="*/ 589653 h 5497513"/>
              <a:gd name="connsiteX879" fmla="*/ 508165 w 4175125"/>
              <a:gd name="connsiteY879" fmla="*/ 603912 h 5497513"/>
              <a:gd name="connsiteX880" fmla="*/ 520040 w 4175125"/>
              <a:gd name="connsiteY880" fmla="*/ 619757 h 5497513"/>
              <a:gd name="connsiteX881" fmla="*/ 530332 w 4175125"/>
              <a:gd name="connsiteY881" fmla="*/ 636393 h 5497513"/>
              <a:gd name="connsiteX882" fmla="*/ 540624 w 4175125"/>
              <a:gd name="connsiteY882" fmla="*/ 653821 h 5497513"/>
              <a:gd name="connsiteX883" fmla="*/ 548541 w 4175125"/>
              <a:gd name="connsiteY883" fmla="*/ 672834 h 5497513"/>
              <a:gd name="connsiteX884" fmla="*/ 556458 w 4175125"/>
              <a:gd name="connsiteY884" fmla="*/ 692640 h 5497513"/>
              <a:gd name="connsiteX885" fmla="*/ 562791 w 4175125"/>
              <a:gd name="connsiteY885" fmla="*/ 713236 h 5497513"/>
              <a:gd name="connsiteX886" fmla="*/ 566750 w 4175125"/>
              <a:gd name="connsiteY886" fmla="*/ 733834 h 5497513"/>
              <a:gd name="connsiteX887" fmla="*/ 570708 w 4175125"/>
              <a:gd name="connsiteY887" fmla="*/ 753639 h 5497513"/>
              <a:gd name="connsiteX888" fmla="*/ 571500 w 4175125"/>
              <a:gd name="connsiteY888" fmla="*/ 774236 h 5497513"/>
              <a:gd name="connsiteX889" fmla="*/ 571500 w 4175125"/>
              <a:gd name="connsiteY889" fmla="*/ 792457 h 5497513"/>
              <a:gd name="connsiteX890" fmla="*/ 570708 w 4175125"/>
              <a:gd name="connsiteY890" fmla="*/ 811470 h 5497513"/>
              <a:gd name="connsiteX891" fmla="*/ 567542 w 4175125"/>
              <a:gd name="connsiteY891" fmla="*/ 829691 h 5497513"/>
              <a:gd name="connsiteX892" fmla="*/ 563583 w 4175125"/>
              <a:gd name="connsiteY892" fmla="*/ 847119 h 5497513"/>
              <a:gd name="connsiteX893" fmla="*/ 558833 w 4175125"/>
              <a:gd name="connsiteY893" fmla="*/ 862171 h 5497513"/>
              <a:gd name="connsiteX894" fmla="*/ 552499 w 4175125"/>
              <a:gd name="connsiteY894" fmla="*/ 878014 h 5497513"/>
              <a:gd name="connsiteX895" fmla="*/ 544583 w 4175125"/>
              <a:gd name="connsiteY895" fmla="*/ 890690 h 5497513"/>
              <a:gd name="connsiteX896" fmla="*/ 534291 w 4175125"/>
              <a:gd name="connsiteY896" fmla="*/ 904157 h 5497513"/>
              <a:gd name="connsiteX897" fmla="*/ 524790 w 4175125"/>
              <a:gd name="connsiteY897" fmla="*/ 914456 h 5497513"/>
              <a:gd name="connsiteX898" fmla="*/ 512915 w 4175125"/>
              <a:gd name="connsiteY898" fmla="*/ 923170 h 5497513"/>
              <a:gd name="connsiteX899" fmla="*/ 500248 w 4175125"/>
              <a:gd name="connsiteY899" fmla="*/ 931092 h 5497513"/>
              <a:gd name="connsiteX900" fmla="*/ 487581 w 4175125"/>
              <a:gd name="connsiteY900" fmla="*/ 937429 h 5497513"/>
              <a:gd name="connsiteX901" fmla="*/ 471747 w 4175125"/>
              <a:gd name="connsiteY901" fmla="*/ 941390 h 5497513"/>
              <a:gd name="connsiteX902" fmla="*/ 457497 w 4175125"/>
              <a:gd name="connsiteY902" fmla="*/ 942975 h 5497513"/>
              <a:gd name="connsiteX903" fmla="*/ 443246 w 4175125"/>
              <a:gd name="connsiteY903" fmla="*/ 942975 h 5497513"/>
              <a:gd name="connsiteX904" fmla="*/ 427413 w 4175125"/>
              <a:gd name="connsiteY904" fmla="*/ 940598 h 5497513"/>
              <a:gd name="connsiteX905" fmla="*/ 413162 w 4175125"/>
              <a:gd name="connsiteY905" fmla="*/ 935053 h 5497513"/>
              <a:gd name="connsiteX906" fmla="*/ 398912 w 4175125"/>
              <a:gd name="connsiteY906" fmla="*/ 930300 h 5497513"/>
              <a:gd name="connsiteX907" fmla="*/ 384662 w 4175125"/>
              <a:gd name="connsiteY907" fmla="*/ 922378 h 5497513"/>
              <a:gd name="connsiteX908" fmla="*/ 370411 w 4175125"/>
              <a:gd name="connsiteY908" fmla="*/ 912079 h 5497513"/>
              <a:gd name="connsiteX909" fmla="*/ 356161 w 4175125"/>
              <a:gd name="connsiteY909" fmla="*/ 900988 h 5497513"/>
              <a:gd name="connsiteX910" fmla="*/ 343494 w 4175125"/>
              <a:gd name="connsiteY910" fmla="*/ 888313 h 5497513"/>
              <a:gd name="connsiteX911" fmla="*/ 331618 w 4175125"/>
              <a:gd name="connsiteY911" fmla="*/ 874054 h 5497513"/>
              <a:gd name="connsiteX912" fmla="*/ 319743 w 4175125"/>
              <a:gd name="connsiteY912" fmla="*/ 859794 h 5497513"/>
              <a:gd name="connsiteX913" fmla="*/ 308659 w 4175125"/>
              <a:gd name="connsiteY913" fmla="*/ 843158 h 5497513"/>
              <a:gd name="connsiteX914" fmla="*/ 299159 w 4175125"/>
              <a:gd name="connsiteY914" fmla="*/ 824937 h 5497513"/>
              <a:gd name="connsiteX915" fmla="*/ 290451 w 4175125"/>
              <a:gd name="connsiteY915" fmla="*/ 805132 h 5497513"/>
              <a:gd name="connsiteX916" fmla="*/ 282534 w 4175125"/>
              <a:gd name="connsiteY916" fmla="*/ 786119 h 5497513"/>
              <a:gd name="connsiteX917" fmla="*/ 276992 w 4175125"/>
              <a:gd name="connsiteY917" fmla="*/ 764730 h 5497513"/>
              <a:gd name="connsiteX918" fmla="*/ 272242 w 4175125"/>
              <a:gd name="connsiteY918" fmla="*/ 745717 h 5497513"/>
              <a:gd name="connsiteX919" fmla="*/ 269075 w 4175125"/>
              <a:gd name="connsiteY919" fmla="*/ 725119 h 5497513"/>
              <a:gd name="connsiteX920" fmla="*/ 266700 w 4175125"/>
              <a:gd name="connsiteY920" fmla="*/ 705314 h 5497513"/>
              <a:gd name="connsiteX921" fmla="*/ 266700 w 4175125"/>
              <a:gd name="connsiteY921" fmla="*/ 685509 h 5497513"/>
              <a:gd name="connsiteX922" fmla="*/ 268283 w 4175125"/>
              <a:gd name="connsiteY922" fmla="*/ 668081 h 5497513"/>
              <a:gd name="connsiteX923" fmla="*/ 270658 w 4175125"/>
              <a:gd name="connsiteY923" fmla="*/ 649861 h 5497513"/>
              <a:gd name="connsiteX924" fmla="*/ 276200 w 4175125"/>
              <a:gd name="connsiteY924" fmla="*/ 632432 h 5497513"/>
              <a:gd name="connsiteX925" fmla="*/ 280950 w 4175125"/>
              <a:gd name="connsiteY925" fmla="*/ 615795 h 5497513"/>
              <a:gd name="connsiteX926" fmla="*/ 287284 w 4175125"/>
              <a:gd name="connsiteY926" fmla="*/ 601536 h 5497513"/>
              <a:gd name="connsiteX927" fmla="*/ 295201 w 4175125"/>
              <a:gd name="connsiteY927" fmla="*/ 587277 h 5497513"/>
              <a:gd name="connsiteX928" fmla="*/ 304701 w 4175125"/>
              <a:gd name="connsiteY928" fmla="*/ 575393 h 5497513"/>
              <a:gd name="connsiteX929" fmla="*/ 314993 w 4175125"/>
              <a:gd name="connsiteY929" fmla="*/ 563510 h 5497513"/>
              <a:gd name="connsiteX930" fmla="*/ 326077 w 4175125"/>
              <a:gd name="connsiteY930" fmla="*/ 554796 h 5497513"/>
              <a:gd name="connsiteX931" fmla="*/ 337952 w 4175125"/>
              <a:gd name="connsiteY931" fmla="*/ 546874 h 5497513"/>
              <a:gd name="connsiteX932" fmla="*/ 352202 w 4175125"/>
              <a:gd name="connsiteY932" fmla="*/ 542121 h 5497513"/>
              <a:gd name="connsiteX933" fmla="*/ 366453 w 4175125"/>
              <a:gd name="connsiteY933" fmla="*/ 538159 h 5497513"/>
              <a:gd name="connsiteX934" fmla="*/ 754856 w 4175125"/>
              <a:gd name="connsiteY934" fmla="*/ 292100 h 5497513"/>
              <a:gd name="connsiteX935" fmla="*/ 773112 w 4175125"/>
              <a:gd name="connsiteY935" fmla="*/ 293685 h 5497513"/>
              <a:gd name="connsiteX936" fmla="*/ 790575 w 4175125"/>
              <a:gd name="connsiteY936" fmla="*/ 294478 h 5497513"/>
              <a:gd name="connsiteX937" fmla="*/ 808831 w 4175125"/>
              <a:gd name="connsiteY937" fmla="*/ 300024 h 5497513"/>
              <a:gd name="connsiteX938" fmla="*/ 825500 w 4175125"/>
              <a:gd name="connsiteY938" fmla="*/ 306363 h 5497513"/>
              <a:gd name="connsiteX939" fmla="*/ 842169 w 4175125"/>
              <a:gd name="connsiteY939" fmla="*/ 314286 h 5497513"/>
              <a:gd name="connsiteX940" fmla="*/ 858838 w 4175125"/>
              <a:gd name="connsiteY940" fmla="*/ 324585 h 5497513"/>
              <a:gd name="connsiteX941" fmla="*/ 874712 w 4175125"/>
              <a:gd name="connsiteY941" fmla="*/ 336470 h 5497513"/>
              <a:gd name="connsiteX942" fmla="*/ 890588 w 4175125"/>
              <a:gd name="connsiteY942" fmla="*/ 349148 h 5497513"/>
              <a:gd name="connsiteX943" fmla="*/ 903288 w 4175125"/>
              <a:gd name="connsiteY943" fmla="*/ 364994 h 5497513"/>
              <a:gd name="connsiteX944" fmla="*/ 916781 w 4175125"/>
              <a:gd name="connsiteY944" fmla="*/ 381634 h 5497513"/>
              <a:gd name="connsiteX945" fmla="*/ 929481 w 4175125"/>
              <a:gd name="connsiteY945" fmla="*/ 398272 h 5497513"/>
              <a:gd name="connsiteX946" fmla="*/ 939800 w 4175125"/>
              <a:gd name="connsiteY946" fmla="*/ 418080 h 5497513"/>
              <a:gd name="connsiteX947" fmla="*/ 949325 w 4175125"/>
              <a:gd name="connsiteY947" fmla="*/ 438681 h 5497513"/>
              <a:gd name="connsiteX948" fmla="*/ 956469 w 4175125"/>
              <a:gd name="connsiteY948" fmla="*/ 460866 h 5497513"/>
              <a:gd name="connsiteX949" fmla="*/ 962025 w 4175125"/>
              <a:gd name="connsiteY949" fmla="*/ 483050 h 5497513"/>
              <a:gd name="connsiteX950" fmla="*/ 965994 w 4175125"/>
              <a:gd name="connsiteY950" fmla="*/ 505235 h 5497513"/>
              <a:gd name="connsiteX951" fmla="*/ 968375 w 4175125"/>
              <a:gd name="connsiteY951" fmla="*/ 527421 h 5497513"/>
              <a:gd name="connsiteX952" fmla="*/ 968375 w 4175125"/>
              <a:gd name="connsiteY952" fmla="*/ 548022 h 5497513"/>
              <a:gd name="connsiteX953" fmla="*/ 966788 w 4175125"/>
              <a:gd name="connsiteY953" fmla="*/ 568621 h 5497513"/>
              <a:gd name="connsiteX954" fmla="*/ 964406 w 4175125"/>
              <a:gd name="connsiteY954" fmla="*/ 589223 h 5497513"/>
              <a:gd name="connsiteX955" fmla="*/ 959644 w 4175125"/>
              <a:gd name="connsiteY955" fmla="*/ 609031 h 5497513"/>
              <a:gd name="connsiteX956" fmla="*/ 954088 w 4175125"/>
              <a:gd name="connsiteY956" fmla="*/ 627254 h 5497513"/>
              <a:gd name="connsiteX957" fmla="*/ 946150 w 4175125"/>
              <a:gd name="connsiteY957" fmla="*/ 645477 h 5497513"/>
              <a:gd name="connsiteX958" fmla="*/ 935831 w 4175125"/>
              <a:gd name="connsiteY958" fmla="*/ 660532 h 5497513"/>
              <a:gd name="connsiteX959" fmla="*/ 925512 w 4175125"/>
              <a:gd name="connsiteY959" fmla="*/ 676378 h 5497513"/>
              <a:gd name="connsiteX960" fmla="*/ 913606 w 4175125"/>
              <a:gd name="connsiteY960" fmla="*/ 690639 h 5497513"/>
              <a:gd name="connsiteX961" fmla="*/ 900906 w 4175125"/>
              <a:gd name="connsiteY961" fmla="*/ 702524 h 5497513"/>
              <a:gd name="connsiteX962" fmla="*/ 885031 w 4175125"/>
              <a:gd name="connsiteY962" fmla="*/ 712825 h 5497513"/>
              <a:gd name="connsiteX963" fmla="*/ 869950 w 4175125"/>
              <a:gd name="connsiteY963" fmla="*/ 720748 h 5497513"/>
              <a:gd name="connsiteX964" fmla="*/ 852488 w 4175125"/>
              <a:gd name="connsiteY964" fmla="*/ 727087 h 5497513"/>
              <a:gd name="connsiteX965" fmla="*/ 834231 w 4175125"/>
              <a:gd name="connsiteY965" fmla="*/ 731841 h 5497513"/>
              <a:gd name="connsiteX966" fmla="*/ 815975 w 4175125"/>
              <a:gd name="connsiteY966" fmla="*/ 733425 h 5497513"/>
              <a:gd name="connsiteX967" fmla="*/ 799306 w 4175125"/>
              <a:gd name="connsiteY967" fmla="*/ 733425 h 5497513"/>
              <a:gd name="connsiteX968" fmla="*/ 781050 w 4175125"/>
              <a:gd name="connsiteY968" fmla="*/ 731048 h 5497513"/>
              <a:gd name="connsiteX969" fmla="*/ 762794 w 4175125"/>
              <a:gd name="connsiteY969" fmla="*/ 727087 h 5497513"/>
              <a:gd name="connsiteX970" fmla="*/ 746125 w 4175125"/>
              <a:gd name="connsiteY970" fmla="*/ 720748 h 5497513"/>
              <a:gd name="connsiteX971" fmla="*/ 729456 w 4175125"/>
              <a:gd name="connsiteY971" fmla="*/ 712825 h 5497513"/>
              <a:gd name="connsiteX972" fmla="*/ 711994 w 4175125"/>
              <a:gd name="connsiteY972" fmla="*/ 702524 h 5497513"/>
              <a:gd name="connsiteX973" fmla="*/ 696912 w 4175125"/>
              <a:gd name="connsiteY973" fmla="*/ 690639 h 5497513"/>
              <a:gd name="connsiteX974" fmla="*/ 682625 w 4175125"/>
              <a:gd name="connsiteY974" fmla="*/ 677963 h 5497513"/>
              <a:gd name="connsiteX975" fmla="*/ 668338 w 4175125"/>
              <a:gd name="connsiteY975" fmla="*/ 662116 h 5497513"/>
              <a:gd name="connsiteX976" fmla="*/ 654844 w 4175125"/>
              <a:gd name="connsiteY976" fmla="*/ 645477 h 5497513"/>
              <a:gd name="connsiteX977" fmla="*/ 642938 w 4175125"/>
              <a:gd name="connsiteY977" fmla="*/ 627254 h 5497513"/>
              <a:gd name="connsiteX978" fmla="*/ 631825 w 4175125"/>
              <a:gd name="connsiteY978" fmla="*/ 609031 h 5497513"/>
              <a:gd name="connsiteX979" fmla="*/ 622300 w 4175125"/>
              <a:gd name="connsiteY979" fmla="*/ 588429 h 5497513"/>
              <a:gd name="connsiteX980" fmla="*/ 614362 w 4175125"/>
              <a:gd name="connsiteY980" fmla="*/ 566244 h 5497513"/>
              <a:gd name="connsiteX981" fmla="*/ 609600 w 4175125"/>
              <a:gd name="connsiteY981" fmla="*/ 544060 h 5497513"/>
              <a:gd name="connsiteX982" fmla="*/ 605631 w 4175125"/>
              <a:gd name="connsiteY982" fmla="*/ 521875 h 5497513"/>
              <a:gd name="connsiteX983" fmla="*/ 603250 w 4175125"/>
              <a:gd name="connsiteY983" fmla="*/ 499689 h 5497513"/>
              <a:gd name="connsiteX984" fmla="*/ 603250 w 4175125"/>
              <a:gd name="connsiteY984" fmla="*/ 479089 h 5497513"/>
              <a:gd name="connsiteX985" fmla="*/ 604044 w 4175125"/>
              <a:gd name="connsiteY985" fmla="*/ 458489 h 5497513"/>
              <a:gd name="connsiteX986" fmla="*/ 606425 w 4175125"/>
              <a:gd name="connsiteY986" fmla="*/ 437888 h 5497513"/>
              <a:gd name="connsiteX987" fmla="*/ 611981 w 4175125"/>
              <a:gd name="connsiteY987" fmla="*/ 418080 h 5497513"/>
              <a:gd name="connsiteX988" fmla="*/ 618331 w 4175125"/>
              <a:gd name="connsiteY988" fmla="*/ 399856 h 5497513"/>
              <a:gd name="connsiteX989" fmla="*/ 626269 w 4175125"/>
              <a:gd name="connsiteY989" fmla="*/ 381634 h 5497513"/>
              <a:gd name="connsiteX990" fmla="*/ 635794 w 4175125"/>
              <a:gd name="connsiteY990" fmla="*/ 364994 h 5497513"/>
              <a:gd name="connsiteX991" fmla="*/ 646112 w 4175125"/>
              <a:gd name="connsiteY991" fmla="*/ 350732 h 5497513"/>
              <a:gd name="connsiteX992" fmla="*/ 657225 w 4175125"/>
              <a:gd name="connsiteY992" fmla="*/ 336470 h 5497513"/>
              <a:gd name="connsiteX993" fmla="*/ 671512 w 4175125"/>
              <a:gd name="connsiteY993" fmla="*/ 324585 h 5497513"/>
              <a:gd name="connsiteX994" fmla="*/ 685800 w 4175125"/>
              <a:gd name="connsiteY994" fmla="*/ 314286 h 5497513"/>
              <a:gd name="connsiteX995" fmla="*/ 701675 w 4175125"/>
              <a:gd name="connsiteY995" fmla="*/ 304777 h 5497513"/>
              <a:gd name="connsiteX996" fmla="*/ 718344 w 4175125"/>
              <a:gd name="connsiteY996" fmla="*/ 298439 h 5497513"/>
              <a:gd name="connsiteX997" fmla="*/ 736600 w 4175125"/>
              <a:gd name="connsiteY997" fmla="*/ 294478 h 5497513"/>
              <a:gd name="connsiteX998" fmla="*/ 1210897 w 4175125"/>
              <a:gd name="connsiteY998" fmla="*/ 142875 h 5497513"/>
              <a:gd name="connsiteX999" fmla="*/ 1231495 w 4175125"/>
              <a:gd name="connsiteY999" fmla="*/ 144465 h 5497513"/>
              <a:gd name="connsiteX1000" fmla="*/ 1252092 w 4175125"/>
              <a:gd name="connsiteY1000" fmla="*/ 148439 h 5497513"/>
              <a:gd name="connsiteX1001" fmla="*/ 1271898 w 4175125"/>
              <a:gd name="connsiteY1001" fmla="*/ 156388 h 5497513"/>
              <a:gd name="connsiteX1002" fmla="*/ 1291703 w 4175125"/>
              <a:gd name="connsiteY1002" fmla="*/ 165132 h 5497513"/>
              <a:gd name="connsiteX1003" fmla="*/ 1309132 w 4175125"/>
              <a:gd name="connsiteY1003" fmla="*/ 177055 h 5497513"/>
              <a:gd name="connsiteX1004" fmla="*/ 1326560 w 4175125"/>
              <a:gd name="connsiteY1004" fmla="*/ 191363 h 5497513"/>
              <a:gd name="connsiteX1005" fmla="*/ 1343197 w 4175125"/>
              <a:gd name="connsiteY1005" fmla="*/ 207259 h 5497513"/>
              <a:gd name="connsiteX1006" fmla="*/ 1359041 w 4175125"/>
              <a:gd name="connsiteY1006" fmla="*/ 224747 h 5497513"/>
              <a:gd name="connsiteX1007" fmla="*/ 1373301 w 4175125"/>
              <a:gd name="connsiteY1007" fmla="*/ 246208 h 5497513"/>
              <a:gd name="connsiteX1008" fmla="*/ 1385977 w 4175125"/>
              <a:gd name="connsiteY1008" fmla="*/ 268464 h 5497513"/>
              <a:gd name="connsiteX1009" fmla="*/ 1397860 w 4175125"/>
              <a:gd name="connsiteY1009" fmla="*/ 291515 h 5497513"/>
              <a:gd name="connsiteX1010" fmla="*/ 1408159 w 4175125"/>
              <a:gd name="connsiteY1010" fmla="*/ 316156 h 5497513"/>
              <a:gd name="connsiteX1011" fmla="*/ 1417665 w 4175125"/>
              <a:gd name="connsiteY1011" fmla="*/ 342387 h 5497513"/>
              <a:gd name="connsiteX1012" fmla="*/ 1424003 w 4175125"/>
              <a:gd name="connsiteY1012" fmla="*/ 369412 h 5497513"/>
              <a:gd name="connsiteX1013" fmla="*/ 1428756 w 4175125"/>
              <a:gd name="connsiteY1013" fmla="*/ 398028 h 5497513"/>
              <a:gd name="connsiteX1014" fmla="*/ 1431925 w 4175125"/>
              <a:gd name="connsiteY1014" fmla="*/ 426642 h 5497513"/>
              <a:gd name="connsiteX1015" fmla="*/ 1431925 w 4175125"/>
              <a:gd name="connsiteY1015" fmla="*/ 455258 h 5497513"/>
              <a:gd name="connsiteX1016" fmla="*/ 1430341 w 4175125"/>
              <a:gd name="connsiteY1016" fmla="*/ 483078 h 5497513"/>
              <a:gd name="connsiteX1017" fmla="*/ 1427964 w 4175125"/>
              <a:gd name="connsiteY1017" fmla="*/ 510103 h 5497513"/>
              <a:gd name="connsiteX1018" fmla="*/ 1422418 w 4175125"/>
              <a:gd name="connsiteY1018" fmla="*/ 536334 h 5497513"/>
              <a:gd name="connsiteX1019" fmla="*/ 1414496 w 4175125"/>
              <a:gd name="connsiteY1019" fmla="*/ 560975 h 5497513"/>
              <a:gd name="connsiteX1020" fmla="*/ 1405782 w 4175125"/>
              <a:gd name="connsiteY1020" fmla="*/ 583231 h 5497513"/>
              <a:gd name="connsiteX1021" fmla="*/ 1395483 w 4175125"/>
              <a:gd name="connsiteY1021" fmla="*/ 605487 h 5497513"/>
              <a:gd name="connsiteX1022" fmla="*/ 1383600 w 4175125"/>
              <a:gd name="connsiteY1022" fmla="*/ 624565 h 5497513"/>
              <a:gd name="connsiteX1023" fmla="*/ 1370924 w 4175125"/>
              <a:gd name="connsiteY1023" fmla="*/ 642846 h 5497513"/>
              <a:gd name="connsiteX1024" fmla="*/ 1355872 w 4175125"/>
              <a:gd name="connsiteY1024" fmla="*/ 660334 h 5497513"/>
              <a:gd name="connsiteX1025" fmla="*/ 1339236 w 4175125"/>
              <a:gd name="connsiteY1025" fmla="*/ 674642 h 5497513"/>
              <a:gd name="connsiteX1026" fmla="*/ 1322599 w 4175125"/>
              <a:gd name="connsiteY1026" fmla="*/ 685769 h 5497513"/>
              <a:gd name="connsiteX1027" fmla="*/ 1304378 w 4175125"/>
              <a:gd name="connsiteY1027" fmla="*/ 695307 h 5497513"/>
              <a:gd name="connsiteX1028" fmla="*/ 1284573 w 4175125"/>
              <a:gd name="connsiteY1028" fmla="*/ 701667 h 5497513"/>
              <a:gd name="connsiteX1029" fmla="*/ 1263975 w 4175125"/>
              <a:gd name="connsiteY1029" fmla="*/ 707230 h 5497513"/>
              <a:gd name="connsiteX1030" fmla="*/ 1243378 w 4175125"/>
              <a:gd name="connsiteY1030" fmla="*/ 708026 h 5497513"/>
              <a:gd name="connsiteX1031" fmla="*/ 1222780 w 4175125"/>
              <a:gd name="connsiteY1031" fmla="*/ 705641 h 5497513"/>
              <a:gd name="connsiteX1032" fmla="*/ 1202975 w 4175125"/>
              <a:gd name="connsiteY1032" fmla="*/ 701667 h 5497513"/>
              <a:gd name="connsiteX1033" fmla="*/ 1183962 w 4175125"/>
              <a:gd name="connsiteY1033" fmla="*/ 695307 h 5497513"/>
              <a:gd name="connsiteX1034" fmla="*/ 1164156 w 4175125"/>
              <a:gd name="connsiteY1034" fmla="*/ 684974 h 5497513"/>
              <a:gd name="connsiteX1035" fmla="*/ 1145935 w 4175125"/>
              <a:gd name="connsiteY1035" fmla="*/ 673051 h 5497513"/>
              <a:gd name="connsiteX1036" fmla="*/ 1127715 w 4175125"/>
              <a:gd name="connsiteY1036" fmla="*/ 658743 h 5497513"/>
              <a:gd name="connsiteX1037" fmla="*/ 1111078 w 4175125"/>
              <a:gd name="connsiteY1037" fmla="*/ 642846 h 5497513"/>
              <a:gd name="connsiteX1038" fmla="*/ 1095234 w 4175125"/>
              <a:gd name="connsiteY1038" fmla="*/ 624565 h 5497513"/>
              <a:gd name="connsiteX1039" fmla="*/ 1080974 w 4175125"/>
              <a:gd name="connsiteY1039" fmla="*/ 603898 h 5497513"/>
              <a:gd name="connsiteX1040" fmla="*/ 1068298 w 4175125"/>
              <a:gd name="connsiteY1040" fmla="*/ 583231 h 5497513"/>
              <a:gd name="connsiteX1041" fmla="*/ 1056415 w 4175125"/>
              <a:gd name="connsiteY1041" fmla="*/ 560180 h 5497513"/>
              <a:gd name="connsiteX1042" fmla="*/ 1046116 w 4175125"/>
              <a:gd name="connsiteY1042" fmla="*/ 533949 h 5497513"/>
              <a:gd name="connsiteX1043" fmla="*/ 1038194 w 4175125"/>
              <a:gd name="connsiteY1043" fmla="*/ 507719 h 5497513"/>
              <a:gd name="connsiteX1044" fmla="*/ 1030272 w 4175125"/>
              <a:gd name="connsiteY1044" fmla="*/ 480694 h 5497513"/>
              <a:gd name="connsiteX1045" fmla="*/ 1026311 w 4175125"/>
              <a:gd name="connsiteY1045" fmla="*/ 452078 h 5497513"/>
              <a:gd name="connsiteX1046" fmla="*/ 1023934 w 4175125"/>
              <a:gd name="connsiteY1046" fmla="*/ 423463 h 5497513"/>
              <a:gd name="connsiteX1047" fmla="*/ 1022350 w 4175125"/>
              <a:gd name="connsiteY1047" fmla="*/ 394053 h 5497513"/>
              <a:gd name="connsiteX1048" fmla="*/ 1023934 w 4175125"/>
              <a:gd name="connsiteY1048" fmla="*/ 367027 h 5497513"/>
              <a:gd name="connsiteX1049" fmla="*/ 1027896 w 4175125"/>
              <a:gd name="connsiteY1049" fmla="*/ 340002 h 5497513"/>
              <a:gd name="connsiteX1050" fmla="*/ 1032649 w 4175125"/>
              <a:gd name="connsiteY1050" fmla="*/ 315361 h 5497513"/>
              <a:gd name="connsiteX1051" fmla="*/ 1039779 w 4175125"/>
              <a:gd name="connsiteY1051" fmla="*/ 289926 h 5497513"/>
              <a:gd name="connsiteX1052" fmla="*/ 1048493 w 4175125"/>
              <a:gd name="connsiteY1052" fmla="*/ 266874 h 5497513"/>
              <a:gd name="connsiteX1053" fmla="*/ 1058792 w 4175125"/>
              <a:gd name="connsiteY1053" fmla="*/ 244618 h 5497513"/>
              <a:gd name="connsiteX1054" fmla="*/ 1070675 w 4175125"/>
              <a:gd name="connsiteY1054" fmla="*/ 224747 h 5497513"/>
              <a:gd name="connsiteX1055" fmla="*/ 1083351 w 4175125"/>
              <a:gd name="connsiteY1055" fmla="*/ 207259 h 5497513"/>
              <a:gd name="connsiteX1056" fmla="*/ 1099195 w 4175125"/>
              <a:gd name="connsiteY1056" fmla="*/ 189772 h 5497513"/>
              <a:gd name="connsiteX1057" fmla="*/ 1115039 w 4175125"/>
              <a:gd name="connsiteY1057" fmla="*/ 177055 h 5497513"/>
              <a:gd name="connsiteX1058" fmla="*/ 1131676 w 4175125"/>
              <a:gd name="connsiteY1058" fmla="*/ 163542 h 5497513"/>
              <a:gd name="connsiteX1059" fmla="*/ 1151481 w 4175125"/>
              <a:gd name="connsiteY1059" fmla="*/ 154798 h 5497513"/>
              <a:gd name="connsiteX1060" fmla="*/ 1170494 w 4175125"/>
              <a:gd name="connsiteY1060" fmla="*/ 148439 h 5497513"/>
              <a:gd name="connsiteX1061" fmla="*/ 1190300 w 4175125"/>
              <a:gd name="connsiteY1061" fmla="*/ 144465 h 5497513"/>
              <a:gd name="connsiteX1062" fmla="*/ 1786694 w 4175125"/>
              <a:gd name="connsiteY1062" fmla="*/ 0 h 5497513"/>
              <a:gd name="connsiteX1063" fmla="*/ 1801022 w 4175125"/>
              <a:gd name="connsiteY1063" fmla="*/ 0 h 5497513"/>
              <a:gd name="connsiteX1064" fmla="*/ 1815349 w 4175125"/>
              <a:gd name="connsiteY1064" fmla="*/ 0 h 5497513"/>
              <a:gd name="connsiteX1065" fmla="*/ 1829677 w 4175125"/>
              <a:gd name="connsiteY1065" fmla="*/ 1589 h 5497513"/>
              <a:gd name="connsiteX1066" fmla="*/ 1844005 w 4175125"/>
              <a:gd name="connsiteY1066" fmla="*/ 3973 h 5497513"/>
              <a:gd name="connsiteX1067" fmla="*/ 1856741 w 4175125"/>
              <a:gd name="connsiteY1067" fmla="*/ 7946 h 5497513"/>
              <a:gd name="connsiteX1068" fmla="*/ 1871865 w 4175125"/>
              <a:gd name="connsiteY1068" fmla="*/ 12713 h 5497513"/>
              <a:gd name="connsiteX1069" fmla="*/ 1884601 w 4175125"/>
              <a:gd name="connsiteY1069" fmla="*/ 18274 h 5497513"/>
              <a:gd name="connsiteX1070" fmla="*/ 1897337 w 4175125"/>
              <a:gd name="connsiteY1070" fmla="*/ 24631 h 5497513"/>
              <a:gd name="connsiteX1071" fmla="*/ 1910869 w 4175125"/>
              <a:gd name="connsiteY1071" fmla="*/ 30987 h 5497513"/>
              <a:gd name="connsiteX1072" fmla="*/ 1922013 w 4175125"/>
              <a:gd name="connsiteY1072" fmla="*/ 38933 h 5497513"/>
              <a:gd name="connsiteX1073" fmla="*/ 1933953 w 4175125"/>
              <a:gd name="connsiteY1073" fmla="*/ 48467 h 5497513"/>
              <a:gd name="connsiteX1074" fmla="*/ 1945893 w 4175125"/>
              <a:gd name="connsiteY1074" fmla="*/ 57207 h 5497513"/>
              <a:gd name="connsiteX1075" fmla="*/ 1957833 w 4175125"/>
              <a:gd name="connsiteY1075" fmla="*/ 67536 h 5497513"/>
              <a:gd name="connsiteX1076" fmla="*/ 1968977 w 4175125"/>
              <a:gd name="connsiteY1076" fmla="*/ 79454 h 5497513"/>
              <a:gd name="connsiteX1077" fmla="*/ 1980121 w 4175125"/>
              <a:gd name="connsiteY1077" fmla="*/ 91372 h 5497513"/>
              <a:gd name="connsiteX1078" fmla="*/ 1999225 w 4175125"/>
              <a:gd name="connsiteY1078" fmla="*/ 116798 h 5497513"/>
              <a:gd name="connsiteX1079" fmla="*/ 2017533 w 4175125"/>
              <a:gd name="connsiteY1079" fmla="*/ 146195 h 5497513"/>
              <a:gd name="connsiteX1080" fmla="*/ 2033453 w 4175125"/>
              <a:gd name="connsiteY1080" fmla="*/ 177182 h 5497513"/>
              <a:gd name="connsiteX1081" fmla="*/ 2047781 w 4175125"/>
              <a:gd name="connsiteY1081" fmla="*/ 209758 h 5497513"/>
              <a:gd name="connsiteX1082" fmla="*/ 2059721 w 4175125"/>
              <a:gd name="connsiteY1082" fmla="*/ 244718 h 5497513"/>
              <a:gd name="connsiteX1083" fmla="*/ 2070069 w 4175125"/>
              <a:gd name="connsiteY1083" fmla="*/ 281266 h 5497513"/>
              <a:gd name="connsiteX1084" fmla="*/ 2076437 w 4175125"/>
              <a:gd name="connsiteY1084" fmla="*/ 320199 h 5497513"/>
              <a:gd name="connsiteX1085" fmla="*/ 2080417 w 4175125"/>
              <a:gd name="connsiteY1085" fmla="*/ 359131 h 5497513"/>
              <a:gd name="connsiteX1086" fmla="*/ 2081213 w 4175125"/>
              <a:gd name="connsiteY1086" fmla="*/ 401242 h 5497513"/>
              <a:gd name="connsiteX1087" fmla="*/ 2080417 w 4175125"/>
              <a:gd name="connsiteY1087" fmla="*/ 440968 h 5497513"/>
              <a:gd name="connsiteX1088" fmla="*/ 2076437 w 4175125"/>
              <a:gd name="connsiteY1088" fmla="*/ 481490 h 5497513"/>
              <a:gd name="connsiteX1089" fmla="*/ 2070069 w 4175125"/>
              <a:gd name="connsiteY1089" fmla="*/ 519627 h 5497513"/>
              <a:gd name="connsiteX1090" fmla="*/ 2059721 w 4175125"/>
              <a:gd name="connsiteY1090" fmla="*/ 556971 h 5497513"/>
              <a:gd name="connsiteX1091" fmla="*/ 2047781 w 4175125"/>
              <a:gd name="connsiteY1091" fmla="*/ 591136 h 5497513"/>
              <a:gd name="connsiteX1092" fmla="*/ 2033453 w 4175125"/>
              <a:gd name="connsiteY1092" fmla="*/ 624507 h 5497513"/>
              <a:gd name="connsiteX1093" fmla="*/ 2017533 w 4175125"/>
              <a:gd name="connsiteY1093" fmla="*/ 656288 h 5497513"/>
              <a:gd name="connsiteX1094" fmla="*/ 1999225 w 4175125"/>
              <a:gd name="connsiteY1094" fmla="*/ 683303 h 5497513"/>
              <a:gd name="connsiteX1095" fmla="*/ 1980121 w 4175125"/>
              <a:gd name="connsiteY1095" fmla="*/ 709522 h 5497513"/>
              <a:gd name="connsiteX1096" fmla="*/ 1968977 w 4175125"/>
              <a:gd name="connsiteY1096" fmla="*/ 721440 h 5497513"/>
              <a:gd name="connsiteX1097" fmla="*/ 1957833 w 4175125"/>
              <a:gd name="connsiteY1097" fmla="*/ 732564 h 5497513"/>
              <a:gd name="connsiteX1098" fmla="*/ 1945893 w 4175125"/>
              <a:gd name="connsiteY1098" fmla="*/ 743687 h 5497513"/>
              <a:gd name="connsiteX1099" fmla="*/ 1933953 w 4175125"/>
              <a:gd name="connsiteY1099" fmla="*/ 752427 h 5497513"/>
              <a:gd name="connsiteX1100" fmla="*/ 1922013 w 4175125"/>
              <a:gd name="connsiteY1100" fmla="*/ 761962 h 5497513"/>
              <a:gd name="connsiteX1101" fmla="*/ 1910869 w 4175125"/>
              <a:gd name="connsiteY1101" fmla="*/ 769112 h 5497513"/>
              <a:gd name="connsiteX1102" fmla="*/ 1897337 w 4175125"/>
              <a:gd name="connsiteY1102" fmla="*/ 777058 h 5497513"/>
              <a:gd name="connsiteX1103" fmla="*/ 1884601 w 4175125"/>
              <a:gd name="connsiteY1103" fmla="*/ 783414 h 5497513"/>
              <a:gd name="connsiteX1104" fmla="*/ 1871865 w 4175125"/>
              <a:gd name="connsiteY1104" fmla="*/ 788975 h 5497513"/>
              <a:gd name="connsiteX1105" fmla="*/ 1856741 w 4175125"/>
              <a:gd name="connsiteY1105" fmla="*/ 792948 h 5497513"/>
              <a:gd name="connsiteX1106" fmla="*/ 1844005 w 4175125"/>
              <a:gd name="connsiteY1106" fmla="*/ 796921 h 5497513"/>
              <a:gd name="connsiteX1107" fmla="*/ 1829677 w 4175125"/>
              <a:gd name="connsiteY1107" fmla="*/ 799305 h 5497513"/>
              <a:gd name="connsiteX1108" fmla="*/ 1815349 w 4175125"/>
              <a:gd name="connsiteY1108" fmla="*/ 800893 h 5497513"/>
              <a:gd name="connsiteX1109" fmla="*/ 1801022 w 4175125"/>
              <a:gd name="connsiteY1109" fmla="*/ 801688 h 5497513"/>
              <a:gd name="connsiteX1110" fmla="*/ 1786694 w 4175125"/>
              <a:gd name="connsiteY1110" fmla="*/ 800893 h 5497513"/>
              <a:gd name="connsiteX1111" fmla="*/ 1772366 w 4175125"/>
              <a:gd name="connsiteY1111" fmla="*/ 799305 h 5497513"/>
              <a:gd name="connsiteX1112" fmla="*/ 1758038 w 4175125"/>
              <a:gd name="connsiteY1112" fmla="*/ 796921 h 5497513"/>
              <a:gd name="connsiteX1113" fmla="*/ 1743710 w 4175125"/>
              <a:gd name="connsiteY1113" fmla="*/ 792948 h 5497513"/>
              <a:gd name="connsiteX1114" fmla="*/ 1730974 w 4175125"/>
              <a:gd name="connsiteY1114" fmla="*/ 788975 h 5497513"/>
              <a:gd name="connsiteX1115" fmla="*/ 1717442 w 4175125"/>
              <a:gd name="connsiteY1115" fmla="*/ 783414 h 5497513"/>
              <a:gd name="connsiteX1116" fmla="*/ 1704706 w 4175125"/>
              <a:gd name="connsiteY1116" fmla="*/ 777058 h 5497513"/>
              <a:gd name="connsiteX1117" fmla="*/ 1691174 w 4175125"/>
              <a:gd name="connsiteY1117" fmla="*/ 769112 h 5497513"/>
              <a:gd name="connsiteX1118" fmla="*/ 1678438 w 4175125"/>
              <a:gd name="connsiteY1118" fmla="*/ 761962 h 5497513"/>
              <a:gd name="connsiteX1119" fmla="*/ 1666498 w 4175125"/>
              <a:gd name="connsiteY1119" fmla="*/ 752427 h 5497513"/>
              <a:gd name="connsiteX1120" fmla="*/ 1654558 w 4175125"/>
              <a:gd name="connsiteY1120" fmla="*/ 743687 h 5497513"/>
              <a:gd name="connsiteX1121" fmla="*/ 1643414 w 4175125"/>
              <a:gd name="connsiteY1121" fmla="*/ 732564 h 5497513"/>
              <a:gd name="connsiteX1122" fmla="*/ 1633066 w 4175125"/>
              <a:gd name="connsiteY1122" fmla="*/ 721440 h 5497513"/>
              <a:gd name="connsiteX1123" fmla="*/ 1621922 w 4175125"/>
              <a:gd name="connsiteY1123" fmla="*/ 709522 h 5497513"/>
              <a:gd name="connsiteX1124" fmla="*/ 1601226 w 4175125"/>
              <a:gd name="connsiteY1124" fmla="*/ 683303 h 5497513"/>
              <a:gd name="connsiteX1125" fmla="*/ 1582918 w 4175125"/>
              <a:gd name="connsiteY1125" fmla="*/ 656288 h 5497513"/>
              <a:gd name="connsiteX1126" fmla="*/ 1567794 w 4175125"/>
              <a:gd name="connsiteY1126" fmla="*/ 624507 h 5497513"/>
              <a:gd name="connsiteX1127" fmla="*/ 1553466 w 4175125"/>
              <a:gd name="connsiteY1127" fmla="*/ 591136 h 5497513"/>
              <a:gd name="connsiteX1128" fmla="*/ 1541526 w 4175125"/>
              <a:gd name="connsiteY1128" fmla="*/ 556971 h 5497513"/>
              <a:gd name="connsiteX1129" fmla="*/ 1531974 w 4175125"/>
              <a:gd name="connsiteY1129" fmla="*/ 519627 h 5497513"/>
              <a:gd name="connsiteX1130" fmla="*/ 1525606 w 4175125"/>
              <a:gd name="connsiteY1130" fmla="*/ 481490 h 5497513"/>
              <a:gd name="connsiteX1131" fmla="*/ 1520830 w 4175125"/>
              <a:gd name="connsiteY1131" fmla="*/ 440968 h 5497513"/>
              <a:gd name="connsiteX1132" fmla="*/ 1519238 w 4175125"/>
              <a:gd name="connsiteY1132" fmla="*/ 401242 h 5497513"/>
              <a:gd name="connsiteX1133" fmla="*/ 1520830 w 4175125"/>
              <a:gd name="connsiteY1133" fmla="*/ 359131 h 5497513"/>
              <a:gd name="connsiteX1134" fmla="*/ 1525606 w 4175125"/>
              <a:gd name="connsiteY1134" fmla="*/ 320199 h 5497513"/>
              <a:gd name="connsiteX1135" fmla="*/ 1531974 w 4175125"/>
              <a:gd name="connsiteY1135" fmla="*/ 281266 h 5497513"/>
              <a:gd name="connsiteX1136" fmla="*/ 1541526 w 4175125"/>
              <a:gd name="connsiteY1136" fmla="*/ 244718 h 5497513"/>
              <a:gd name="connsiteX1137" fmla="*/ 1553466 w 4175125"/>
              <a:gd name="connsiteY1137" fmla="*/ 209758 h 5497513"/>
              <a:gd name="connsiteX1138" fmla="*/ 1567794 w 4175125"/>
              <a:gd name="connsiteY1138" fmla="*/ 177182 h 5497513"/>
              <a:gd name="connsiteX1139" fmla="*/ 1582918 w 4175125"/>
              <a:gd name="connsiteY1139" fmla="*/ 146195 h 5497513"/>
              <a:gd name="connsiteX1140" fmla="*/ 1601226 w 4175125"/>
              <a:gd name="connsiteY1140" fmla="*/ 116798 h 5497513"/>
              <a:gd name="connsiteX1141" fmla="*/ 1621922 w 4175125"/>
              <a:gd name="connsiteY1141" fmla="*/ 91372 h 5497513"/>
              <a:gd name="connsiteX1142" fmla="*/ 1633066 w 4175125"/>
              <a:gd name="connsiteY1142" fmla="*/ 79454 h 5497513"/>
              <a:gd name="connsiteX1143" fmla="*/ 1643414 w 4175125"/>
              <a:gd name="connsiteY1143" fmla="*/ 67536 h 5497513"/>
              <a:gd name="connsiteX1144" fmla="*/ 1654558 w 4175125"/>
              <a:gd name="connsiteY1144" fmla="*/ 57207 h 5497513"/>
              <a:gd name="connsiteX1145" fmla="*/ 1666498 w 4175125"/>
              <a:gd name="connsiteY1145" fmla="*/ 48467 h 5497513"/>
              <a:gd name="connsiteX1146" fmla="*/ 1678438 w 4175125"/>
              <a:gd name="connsiteY1146" fmla="*/ 38933 h 5497513"/>
              <a:gd name="connsiteX1147" fmla="*/ 1691174 w 4175125"/>
              <a:gd name="connsiteY1147" fmla="*/ 30987 h 5497513"/>
              <a:gd name="connsiteX1148" fmla="*/ 1704706 w 4175125"/>
              <a:gd name="connsiteY1148" fmla="*/ 24631 h 5497513"/>
              <a:gd name="connsiteX1149" fmla="*/ 1717442 w 4175125"/>
              <a:gd name="connsiteY1149" fmla="*/ 18274 h 5497513"/>
              <a:gd name="connsiteX1150" fmla="*/ 1730974 w 4175125"/>
              <a:gd name="connsiteY1150" fmla="*/ 12713 h 5497513"/>
              <a:gd name="connsiteX1151" fmla="*/ 1743710 w 4175125"/>
              <a:gd name="connsiteY1151" fmla="*/ 7946 h 5497513"/>
              <a:gd name="connsiteX1152" fmla="*/ 1758038 w 4175125"/>
              <a:gd name="connsiteY1152" fmla="*/ 3973 h 5497513"/>
              <a:gd name="connsiteX1153" fmla="*/ 1772366 w 4175125"/>
              <a:gd name="connsiteY1153" fmla="*/ 1589 h 549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Lst>
            <a:rect l="l" t="t" r="r" b="b"/>
            <a:pathLst>
              <a:path w="4175125" h="5497513">
                <a:moveTo>
                  <a:pt x="4063488" y="2282825"/>
                </a:moveTo>
                <a:lnTo>
                  <a:pt x="4077740" y="2282825"/>
                </a:lnTo>
                <a:lnTo>
                  <a:pt x="4091991" y="2285201"/>
                </a:lnTo>
                <a:lnTo>
                  <a:pt x="4104659" y="2289162"/>
                </a:lnTo>
                <a:lnTo>
                  <a:pt x="4118119" y="2293915"/>
                </a:lnTo>
                <a:lnTo>
                  <a:pt x="4129995" y="2301836"/>
                </a:lnTo>
                <a:lnTo>
                  <a:pt x="4140288" y="2312133"/>
                </a:lnTo>
                <a:lnTo>
                  <a:pt x="4148997" y="2322431"/>
                </a:lnTo>
                <a:lnTo>
                  <a:pt x="4156915" y="2335897"/>
                </a:lnTo>
                <a:lnTo>
                  <a:pt x="4163249" y="2348571"/>
                </a:lnTo>
                <a:lnTo>
                  <a:pt x="4168791" y="2362829"/>
                </a:lnTo>
                <a:lnTo>
                  <a:pt x="4172750" y="2378671"/>
                </a:lnTo>
                <a:lnTo>
                  <a:pt x="4173542" y="2395305"/>
                </a:lnTo>
                <a:lnTo>
                  <a:pt x="4175125" y="2411940"/>
                </a:lnTo>
                <a:lnTo>
                  <a:pt x="4173542" y="2430158"/>
                </a:lnTo>
                <a:lnTo>
                  <a:pt x="4172750" y="2448377"/>
                </a:lnTo>
                <a:lnTo>
                  <a:pt x="4168791" y="2466595"/>
                </a:lnTo>
                <a:lnTo>
                  <a:pt x="4163249" y="2484814"/>
                </a:lnTo>
                <a:lnTo>
                  <a:pt x="4156915" y="2504617"/>
                </a:lnTo>
                <a:lnTo>
                  <a:pt x="4148997" y="2523628"/>
                </a:lnTo>
                <a:lnTo>
                  <a:pt x="4138704" y="2541846"/>
                </a:lnTo>
                <a:lnTo>
                  <a:pt x="4128412" y="2560065"/>
                </a:lnTo>
                <a:lnTo>
                  <a:pt x="4116535" y="2577491"/>
                </a:lnTo>
                <a:lnTo>
                  <a:pt x="4103867" y="2592541"/>
                </a:lnTo>
                <a:lnTo>
                  <a:pt x="4090408" y="2606800"/>
                </a:lnTo>
                <a:lnTo>
                  <a:pt x="4076156" y="2620265"/>
                </a:lnTo>
                <a:lnTo>
                  <a:pt x="4061905" y="2631355"/>
                </a:lnTo>
                <a:lnTo>
                  <a:pt x="4047653" y="2640860"/>
                </a:lnTo>
                <a:lnTo>
                  <a:pt x="4032610" y="2649574"/>
                </a:lnTo>
                <a:lnTo>
                  <a:pt x="4018358" y="2655911"/>
                </a:lnTo>
                <a:lnTo>
                  <a:pt x="4002523" y="2661455"/>
                </a:lnTo>
                <a:lnTo>
                  <a:pt x="3986688" y="2665416"/>
                </a:lnTo>
                <a:lnTo>
                  <a:pt x="3972437" y="2667000"/>
                </a:lnTo>
                <a:lnTo>
                  <a:pt x="3958185" y="2667000"/>
                </a:lnTo>
                <a:lnTo>
                  <a:pt x="3943934" y="2663832"/>
                </a:lnTo>
                <a:lnTo>
                  <a:pt x="3931266" y="2659871"/>
                </a:lnTo>
                <a:lnTo>
                  <a:pt x="3917806" y="2655118"/>
                </a:lnTo>
                <a:lnTo>
                  <a:pt x="3906722" y="2647197"/>
                </a:lnTo>
                <a:lnTo>
                  <a:pt x="3896429" y="2636900"/>
                </a:lnTo>
                <a:lnTo>
                  <a:pt x="3886928" y="2626602"/>
                </a:lnTo>
                <a:lnTo>
                  <a:pt x="3879010" y="2614721"/>
                </a:lnTo>
                <a:lnTo>
                  <a:pt x="3872676" y="2600463"/>
                </a:lnTo>
                <a:lnTo>
                  <a:pt x="3867926" y="2586205"/>
                </a:lnTo>
                <a:lnTo>
                  <a:pt x="3863967" y="2570362"/>
                </a:lnTo>
                <a:lnTo>
                  <a:pt x="3862384" y="2553728"/>
                </a:lnTo>
                <a:lnTo>
                  <a:pt x="3860800" y="2537094"/>
                </a:lnTo>
                <a:lnTo>
                  <a:pt x="3862384" y="2519667"/>
                </a:lnTo>
                <a:lnTo>
                  <a:pt x="3863967" y="2502241"/>
                </a:lnTo>
                <a:lnTo>
                  <a:pt x="3867926" y="2482438"/>
                </a:lnTo>
                <a:lnTo>
                  <a:pt x="3872676" y="2464219"/>
                </a:lnTo>
                <a:lnTo>
                  <a:pt x="3879010" y="2444416"/>
                </a:lnTo>
                <a:lnTo>
                  <a:pt x="3888511" y="2426198"/>
                </a:lnTo>
                <a:lnTo>
                  <a:pt x="3897221" y="2407187"/>
                </a:lnTo>
                <a:lnTo>
                  <a:pt x="3907513" y="2388968"/>
                </a:lnTo>
                <a:lnTo>
                  <a:pt x="3919390" y="2372334"/>
                </a:lnTo>
                <a:lnTo>
                  <a:pt x="3932849" y="2356492"/>
                </a:lnTo>
                <a:lnTo>
                  <a:pt x="3945517" y="2342234"/>
                </a:lnTo>
                <a:lnTo>
                  <a:pt x="3959769" y="2329560"/>
                </a:lnTo>
                <a:lnTo>
                  <a:pt x="3974020" y="2318470"/>
                </a:lnTo>
                <a:lnTo>
                  <a:pt x="3988272" y="2308173"/>
                </a:lnTo>
                <a:lnTo>
                  <a:pt x="4004107" y="2299460"/>
                </a:lnTo>
                <a:lnTo>
                  <a:pt x="4018358" y="2293123"/>
                </a:lnTo>
                <a:lnTo>
                  <a:pt x="4033402" y="2287578"/>
                </a:lnTo>
                <a:lnTo>
                  <a:pt x="4049237" y="2283617"/>
                </a:lnTo>
                <a:close/>
                <a:moveTo>
                  <a:pt x="2667436" y="2112963"/>
                </a:moveTo>
                <a:lnTo>
                  <a:pt x="2704729" y="2113757"/>
                </a:lnTo>
                <a:lnTo>
                  <a:pt x="2742815" y="2116933"/>
                </a:lnTo>
                <a:lnTo>
                  <a:pt x="2781694" y="2120109"/>
                </a:lnTo>
                <a:lnTo>
                  <a:pt x="2822161" y="2127254"/>
                </a:lnTo>
                <a:lnTo>
                  <a:pt x="2861834" y="2134399"/>
                </a:lnTo>
                <a:lnTo>
                  <a:pt x="2903887" y="2145515"/>
                </a:lnTo>
                <a:lnTo>
                  <a:pt x="2945147" y="2156630"/>
                </a:lnTo>
                <a:lnTo>
                  <a:pt x="2987201" y="2170920"/>
                </a:lnTo>
                <a:lnTo>
                  <a:pt x="3030048" y="2186799"/>
                </a:lnTo>
                <a:lnTo>
                  <a:pt x="3072894" y="2203472"/>
                </a:lnTo>
                <a:lnTo>
                  <a:pt x="3115741" y="2223320"/>
                </a:lnTo>
                <a:lnTo>
                  <a:pt x="3160175" y="2245550"/>
                </a:lnTo>
                <a:lnTo>
                  <a:pt x="3203022" y="2267781"/>
                </a:lnTo>
                <a:lnTo>
                  <a:pt x="3245869" y="2292393"/>
                </a:lnTo>
                <a:lnTo>
                  <a:pt x="3290303" y="2319387"/>
                </a:lnTo>
                <a:lnTo>
                  <a:pt x="3333150" y="2347174"/>
                </a:lnTo>
                <a:lnTo>
                  <a:pt x="3375996" y="2378138"/>
                </a:lnTo>
                <a:lnTo>
                  <a:pt x="3417256" y="2409101"/>
                </a:lnTo>
                <a:lnTo>
                  <a:pt x="3457723" y="2441653"/>
                </a:lnTo>
                <a:lnTo>
                  <a:pt x="3496602" y="2475792"/>
                </a:lnTo>
                <a:lnTo>
                  <a:pt x="3533102" y="2510725"/>
                </a:lnTo>
                <a:lnTo>
                  <a:pt x="3568014" y="2545658"/>
                </a:lnTo>
                <a:lnTo>
                  <a:pt x="3602133" y="2582179"/>
                </a:lnTo>
                <a:lnTo>
                  <a:pt x="3633078" y="2620288"/>
                </a:lnTo>
                <a:lnTo>
                  <a:pt x="3661642" y="2657603"/>
                </a:lnTo>
                <a:lnTo>
                  <a:pt x="3689414" y="2695712"/>
                </a:lnTo>
                <a:lnTo>
                  <a:pt x="3714804" y="2734615"/>
                </a:lnTo>
                <a:lnTo>
                  <a:pt x="3738608" y="2773518"/>
                </a:lnTo>
                <a:lnTo>
                  <a:pt x="3759238" y="2814009"/>
                </a:lnTo>
                <a:lnTo>
                  <a:pt x="3779075" y="2854500"/>
                </a:lnTo>
                <a:lnTo>
                  <a:pt x="3797324" y="2894196"/>
                </a:lnTo>
                <a:lnTo>
                  <a:pt x="3812400" y="2934687"/>
                </a:lnTo>
                <a:lnTo>
                  <a:pt x="3825889" y="2976766"/>
                </a:lnTo>
                <a:lnTo>
                  <a:pt x="3837791" y="3016463"/>
                </a:lnTo>
                <a:lnTo>
                  <a:pt x="3846519" y="3058541"/>
                </a:lnTo>
                <a:lnTo>
                  <a:pt x="3854454" y="3099032"/>
                </a:lnTo>
                <a:lnTo>
                  <a:pt x="3858421" y="3138729"/>
                </a:lnTo>
                <a:lnTo>
                  <a:pt x="3862388" y="3179219"/>
                </a:lnTo>
                <a:lnTo>
                  <a:pt x="3862388" y="3219710"/>
                </a:lnTo>
                <a:lnTo>
                  <a:pt x="3860801" y="3260201"/>
                </a:lnTo>
                <a:lnTo>
                  <a:pt x="3856834" y="3299104"/>
                </a:lnTo>
                <a:lnTo>
                  <a:pt x="3850486" y="3338007"/>
                </a:lnTo>
                <a:lnTo>
                  <a:pt x="3842552" y="3376910"/>
                </a:lnTo>
                <a:lnTo>
                  <a:pt x="3832236" y="3415019"/>
                </a:lnTo>
                <a:lnTo>
                  <a:pt x="3819541" y="3451540"/>
                </a:lnTo>
                <a:lnTo>
                  <a:pt x="3803672" y="3487267"/>
                </a:lnTo>
                <a:lnTo>
                  <a:pt x="3787009" y="3522994"/>
                </a:lnTo>
                <a:lnTo>
                  <a:pt x="3767173" y="3557927"/>
                </a:lnTo>
                <a:lnTo>
                  <a:pt x="3744162" y="3592066"/>
                </a:lnTo>
                <a:lnTo>
                  <a:pt x="3695761" y="3657963"/>
                </a:lnTo>
                <a:lnTo>
                  <a:pt x="3643393" y="3724654"/>
                </a:lnTo>
                <a:lnTo>
                  <a:pt x="3590231" y="3792138"/>
                </a:lnTo>
                <a:lnTo>
                  <a:pt x="3534689" y="3861211"/>
                </a:lnTo>
                <a:lnTo>
                  <a:pt x="3421224" y="3998562"/>
                </a:lnTo>
                <a:lnTo>
                  <a:pt x="3364095" y="4069222"/>
                </a:lnTo>
                <a:lnTo>
                  <a:pt x="3307759" y="4140676"/>
                </a:lnTo>
                <a:lnTo>
                  <a:pt x="3252217" y="4212130"/>
                </a:lnTo>
                <a:lnTo>
                  <a:pt x="3199055" y="4285173"/>
                </a:lnTo>
                <a:lnTo>
                  <a:pt x="3148273" y="4358215"/>
                </a:lnTo>
                <a:lnTo>
                  <a:pt x="3123676" y="4395530"/>
                </a:lnTo>
                <a:lnTo>
                  <a:pt x="3099872" y="4433639"/>
                </a:lnTo>
                <a:lnTo>
                  <a:pt x="3076862" y="4470160"/>
                </a:lnTo>
                <a:lnTo>
                  <a:pt x="3056232" y="4509063"/>
                </a:lnTo>
                <a:lnTo>
                  <a:pt x="3034808" y="4546378"/>
                </a:lnTo>
                <a:lnTo>
                  <a:pt x="3015765" y="4584487"/>
                </a:lnTo>
                <a:lnTo>
                  <a:pt x="2995929" y="4623389"/>
                </a:lnTo>
                <a:lnTo>
                  <a:pt x="2979266" y="4660704"/>
                </a:lnTo>
                <a:lnTo>
                  <a:pt x="2963397" y="4700401"/>
                </a:lnTo>
                <a:lnTo>
                  <a:pt x="2949115" y="4740098"/>
                </a:lnTo>
                <a:lnTo>
                  <a:pt x="2920550" y="4819492"/>
                </a:lnTo>
                <a:lnTo>
                  <a:pt x="2889605" y="4900473"/>
                </a:lnTo>
                <a:lnTo>
                  <a:pt x="2857073" y="4982249"/>
                </a:lnTo>
                <a:lnTo>
                  <a:pt x="2838824" y="5022739"/>
                </a:lnTo>
                <a:lnTo>
                  <a:pt x="2820574" y="5063230"/>
                </a:lnTo>
                <a:lnTo>
                  <a:pt x="2800737" y="5102133"/>
                </a:lnTo>
                <a:lnTo>
                  <a:pt x="2781694" y="5139448"/>
                </a:lnTo>
                <a:lnTo>
                  <a:pt x="2759477" y="5177557"/>
                </a:lnTo>
                <a:lnTo>
                  <a:pt x="2737260" y="5212490"/>
                </a:lnTo>
                <a:lnTo>
                  <a:pt x="2715044" y="5247423"/>
                </a:lnTo>
                <a:lnTo>
                  <a:pt x="2690446" y="5281562"/>
                </a:lnTo>
                <a:lnTo>
                  <a:pt x="2665849" y="5312526"/>
                </a:lnTo>
                <a:lnTo>
                  <a:pt x="2638078" y="5342696"/>
                </a:lnTo>
                <a:lnTo>
                  <a:pt x="2611100" y="5369689"/>
                </a:lnTo>
                <a:lnTo>
                  <a:pt x="2582536" y="5395095"/>
                </a:lnTo>
                <a:lnTo>
                  <a:pt x="2551591" y="5418120"/>
                </a:lnTo>
                <a:lnTo>
                  <a:pt x="2519852" y="5438762"/>
                </a:lnTo>
                <a:lnTo>
                  <a:pt x="2504776" y="5448289"/>
                </a:lnTo>
                <a:lnTo>
                  <a:pt x="2487320" y="5456228"/>
                </a:lnTo>
                <a:lnTo>
                  <a:pt x="2469071" y="5463374"/>
                </a:lnTo>
                <a:lnTo>
                  <a:pt x="2452408" y="5471313"/>
                </a:lnTo>
                <a:lnTo>
                  <a:pt x="2434158" y="5477665"/>
                </a:lnTo>
                <a:lnTo>
                  <a:pt x="2415909" y="5483222"/>
                </a:lnTo>
                <a:lnTo>
                  <a:pt x="2397659" y="5487192"/>
                </a:lnTo>
                <a:lnTo>
                  <a:pt x="2378616" y="5491162"/>
                </a:lnTo>
                <a:lnTo>
                  <a:pt x="2358780" y="5495131"/>
                </a:lnTo>
                <a:lnTo>
                  <a:pt x="2339737" y="5495925"/>
                </a:lnTo>
                <a:lnTo>
                  <a:pt x="2318313" y="5497513"/>
                </a:lnTo>
                <a:lnTo>
                  <a:pt x="2297683" y="5497513"/>
                </a:lnTo>
                <a:lnTo>
                  <a:pt x="2277053" y="5497513"/>
                </a:lnTo>
                <a:lnTo>
                  <a:pt x="2254836" y="5495131"/>
                </a:lnTo>
                <a:lnTo>
                  <a:pt x="2232619" y="5491956"/>
                </a:lnTo>
                <a:lnTo>
                  <a:pt x="2210403" y="5489574"/>
                </a:lnTo>
                <a:lnTo>
                  <a:pt x="2187392" y="5484810"/>
                </a:lnTo>
                <a:lnTo>
                  <a:pt x="2163588" y="5479253"/>
                </a:lnTo>
                <a:lnTo>
                  <a:pt x="2140578" y="5471313"/>
                </a:lnTo>
                <a:lnTo>
                  <a:pt x="2115981" y="5463374"/>
                </a:lnTo>
                <a:lnTo>
                  <a:pt x="2090590" y="5456228"/>
                </a:lnTo>
                <a:lnTo>
                  <a:pt x="2065199" y="5445113"/>
                </a:lnTo>
                <a:lnTo>
                  <a:pt x="2040602" y="5433998"/>
                </a:lnTo>
                <a:lnTo>
                  <a:pt x="2012831" y="5422089"/>
                </a:lnTo>
                <a:lnTo>
                  <a:pt x="1986647" y="5407798"/>
                </a:lnTo>
                <a:lnTo>
                  <a:pt x="1962049" y="5395095"/>
                </a:lnTo>
                <a:lnTo>
                  <a:pt x="1939039" y="5380805"/>
                </a:lnTo>
                <a:lnTo>
                  <a:pt x="1916822" y="5366514"/>
                </a:lnTo>
                <a:lnTo>
                  <a:pt x="1896192" y="5350635"/>
                </a:lnTo>
                <a:lnTo>
                  <a:pt x="1874769" y="5336344"/>
                </a:lnTo>
                <a:lnTo>
                  <a:pt x="1856519" y="5320465"/>
                </a:lnTo>
                <a:lnTo>
                  <a:pt x="1839063" y="5304587"/>
                </a:lnTo>
                <a:lnTo>
                  <a:pt x="1821607" y="5287914"/>
                </a:lnTo>
                <a:lnTo>
                  <a:pt x="1806531" y="5271241"/>
                </a:lnTo>
                <a:lnTo>
                  <a:pt x="1792249" y="5255363"/>
                </a:lnTo>
                <a:lnTo>
                  <a:pt x="1777966" y="5237102"/>
                </a:lnTo>
                <a:lnTo>
                  <a:pt x="1766064" y="5220429"/>
                </a:lnTo>
                <a:lnTo>
                  <a:pt x="1754163" y="5203757"/>
                </a:lnTo>
                <a:lnTo>
                  <a:pt x="1743848" y="5185496"/>
                </a:lnTo>
                <a:lnTo>
                  <a:pt x="1733533" y="5167236"/>
                </a:lnTo>
                <a:lnTo>
                  <a:pt x="1725598" y="5148975"/>
                </a:lnTo>
                <a:lnTo>
                  <a:pt x="1717663" y="5130715"/>
                </a:lnTo>
                <a:lnTo>
                  <a:pt x="1709729" y="5112454"/>
                </a:lnTo>
                <a:lnTo>
                  <a:pt x="1704968" y="5094194"/>
                </a:lnTo>
                <a:lnTo>
                  <a:pt x="1699414" y="5074345"/>
                </a:lnTo>
                <a:lnTo>
                  <a:pt x="1694653" y="5056879"/>
                </a:lnTo>
                <a:lnTo>
                  <a:pt x="1691479" y="5037030"/>
                </a:lnTo>
                <a:lnTo>
                  <a:pt x="1687512" y="5018770"/>
                </a:lnTo>
                <a:lnTo>
                  <a:pt x="1685131" y="4981455"/>
                </a:lnTo>
                <a:lnTo>
                  <a:pt x="1684338" y="4941758"/>
                </a:lnTo>
                <a:lnTo>
                  <a:pt x="1686718" y="4904443"/>
                </a:lnTo>
                <a:lnTo>
                  <a:pt x="1690686" y="4866334"/>
                </a:lnTo>
                <a:lnTo>
                  <a:pt x="1698620" y="4829019"/>
                </a:lnTo>
                <a:lnTo>
                  <a:pt x="1707348" y="4790910"/>
                </a:lnTo>
                <a:lnTo>
                  <a:pt x="1717663" y="4753595"/>
                </a:lnTo>
                <a:lnTo>
                  <a:pt x="1731152" y="4718662"/>
                </a:lnTo>
                <a:lnTo>
                  <a:pt x="1746228" y="4682141"/>
                </a:lnTo>
                <a:lnTo>
                  <a:pt x="1762097" y="4648001"/>
                </a:lnTo>
                <a:lnTo>
                  <a:pt x="1778760" y="4613862"/>
                </a:lnTo>
                <a:lnTo>
                  <a:pt x="1798596" y="4581311"/>
                </a:lnTo>
                <a:lnTo>
                  <a:pt x="1817639" y="4550347"/>
                </a:lnTo>
                <a:lnTo>
                  <a:pt x="1837476" y="4520178"/>
                </a:lnTo>
                <a:lnTo>
                  <a:pt x="1859693" y="4493184"/>
                </a:lnTo>
                <a:lnTo>
                  <a:pt x="1880323" y="4466984"/>
                </a:lnTo>
                <a:lnTo>
                  <a:pt x="1902540" y="4442372"/>
                </a:lnTo>
                <a:lnTo>
                  <a:pt x="1924757" y="4419348"/>
                </a:lnTo>
                <a:lnTo>
                  <a:pt x="1946974" y="4397911"/>
                </a:lnTo>
                <a:lnTo>
                  <a:pt x="1967604" y="4380445"/>
                </a:lnTo>
                <a:lnTo>
                  <a:pt x="2014418" y="4344718"/>
                </a:lnTo>
                <a:lnTo>
                  <a:pt x="2065199" y="4308197"/>
                </a:lnTo>
                <a:lnTo>
                  <a:pt x="2173903" y="4231979"/>
                </a:lnTo>
                <a:lnTo>
                  <a:pt x="2232619" y="4191488"/>
                </a:lnTo>
                <a:lnTo>
                  <a:pt x="2289749" y="4148616"/>
                </a:lnTo>
                <a:lnTo>
                  <a:pt x="2317520" y="4126385"/>
                </a:lnTo>
                <a:lnTo>
                  <a:pt x="2344497" y="4103361"/>
                </a:lnTo>
                <a:lnTo>
                  <a:pt x="2371475" y="4079543"/>
                </a:lnTo>
                <a:lnTo>
                  <a:pt x="2397659" y="4056519"/>
                </a:lnTo>
                <a:lnTo>
                  <a:pt x="2423844" y="4031113"/>
                </a:lnTo>
                <a:lnTo>
                  <a:pt x="2447647" y="4005707"/>
                </a:lnTo>
                <a:lnTo>
                  <a:pt x="2470658" y="3979507"/>
                </a:lnTo>
                <a:lnTo>
                  <a:pt x="2491288" y="3951719"/>
                </a:lnTo>
                <a:lnTo>
                  <a:pt x="2511918" y="3924726"/>
                </a:lnTo>
                <a:lnTo>
                  <a:pt x="2530167" y="3896144"/>
                </a:lnTo>
                <a:lnTo>
                  <a:pt x="2546036" y="3867562"/>
                </a:lnTo>
                <a:lnTo>
                  <a:pt x="2560319" y="3836599"/>
                </a:lnTo>
                <a:lnTo>
                  <a:pt x="2572221" y="3804841"/>
                </a:lnTo>
                <a:lnTo>
                  <a:pt x="2582536" y="3773878"/>
                </a:lnTo>
                <a:lnTo>
                  <a:pt x="2590470" y="3739738"/>
                </a:lnTo>
                <a:lnTo>
                  <a:pt x="2594438" y="3706393"/>
                </a:lnTo>
                <a:lnTo>
                  <a:pt x="2596818" y="3671460"/>
                </a:lnTo>
                <a:lnTo>
                  <a:pt x="2595231" y="3634939"/>
                </a:lnTo>
                <a:lnTo>
                  <a:pt x="2591264" y="3596830"/>
                </a:lnTo>
                <a:lnTo>
                  <a:pt x="2584123" y="3559515"/>
                </a:lnTo>
                <a:lnTo>
                  <a:pt x="2573808" y="3519818"/>
                </a:lnTo>
                <a:lnTo>
                  <a:pt x="2561906" y="3482503"/>
                </a:lnTo>
                <a:lnTo>
                  <a:pt x="2547623" y="3444394"/>
                </a:lnTo>
                <a:lnTo>
                  <a:pt x="2531754" y="3407079"/>
                </a:lnTo>
                <a:lnTo>
                  <a:pt x="2515092" y="3370558"/>
                </a:lnTo>
                <a:lnTo>
                  <a:pt x="2496842" y="3334037"/>
                </a:lnTo>
                <a:lnTo>
                  <a:pt x="2477005" y="3297516"/>
                </a:lnTo>
                <a:lnTo>
                  <a:pt x="2456375" y="3260995"/>
                </a:lnTo>
                <a:lnTo>
                  <a:pt x="2415115" y="3189541"/>
                </a:lnTo>
                <a:lnTo>
                  <a:pt x="2371475" y="3119674"/>
                </a:lnTo>
                <a:lnTo>
                  <a:pt x="2330215" y="3048220"/>
                </a:lnTo>
                <a:lnTo>
                  <a:pt x="2309585" y="3011699"/>
                </a:lnTo>
                <a:lnTo>
                  <a:pt x="2289749" y="2976766"/>
                </a:lnTo>
                <a:lnTo>
                  <a:pt x="2271499" y="2940245"/>
                </a:lnTo>
                <a:lnTo>
                  <a:pt x="2254836" y="2903724"/>
                </a:lnTo>
                <a:lnTo>
                  <a:pt x="2238967" y="2867203"/>
                </a:lnTo>
                <a:lnTo>
                  <a:pt x="2224685" y="2829094"/>
                </a:lnTo>
                <a:lnTo>
                  <a:pt x="2211989" y="2791779"/>
                </a:lnTo>
                <a:lnTo>
                  <a:pt x="2201674" y="2753670"/>
                </a:lnTo>
                <a:lnTo>
                  <a:pt x="2193740" y="2714767"/>
                </a:lnTo>
                <a:lnTo>
                  <a:pt x="2188186" y="2674276"/>
                </a:lnTo>
                <a:lnTo>
                  <a:pt x="2185805" y="2635373"/>
                </a:lnTo>
                <a:lnTo>
                  <a:pt x="2185805" y="2594088"/>
                </a:lnTo>
                <a:lnTo>
                  <a:pt x="2187392" y="2573446"/>
                </a:lnTo>
                <a:lnTo>
                  <a:pt x="2188186" y="2552010"/>
                </a:lnTo>
                <a:lnTo>
                  <a:pt x="2191359" y="2531368"/>
                </a:lnTo>
                <a:lnTo>
                  <a:pt x="2195327" y="2510725"/>
                </a:lnTo>
                <a:lnTo>
                  <a:pt x="2200088" y="2488495"/>
                </a:lnTo>
                <a:lnTo>
                  <a:pt x="2205642" y="2466265"/>
                </a:lnTo>
                <a:lnTo>
                  <a:pt x="2211989" y="2445622"/>
                </a:lnTo>
                <a:lnTo>
                  <a:pt x="2218337" y="2422598"/>
                </a:lnTo>
                <a:lnTo>
                  <a:pt x="2227859" y="2400368"/>
                </a:lnTo>
                <a:lnTo>
                  <a:pt x="2236587" y="2378138"/>
                </a:lnTo>
                <a:lnTo>
                  <a:pt x="2246902" y="2354320"/>
                </a:lnTo>
                <a:lnTo>
                  <a:pt x="2257217" y="2331296"/>
                </a:lnTo>
                <a:lnTo>
                  <a:pt x="2273086" y="2302714"/>
                </a:lnTo>
                <a:lnTo>
                  <a:pt x="2291336" y="2276514"/>
                </a:lnTo>
                <a:lnTo>
                  <a:pt x="2310379" y="2251902"/>
                </a:lnTo>
                <a:lnTo>
                  <a:pt x="2332596" y="2229672"/>
                </a:lnTo>
                <a:lnTo>
                  <a:pt x="2354812" y="2209823"/>
                </a:lnTo>
                <a:lnTo>
                  <a:pt x="2379410" y="2192357"/>
                </a:lnTo>
                <a:lnTo>
                  <a:pt x="2407181" y="2174890"/>
                </a:lnTo>
                <a:lnTo>
                  <a:pt x="2434158" y="2160599"/>
                </a:lnTo>
                <a:lnTo>
                  <a:pt x="2464310" y="2147896"/>
                </a:lnTo>
                <a:lnTo>
                  <a:pt x="2494462" y="2137575"/>
                </a:lnTo>
                <a:lnTo>
                  <a:pt x="2526993" y="2128048"/>
                </a:lnTo>
                <a:lnTo>
                  <a:pt x="2560319" y="2121696"/>
                </a:lnTo>
                <a:lnTo>
                  <a:pt x="2594438" y="2116933"/>
                </a:lnTo>
                <a:lnTo>
                  <a:pt x="2630937" y="2113757"/>
                </a:lnTo>
                <a:close/>
                <a:moveTo>
                  <a:pt x="3877723" y="1971675"/>
                </a:moveTo>
                <a:lnTo>
                  <a:pt x="3893560" y="1974061"/>
                </a:lnTo>
                <a:lnTo>
                  <a:pt x="3907814" y="1977243"/>
                </a:lnTo>
                <a:lnTo>
                  <a:pt x="3920484" y="1983606"/>
                </a:lnTo>
                <a:lnTo>
                  <a:pt x="3933946" y="1989969"/>
                </a:lnTo>
                <a:lnTo>
                  <a:pt x="3945824" y="1998719"/>
                </a:lnTo>
                <a:lnTo>
                  <a:pt x="3956118" y="2010649"/>
                </a:lnTo>
                <a:lnTo>
                  <a:pt x="3964829" y="2022580"/>
                </a:lnTo>
                <a:lnTo>
                  <a:pt x="3971164" y="2035307"/>
                </a:lnTo>
                <a:lnTo>
                  <a:pt x="3976707" y="2049624"/>
                </a:lnTo>
                <a:lnTo>
                  <a:pt x="3980667" y="2065532"/>
                </a:lnTo>
                <a:lnTo>
                  <a:pt x="3983042" y="2082235"/>
                </a:lnTo>
                <a:lnTo>
                  <a:pt x="3984626" y="2099733"/>
                </a:lnTo>
                <a:lnTo>
                  <a:pt x="3984626" y="2116437"/>
                </a:lnTo>
                <a:lnTo>
                  <a:pt x="3981458" y="2134731"/>
                </a:lnTo>
                <a:lnTo>
                  <a:pt x="3978291" y="2153025"/>
                </a:lnTo>
                <a:lnTo>
                  <a:pt x="3972748" y="2171319"/>
                </a:lnTo>
                <a:lnTo>
                  <a:pt x="3966413" y="2190408"/>
                </a:lnTo>
                <a:lnTo>
                  <a:pt x="3956910" y="2208702"/>
                </a:lnTo>
                <a:lnTo>
                  <a:pt x="3948200" y="2226996"/>
                </a:lnTo>
                <a:lnTo>
                  <a:pt x="3936322" y="2245290"/>
                </a:lnTo>
                <a:lnTo>
                  <a:pt x="3923652" y="2261994"/>
                </a:lnTo>
                <a:lnTo>
                  <a:pt x="3910190" y="2279492"/>
                </a:lnTo>
                <a:lnTo>
                  <a:pt x="3895936" y="2293809"/>
                </a:lnTo>
                <a:lnTo>
                  <a:pt x="3881682" y="2306536"/>
                </a:lnTo>
                <a:lnTo>
                  <a:pt x="3866637" y="2318467"/>
                </a:lnTo>
                <a:lnTo>
                  <a:pt x="3850799" y="2328807"/>
                </a:lnTo>
                <a:lnTo>
                  <a:pt x="3834170" y="2337556"/>
                </a:lnTo>
                <a:lnTo>
                  <a:pt x="3818332" y="2344715"/>
                </a:lnTo>
                <a:lnTo>
                  <a:pt x="3802495" y="2349487"/>
                </a:lnTo>
                <a:lnTo>
                  <a:pt x="3785865" y="2353464"/>
                </a:lnTo>
                <a:lnTo>
                  <a:pt x="3770028" y="2355850"/>
                </a:lnTo>
                <a:lnTo>
                  <a:pt x="3754982" y="2355850"/>
                </a:lnTo>
                <a:lnTo>
                  <a:pt x="3740729" y="2353464"/>
                </a:lnTo>
                <a:lnTo>
                  <a:pt x="3726475" y="2351078"/>
                </a:lnTo>
                <a:lnTo>
                  <a:pt x="3712221" y="2345510"/>
                </a:lnTo>
                <a:lnTo>
                  <a:pt x="3698759" y="2337556"/>
                </a:lnTo>
                <a:lnTo>
                  <a:pt x="3686881" y="2328807"/>
                </a:lnTo>
                <a:lnTo>
                  <a:pt x="3678170" y="2318467"/>
                </a:lnTo>
                <a:lnTo>
                  <a:pt x="3668668" y="2304945"/>
                </a:lnTo>
                <a:lnTo>
                  <a:pt x="3662333" y="2292219"/>
                </a:lnTo>
                <a:lnTo>
                  <a:pt x="3655998" y="2277902"/>
                </a:lnTo>
                <a:lnTo>
                  <a:pt x="3652039" y="2261994"/>
                </a:lnTo>
                <a:lnTo>
                  <a:pt x="3651247" y="2246881"/>
                </a:lnTo>
                <a:lnTo>
                  <a:pt x="3649663" y="2229383"/>
                </a:lnTo>
                <a:lnTo>
                  <a:pt x="3649663" y="2211089"/>
                </a:lnTo>
                <a:lnTo>
                  <a:pt x="3652039" y="2193590"/>
                </a:lnTo>
                <a:lnTo>
                  <a:pt x="3655998" y="2175296"/>
                </a:lnTo>
                <a:lnTo>
                  <a:pt x="3661541" y="2157002"/>
                </a:lnTo>
                <a:lnTo>
                  <a:pt x="3667876" y="2137117"/>
                </a:lnTo>
                <a:lnTo>
                  <a:pt x="3675795" y="2118823"/>
                </a:lnTo>
                <a:lnTo>
                  <a:pt x="3686089" y="2100529"/>
                </a:lnTo>
                <a:lnTo>
                  <a:pt x="3697967" y="2082235"/>
                </a:lnTo>
                <a:lnTo>
                  <a:pt x="3710637" y="2065532"/>
                </a:lnTo>
                <a:lnTo>
                  <a:pt x="3723307" y="2048828"/>
                </a:lnTo>
                <a:lnTo>
                  <a:pt x="3737561" y="2034511"/>
                </a:lnTo>
                <a:lnTo>
                  <a:pt x="3751815" y="2020990"/>
                </a:lnTo>
                <a:lnTo>
                  <a:pt x="3767652" y="2009854"/>
                </a:lnTo>
                <a:lnTo>
                  <a:pt x="3783490" y="1998719"/>
                </a:lnTo>
                <a:lnTo>
                  <a:pt x="3798535" y="1991560"/>
                </a:lnTo>
                <a:lnTo>
                  <a:pt x="3815957" y="1983606"/>
                </a:lnTo>
                <a:lnTo>
                  <a:pt x="3831002" y="1978038"/>
                </a:lnTo>
                <a:lnTo>
                  <a:pt x="3846840" y="1974061"/>
                </a:lnTo>
                <a:lnTo>
                  <a:pt x="3863469" y="1973266"/>
                </a:lnTo>
                <a:close/>
                <a:moveTo>
                  <a:pt x="3558849" y="1636713"/>
                </a:moveTo>
                <a:lnTo>
                  <a:pt x="3577143" y="1636713"/>
                </a:lnTo>
                <a:lnTo>
                  <a:pt x="3595436" y="1639888"/>
                </a:lnTo>
                <a:lnTo>
                  <a:pt x="3613730" y="1644651"/>
                </a:lnTo>
                <a:lnTo>
                  <a:pt x="3629638" y="1651001"/>
                </a:lnTo>
                <a:lnTo>
                  <a:pt x="3646341" y="1660526"/>
                </a:lnTo>
                <a:lnTo>
                  <a:pt x="3660658" y="1670844"/>
                </a:lnTo>
                <a:lnTo>
                  <a:pt x="3673384" y="1682751"/>
                </a:lnTo>
                <a:lnTo>
                  <a:pt x="3685314" y="1697038"/>
                </a:lnTo>
                <a:lnTo>
                  <a:pt x="3694859" y="1712119"/>
                </a:lnTo>
                <a:lnTo>
                  <a:pt x="3703608" y="1729582"/>
                </a:lnTo>
                <a:lnTo>
                  <a:pt x="3709176" y="1746251"/>
                </a:lnTo>
                <a:lnTo>
                  <a:pt x="3713948" y="1764507"/>
                </a:lnTo>
                <a:lnTo>
                  <a:pt x="3716334" y="1783557"/>
                </a:lnTo>
                <a:lnTo>
                  <a:pt x="3717925" y="1803401"/>
                </a:lnTo>
                <a:lnTo>
                  <a:pt x="3716334" y="1823245"/>
                </a:lnTo>
                <a:lnTo>
                  <a:pt x="3715539" y="1843882"/>
                </a:lnTo>
                <a:lnTo>
                  <a:pt x="3709971" y="1864520"/>
                </a:lnTo>
                <a:lnTo>
                  <a:pt x="3705199" y="1885157"/>
                </a:lnTo>
                <a:lnTo>
                  <a:pt x="3695654" y="1905001"/>
                </a:lnTo>
                <a:lnTo>
                  <a:pt x="3686905" y="1925638"/>
                </a:lnTo>
                <a:lnTo>
                  <a:pt x="3674974" y="1945482"/>
                </a:lnTo>
                <a:lnTo>
                  <a:pt x="3662248" y="1964532"/>
                </a:lnTo>
                <a:lnTo>
                  <a:pt x="3647932" y="1981201"/>
                </a:lnTo>
                <a:lnTo>
                  <a:pt x="3632024" y="1997076"/>
                </a:lnTo>
                <a:lnTo>
                  <a:pt x="3616116" y="2011364"/>
                </a:lnTo>
                <a:lnTo>
                  <a:pt x="3599413" y="2024857"/>
                </a:lnTo>
                <a:lnTo>
                  <a:pt x="3581120" y="2035176"/>
                </a:lnTo>
                <a:lnTo>
                  <a:pt x="3562826" y="2043907"/>
                </a:lnTo>
                <a:lnTo>
                  <a:pt x="3544532" y="2050257"/>
                </a:lnTo>
                <a:lnTo>
                  <a:pt x="3526238" y="2056607"/>
                </a:lnTo>
                <a:lnTo>
                  <a:pt x="3507945" y="2059782"/>
                </a:lnTo>
                <a:lnTo>
                  <a:pt x="3488856" y="2060576"/>
                </a:lnTo>
                <a:lnTo>
                  <a:pt x="3470562" y="2060576"/>
                </a:lnTo>
                <a:lnTo>
                  <a:pt x="3453064" y="2058195"/>
                </a:lnTo>
                <a:lnTo>
                  <a:pt x="3434770" y="2054226"/>
                </a:lnTo>
                <a:lnTo>
                  <a:pt x="3418067" y="2046289"/>
                </a:lnTo>
                <a:lnTo>
                  <a:pt x="3402159" y="2039145"/>
                </a:lnTo>
                <a:lnTo>
                  <a:pt x="3387842" y="2027239"/>
                </a:lnTo>
                <a:lnTo>
                  <a:pt x="3375116" y="2015332"/>
                </a:lnTo>
                <a:lnTo>
                  <a:pt x="3363186" y="2001045"/>
                </a:lnTo>
                <a:lnTo>
                  <a:pt x="3352846" y="1985170"/>
                </a:lnTo>
                <a:lnTo>
                  <a:pt x="3344892" y="1970089"/>
                </a:lnTo>
                <a:lnTo>
                  <a:pt x="3338529" y="1951832"/>
                </a:lnTo>
                <a:lnTo>
                  <a:pt x="3334552" y="1933576"/>
                </a:lnTo>
                <a:lnTo>
                  <a:pt x="3332166" y="1915320"/>
                </a:lnTo>
                <a:lnTo>
                  <a:pt x="3330575" y="1894682"/>
                </a:lnTo>
                <a:lnTo>
                  <a:pt x="3330575" y="1874838"/>
                </a:lnTo>
                <a:lnTo>
                  <a:pt x="3333757" y="1854201"/>
                </a:lnTo>
                <a:lnTo>
                  <a:pt x="3338529" y="1833563"/>
                </a:lnTo>
                <a:lnTo>
                  <a:pt x="3344096" y="1812132"/>
                </a:lnTo>
                <a:lnTo>
                  <a:pt x="3352050" y="1793082"/>
                </a:lnTo>
                <a:lnTo>
                  <a:pt x="3362390" y="1772445"/>
                </a:lnTo>
                <a:lnTo>
                  <a:pt x="3373526" y="1752601"/>
                </a:lnTo>
                <a:lnTo>
                  <a:pt x="3387047" y="1733551"/>
                </a:lnTo>
                <a:lnTo>
                  <a:pt x="3401364" y="1716088"/>
                </a:lnTo>
                <a:lnTo>
                  <a:pt x="3417271" y="1701007"/>
                </a:lnTo>
                <a:lnTo>
                  <a:pt x="3432384" y="1686719"/>
                </a:lnTo>
                <a:lnTo>
                  <a:pt x="3449087" y="1673226"/>
                </a:lnTo>
                <a:lnTo>
                  <a:pt x="3467380" y="1662907"/>
                </a:lnTo>
                <a:lnTo>
                  <a:pt x="3485674" y="1654176"/>
                </a:lnTo>
                <a:lnTo>
                  <a:pt x="3503968" y="1647032"/>
                </a:lnTo>
                <a:lnTo>
                  <a:pt x="3522262" y="1642269"/>
                </a:lnTo>
                <a:lnTo>
                  <a:pt x="3540555" y="1638301"/>
                </a:lnTo>
                <a:close/>
                <a:moveTo>
                  <a:pt x="3171521" y="1373188"/>
                </a:moveTo>
                <a:lnTo>
                  <a:pt x="3192991" y="1374773"/>
                </a:lnTo>
                <a:lnTo>
                  <a:pt x="3212076" y="1378736"/>
                </a:lnTo>
                <a:lnTo>
                  <a:pt x="3231956" y="1385077"/>
                </a:lnTo>
                <a:lnTo>
                  <a:pt x="3251041" y="1393796"/>
                </a:lnTo>
                <a:lnTo>
                  <a:pt x="3268535" y="1405685"/>
                </a:lnTo>
                <a:lnTo>
                  <a:pt x="3282849" y="1419951"/>
                </a:lnTo>
                <a:lnTo>
                  <a:pt x="3297163" y="1435803"/>
                </a:lnTo>
                <a:lnTo>
                  <a:pt x="3308295" y="1454033"/>
                </a:lnTo>
                <a:lnTo>
                  <a:pt x="3317838" y="1473055"/>
                </a:lnTo>
                <a:lnTo>
                  <a:pt x="3325790" y="1495248"/>
                </a:lnTo>
                <a:lnTo>
                  <a:pt x="3332151" y="1517440"/>
                </a:lnTo>
                <a:lnTo>
                  <a:pt x="3337718" y="1541218"/>
                </a:lnTo>
                <a:lnTo>
                  <a:pt x="3338513" y="1565789"/>
                </a:lnTo>
                <a:lnTo>
                  <a:pt x="3338513" y="1591944"/>
                </a:lnTo>
                <a:lnTo>
                  <a:pt x="3337718" y="1617307"/>
                </a:lnTo>
                <a:lnTo>
                  <a:pt x="3333742" y="1643463"/>
                </a:lnTo>
                <a:lnTo>
                  <a:pt x="3328175" y="1670411"/>
                </a:lnTo>
                <a:lnTo>
                  <a:pt x="3319428" y="1698152"/>
                </a:lnTo>
                <a:lnTo>
                  <a:pt x="3308295" y="1725100"/>
                </a:lnTo>
                <a:lnTo>
                  <a:pt x="3297163" y="1751256"/>
                </a:lnTo>
                <a:lnTo>
                  <a:pt x="3282849" y="1775827"/>
                </a:lnTo>
                <a:lnTo>
                  <a:pt x="3268535" y="1799604"/>
                </a:lnTo>
                <a:lnTo>
                  <a:pt x="3251041" y="1820212"/>
                </a:lnTo>
                <a:lnTo>
                  <a:pt x="3234342" y="1839234"/>
                </a:lnTo>
                <a:lnTo>
                  <a:pt x="3214462" y="1856671"/>
                </a:lnTo>
                <a:lnTo>
                  <a:pt x="3196967" y="1871731"/>
                </a:lnTo>
                <a:lnTo>
                  <a:pt x="3175497" y="1885997"/>
                </a:lnTo>
                <a:lnTo>
                  <a:pt x="3156412" y="1897094"/>
                </a:lnTo>
                <a:lnTo>
                  <a:pt x="3135737" y="1905812"/>
                </a:lnTo>
                <a:lnTo>
                  <a:pt x="3113471" y="1912153"/>
                </a:lnTo>
                <a:lnTo>
                  <a:pt x="3092001" y="1916116"/>
                </a:lnTo>
                <a:lnTo>
                  <a:pt x="3071325" y="1917701"/>
                </a:lnTo>
                <a:lnTo>
                  <a:pt x="3050650" y="1917701"/>
                </a:lnTo>
                <a:lnTo>
                  <a:pt x="3030770" y="1913738"/>
                </a:lnTo>
                <a:lnTo>
                  <a:pt x="3011685" y="1905812"/>
                </a:lnTo>
                <a:lnTo>
                  <a:pt x="2991805" y="1897094"/>
                </a:lnTo>
                <a:lnTo>
                  <a:pt x="2975106" y="1885205"/>
                </a:lnTo>
                <a:lnTo>
                  <a:pt x="2960792" y="1870938"/>
                </a:lnTo>
                <a:lnTo>
                  <a:pt x="2946479" y="1855086"/>
                </a:lnTo>
                <a:lnTo>
                  <a:pt x="2934551" y="1836856"/>
                </a:lnTo>
                <a:lnTo>
                  <a:pt x="2925804" y="1817834"/>
                </a:lnTo>
                <a:lnTo>
                  <a:pt x="2916261" y="1796434"/>
                </a:lnTo>
                <a:lnTo>
                  <a:pt x="2911490" y="1775034"/>
                </a:lnTo>
                <a:lnTo>
                  <a:pt x="2905924" y="1749671"/>
                </a:lnTo>
                <a:lnTo>
                  <a:pt x="2904333" y="1725100"/>
                </a:lnTo>
                <a:lnTo>
                  <a:pt x="2903538" y="1700530"/>
                </a:lnTo>
                <a:lnTo>
                  <a:pt x="2905924" y="1674374"/>
                </a:lnTo>
                <a:lnTo>
                  <a:pt x="2909900" y="1647426"/>
                </a:lnTo>
                <a:lnTo>
                  <a:pt x="2915466" y="1620478"/>
                </a:lnTo>
                <a:lnTo>
                  <a:pt x="2924213" y="1594322"/>
                </a:lnTo>
                <a:lnTo>
                  <a:pt x="2932960" y="1566581"/>
                </a:lnTo>
                <a:lnTo>
                  <a:pt x="2946479" y="1541218"/>
                </a:lnTo>
                <a:lnTo>
                  <a:pt x="2959202" y="1516648"/>
                </a:lnTo>
                <a:lnTo>
                  <a:pt x="2975106" y="1492870"/>
                </a:lnTo>
                <a:lnTo>
                  <a:pt x="2991805" y="1470677"/>
                </a:lnTo>
                <a:lnTo>
                  <a:pt x="3009300" y="1451655"/>
                </a:lnTo>
                <a:lnTo>
                  <a:pt x="3026794" y="1434218"/>
                </a:lnTo>
                <a:lnTo>
                  <a:pt x="3046674" y="1419159"/>
                </a:lnTo>
                <a:lnTo>
                  <a:pt x="3067349" y="1405685"/>
                </a:lnTo>
                <a:lnTo>
                  <a:pt x="3087229" y="1393796"/>
                </a:lnTo>
                <a:lnTo>
                  <a:pt x="3107905" y="1385077"/>
                </a:lnTo>
                <a:lnTo>
                  <a:pt x="3128580" y="1378736"/>
                </a:lnTo>
                <a:lnTo>
                  <a:pt x="3150846" y="1374773"/>
                </a:lnTo>
                <a:close/>
                <a:moveTo>
                  <a:pt x="2611536" y="1076325"/>
                </a:moveTo>
                <a:lnTo>
                  <a:pt x="2625862" y="1076325"/>
                </a:lnTo>
                <a:lnTo>
                  <a:pt x="2640189" y="1076325"/>
                </a:lnTo>
                <a:lnTo>
                  <a:pt x="2652924" y="1077120"/>
                </a:lnTo>
                <a:lnTo>
                  <a:pt x="2668046" y="1080298"/>
                </a:lnTo>
                <a:lnTo>
                  <a:pt x="2682373" y="1082682"/>
                </a:lnTo>
                <a:lnTo>
                  <a:pt x="2696699" y="1087449"/>
                </a:lnTo>
                <a:lnTo>
                  <a:pt x="2709434" y="1093011"/>
                </a:lnTo>
                <a:lnTo>
                  <a:pt x="2722169" y="1099367"/>
                </a:lnTo>
                <a:lnTo>
                  <a:pt x="2734107" y="1105724"/>
                </a:lnTo>
                <a:lnTo>
                  <a:pt x="2746046" y="1113669"/>
                </a:lnTo>
                <a:lnTo>
                  <a:pt x="2757985" y="1123204"/>
                </a:lnTo>
                <a:lnTo>
                  <a:pt x="2769128" y="1131944"/>
                </a:lnTo>
                <a:lnTo>
                  <a:pt x="2779475" y="1142273"/>
                </a:lnTo>
                <a:lnTo>
                  <a:pt x="2789026" y="1154191"/>
                </a:lnTo>
                <a:lnTo>
                  <a:pt x="2797781" y="1166109"/>
                </a:lnTo>
                <a:lnTo>
                  <a:pt x="2807332" y="1177233"/>
                </a:lnTo>
                <a:lnTo>
                  <a:pt x="2815291" y="1190740"/>
                </a:lnTo>
                <a:lnTo>
                  <a:pt x="2823250" y="1205042"/>
                </a:lnTo>
                <a:lnTo>
                  <a:pt x="2830414" y="1219344"/>
                </a:lnTo>
                <a:lnTo>
                  <a:pt x="2842352" y="1249537"/>
                </a:lnTo>
                <a:lnTo>
                  <a:pt x="2852699" y="1282114"/>
                </a:lnTo>
                <a:lnTo>
                  <a:pt x="2859067" y="1315485"/>
                </a:lnTo>
                <a:lnTo>
                  <a:pt x="2864638" y="1350445"/>
                </a:lnTo>
                <a:lnTo>
                  <a:pt x="2867026" y="1386995"/>
                </a:lnTo>
                <a:lnTo>
                  <a:pt x="2866230" y="1425928"/>
                </a:lnTo>
                <a:lnTo>
                  <a:pt x="2862250" y="1465655"/>
                </a:lnTo>
                <a:lnTo>
                  <a:pt x="2855883" y="1504588"/>
                </a:lnTo>
                <a:lnTo>
                  <a:pt x="2846332" y="1545110"/>
                </a:lnTo>
                <a:lnTo>
                  <a:pt x="2834393" y="1584043"/>
                </a:lnTo>
                <a:lnTo>
                  <a:pt x="2819271" y="1620593"/>
                </a:lnTo>
                <a:lnTo>
                  <a:pt x="2801761" y="1655553"/>
                </a:lnTo>
                <a:lnTo>
                  <a:pt x="2783454" y="1688924"/>
                </a:lnTo>
                <a:lnTo>
                  <a:pt x="2762761" y="1719117"/>
                </a:lnTo>
                <a:lnTo>
                  <a:pt x="2740475" y="1747721"/>
                </a:lnTo>
                <a:lnTo>
                  <a:pt x="2717393" y="1772352"/>
                </a:lnTo>
                <a:lnTo>
                  <a:pt x="2691128" y="1796188"/>
                </a:lnTo>
                <a:lnTo>
                  <a:pt x="2664862" y="1815258"/>
                </a:lnTo>
                <a:lnTo>
                  <a:pt x="2652128" y="1823203"/>
                </a:lnTo>
                <a:lnTo>
                  <a:pt x="2638597" y="1831149"/>
                </a:lnTo>
                <a:lnTo>
                  <a:pt x="2624271" y="1839094"/>
                </a:lnTo>
                <a:lnTo>
                  <a:pt x="2609944" y="1845450"/>
                </a:lnTo>
                <a:lnTo>
                  <a:pt x="2597209" y="1851012"/>
                </a:lnTo>
                <a:lnTo>
                  <a:pt x="2582883" y="1854985"/>
                </a:lnTo>
                <a:lnTo>
                  <a:pt x="2568556" y="1858163"/>
                </a:lnTo>
                <a:lnTo>
                  <a:pt x="2554230" y="1861342"/>
                </a:lnTo>
                <a:lnTo>
                  <a:pt x="2539903" y="1862136"/>
                </a:lnTo>
                <a:lnTo>
                  <a:pt x="2525577" y="1863725"/>
                </a:lnTo>
                <a:lnTo>
                  <a:pt x="2511250" y="1862136"/>
                </a:lnTo>
                <a:lnTo>
                  <a:pt x="2496923" y="1861342"/>
                </a:lnTo>
                <a:lnTo>
                  <a:pt x="2482597" y="1859752"/>
                </a:lnTo>
                <a:lnTo>
                  <a:pt x="2469066" y="1855780"/>
                </a:lnTo>
                <a:lnTo>
                  <a:pt x="2454740" y="1851807"/>
                </a:lnTo>
                <a:lnTo>
                  <a:pt x="2442005" y="1847040"/>
                </a:lnTo>
                <a:lnTo>
                  <a:pt x="2429270" y="1839889"/>
                </a:lnTo>
                <a:lnTo>
                  <a:pt x="2415740" y="1832738"/>
                </a:lnTo>
                <a:lnTo>
                  <a:pt x="2403801" y="1824792"/>
                </a:lnTo>
                <a:lnTo>
                  <a:pt x="2392658" y="1816847"/>
                </a:lnTo>
                <a:lnTo>
                  <a:pt x="2382311" y="1806517"/>
                </a:lnTo>
                <a:lnTo>
                  <a:pt x="2371168" y="1796188"/>
                </a:lnTo>
                <a:lnTo>
                  <a:pt x="2360821" y="1785859"/>
                </a:lnTo>
                <a:lnTo>
                  <a:pt x="2352066" y="1773941"/>
                </a:lnTo>
                <a:lnTo>
                  <a:pt x="2344107" y="1761228"/>
                </a:lnTo>
                <a:lnTo>
                  <a:pt x="2335352" y="1747721"/>
                </a:lnTo>
                <a:lnTo>
                  <a:pt x="2327393" y="1735008"/>
                </a:lnTo>
                <a:lnTo>
                  <a:pt x="2321025" y="1720706"/>
                </a:lnTo>
                <a:lnTo>
                  <a:pt x="2309087" y="1690513"/>
                </a:lnTo>
                <a:lnTo>
                  <a:pt x="2298740" y="1657936"/>
                </a:lnTo>
                <a:lnTo>
                  <a:pt x="2290780" y="1624565"/>
                </a:lnTo>
                <a:lnTo>
                  <a:pt x="2286801" y="1588016"/>
                </a:lnTo>
                <a:lnTo>
                  <a:pt x="2284413" y="1551467"/>
                </a:lnTo>
                <a:lnTo>
                  <a:pt x="2285209" y="1513328"/>
                </a:lnTo>
                <a:lnTo>
                  <a:pt x="2288393" y="1474395"/>
                </a:lnTo>
                <a:lnTo>
                  <a:pt x="2294760" y="1435462"/>
                </a:lnTo>
                <a:lnTo>
                  <a:pt x="2305107" y="1394940"/>
                </a:lnTo>
                <a:lnTo>
                  <a:pt x="2317046" y="1356007"/>
                </a:lnTo>
                <a:lnTo>
                  <a:pt x="2331372" y="1317869"/>
                </a:lnTo>
                <a:lnTo>
                  <a:pt x="2348087" y="1282908"/>
                </a:lnTo>
                <a:lnTo>
                  <a:pt x="2367985" y="1250332"/>
                </a:lnTo>
                <a:lnTo>
                  <a:pt x="2388678" y="1219344"/>
                </a:lnTo>
                <a:lnTo>
                  <a:pt x="2410964" y="1192330"/>
                </a:lnTo>
                <a:lnTo>
                  <a:pt x="2434046" y="1166109"/>
                </a:lnTo>
                <a:lnTo>
                  <a:pt x="2458719" y="1143862"/>
                </a:lnTo>
                <a:lnTo>
                  <a:pt x="2484985" y="1123998"/>
                </a:lnTo>
                <a:lnTo>
                  <a:pt x="2499311" y="1115258"/>
                </a:lnTo>
                <a:lnTo>
                  <a:pt x="2512046" y="1107313"/>
                </a:lnTo>
                <a:lnTo>
                  <a:pt x="2527168" y="1100956"/>
                </a:lnTo>
                <a:lnTo>
                  <a:pt x="2539903" y="1094600"/>
                </a:lnTo>
                <a:lnTo>
                  <a:pt x="2554230" y="1089038"/>
                </a:lnTo>
                <a:lnTo>
                  <a:pt x="2568556" y="1084271"/>
                </a:lnTo>
                <a:lnTo>
                  <a:pt x="2582883" y="1081092"/>
                </a:lnTo>
                <a:lnTo>
                  <a:pt x="2597209" y="1078709"/>
                </a:lnTo>
                <a:close/>
                <a:moveTo>
                  <a:pt x="1261544" y="965200"/>
                </a:moveTo>
                <a:lnTo>
                  <a:pt x="1304388" y="965200"/>
                </a:lnTo>
                <a:lnTo>
                  <a:pt x="1347232" y="965994"/>
                </a:lnTo>
                <a:lnTo>
                  <a:pt x="1388489" y="969169"/>
                </a:lnTo>
                <a:lnTo>
                  <a:pt x="1428160" y="973138"/>
                </a:lnTo>
                <a:lnTo>
                  <a:pt x="1467036" y="979488"/>
                </a:lnTo>
                <a:lnTo>
                  <a:pt x="1504326" y="987425"/>
                </a:lnTo>
                <a:lnTo>
                  <a:pt x="1540823" y="996156"/>
                </a:lnTo>
                <a:lnTo>
                  <a:pt x="1575733" y="1006475"/>
                </a:lnTo>
                <a:lnTo>
                  <a:pt x="1609849" y="1019969"/>
                </a:lnTo>
                <a:lnTo>
                  <a:pt x="1642379" y="1032669"/>
                </a:lnTo>
                <a:lnTo>
                  <a:pt x="1672528" y="1048544"/>
                </a:lnTo>
                <a:lnTo>
                  <a:pt x="1701090" y="1065213"/>
                </a:lnTo>
                <a:lnTo>
                  <a:pt x="1728066" y="1083469"/>
                </a:lnTo>
                <a:lnTo>
                  <a:pt x="1752662" y="1104106"/>
                </a:lnTo>
                <a:lnTo>
                  <a:pt x="1774877" y="1124744"/>
                </a:lnTo>
                <a:lnTo>
                  <a:pt x="1797092" y="1148556"/>
                </a:lnTo>
                <a:lnTo>
                  <a:pt x="1815341" y="1173163"/>
                </a:lnTo>
                <a:lnTo>
                  <a:pt x="1832002" y="1197769"/>
                </a:lnTo>
                <a:lnTo>
                  <a:pt x="1847870" y="1224756"/>
                </a:lnTo>
                <a:lnTo>
                  <a:pt x="1859771" y="1254125"/>
                </a:lnTo>
                <a:lnTo>
                  <a:pt x="1870086" y="1283494"/>
                </a:lnTo>
                <a:lnTo>
                  <a:pt x="1878020" y="1316038"/>
                </a:lnTo>
                <a:lnTo>
                  <a:pt x="1882780" y="1340644"/>
                </a:lnTo>
                <a:lnTo>
                  <a:pt x="1885954" y="1365250"/>
                </a:lnTo>
                <a:lnTo>
                  <a:pt x="1889127" y="1390650"/>
                </a:lnTo>
                <a:lnTo>
                  <a:pt x="1890714" y="1413669"/>
                </a:lnTo>
                <a:lnTo>
                  <a:pt x="1892301" y="1437481"/>
                </a:lnTo>
                <a:lnTo>
                  <a:pt x="1892301" y="1460500"/>
                </a:lnTo>
                <a:lnTo>
                  <a:pt x="1892301" y="1482725"/>
                </a:lnTo>
                <a:lnTo>
                  <a:pt x="1890714" y="1504950"/>
                </a:lnTo>
                <a:lnTo>
                  <a:pt x="1888334" y="1527175"/>
                </a:lnTo>
                <a:lnTo>
                  <a:pt x="1885954" y="1547813"/>
                </a:lnTo>
                <a:lnTo>
                  <a:pt x="1881987" y="1568450"/>
                </a:lnTo>
                <a:lnTo>
                  <a:pt x="1878020" y="1588294"/>
                </a:lnTo>
                <a:lnTo>
                  <a:pt x="1866119" y="1627188"/>
                </a:lnTo>
                <a:lnTo>
                  <a:pt x="1853424" y="1666082"/>
                </a:lnTo>
                <a:lnTo>
                  <a:pt x="1837556" y="1702594"/>
                </a:lnTo>
                <a:lnTo>
                  <a:pt x="1819308" y="1737519"/>
                </a:lnTo>
                <a:lnTo>
                  <a:pt x="1799473" y="1771650"/>
                </a:lnTo>
                <a:lnTo>
                  <a:pt x="1778051" y="1804194"/>
                </a:lnTo>
                <a:lnTo>
                  <a:pt x="1754249" y="1836738"/>
                </a:lnTo>
                <a:lnTo>
                  <a:pt x="1728066" y="1867694"/>
                </a:lnTo>
                <a:lnTo>
                  <a:pt x="1701884" y="1898650"/>
                </a:lnTo>
                <a:lnTo>
                  <a:pt x="1674908" y="1928813"/>
                </a:lnTo>
                <a:lnTo>
                  <a:pt x="1646346" y="1958975"/>
                </a:lnTo>
                <a:lnTo>
                  <a:pt x="1617783" y="1987550"/>
                </a:lnTo>
                <a:lnTo>
                  <a:pt x="1558278" y="2044700"/>
                </a:lnTo>
                <a:lnTo>
                  <a:pt x="1497979" y="2101850"/>
                </a:lnTo>
                <a:lnTo>
                  <a:pt x="1438474" y="2159000"/>
                </a:lnTo>
                <a:lnTo>
                  <a:pt x="1409911" y="2189163"/>
                </a:lnTo>
                <a:lnTo>
                  <a:pt x="1381349" y="2218532"/>
                </a:lnTo>
                <a:lnTo>
                  <a:pt x="1353580" y="2248694"/>
                </a:lnTo>
                <a:lnTo>
                  <a:pt x="1327397" y="2279650"/>
                </a:lnTo>
                <a:lnTo>
                  <a:pt x="1302802" y="2311400"/>
                </a:lnTo>
                <a:lnTo>
                  <a:pt x="1279793" y="2343944"/>
                </a:lnTo>
                <a:lnTo>
                  <a:pt x="1257578" y="2377282"/>
                </a:lnTo>
                <a:lnTo>
                  <a:pt x="1236949" y="2412207"/>
                </a:lnTo>
                <a:lnTo>
                  <a:pt x="1219494" y="2447925"/>
                </a:lnTo>
                <a:lnTo>
                  <a:pt x="1205213" y="2482850"/>
                </a:lnTo>
                <a:lnTo>
                  <a:pt x="1194899" y="2516982"/>
                </a:lnTo>
                <a:lnTo>
                  <a:pt x="1186964" y="2551907"/>
                </a:lnTo>
                <a:lnTo>
                  <a:pt x="1183791" y="2585244"/>
                </a:lnTo>
                <a:lnTo>
                  <a:pt x="1182204" y="2619375"/>
                </a:lnTo>
                <a:lnTo>
                  <a:pt x="1182204" y="2653507"/>
                </a:lnTo>
                <a:lnTo>
                  <a:pt x="1186171" y="2686050"/>
                </a:lnTo>
                <a:lnTo>
                  <a:pt x="1190932" y="2719388"/>
                </a:lnTo>
                <a:lnTo>
                  <a:pt x="1198866" y="2751932"/>
                </a:lnTo>
                <a:lnTo>
                  <a:pt x="1209180" y="2784475"/>
                </a:lnTo>
                <a:lnTo>
                  <a:pt x="1221081" y="2815432"/>
                </a:lnTo>
                <a:lnTo>
                  <a:pt x="1233775" y="2847975"/>
                </a:lnTo>
                <a:lnTo>
                  <a:pt x="1249644" y="2879725"/>
                </a:lnTo>
                <a:lnTo>
                  <a:pt x="1266305" y="2909094"/>
                </a:lnTo>
                <a:lnTo>
                  <a:pt x="1283760" y="2940844"/>
                </a:lnTo>
                <a:lnTo>
                  <a:pt x="1302802" y="2970213"/>
                </a:lnTo>
                <a:lnTo>
                  <a:pt x="1322637" y="3000375"/>
                </a:lnTo>
                <a:lnTo>
                  <a:pt x="1343265" y="3028950"/>
                </a:lnTo>
                <a:lnTo>
                  <a:pt x="1363894" y="3059113"/>
                </a:lnTo>
                <a:lnTo>
                  <a:pt x="1408324" y="3114675"/>
                </a:lnTo>
                <a:lnTo>
                  <a:pt x="1452755" y="3169444"/>
                </a:lnTo>
                <a:lnTo>
                  <a:pt x="1538443" y="3272632"/>
                </a:lnTo>
                <a:lnTo>
                  <a:pt x="1577320" y="3320257"/>
                </a:lnTo>
                <a:lnTo>
                  <a:pt x="1612229" y="3367088"/>
                </a:lnTo>
                <a:lnTo>
                  <a:pt x="1629684" y="3390900"/>
                </a:lnTo>
                <a:lnTo>
                  <a:pt x="1644759" y="3416300"/>
                </a:lnTo>
                <a:lnTo>
                  <a:pt x="1659040" y="3444082"/>
                </a:lnTo>
                <a:lnTo>
                  <a:pt x="1673321" y="3473450"/>
                </a:lnTo>
                <a:lnTo>
                  <a:pt x="1687603" y="3505200"/>
                </a:lnTo>
                <a:lnTo>
                  <a:pt x="1701090" y="3537744"/>
                </a:lnTo>
                <a:lnTo>
                  <a:pt x="1712992" y="3571082"/>
                </a:lnTo>
                <a:lnTo>
                  <a:pt x="1723306" y="3606801"/>
                </a:lnTo>
                <a:lnTo>
                  <a:pt x="1732033" y="3642519"/>
                </a:lnTo>
                <a:lnTo>
                  <a:pt x="1739967" y="3680619"/>
                </a:lnTo>
                <a:lnTo>
                  <a:pt x="1746315" y="3717132"/>
                </a:lnTo>
                <a:lnTo>
                  <a:pt x="1751868" y="3756026"/>
                </a:lnTo>
                <a:lnTo>
                  <a:pt x="1754249" y="3794126"/>
                </a:lnTo>
                <a:lnTo>
                  <a:pt x="1755836" y="3833019"/>
                </a:lnTo>
                <a:lnTo>
                  <a:pt x="1754249" y="3870326"/>
                </a:lnTo>
                <a:lnTo>
                  <a:pt x="1750282" y="3909219"/>
                </a:lnTo>
                <a:lnTo>
                  <a:pt x="1745521" y="3947319"/>
                </a:lnTo>
                <a:lnTo>
                  <a:pt x="1737587" y="3984626"/>
                </a:lnTo>
                <a:lnTo>
                  <a:pt x="1725686" y="4021138"/>
                </a:lnTo>
                <a:lnTo>
                  <a:pt x="1712992" y="4056857"/>
                </a:lnTo>
                <a:lnTo>
                  <a:pt x="1705058" y="4074319"/>
                </a:lnTo>
                <a:lnTo>
                  <a:pt x="1697124" y="4091782"/>
                </a:lnTo>
                <a:lnTo>
                  <a:pt x="1686809" y="4108451"/>
                </a:lnTo>
                <a:lnTo>
                  <a:pt x="1677288" y="4125119"/>
                </a:lnTo>
                <a:lnTo>
                  <a:pt x="1666181" y="4142582"/>
                </a:lnTo>
                <a:lnTo>
                  <a:pt x="1655073" y="4157663"/>
                </a:lnTo>
                <a:lnTo>
                  <a:pt x="1642379" y="4173538"/>
                </a:lnTo>
                <a:lnTo>
                  <a:pt x="1629684" y="4187826"/>
                </a:lnTo>
                <a:lnTo>
                  <a:pt x="1615403" y="4203701"/>
                </a:lnTo>
                <a:lnTo>
                  <a:pt x="1601122" y="4217988"/>
                </a:lnTo>
                <a:lnTo>
                  <a:pt x="1583667" y="4230688"/>
                </a:lnTo>
                <a:lnTo>
                  <a:pt x="1568592" y="4244976"/>
                </a:lnTo>
                <a:lnTo>
                  <a:pt x="1550344" y="4256882"/>
                </a:lnTo>
                <a:lnTo>
                  <a:pt x="1532095" y="4269582"/>
                </a:lnTo>
                <a:lnTo>
                  <a:pt x="1512260" y="4281488"/>
                </a:lnTo>
                <a:lnTo>
                  <a:pt x="1491632" y="4293394"/>
                </a:lnTo>
                <a:lnTo>
                  <a:pt x="1471003" y="4303713"/>
                </a:lnTo>
                <a:lnTo>
                  <a:pt x="1448788" y="4312444"/>
                </a:lnTo>
                <a:lnTo>
                  <a:pt x="1424986" y="4322763"/>
                </a:lnTo>
                <a:lnTo>
                  <a:pt x="1400390" y="4330701"/>
                </a:lnTo>
                <a:lnTo>
                  <a:pt x="1374208" y="4338638"/>
                </a:lnTo>
                <a:lnTo>
                  <a:pt x="1348819" y="4346576"/>
                </a:lnTo>
                <a:lnTo>
                  <a:pt x="1321050" y="4352926"/>
                </a:lnTo>
                <a:lnTo>
                  <a:pt x="1292487" y="4359276"/>
                </a:lnTo>
                <a:lnTo>
                  <a:pt x="1263925" y="4363244"/>
                </a:lnTo>
                <a:lnTo>
                  <a:pt x="1235362" y="4367213"/>
                </a:lnTo>
                <a:lnTo>
                  <a:pt x="1208386" y="4371182"/>
                </a:lnTo>
                <a:lnTo>
                  <a:pt x="1182204" y="4372769"/>
                </a:lnTo>
                <a:lnTo>
                  <a:pt x="1156022" y="4373563"/>
                </a:lnTo>
                <a:lnTo>
                  <a:pt x="1131426" y="4373563"/>
                </a:lnTo>
                <a:lnTo>
                  <a:pt x="1107624" y="4373563"/>
                </a:lnTo>
                <a:lnTo>
                  <a:pt x="1084615" y="4372769"/>
                </a:lnTo>
                <a:lnTo>
                  <a:pt x="1060813" y="4369594"/>
                </a:lnTo>
                <a:lnTo>
                  <a:pt x="1039391" y="4365626"/>
                </a:lnTo>
                <a:lnTo>
                  <a:pt x="1017969" y="4362451"/>
                </a:lnTo>
                <a:lnTo>
                  <a:pt x="997341" y="4356894"/>
                </a:lnTo>
                <a:lnTo>
                  <a:pt x="978299" y="4351338"/>
                </a:lnTo>
                <a:lnTo>
                  <a:pt x="958464" y="4344988"/>
                </a:lnTo>
                <a:lnTo>
                  <a:pt x="940216" y="4337051"/>
                </a:lnTo>
                <a:lnTo>
                  <a:pt x="921968" y="4329907"/>
                </a:lnTo>
                <a:lnTo>
                  <a:pt x="903719" y="4320382"/>
                </a:lnTo>
                <a:lnTo>
                  <a:pt x="887851" y="4311651"/>
                </a:lnTo>
                <a:lnTo>
                  <a:pt x="871190" y="4301332"/>
                </a:lnTo>
                <a:lnTo>
                  <a:pt x="856115" y="4290219"/>
                </a:lnTo>
                <a:lnTo>
                  <a:pt x="841040" y="4279107"/>
                </a:lnTo>
                <a:lnTo>
                  <a:pt x="826759" y="4267201"/>
                </a:lnTo>
                <a:lnTo>
                  <a:pt x="812478" y="4254501"/>
                </a:lnTo>
                <a:lnTo>
                  <a:pt x="799783" y="4241007"/>
                </a:lnTo>
                <a:lnTo>
                  <a:pt x="773601" y="4212432"/>
                </a:lnTo>
                <a:lnTo>
                  <a:pt x="750592" y="4182269"/>
                </a:lnTo>
                <a:lnTo>
                  <a:pt x="729964" y="4149726"/>
                </a:lnTo>
                <a:lnTo>
                  <a:pt x="710128" y="4116388"/>
                </a:lnTo>
                <a:lnTo>
                  <a:pt x="693467" y="4081463"/>
                </a:lnTo>
                <a:lnTo>
                  <a:pt x="676012" y="4043363"/>
                </a:lnTo>
                <a:lnTo>
                  <a:pt x="661731" y="4006057"/>
                </a:lnTo>
                <a:lnTo>
                  <a:pt x="649036" y="3965576"/>
                </a:lnTo>
                <a:lnTo>
                  <a:pt x="637135" y="3925094"/>
                </a:lnTo>
                <a:lnTo>
                  <a:pt x="626821" y="3883819"/>
                </a:lnTo>
                <a:lnTo>
                  <a:pt x="618094" y="3841751"/>
                </a:lnTo>
                <a:lnTo>
                  <a:pt x="610160" y="3798888"/>
                </a:lnTo>
                <a:lnTo>
                  <a:pt x="603812" y="3754438"/>
                </a:lnTo>
                <a:lnTo>
                  <a:pt x="596672" y="3711576"/>
                </a:lnTo>
                <a:lnTo>
                  <a:pt x="586357" y="3625057"/>
                </a:lnTo>
                <a:lnTo>
                  <a:pt x="578423" y="3537744"/>
                </a:lnTo>
                <a:lnTo>
                  <a:pt x="572076" y="3452813"/>
                </a:lnTo>
                <a:lnTo>
                  <a:pt x="568109" y="3411538"/>
                </a:lnTo>
                <a:lnTo>
                  <a:pt x="563349" y="3369469"/>
                </a:lnTo>
                <a:lnTo>
                  <a:pt x="557001" y="3328194"/>
                </a:lnTo>
                <a:lnTo>
                  <a:pt x="549067" y="3286919"/>
                </a:lnTo>
                <a:lnTo>
                  <a:pt x="541133" y="3243263"/>
                </a:lnTo>
                <a:lnTo>
                  <a:pt x="530819" y="3201988"/>
                </a:lnTo>
                <a:lnTo>
                  <a:pt x="518918" y="3159125"/>
                </a:lnTo>
                <a:lnTo>
                  <a:pt x="507017" y="3117850"/>
                </a:lnTo>
                <a:lnTo>
                  <a:pt x="494323" y="3075782"/>
                </a:lnTo>
                <a:lnTo>
                  <a:pt x="481628" y="3032919"/>
                </a:lnTo>
                <a:lnTo>
                  <a:pt x="451479" y="2948782"/>
                </a:lnTo>
                <a:lnTo>
                  <a:pt x="418949" y="2863850"/>
                </a:lnTo>
                <a:lnTo>
                  <a:pt x="384833" y="2780507"/>
                </a:lnTo>
                <a:lnTo>
                  <a:pt x="349923" y="2697163"/>
                </a:lnTo>
                <a:lnTo>
                  <a:pt x="313426" y="2613819"/>
                </a:lnTo>
                <a:lnTo>
                  <a:pt x="240433" y="2450307"/>
                </a:lnTo>
                <a:lnTo>
                  <a:pt x="203937" y="2369344"/>
                </a:lnTo>
                <a:lnTo>
                  <a:pt x="170614" y="2289969"/>
                </a:lnTo>
                <a:lnTo>
                  <a:pt x="138877" y="2212182"/>
                </a:lnTo>
                <a:lnTo>
                  <a:pt x="109521" y="2135188"/>
                </a:lnTo>
                <a:lnTo>
                  <a:pt x="97620" y="2096294"/>
                </a:lnTo>
                <a:lnTo>
                  <a:pt x="87306" y="2058988"/>
                </a:lnTo>
                <a:lnTo>
                  <a:pt x="79372" y="2020094"/>
                </a:lnTo>
                <a:lnTo>
                  <a:pt x="74612" y="1980407"/>
                </a:lnTo>
                <a:lnTo>
                  <a:pt x="73025" y="1941513"/>
                </a:lnTo>
                <a:lnTo>
                  <a:pt x="71438" y="1901825"/>
                </a:lnTo>
                <a:lnTo>
                  <a:pt x="74612" y="1862138"/>
                </a:lnTo>
                <a:lnTo>
                  <a:pt x="79372" y="1823244"/>
                </a:lnTo>
                <a:lnTo>
                  <a:pt x="85719" y="1784350"/>
                </a:lnTo>
                <a:lnTo>
                  <a:pt x="95240" y="1745457"/>
                </a:lnTo>
                <a:lnTo>
                  <a:pt x="107141" y="1707357"/>
                </a:lnTo>
                <a:lnTo>
                  <a:pt x="119836" y="1668463"/>
                </a:lnTo>
                <a:lnTo>
                  <a:pt x="135704" y="1631157"/>
                </a:lnTo>
                <a:lnTo>
                  <a:pt x="153952" y="1594644"/>
                </a:lnTo>
                <a:lnTo>
                  <a:pt x="172994" y="1556544"/>
                </a:lnTo>
                <a:lnTo>
                  <a:pt x="195209" y="1520031"/>
                </a:lnTo>
                <a:lnTo>
                  <a:pt x="218218" y="1485106"/>
                </a:lnTo>
                <a:lnTo>
                  <a:pt x="244400" y="1450181"/>
                </a:lnTo>
                <a:lnTo>
                  <a:pt x="272169" y="1415256"/>
                </a:lnTo>
                <a:lnTo>
                  <a:pt x="301525" y="1381125"/>
                </a:lnTo>
                <a:lnTo>
                  <a:pt x="333261" y="1348581"/>
                </a:lnTo>
                <a:lnTo>
                  <a:pt x="365791" y="1317625"/>
                </a:lnTo>
                <a:lnTo>
                  <a:pt x="400701" y="1285875"/>
                </a:lnTo>
                <a:lnTo>
                  <a:pt x="437197" y="1256506"/>
                </a:lnTo>
                <a:lnTo>
                  <a:pt x="476074" y="1227931"/>
                </a:lnTo>
                <a:lnTo>
                  <a:pt x="514951" y="1200150"/>
                </a:lnTo>
                <a:lnTo>
                  <a:pt x="557001" y="1174750"/>
                </a:lnTo>
                <a:lnTo>
                  <a:pt x="599845" y="1149350"/>
                </a:lnTo>
                <a:lnTo>
                  <a:pt x="645069" y="1124744"/>
                </a:lnTo>
                <a:lnTo>
                  <a:pt x="690293" y="1102519"/>
                </a:lnTo>
                <a:lnTo>
                  <a:pt x="738691" y="1081881"/>
                </a:lnTo>
                <a:lnTo>
                  <a:pt x="787882" y="1062831"/>
                </a:lnTo>
                <a:lnTo>
                  <a:pt x="837867" y="1045369"/>
                </a:lnTo>
                <a:lnTo>
                  <a:pt x="885471" y="1030288"/>
                </a:lnTo>
                <a:lnTo>
                  <a:pt x="934662" y="1016000"/>
                </a:lnTo>
                <a:lnTo>
                  <a:pt x="983060" y="1002506"/>
                </a:lnTo>
                <a:lnTo>
                  <a:pt x="1031457" y="992188"/>
                </a:lnTo>
                <a:lnTo>
                  <a:pt x="1079062" y="983456"/>
                </a:lnTo>
                <a:lnTo>
                  <a:pt x="1125872" y="977106"/>
                </a:lnTo>
                <a:lnTo>
                  <a:pt x="1171890" y="971550"/>
                </a:lnTo>
                <a:lnTo>
                  <a:pt x="1217114" y="967581"/>
                </a:lnTo>
                <a:close/>
                <a:moveTo>
                  <a:pt x="109538" y="782638"/>
                </a:moveTo>
                <a:lnTo>
                  <a:pt x="123825" y="782638"/>
                </a:lnTo>
                <a:lnTo>
                  <a:pt x="136525" y="784226"/>
                </a:lnTo>
                <a:lnTo>
                  <a:pt x="150813" y="788194"/>
                </a:lnTo>
                <a:lnTo>
                  <a:pt x="165100" y="794544"/>
                </a:lnTo>
                <a:lnTo>
                  <a:pt x="178594" y="800895"/>
                </a:lnTo>
                <a:lnTo>
                  <a:pt x="191294" y="810419"/>
                </a:lnTo>
                <a:lnTo>
                  <a:pt x="203994" y="820738"/>
                </a:lnTo>
                <a:lnTo>
                  <a:pt x="215900" y="833438"/>
                </a:lnTo>
                <a:lnTo>
                  <a:pt x="227807" y="846933"/>
                </a:lnTo>
                <a:lnTo>
                  <a:pt x="239713" y="861219"/>
                </a:lnTo>
                <a:lnTo>
                  <a:pt x="248444" y="877888"/>
                </a:lnTo>
                <a:lnTo>
                  <a:pt x="257969" y="894558"/>
                </a:lnTo>
                <a:lnTo>
                  <a:pt x="265113" y="912813"/>
                </a:lnTo>
                <a:lnTo>
                  <a:pt x="273050" y="932657"/>
                </a:lnTo>
                <a:lnTo>
                  <a:pt x="278607" y="953294"/>
                </a:lnTo>
                <a:lnTo>
                  <a:pt x="282576" y="973932"/>
                </a:lnTo>
                <a:lnTo>
                  <a:pt x="286544" y="993776"/>
                </a:lnTo>
                <a:lnTo>
                  <a:pt x="287338" y="1014413"/>
                </a:lnTo>
                <a:lnTo>
                  <a:pt x="287338" y="1034257"/>
                </a:lnTo>
                <a:lnTo>
                  <a:pt x="284957" y="1052513"/>
                </a:lnTo>
                <a:lnTo>
                  <a:pt x="282576" y="1069976"/>
                </a:lnTo>
                <a:lnTo>
                  <a:pt x="278607" y="1088232"/>
                </a:lnTo>
                <a:lnTo>
                  <a:pt x="273050" y="1104107"/>
                </a:lnTo>
                <a:lnTo>
                  <a:pt x="266700" y="1119982"/>
                </a:lnTo>
                <a:lnTo>
                  <a:pt x="260350" y="1134269"/>
                </a:lnTo>
                <a:lnTo>
                  <a:pt x="250825" y="1146969"/>
                </a:lnTo>
                <a:lnTo>
                  <a:pt x="240507" y="1157288"/>
                </a:lnTo>
                <a:lnTo>
                  <a:pt x="230188" y="1167607"/>
                </a:lnTo>
                <a:lnTo>
                  <a:pt x="218282" y="1175544"/>
                </a:lnTo>
                <a:lnTo>
                  <a:pt x="207169" y="1181894"/>
                </a:lnTo>
                <a:lnTo>
                  <a:pt x="192882" y="1185863"/>
                </a:lnTo>
                <a:lnTo>
                  <a:pt x="178594" y="1189038"/>
                </a:lnTo>
                <a:lnTo>
                  <a:pt x="165100" y="1189038"/>
                </a:lnTo>
                <a:lnTo>
                  <a:pt x="150813" y="1187451"/>
                </a:lnTo>
                <a:lnTo>
                  <a:pt x="136525" y="1183482"/>
                </a:lnTo>
                <a:lnTo>
                  <a:pt x="122238" y="1177926"/>
                </a:lnTo>
                <a:lnTo>
                  <a:pt x="109538" y="1170782"/>
                </a:lnTo>
                <a:lnTo>
                  <a:pt x="96044" y="1161257"/>
                </a:lnTo>
                <a:lnTo>
                  <a:pt x="83344" y="1150938"/>
                </a:lnTo>
                <a:lnTo>
                  <a:pt x="71438" y="1139032"/>
                </a:lnTo>
                <a:lnTo>
                  <a:pt x="60325" y="1124744"/>
                </a:lnTo>
                <a:lnTo>
                  <a:pt x="48419" y="1110457"/>
                </a:lnTo>
                <a:lnTo>
                  <a:pt x="38894" y="1093788"/>
                </a:lnTo>
                <a:lnTo>
                  <a:pt x="30163" y="1077119"/>
                </a:lnTo>
                <a:lnTo>
                  <a:pt x="22225" y="1058863"/>
                </a:lnTo>
                <a:lnTo>
                  <a:pt x="14288" y="1039019"/>
                </a:lnTo>
                <a:lnTo>
                  <a:pt x="9525" y="1018382"/>
                </a:lnTo>
                <a:lnTo>
                  <a:pt x="5556" y="998538"/>
                </a:lnTo>
                <a:lnTo>
                  <a:pt x="1588" y="977901"/>
                </a:lnTo>
                <a:lnTo>
                  <a:pt x="0" y="957263"/>
                </a:lnTo>
                <a:lnTo>
                  <a:pt x="0" y="937419"/>
                </a:lnTo>
                <a:lnTo>
                  <a:pt x="2381" y="919163"/>
                </a:lnTo>
                <a:lnTo>
                  <a:pt x="5556" y="900907"/>
                </a:lnTo>
                <a:lnTo>
                  <a:pt x="9525" y="884239"/>
                </a:lnTo>
                <a:lnTo>
                  <a:pt x="14288" y="867569"/>
                </a:lnTo>
                <a:lnTo>
                  <a:pt x="20638" y="851695"/>
                </a:lnTo>
                <a:lnTo>
                  <a:pt x="27781" y="837407"/>
                </a:lnTo>
                <a:lnTo>
                  <a:pt x="36513" y="825500"/>
                </a:lnTo>
                <a:lnTo>
                  <a:pt x="46831" y="814389"/>
                </a:lnTo>
                <a:lnTo>
                  <a:pt x="57150" y="804070"/>
                </a:lnTo>
                <a:lnTo>
                  <a:pt x="69056" y="796132"/>
                </a:lnTo>
                <a:lnTo>
                  <a:pt x="80963" y="789782"/>
                </a:lnTo>
                <a:lnTo>
                  <a:pt x="95250" y="785813"/>
                </a:lnTo>
                <a:close/>
                <a:moveTo>
                  <a:pt x="380703" y="536575"/>
                </a:moveTo>
                <a:lnTo>
                  <a:pt x="396537" y="536575"/>
                </a:lnTo>
                <a:lnTo>
                  <a:pt x="410787" y="538952"/>
                </a:lnTo>
                <a:lnTo>
                  <a:pt x="425038" y="542913"/>
                </a:lnTo>
                <a:lnTo>
                  <a:pt x="440871" y="549251"/>
                </a:lnTo>
                <a:lnTo>
                  <a:pt x="455122" y="557173"/>
                </a:lnTo>
                <a:lnTo>
                  <a:pt x="469372" y="566679"/>
                </a:lnTo>
                <a:lnTo>
                  <a:pt x="482039" y="578562"/>
                </a:lnTo>
                <a:lnTo>
                  <a:pt x="495498" y="589653"/>
                </a:lnTo>
                <a:lnTo>
                  <a:pt x="508165" y="603912"/>
                </a:lnTo>
                <a:lnTo>
                  <a:pt x="520040" y="619757"/>
                </a:lnTo>
                <a:lnTo>
                  <a:pt x="530332" y="636393"/>
                </a:lnTo>
                <a:lnTo>
                  <a:pt x="540624" y="653821"/>
                </a:lnTo>
                <a:lnTo>
                  <a:pt x="548541" y="672834"/>
                </a:lnTo>
                <a:lnTo>
                  <a:pt x="556458" y="692640"/>
                </a:lnTo>
                <a:lnTo>
                  <a:pt x="562791" y="713236"/>
                </a:lnTo>
                <a:lnTo>
                  <a:pt x="566750" y="733834"/>
                </a:lnTo>
                <a:lnTo>
                  <a:pt x="570708" y="753639"/>
                </a:lnTo>
                <a:lnTo>
                  <a:pt x="571500" y="774236"/>
                </a:lnTo>
                <a:lnTo>
                  <a:pt x="571500" y="792457"/>
                </a:lnTo>
                <a:lnTo>
                  <a:pt x="570708" y="811470"/>
                </a:lnTo>
                <a:lnTo>
                  <a:pt x="567542" y="829691"/>
                </a:lnTo>
                <a:lnTo>
                  <a:pt x="563583" y="847119"/>
                </a:lnTo>
                <a:lnTo>
                  <a:pt x="558833" y="862171"/>
                </a:lnTo>
                <a:lnTo>
                  <a:pt x="552499" y="878014"/>
                </a:lnTo>
                <a:lnTo>
                  <a:pt x="544583" y="890690"/>
                </a:lnTo>
                <a:lnTo>
                  <a:pt x="534291" y="904157"/>
                </a:lnTo>
                <a:lnTo>
                  <a:pt x="524790" y="914456"/>
                </a:lnTo>
                <a:lnTo>
                  <a:pt x="512915" y="923170"/>
                </a:lnTo>
                <a:lnTo>
                  <a:pt x="500248" y="931092"/>
                </a:lnTo>
                <a:lnTo>
                  <a:pt x="487581" y="937429"/>
                </a:lnTo>
                <a:lnTo>
                  <a:pt x="471747" y="941390"/>
                </a:lnTo>
                <a:lnTo>
                  <a:pt x="457497" y="942975"/>
                </a:lnTo>
                <a:lnTo>
                  <a:pt x="443246" y="942975"/>
                </a:lnTo>
                <a:lnTo>
                  <a:pt x="427413" y="940598"/>
                </a:lnTo>
                <a:lnTo>
                  <a:pt x="413162" y="935053"/>
                </a:lnTo>
                <a:lnTo>
                  <a:pt x="398912" y="930300"/>
                </a:lnTo>
                <a:lnTo>
                  <a:pt x="384662" y="922378"/>
                </a:lnTo>
                <a:lnTo>
                  <a:pt x="370411" y="912079"/>
                </a:lnTo>
                <a:lnTo>
                  <a:pt x="356161" y="900988"/>
                </a:lnTo>
                <a:lnTo>
                  <a:pt x="343494" y="888313"/>
                </a:lnTo>
                <a:lnTo>
                  <a:pt x="331618" y="874054"/>
                </a:lnTo>
                <a:lnTo>
                  <a:pt x="319743" y="859794"/>
                </a:lnTo>
                <a:lnTo>
                  <a:pt x="308659" y="843158"/>
                </a:lnTo>
                <a:lnTo>
                  <a:pt x="299159" y="824937"/>
                </a:lnTo>
                <a:lnTo>
                  <a:pt x="290451" y="805132"/>
                </a:lnTo>
                <a:lnTo>
                  <a:pt x="282534" y="786119"/>
                </a:lnTo>
                <a:lnTo>
                  <a:pt x="276992" y="764730"/>
                </a:lnTo>
                <a:lnTo>
                  <a:pt x="272242" y="745717"/>
                </a:lnTo>
                <a:lnTo>
                  <a:pt x="269075" y="725119"/>
                </a:lnTo>
                <a:lnTo>
                  <a:pt x="266700" y="705314"/>
                </a:lnTo>
                <a:lnTo>
                  <a:pt x="266700" y="685509"/>
                </a:lnTo>
                <a:lnTo>
                  <a:pt x="268283" y="668081"/>
                </a:lnTo>
                <a:lnTo>
                  <a:pt x="270658" y="649861"/>
                </a:lnTo>
                <a:lnTo>
                  <a:pt x="276200" y="632432"/>
                </a:lnTo>
                <a:lnTo>
                  <a:pt x="280950" y="615795"/>
                </a:lnTo>
                <a:lnTo>
                  <a:pt x="287284" y="601536"/>
                </a:lnTo>
                <a:lnTo>
                  <a:pt x="295201" y="587277"/>
                </a:lnTo>
                <a:lnTo>
                  <a:pt x="304701" y="575393"/>
                </a:lnTo>
                <a:lnTo>
                  <a:pt x="314993" y="563510"/>
                </a:lnTo>
                <a:lnTo>
                  <a:pt x="326077" y="554796"/>
                </a:lnTo>
                <a:lnTo>
                  <a:pt x="337952" y="546874"/>
                </a:lnTo>
                <a:lnTo>
                  <a:pt x="352202" y="542121"/>
                </a:lnTo>
                <a:lnTo>
                  <a:pt x="366453" y="538159"/>
                </a:lnTo>
                <a:close/>
                <a:moveTo>
                  <a:pt x="754856" y="292100"/>
                </a:moveTo>
                <a:lnTo>
                  <a:pt x="773112" y="293685"/>
                </a:lnTo>
                <a:lnTo>
                  <a:pt x="790575" y="294478"/>
                </a:lnTo>
                <a:lnTo>
                  <a:pt x="808831" y="300024"/>
                </a:lnTo>
                <a:lnTo>
                  <a:pt x="825500" y="306363"/>
                </a:lnTo>
                <a:lnTo>
                  <a:pt x="842169" y="314286"/>
                </a:lnTo>
                <a:lnTo>
                  <a:pt x="858838" y="324585"/>
                </a:lnTo>
                <a:lnTo>
                  <a:pt x="874712" y="336470"/>
                </a:lnTo>
                <a:lnTo>
                  <a:pt x="890588" y="349148"/>
                </a:lnTo>
                <a:lnTo>
                  <a:pt x="903288" y="364994"/>
                </a:lnTo>
                <a:lnTo>
                  <a:pt x="916781" y="381634"/>
                </a:lnTo>
                <a:lnTo>
                  <a:pt x="929481" y="398272"/>
                </a:lnTo>
                <a:lnTo>
                  <a:pt x="939800" y="418080"/>
                </a:lnTo>
                <a:lnTo>
                  <a:pt x="949325" y="438681"/>
                </a:lnTo>
                <a:lnTo>
                  <a:pt x="956469" y="460866"/>
                </a:lnTo>
                <a:lnTo>
                  <a:pt x="962025" y="483050"/>
                </a:lnTo>
                <a:lnTo>
                  <a:pt x="965994" y="505235"/>
                </a:lnTo>
                <a:lnTo>
                  <a:pt x="968375" y="527421"/>
                </a:lnTo>
                <a:lnTo>
                  <a:pt x="968375" y="548022"/>
                </a:lnTo>
                <a:lnTo>
                  <a:pt x="966788" y="568621"/>
                </a:lnTo>
                <a:lnTo>
                  <a:pt x="964406" y="589223"/>
                </a:lnTo>
                <a:lnTo>
                  <a:pt x="959644" y="609031"/>
                </a:lnTo>
                <a:lnTo>
                  <a:pt x="954088" y="627254"/>
                </a:lnTo>
                <a:lnTo>
                  <a:pt x="946150" y="645477"/>
                </a:lnTo>
                <a:lnTo>
                  <a:pt x="935831" y="660532"/>
                </a:lnTo>
                <a:lnTo>
                  <a:pt x="925512" y="676378"/>
                </a:lnTo>
                <a:lnTo>
                  <a:pt x="913606" y="690639"/>
                </a:lnTo>
                <a:lnTo>
                  <a:pt x="900906" y="702524"/>
                </a:lnTo>
                <a:lnTo>
                  <a:pt x="885031" y="712825"/>
                </a:lnTo>
                <a:lnTo>
                  <a:pt x="869950" y="720748"/>
                </a:lnTo>
                <a:lnTo>
                  <a:pt x="852488" y="727087"/>
                </a:lnTo>
                <a:lnTo>
                  <a:pt x="834231" y="731841"/>
                </a:lnTo>
                <a:lnTo>
                  <a:pt x="815975" y="733425"/>
                </a:lnTo>
                <a:lnTo>
                  <a:pt x="799306" y="733425"/>
                </a:lnTo>
                <a:lnTo>
                  <a:pt x="781050" y="731048"/>
                </a:lnTo>
                <a:lnTo>
                  <a:pt x="762794" y="727087"/>
                </a:lnTo>
                <a:lnTo>
                  <a:pt x="746125" y="720748"/>
                </a:lnTo>
                <a:lnTo>
                  <a:pt x="729456" y="712825"/>
                </a:lnTo>
                <a:lnTo>
                  <a:pt x="711994" y="702524"/>
                </a:lnTo>
                <a:lnTo>
                  <a:pt x="696912" y="690639"/>
                </a:lnTo>
                <a:lnTo>
                  <a:pt x="682625" y="677963"/>
                </a:lnTo>
                <a:lnTo>
                  <a:pt x="668338" y="662116"/>
                </a:lnTo>
                <a:lnTo>
                  <a:pt x="654844" y="645477"/>
                </a:lnTo>
                <a:lnTo>
                  <a:pt x="642938" y="627254"/>
                </a:lnTo>
                <a:lnTo>
                  <a:pt x="631825" y="609031"/>
                </a:lnTo>
                <a:lnTo>
                  <a:pt x="622300" y="588429"/>
                </a:lnTo>
                <a:lnTo>
                  <a:pt x="614362" y="566244"/>
                </a:lnTo>
                <a:lnTo>
                  <a:pt x="609600" y="544060"/>
                </a:lnTo>
                <a:lnTo>
                  <a:pt x="605631" y="521875"/>
                </a:lnTo>
                <a:lnTo>
                  <a:pt x="603250" y="499689"/>
                </a:lnTo>
                <a:lnTo>
                  <a:pt x="603250" y="479089"/>
                </a:lnTo>
                <a:lnTo>
                  <a:pt x="604044" y="458489"/>
                </a:lnTo>
                <a:lnTo>
                  <a:pt x="606425" y="437888"/>
                </a:lnTo>
                <a:lnTo>
                  <a:pt x="611981" y="418080"/>
                </a:lnTo>
                <a:lnTo>
                  <a:pt x="618331" y="399856"/>
                </a:lnTo>
                <a:lnTo>
                  <a:pt x="626269" y="381634"/>
                </a:lnTo>
                <a:lnTo>
                  <a:pt x="635794" y="364994"/>
                </a:lnTo>
                <a:lnTo>
                  <a:pt x="646112" y="350732"/>
                </a:lnTo>
                <a:lnTo>
                  <a:pt x="657225" y="336470"/>
                </a:lnTo>
                <a:lnTo>
                  <a:pt x="671512" y="324585"/>
                </a:lnTo>
                <a:lnTo>
                  <a:pt x="685800" y="314286"/>
                </a:lnTo>
                <a:lnTo>
                  <a:pt x="701675" y="304777"/>
                </a:lnTo>
                <a:lnTo>
                  <a:pt x="718344" y="298439"/>
                </a:lnTo>
                <a:lnTo>
                  <a:pt x="736600" y="294478"/>
                </a:lnTo>
                <a:close/>
                <a:moveTo>
                  <a:pt x="1210897" y="142875"/>
                </a:moveTo>
                <a:lnTo>
                  <a:pt x="1231495" y="144465"/>
                </a:lnTo>
                <a:lnTo>
                  <a:pt x="1252092" y="148439"/>
                </a:lnTo>
                <a:lnTo>
                  <a:pt x="1271898" y="156388"/>
                </a:lnTo>
                <a:lnTo>
                  <a:pt x="1291703" y="165132"/>
                </a:lnTo>
                <a:lnTo>
                  <a:pt x="1309132" y="177055"/>
                </a:lnTo>
                <a:lnTo>
                  <a:pt x="1326560" y="191363"/>
                </a:lnTo>
                <a:lnTo>
                  <a:pt x="1343197" y="207259"/>
                </a:lnTo>
                <a:lnTo>
                  <a:pt x="1359041" y="224747"/>
                </a:lnTo>
                <a:lnTo>
                  <a:pt x="1373301" y="246208"/>
                </a:lnTo>
                <a:lnTo>
                  <a:pt x="1385977" y="268464"/>
                </a:lnTo>
                <a:lnTo>
                  <a:pt x="1397860" y="291515"/>
                </a:lnTo>
                <a:lnTo>
                  <a:pt x="1408159" y="316156"/>
                </a:lnTo>
                <a:lnTo>
                  <a:pt x="1417665" y="342387"/>
                </a:lnTo>
                <a:lnTo>
                  <a:pt x="1424003" y="369412"/>
                </a:lnTo>
                <a:lnTo>
                  <a:pt x="1428756" y="398028"/>
                </a:lnTo>
                <a:lnTo>
                  <a:pt x="1431925" y="426642"/>
                </a:lnTo>
                <a:lnTo>
                  <a:pt x="1431925" y="455258"/>
                </a:lnTo>
                <a:lnTo>
                  <a:pt x="1430341" y="483078"/>
                </a:lnTo>
                <a:lnTo>
                  <a:pt x="1427964" y="510103"/>
                </a:lnTo>
                <a:lnTo>
                  <a:pt x="1422418" y="536334"/>
                </a:lnTo>
                <a:lnTo>
                  <a:pt x="1414496" y="560975"/>
                </a:lnTo>
                <a:lnTo>
                  <a:pt x="1405782" y="583231"/>
                </a:lnTo>
                <a:lnTo>
                  <a:pt x="1395483" y="605487"/>
                </a:lnTo>
                <a:lnTo>
                  <a:pt x="1383600" y="624565"/>
                </a:lnTo>
                <a:lnTo>
                  <a:pt x="1370924" y="642846"/>
                </a:lnTo>
                <a:lnTo>
                  <a:pt x="1355872" y="660334"/>
                </a:lnTo>
                <a:lnTo>
                  <a:pt x="1339236" y="674642"/>
                </a:lnTo>
                <a:lnTo>
                  <a:pt x="1322599" y="685769"/>
                </a:lnTo>
                <a:lnTo>
                  <a:pt x="1304378" y="695307"/>
                </a:lnTo>
                <a:lnTo>
                  <a:pt x="1284573" y="701667"/>
                </a:lnTo>
                <a:lnTo>
                  <a:pt x="1263975" y="707230"/>
                </a:lnTo>
                <a:lnTo>
                  <a:pt x="1243378" y="708026"/>
                </a:lnTo>
                <a:lnTo>
                  <a:pt x="1222780" y="705641"/>
                </a:lnTo>
                <a:lnTo>
                  <a:pt x="1202975" y="701667"/>
                </a:lnTo>
                <a:lnTo>
                  <a:pt x="1183962" y="695307"/>
                </a:lnTo>
                <a:lnTo>
                  <a:pt x="1164156" y="684974"/>
                </a:lnTo>
                <a:lnTo>
                  <a:pt x="1145935" y="673051"/>
                </a:lnTo>
                <a:lnTo>
                  <a:pt x="1127715" y="658743"/>
                </a:lnTo>
                <a:lnTo>
                  <a:pt x="1111078" y="642846"/>
                </a:lnTo>
                <a:lnTo>
                  <a:pt x="1095234" y="624565"/>
                </a:lnTo>
                <a:lnTo>
                  <a:pt x="1080974" y="603898"/>
                </a:lnTo>
                <a:lnTo>
                  <a:pt x="1068298" y="583231"/>
                </a:lnTo>
                <a:lnTo>
                  <a:pt x="1056415" y="560180"/>
                </a:lnTo>
                <a:lnTo>
                  <a:pt x="1046116" y="533949"/>
                </a:lnTo>
                <a:lnTo>
                  <a:pt x="1038194" y="507719"/>
                </a:lnTo>
                <a:lnTo>
                  <a:pt x="1030272" y="480694"/>
                </a:lnTo>
                <a:lnTo>
                  <a:pt x="1026311" y="452078"/>
                </a:lnTo>
                <a:lnTo>
                  <a:pt x="1023934" y="423463"/>
                </a:lnTo>
                <a:lnTo>
                  <a:pt x="1022350" y="394053"/>
                </a:lnTo>
                <a:lnTo>
                  <a:pt x="1023934" y="367027"/>
                </a:lnTo>
                <a:lnTo>
                  <a:pt x="1027896" y="340002"/>
                </a:lnTo>
                <a:lnTo>
                  <a:pt x="1032649" y="315361"/>
                </a:lnTo>
                <a:lnTo>
                  <a:pt x="1039779" y="289926"/>
                </a:lnTo>
                <a:lnTo>
                  <a:pt x="1048493" y="266874"/>
                </a:lnTo>
                <a:lnTo>
                  <a:pt x="1058792" y="244618"/>
                </a:lnTo>
                <a:lnTo>
                  <a:pt x="1070675" y="224747"/>
                </a:lnTo>
                <a:lnTo>
                  <a:pt x="1083351" y="207259"/>
                </a:lnTo>
                <a:lnTo>
                  <a:pt x="1099195" y="189772"/>
                </a:lnTo>
                <a:lnTo>
                  <a:pt x="1115039" y="177055"/>
                </a:lnTo>
                <a:lnTo>
                  <a:pt x="1131676" y="163542"/>
                </a:lnTo>
                <a:lnTo>
                  <a:pt x="1151481" y="154798"/>
                </a:lnTo>
                <a:lnTo>
                  <a:pt x="1170494" y="148439"/>
                </a:lnTo>
                <a:lnTo>
                  <a:pt x="1190300" y="144465"/>
                </a:lnTo>
                <a:close/>
                <a:moveTo>
                  <a:pt x="1786694" y="0"/>
                </a:moveTo>
                <a:lnTo>
                  <a:pt x="1801022" y="0"/>
                </a:lnTo>
                <a:lnTo>
                  <a:pt x="1815349" y="0"/>
                </a:lnTo>
                <a:lnTo>
                  <a:pt x="1829677" y="1589"/>
                </a:lnTo>
                <a:lnTo>
                  <a:pt x="1844005" y="3973"/>
                </a:lnTo>
                <a:lnTo>
                  <a:pt x="1856741" y="7946"/>
                </a:lnTo>
                <a:lnTo>
                  <a:pt x="1871865" y="12713"/>
                </a:lnTo>
                <a:lnTo>
                  <a:pt x="1884601" y="18274"/>
                </a:lnTo>
                <a:lnTo>
                  <a:pt x="1897337" y="24631"/>
                </a:lnTo>
                <a:lnTo>
                  <a:pt x="1910869" y="30987"/>
                </a:lnTo>
                <a:lnTo>
                  <a:pt x="1922013" y="38933"/>
                </a:lnTo>
                <a:lnTo>
                  <a:pt x="1933953" y="48467"/>
                </a:lnTo>
                <a:lnTo>
                  <a:pt x="1945893" y="57207"/>
                </a:lnTo>
                <a:lnTo>
                  <a:pt x="1957833" y="67536"/>
                </a:lnTo>
                <a:lnTo>
                  <a:pt x="1968977" y="79454"/>
                </a:lnTo>
                <a:lnTo>
                  <a:pt x="1980121" y="91372"/>
                </a:lnTo>
                <a:lnTo>
                  <a:pt x="1999225" y="116798"/>
                </a:lnTo>
                <a:lnTo>
                  <a:pt x="2017533" y="146195"/>
                </a:lnTo>
                <a:lnTo>
                  <a:pt x="2033453" y="177182"/>
                </a:lnTo>
                <a:lnTo>
                  <a:pt x="2047781" y="209758"/>
                </a:lnTo>
                <a:lnTo>
                  <a:pt x="2059721" y="244718"/>
                </a:lnTo>
                <a:lnTo>
                  <a:pt x="2070069" y="281266"/>
                </a:lnTo>
                <a:lnTo>
                  <a:pt x="2076437" y="320199"/>
                </a:lnTo>
                <a:lnTo>
                  <a:pt x="2080417" y="359131"/>
                </a:lnTo>
                <a:lnTo>
                  <a:pt x="2081213" y="401242"/>
                </a:lnTo>
                <a:lnTo>
                  <a:pt x="2080417" y="440968"/>
                </a:lnTo>
                <a:lnTo>
                  <a:pt x="2076437" y="481490"/>
                </a:lnTo>
                <a:lnTo>
                  <a:pt x="2070069" y="519627"/>
                </a:lnTo>
                <a:lnTo>
                  <a:pt x="2059721" y="556971"/>
                </a:lnTo>
                <a:lnTo>
                  <a:pt x="2047781" y="591136"/>
                </a:lnTo>
                <a:lnTo>
                  <a:pt x="2033453" y="624507"/>
                </a:lnTo>
                <a:lnTo>
                  <a:pt x="2017533" y="656288"/>
                </a:lnTo>
                <a:lnTo>
                  <a:pt x="1999225" y="683303"/>
                </a:lnTo>
                <a:lnTo>
                  <a:pt x="1980121" y="709522"/>
                </a:lnTo>
                <a:lnTo>
                  <a:pt x="1968977" y="721440"/>
                </a:lnTo>
                <a:lnTo>
                  <a:pt x="1957833" y="732564"/>
                </a:lnTo>
                <a:lnTo>
                  <a:pt x="1945893" y="743687"/>
                </a:lnTo>
                <a:lnTo>
                  <a:pt x="1933953" y="752427"/>
                </a:lnTo>
                <a:lnTo>
                  <a:pt x="1922013" y="761962"/>
                </a:lnTo>
                <a:lnTo>
                  <a:pt x="1910869" y="769112"/>
                </a:lnTo>
                <a:lnTo>
                  <a:pt x="1897337" y="777058"/>
                </a:lnTo>
                <a:lnTo>
                  <a:pt x="1884601" y="783414"/>
                </a:lnTo>
                <a:lnTo>
                  <a:pt x="1871865" y="788975"/>
                </a:lnTo>
                <a:lnTo>
                  <a:pt x="1856741" y="792948"/>
                </a:lnTo>
                <a:lnTo>
                  <a:pt x="1844005" y="796921"/>
                </a:lnTo>
                <a:lnTo>
                  <a:pt x="1829677" y="799305"/>
                </a:lnTo>
                <a:lnTo>
                  <a:pt x="1815349" y="800893"/>
                </a:lnTo>
                <a:lnTo>
                  <a:pt x="1801022" y="801688"/>
                </a:lnTo>
                <a:lnTo>
                  <a:pt x="1786694" y="800893"/>
                </a:lnTo>
                <a:lnTo>
                  <a:pt x="1772366" y="799305"/>
                </a:lnTo>
                <a:lnTo>
                  <a:pt x="1758038" y="796921"/>
                </a:lnTo>
                <a:lnTo>
                  <a:pt x="1743710" y="792948"/>
                </a:lnTo>
                <a:lnTo>
                  <a:pt x="1730974" y="788975"/>
                </a:lnTo>
                <a:lnTo>
                  <a:pt x="1717442" y="783414"/>
                </a:lnTo>
                <a:lnTo>
                  <a:pt x="1704706" y="777058"/>
                </a:lnTo>
                <a:lnTo>
                  <a:pt x="1691174" y="769112"/>
                </a:lnTo>
                <a:lnTo>
                  <a:pt x="1678438" y="761962"/>
                </a:lnTo>
                <a:lnTo>
                  <a:pt x="1666498" y="752427"/>
                </a:lnTo>
                <a:lnTo>
                  <a:pt x="1654558" y="743687"/>
                </a:lnTo>
                <a:lnTo>
                  <a:pt x="1643414" y="732564"/>
                </a:lnTo>
                <a:lnTo>
                  <a:pt x="1633066" y="721440"/>
                </a:lnTo>
                <a:lnTo>
                  <a:pt x="1621922" y="709522"/>
                </a:lnTo>
                <a:lnTo>
                  <a:pt x="1601226" y="683303"/>
                </a:lnTo>
                <a:lnTo>
                  <a:pt x="1582918" y="656288"/>
                </a:lnTo>
                <a:lnTo>
                  <a:pt x="1567794" y="624507"/>
                </a:lnTo>
                <a:lnTo>
                  <a:pt x="1553466" y="591136"/>
                </a:lnTo>
                <a:lnTo>
                  <a:pt x="1541526" y="556971"/>
                </a:lnTo>
                <a:lnTo>
                  <a:pt x="1531974" y="519627"/>
                </a:lnTo>
                <a:lnTo>
                  <a:pt x="1525606" y="481490"/>
                </a:lnTo>
                <a:lnTo>
                  <a:pt x="1520830" y="440968"/>
                </a:lnTo>
                <a:lnTo>
                  <a:pt x="1519238" y="401242"/>
                </a:lnTo>
                <a:lnTo>
                  <a:pt x="1520830" y="359131"/>
                </a:lnTo>
                <a:lnTo>
                  <a:pt x="1525606" y="320199"/>
                </a:lnTo>
                <a:lnTo>
                  <a:pt x="1531974" y="281266"/>
                </a:lnTo>
                <a:lnTo>
                  <a:pt x="1541526" y="244718"/>
                </a:lnTo>
                <a:lnTo>
                  <a:pt x="1553466" y="209758"/>
                </a:lnTo>
                <a:lnTo>
                  <a:pt x="1567794" y="177182"/>
                </a:lnTo>
                <a:lnTo>
                  <a:pt x="1582918" y="146195"/>
                </a:lnTo>
                <a:lnTo>
                  <a:pt x="1601226" y="116798"/>
                </a:lnTo>
                <a:lnTo>
                  <a:pt x="1621922" y="91372"/>
                </a:lnTo>
                <a:lnTo>
                  <a:pt x="1633066" y="79454"/>
                </a:lnTo>
                <a:lnTo>
                  <a:pt x="1643414" y="67536"/>
                </a:lnTo>
                <a:lnTo>
                  <a:pt x="1654558" y="57207"/>
                </a:lnTo>
                <a:lnTo>
                  <a:pt x="1666498" y="48467"/>
                </a:lnTo>
                <a:lnTo>
                  <a:pt x="1678438" y="38933"/>
                </a:lnTo>
                <a:lnTo>
                  <a:pt x="1691174" y="30987"/>
                </a:lnTo>
                <a:lnTo>
                  <a:pt x="1704706" y="24631"/>
                </a:lnTo>
                <a:lnTo>
                  <a:pt x="1717442" y="18274"/>
                </a:lnTo>
                <a:lnTo>
                  <a:pt x="1730974" y="12713"/>
                </a:lnTo>
                <a:lnTo>
                  <a:pt x="1743710" y="7946"/>
                </a:lnTo>
                <a:lnTo>
                  <a:pt x="1758038" y="3973"/>
                </a:lnTo>
                <a:lnTo>
                  <a:pt x="1772366" y="1589"/>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6" name="任意多边形 25"/>
          <p:cNvSpPr/>
          <p:nvPr/>
        </p:nvSpPr>
        <p:spPr bwMode="auto">
          <a:xfrm>
            <a:off x="6671250" y="1944430"/>
            <a:ext cx="205282" cy="303242"/>
          </a:xfrm>
          <a:custGeom>
            <a:avLst/>
            <a:gdLst>
              <a:gd name="connsiteX0" fmla="*/ 1630363 w 3376613"/>
              <a:gd name="connsiteY0" fmla="*/ 877888 h 4987925"/>
              <a:gd name="connsiteX1" fmla="*/ 1658144 w 3376613"/>
              <a:gd name="connsiteY1" fmla="*/ 877888 h 4987925"/>
              <a:gd name="connsiteX2" fmla="*/ 1685925 w 3376613"/>
              <a:gd name="connsiteY2" fmla="*/ 877888 h 4987925"/>
              <a:gd name="connsiteX3" fmla="*/ 1714500 w 3376613"/>
              <a:gd name="connsiteY3" fmla="*/ 877888 h 4987925"/>
              <a:gd name="connsiteX4" fmla="*/ 1743075 w 3376613"/>
              <a:gd name="connsiteY4" fmla="*/ 879476 h 4987925"/>
              <a:gd name="connsiteX5" fmla="*/ 1771650 w 3376613"/>
              <a:gd name="connsiteY5" fmla="*/ 881063 h 4987925"/>
              <a:gd name="connsiteX6" fmla="*/ 1800225 w 3376613"/>
              <a:gd name="connsiteY6" fmla="*/ 883444 h 4987925"/>
              <a:gd name="connsiteX7" fmla="*/ 1829594 w 3376613"/>
              <a:gd name="connsiteY7" fmla="*/ 885826 h 4987925"/>
              <a:gd name="connsiteX8" fmla="*/ 1858963 w 3376613"/>
              <a:gd name="connsiteY8" fmla="*/ 889001 h 4987925"/>
              <a:gd name="connsiteX9" fmla="*/ 1888331 w 3376613"/>
              <a:gd name="connsiteY9" fmla="*/ 892969 h 4987925"/>
              <a:gd name="connsiteX10" fmla="*/ 1918494 w 3376613"/>
              <a:gd name="connsiteY10" fmla="*/ 897732 h 4987925"/>
              <a:gd name="connsiteX11" fmla="*/ 1948657 w 3376613"/>
              <a:gd name="connsiteY11" fmla="*/ 904082 h 4987925"/>
              <a:gd name="connsiteX12" fmla="*/ 1973263 w 3376613"/>
              <a:gd name="connsiteY12" fmla="*/ 908844 h 4987925"/>
              <a:gd name="connsiteX13" fmla="*/ 1998663 w 3376613"/>
              <a:gd name="connsiteY13" fmla="*/ 914401 h 4987925"/>
              <a:gd name="connsiteX14" fmla="*/ 2023269 w 3376613"/>
              <a:gd name="connsiteY14" fmla="*/ 920751 h 4987925"/>
              <a:gd name="connsiteX15" fmla="*/ 2047875 w 3376613"/>
              <a:gd name="connsiteY15" fmla="*/ 927894 h 4987925"/>
              <a:gd name="connsiteX16" fmla="*/ 2071688 w 3376613"/>
              <a:gd name="connsiteY16" fmla="*/ 935832 h 4987925"/>
              <a:gd name="connsiteX17" fmla="*/ 2094707 w 3376613"/>
              <a:gd name="connsiteY17" fmla="*/ 943769 h 4987925"/>
              <a:gd name="connsiteX18" fmla="*/ 2116138 w 3376613"/>
              <a:gd name="connsiteY18" fmla="*/ 952501 h 4987925"/>
              <a:gd name="connsiteX19" fmla="*/ 2138363 w 3376613"/>
              <a:gd name="connsiteY19" fmla="*/ 962026 h 4987925"/>
              <a:gd name="connsiteX20" fmla="*/ 2159794 w 3376613"/>
              <a:gd name="connsiteY20" fmla="*/ 971551 h 4987925"/>
              <a:gd name="connsiteX21" fmla="*/ 2179638 w 3376613"/>
              <a:gd name="connsiteY21" fmla="*/ 981869 h 4987925"/>
              <a:gd name="connsiteX22" fmla="*/ 2200275 w 3376613"/>
              <a:gd name="connsiteY22" fmla="*/ 993776 h 4987925"/>
              <a:gd name="connsiteX23" fmla="*/ 2220119 w 3376613"/>
              <a:gd name="connsiteY23" fmla="*/ 1004888 h 4987925"/>
              <a:gd name="connsiteX24" fmla="*/ 2239169 w 3376613"/>
              <a:gd name="connsiteY24" fmla="*/ 1016001 h 4987925"/>
              <a:gd name="connsiteX25" fmla="*/ 2258219 w 3376613"/>
              <a:gd name="connsiteY25" fmla="*/ 1028701 h 4987925"/>
              <a:gd name="connsiteX26" fmla="*/ 2276475 w 3376613"/>
              <a:gd name="connsiteY26" fmla="*/ 1041401 h 4987925"/>
              <a:gd name="connsiteX27" fmla="*/ 2293938 w 3376613"/>
              <a:gd name="connsiteY27" fmla="*/ 1054894 h 4987925"/>
              <a:gd name="connsiteX28" fmla="*/ 2311400 w 3376613"/>
              <a:gd name="connsiteY28" fmla="*/ 1068388 h 4987925"/>
              <a:gd name="connsiteX29" fmla="*/ 2327275 w 3376613"/>
              <a:gd name="connsiteY29" fmla="*/ 1082676 h 4987925"/>
              <a:gd name="connsiteX30" fmla="*/ 2343944 w 3376613"/>
              <a:gd name="connsiteY30" fmla="*/ 1096169 h 4987925"/>
              <a:gd name="connsiteX31" fmla="*/ 2359819 w 3376613"/>
              <a:gd name="connsiteY31" fmla="*/ 1111251 h 4987925"/>
              <a:gd name="connsiteX32" fmla="*/ 2374900 w 3376613"/>
              <a:gd name="connsiteY32" fmla="*/ 1126332 h 4987925"/>
              <a:gd name="connsiteX33" fmla="*/ 2389982 w 3376613"/>
              <a:gd name="connsiteY33" fmla="*/ 1142207 h 4987925"/>
              <a:gd name="connsiteX34" fmla="*/ 2403475 w 3376613"/>
              <a:gd name="connsiteY34" fmla="*/ 1157288 h 4987925"/>
              <a:gd name="connsiteX35" fmla="*/ 2417763 w 3376613"/>
              <a:gd name="connsiteY35" fmla="*/ 1173163 h 4987925"/>
              <a:gd name="connsiteX36" fmla="*/ 2431257 w 3376613"/>
              <a:gd name="connsiteY36" fmla="*/ 1189038 h 4987925"/>
              <a:gd name="connsiteX37" fmla="*/ 2443163 w 3376613"/>
              <a:gd name="connsiteY37" fmla="*/ 1205707 h 4987925"/>
              <a:gd name="connsiteX38" fmla="*/ 2467769 w 3376613"/>
              <a:gd name="connsiteY38" fmla="*/ 1239044 h 4987925"/>
              <a:gd name="connsiteX39" fmla="*/ 2490788 w 3376613"/>
              <a:gd name="connsiteY39" fmla="*/ 1273176 h 4987925"/>
              <a:gd name="connsiteX40" fmla="*/ 2512219 w 3376613"/>
              <a:gd name="connsiteY40" fmla="*/ 1308101 h 4987925"/>
              <a:gd name="connsiteX41" fmla="*/ 2531269 w 3376613"/>
              <a:gd name="connsiteY41" fmla="*/ 1344613 h 4987925"/>
              <a:gd name="connsiteX42" fmla="*/ 2549525 w 3376613"/>
              <a:gd name="connsiteY42" fmla="*/ 1380332 h 4987925"/>
              <a:gd name="connsiteX43" fmla="*/ 2566194 w 3376613"/>
              <a:gd name="connsiteY43" fmla="*/ 1416051 h 4987925"/>
              <a:gd name="connsiteX44" fmla="*/ 2581275 w 3376613"/>
              <a:gd name="connsiteY44" fmla="*/ 1452563 h 4987925"/>
              <a:gd name="connsiteX45" fmla="*/ 2594769 w 3376613"/>
              <a:gd name="connsiteY45" fmla="*/ 1488282 h 4987925"/>
              <a:gd name="connsiteX46" fmla="*/ 2606675 w 3376613"/>
              <a:gd name="connsiteY46" fmla="*/ 1524795 h 4987925"/>
              <a:gd name="connsiteX47" fmla="*/ 2616994 w 3376613"/>
              <a:gd name="connsiteY47" fmla="*/ 1560513 h 4987925"/>
              <a:gd name="connsiteX48" fmla="*/ 2627313 w 3376613"/>
              <a:gd name="connsiteY48" fmla="*/ 1596232 h 4987925"/>
              <a:gd name="connsiteX49" fmla="*/ 2635251 w 3376613"/>
              <a:gd name="connsiteY49" fmla="*/ 1630363 h 4987925"/>
              <a:gd name="connsiteX50" fmla="*/ 2642394 w 3376613"/>
              <a:gd name="connsiteY50" fmla="*/ 1664495 h 4987925"/>
              <a:gd name="connsiteX51" fmla="*/ 2647951 w 3376613"/>
              <a:gd name="connsiteY51" fmla="*/ 1698626 h 4987925"/>
              <a:gd name="connsiteX52" fmla="*/ 2652713 w 3376613"/>
              <a:gd name="connsiteY52" fmla="*/ 1731170 h 4987925"/>
              <a:gd name="connsiteX53" fmla="*/ 2656682 w 3376613"/>
              <a:gd name="connsiteY53" fmla="*/ 1762126 h 4987925"/>
              <a:gd name="connsiteX54" fmla="*/ 2659857 w 3376613"/>
              <a:gd name="connsiteY54" fmla="*/ 1792288 h 4987925"/>
              <a:gd name="connsiteX55" fmla="*/ 2661444 w 3376613"/>
              <a:gd name="connsiteY55" fmla="*/ 1820863 h 4987925"/>
              <a:gd name="connsiteX56" fmla="*/ 2662238 w 3376613"/>
              <a:gd name="connsiteY56" fmla="*/ 1847851 h 4987925"/>
              <a:gd name="connsiteX57" fmla="*/ 2661444 w 3376613"/>
              <a:gd name="connsiteY57" fmla="*/ 1862138 h 4987925"/>
              <a:gd name="connsiteX58" fmla="*/ 2659857 w 3376613"/>
              <a:gd name="connsiteY58" fmla="*/ 1875632 h 4987925"/>
              <a:gd name="connsiteX59" fmla="*/ 2656682 w 3376613"/>
              <a:gd name="connsiteY59" fmla="*/ 1888332 h 4987925"/>
              <a:gd name="connsiteX60" fmla="*/ 2651125 w 3376613"/>
              <a:gd name="connsiteY60" fmla="*/ 1901032 h 4987925"/>
              <a:gd name="connsiteX61" fmla="*/ 2646363 w 3376613"/>
              <a:gd name="connsiteY61" fmla="*/ 1913732 h 4987925"/>
              <a:gd name="connsiteX62" fmla="*/ 2639219 w 3376613"/>
              <a:gd name="connsiteY62" fmla="*/ 1924845 h 4987925"/>
              <a:gd name="connsiteX63" fmla="*/ 2632075 w 3376613"/>
              <a:gd name="connsiteY63" fmla="*/ 1935957 h 4987925"/>
              <a:gd name="connsiteX64" fmla="*/ 2622551 w 3376613"/>
              <a:gd name="connsiteY64" fmla="*/ 1945482 h 4987925"/>
              <a:gd name="connsiteX65" fmla="*/ 2613025 w 3376613"/>
              <a:gd name="connsiteY65" fmla="*/ 1954213 h 4987925"/>
              <a:gd name="connsiteX66" fmla="*/ 2603501 w 3376613"/>
              <a:gd name="connsiteY66" fmla="*/ 1961357 h 4987925"/>
              <a:gd name="connsiteX67" fmla="*/ 2591594 w 3376613"/>
              <a:gd name="connsiteY67" fmla="*/ 1969295 h 4987925"/>
              <a:gd name="connsiteX68" fmla="*/ 2579688 w 3376613"/>
              <a:gd name="connsiteY68" fmla="*/ 1974851 h 4987925"/>
              <a:gd name="connsiteX69" fmla="*/ 2567782 w 3376613"/>
              <a:gd name="connsiteY69" fmla="*/ 1979613 h 4987925"/>
              <a:gd name="connsiteX70" fmla="*/ 2554288 w 3376613"/>
              <a:gd name="connsiteY70" fmla="*/ 1983582 h 4987925"/>
              <a:gd name="connsiteX71" fmla="*/ 2540794 w 3376613"/>
              <a:gd name="connsiteY71" fmla="*/ 1985170 h 4987925"/>
              <a:gd name="connsiteX72" fmla="*/ 2526507 w 3376613"/>
              <a:gd name="connsiteY72" fmla="*/ 1985963 h 4987925"/>
              <a:gd name="connsiteX73" fmla="*/ 2513013 w 3376613"/>
              <a:gd name="connsiteY73" fmla="*/ 1985963 h 4987925"/>
              <a:gd name="connsiteX74" fmla="*/ 2498725 w 3376613"/>
              <a:gd name="connsiteY74" fmla="*/ 1983582 h 4987925"/>
              <a:gd name="connsiteX75" fmla="*/ 2486025 w 3376613"/>
              <a:gd name="connsiteY75" fmla="*/ 1980407 h 4987925"/>
              <a:gd name="connsiteX76" fmla="*/ 2472532 w 3376613"/>
              <a:gd name="connsiteY76" fmla="*/ 1976438 h 4987925"/>
              <a:gd name="connsiteX77" fmla="*/ 2460625 w 3376613"/>
              <a:gd name="connsiteY77" fmla="*/ 1970882 h 4987925"/>
              <a:gd name="connsiteX78" fmla="*/ 2449513 w 3376613"/>
              <a:gd name="connsiteY78" fmla="*/ 1964532 h 4987925"/>
              <a:gd name="connsiteX79" fmla="*/ 2438401 w 3376613"/>
              <a:gd name="connsiteY79" fmla="*/ 1955801 h 4987925"/>
              <a:gd name="connsiteX80" fmla="*/ 2428875 w 3376613"/>
              <a:gd name="connsiteY80" fmla="*/ 1947863 h 4987925"/>
              <a:gd name="connsiteX81" fmla="*/ 2420938 w 3376613"/>
              <a:gd name="connsiteY81" fmla="*/ 1938338 h 4987925"/>
              <a:gd name="connsiteX82" fmla="*/ 2412207 w 3376613"/>
              <a:gd name="connsiteY82" fmla="*/ 1927226 h 4987925"/>
              <a:gd name="connsiteX83" fmla="*/ 2405063 w 3376613"/>
              <a:gd name="connsiteY83" fmla="*/ 1916907 h 4987925"/>
              <a:gd name="connsiteX84" fmla="*/ 2399507 w 3376613"/>
              <a:gd name="connsiteY84" fmla="*/ 1905001 h 4987925"/>
              <a:gd name="connsiteX85" fmla="*/ 2395538 w 3376613"/>
              <a:gd name="connsiteY85" fmla="*/ 1892301 h 4987925"/>
              <a:gd name="connsiteX86" fmla="*/ 2391569 w 3376613"/>
              <a:gd name="connsiteY86" fmla="*/ 1879601 h 4987925"/>
              <a:gd name="connsiteX87" fmla="*/ 2389982 w 3376613"/>
              <a:gd name="connsiteY87" fmla="*/ 1865313 h 4987925"/>
              <a:gd name="connsiteX88" fmla="*/ 2388394 w 3376613"/>
              <a:gd name="connsiteY88" fmla="*/ 1851820 h 4987925"/>
              <a:gd name="connsiteX89" fmla="*/ 2388394 w 3376613"/>
              <a:gd name="connsiteY89" fmla="*/ 1840707 h 4987925"/>
              <a:gd name="connsiteX90" fmla="*/ 2386013 w 3376613"/>
              <a:gd name="connsiteY90" fmla="*/ 1819276 h 4987925"/>
              <a:gd name="connsiteX91" fmla="*/ 2382838 w 3376613"/>
              <a:gd name="connsiteY91" fmla="*/ 1787526 h 4987925"/>
              <a:gd name="connsiteX92" fmla="*/ 2378075 w 3376613"/>
              <a:gd name="connsiteY92" fmla="*/ 1747045 h 4987925"/>
              <a:gd name="connsiteX93" fmla="*/ 2374107 w 3376613"/>
              <a:gd name="connsiteY93" fmla="*/ 1724026 h 4987925"/>
              <a:gd name="connsiteX94" fmla="*/ 2370138 w 3376613"/>
              <a:gd name="connsiteY94" fmla="*/ 1701007 h 4987925"/>
              <a:gd name="connsiteX95" fmla="*/ 2364582 w 3376613"/>
              <a:gd name="connsiteY95" fmla="*/ 1675607 h 4987925"/>
              <a:gd name="connsiteX96" fmla="*/ 2357438 w 3376613"/>
              <a:gd name="connsiteY96" fmla="*/ 1648620 h 4987925"/>
              <a:gd name="connsiteX97" fmla="*/ 2350294 w 3376613"/>
              <a:gd name="connsiteY97" fmla="*/ 1621632 h 4987925"/>
              <a:gd name="connsiteX98" fmla="*/ 2341563 w 3376613"/>
              <a:gd name="connsiteY98" fmla="*/ 1593057 h 4987925"/>
              <a:gd name="connsiteX99" fmla="*/ 2332038 w 3376613"/>
              <a:gd name="connsiteY99" fmla="*/ 1564482 h 4987925"/>
              <a:gd name="connsiteX100" fmla="*/ 2320132 w 3376613"/>
              <a:gd name="connsiteY100" fmla="*/ 1535113 h 4987925"/>
              <a:gd name="connsiteX101" fmla="*/ 2308225 w 3376613"/>
              <a:gd name="connsiteY101" fmla="*/ 1506538 h 4987925"/>
              <a:gd name="connsiteX102" fmla="*/ 2293938 w 3376613"/>
              <a:gd name="connsiteY102" fmla="*/ 1477170 h 4987925"/>
              <a:gd name="connsiteX103" fmla="*/ 2278063 w 3376613"/>
              <a:gd name="connsiteY103" fmla="*/ 1447801 h 4987925"/>
              <a:gd name="connsiteX104" fmla="*/ 2260600 w 3376613"/>
              <a:gd name="connsiteY104" fmla="*/ 1419226 h 4987925"/>
              <a:gd name="connsiteX105" fmla="*/ 2242344 w 3376613"/>
              <a:gd name="connsiteY105" fmla="*/ 1390651 h 4987925"/>
              <a:gd name="connsiteX106" fmla="*/ 2232025 w 3376613"/>
              <a:gd name="connsiteY106" fmla="*/ 1377157 h 4987925"/>
              <a:gd name="connsiteX107" fmla="*/ 2221707 w 3376613"/>
              <a:gd name="connsiteY107" fmla="*/ 1363663 h 4987925"/>
              <a:gd name="connsiteX108" fmla="*/ 2209800 w 3376613"/>
              <a:gd name="connsiteY108" fmla="*/ 1350169 h 4987925"/>
              <a:gd name="connsiteX109" fmla="*/ 2198688 w 3376613"/>
              <a:gd name="connsiteY109" fmla="*/ 1336676 h 4987925"/>
              <a:gd name="connsiteX110" fmla="*/ 2186782 w 3376613"/>
              <a:gd name="connsiteY110" fmla="*/ 1324769 h 4987925"/>
              <a:gd name="connsiteX111" fmla="*/ 2174082 w 3376613"/>
              <a:gd name="connsiteY111" fmla="*/ 1311276 h 4987925"/>
              <a:gd name="connsiteX112" fmla="*/ 2161382 w 3376613"/>
              <a:gd name="connsiteY112" fmla="*/ 1299369 h 4987925"/>
              <a:gd name="connsiteX113" fmla="*/ 2147094 w 3376613"/>
              <a:gd name="connsiteY113" fmla="*/ 1288257 h 4987925"/>
              <a:gd name="connsiteX114" fmla="*/ 2133600 w 3376613"/>
              <a:gd name="connsiteY114" fmla="*/ 1276351 h 4987925"/>
              <a:gd name="connsiteX115" fmla="*/ 2118519 w 3376613"/>
              <a:gd name="connsiteY115" fmla="*/ 1265238 h 4987925"/>
              <a:gd name="connsiteX116" fmla="*/ 2104232 w 3376613"/>
              <a:gd name="connsiteY116" fmla="*/ 1254919 h 4987925"/>
              <a:gd name="connsiteX117" fmla="*/ 2088357 w 3376613"/>
              <a:gd name="connsiteY117" fmla="*/ 1244601 h 4987925"/>
              <a:gd name="connsiteX118" fmla="*/ 2072482 w 3376613"/>
              <a:gd name="connsiteY118" fmla="*/ 1235076 h 4987925"/>
              <a:gd name="connsiteX119" fmla="*/ 2055019 w 3376613"/>
              <a:gd name="connsiteY119" fmla="*/ 1226344 h 4987925"/>
              <a:gd name="connsiteX120" fmla="*/ 2038350 w 3376613"/>
              <a:gd name="connsiteY120" fmla="*/ 1216819 h 4987925"/>
              <a:gd name="connsiteX121" fmla="*/ 2019300 w 3376613"/>
              <a:gd name="connsiteY121" fmla="*/ 1208882 h 4987925"/>
              <a:gd name="connsiteX122" fmla="*/ 2001044 w 3376613"/>
              <a:gd name="connsiteY122" fmla="*/ 1201738 h 4987925"/>
              <a:gd name="connsiteX123" fmla="*/ 1981994 w 3376613"/>
              <a:gd name="connsiteY123" fmla="*/ 1193801 h 4987925"/>
              <a:gd name="connsiteX124" fmla="*/ 1962150 w 3376613"/>
              <a:gd name="connsiteY124" fmla="*/ 1187451 h 4987925"/>
              <a:gd name="connsiteX125" fmla="*/ 1940719 w 3376613"/>
              <a:gd name="connsiteY125" fmla="*/ 1181894 h 4987925"/>
              <a:gd name="connsiteX126" fmla="*/ 1920082 w 3376613"/>
              <a:gd name="connsiteY126" fmla="*/ 1177132 h 4987925"/>
              <a:gd name="connsiteX127" fmla="*/ 1898650 w 3376613"/>
              <a:gd name="connsiteY127" fmla="*/ 1172369 h 4987925"/>
              <a:gd name="connsiteX128" fmla="*/ 1851819 w 3376613"/>
              <a:gd name="connsiteY128" fmla="*/ 1164432 h 4987925"/>
              <a:gd name="connsiteX129" fmla="*/ 1806575 w 3376613"/>
              <a:gd name="connsiteY129" fmla="*/ 1158082 h 4987925"/>
              <a:gd name="connsiteX130" fmla="*/ 1761331 w 3376613"/>
              <a:gd name="connsiteY130" fmla="*/ 1154113 h 4987925"/>
              <a:gd name="connsiteX131" fmla="*/ 1717675 w 3376613"/>
              <a:gd name="connsiteY131" fmla="*/ 1150938 h 4987925"/>
              <a:gd name="connsiteX132" fmla="*/ 1674019 w 3376613"/>
              <a:gd name="connsiteY132" fmla="*/ 1150144 h 4987925"/>
              <a:gd name="connsiteX133" fmla="*/ 1632744 w 3376613"/>
              <a:gd name="connsiteY133" fmla="*/ 1150938 h 4987925"/>
              <a:gd name="connsiteX134" fmla="*/ 1592263 w 3376613"/>
              <a:gd name="connsiteY134" fmla="*/ 1153319 h 4987925"/>
              <a:gd name="connsiteX135" fmla="*/ 1550988 w 3376613"/>
              <a:gd name="connsiteY135" fmla="*/ 1156494 h 4987925"/>
              <a:gd name="connsiteX136" fmla="*/ 1512888 w 3376613"/>
              <a:gd name="connsiteY136" fmla="*/ 1162051 h 4987925"/>
              <a:gd name="connsiteX137" fmla="*/ 1474788 w 3376613"/>
              <a:gd name="connsiteY137" fmla="*/ 1169988 h 4987925"/>
              <a:gd name="connsiteX138" fmla="*/ 1437481 w 3376613"/>
              <a:gd name="connsiteY138" fmla="*/ 1177926 h 4987925"/>
              <a:gd name="connsiteX139" fmla="*/ 1401763 w 3376613"/>
              <a:gd name="connsiteY139" fmla="*/ 1188244 h 4987925"/>
              <a:gd name="connsiteX140" fmla="*/ 1366838 w 3376613"/>
              <a:gd name="connsiteY140" fmla="*/ 1200151 h 4987925"/>
              <a:gd name="connsiteX141" fmla="*/ 1333500 w 3376613"/>
              <a:gd name="connsiteY141" fmla="*/ 1213644 h 4987925"/>
              <a:gd name="connsiteX142" fmla="*/ 1300956 w 3376613"/>
              <a:gd name="connsiteY142" fmla="*/ 1228726 h 4987925"/>
              <a:gd name="connsiteX143" fmla="*/ 1270000 w 3376613"/>
              <a:gd name="connsiteY143" fmla="*/ 1244601 h 4987925"/>
              <a:gd name="connsiteX144" fmla="*/ 1239838 w 3376613"/>
              <a:gd name="connsiteY144" fmla="*/ 1262857 h 4987925"/>
              <a:gd name="connsiteX145" fmla="*/ 1210469 w 3376613"/>
              <a:gd name="connsiteY145" fmla="*/ 1281907 h 4987925"/>
              <a:gd name="connsiteX146" fmla="*/ 1182688 w 3376613"/>
              <a:gd name="connsiteY146" fmla="*/ 1303338 h 4987925"/>
              <a:gd name="connsiteX147" fmla="*/ 1156494 w 3376613"/>
              <a:gd name="connsiteY147" fmla="*/ 1325563 h 4987925"/>
              <a:gd name="connsiteX148" fmla="*/ 1131094 w 3376613"/>
              <a:gd name="connsiteY148" fmla="*/ 1349376 h 4987925"/>
              <a:gd name="connsiteX149" fmla="*/ 1107281 w 3376613"/>
              <a:gd name="connsiteY149" fmla="*/ 1375569 h 4987925"/>
              <a:gd name="connsiteX150" fmla="*/ 1084263 w 3376613"/>
              <a:gd name="connsiteY150" fmla="*/ 1401763 h 4987925"/>
              <a:gd name="connsiteX151" fmla="*/ 1063625 w 3376613"/>
              <a:gd name="connsiteY151" fmla="*/ 1429544 h 4987925"/>
              <a:gd name="connsiteX152" fmla="*/ 1043781 w 3376613"/>
              <a:gd name="connsiteY152" fmla="*/ 1459707 h 4987925"/>
              <a:gd name="connsiteX153" fmla="*/ 1024731 w 3376613"/>
              <a:gd name="connsiteY153" fmla="*/ 1491457 h 4987925"/>
              <a:gd name="connsiteX154" fmla="*/ 1008063 w 3376613"/>
              <a:gd name="connsiteY154" fmla="*/ 1524001 h 4987925"/>
              <a:gd name="connsiteX155" fmla="*/ 992188 w 3376613"/>
              <a:gd name="connsiteY155" fmla="*/ 1557338 h 4987925"/>
              <a:gd name="connsiteX156" fmla="*/ 977900 w 3376613"/>
              <a:gd name="connsiteY156" fmla="*/ 1592263 h 4987925"/>
              <a:gd name="connsiteX157" fmla="*/ 965200 w 3376613"/>
              <a:gd name="connsiteY157" fmla="*/ 1628776 h 4987925"/>
              <a:gd name="connsiteX158" fmla="*/ 954088 w 3376613"/>
              <a:gd name="connsiteY158" fmla="*/ 1667670 h 4987925"/>
              <a:gd name="connsiteX159" fmla="*/ 944563 w 3376613"/>
              <a:gd name="connsiteY159" fmla="*/ 1706563 h 4987925"/>
              <a:gd name="connsiteX160" fmla="*/ 938213 w 3376613"/>
              <a:gd name="connsiteY160" fmla="*/ 1731170 h 4987925"/>
              <a:gd name="connsiteX161" fmla="*/ 934244 w 3376613"/>
              <a:gd name="connsiteY161" fmla="*/ 1755776 h 4987925"/>
              <a:gd name="connsiteX162" fmla="*/ 931069 w 3376613"/>
              <a:gd name="connsiteY162" fmla="*/ 1778795 h 4987925"/>
              <a:gd name="connsiteX163" fmla="*/ 929481 w 3376613"/>
              <a:gd name="connsiteY163" fmla="*/ 1802607 h 4987925"/>
              <a:gd name="connsiteX164" fmla="*/ 927894 w 3376613"/>
              <a:gd name="connsiteY164" fmla="*/ 1826420 h 4987925"/>
              <a:gd name="connsiteX165" fmla="*/ 927100 w 3376613"/>
              <a:gd name="connsiteY165" fmla="*/ 1849438 h 4987925"/>
              <a:gd name="connsiteX166" fmla="*/ 927100 w 3376613"/>
              <a:gd name="connsiteY166" fmla="*/ 1871663 h 4987925"/>
              <a:gd name="connsiteX167" fmla="*/ 927894 w 3376613"/>
              <a:gd name="connsiteY167" fmla="*/ 1893888 h 4987925"/>
              <a:gd name="connsiteX168" fmla="*/ 929481 w 3376613"/>
              <a:gd name="connsiteY168" fmla="*/ 1916113 h 4987925"/>
              <a:gd name="connsiteX169" fmla="*/ 931863 w 3376613"/>
              <a:gd name="connsiteY169" fmla="*/ 1938338 h 4987925"/>
              <a:gd name="connsiteX170" fmla="*/ 934244 w 3376613"/>
              <a:gd name="connsiteY170" fmla="*/ 1958976 h 4987925"/>
              <a:gd name="connsiteX171" fmla="*/ 938213 w 3376613"/>
              <a:gd name="connsiteY171" fmla="*/ 1979613 h 4987925"/>
              <a:gd name="connsiteX172" fmla="*/ 942975 w 3376613"/>
              <a:gd name="connsiteY172" fmla="*/ 2000251 h 4987925"/>
              <a:gd name="connsiteX173" fmla="*/ 946944 w 3376613"/>
              <a:gd name="connsiteY173" fmla="*/ 2019301 h 4987925"/>
              <a:gd name="connsiteX174" fmla="*/ 952500 w 3376613"/>
              <a:gd name="connsiteY174" fmla="*/ 2038351 h 4987925"/>
              <a:gd name="connsiteX175" fmla="*/ 958056 w 3376613"/>
              <a:gd name="connsiteY175" fmla="*/ 2057401 h 4987925"/>
              <a:gd name="connsiteX176" fmla="*/ 963613 w 3376613"/>
              <a:gd name="connsiteY176" fmla="*/ 2074070 h 4987925"/>
              <a:gd name="connsiteX177" fmla="*/ 969963 w 3376613"/>
              <a:gd name="connsiteY177" fmla="*/ 2091532 h 4987925"/>
              <a:gd name="connsiteX178" fmla="*/ 977900 w 3376613"/>
              <a:gd name="connsiteY178" fmla="*/ 2108201 h 4987925"/>
              <a:gd name="connsiteX179" fmla="*/ 985044 w 3376613"/>
              <a:gd name="connsiteY179" fmla="*/ 2124076 h 4987925"/>
              <a:gd name="connsiteX180" fmla="*/ 992188 w 3376613"/>
              <a:gd name="connsiteY180" fmla="*/ 2138363 h 4987925"/>
              <a:gd name="connsiteX181" fmla="*/ 1000125 w 3376613"/>
              <a:gd name="connsiteY181" fmla="*/ 2153445 h 4987925"/>
              <a:gd name="connsiteX182" fmla="*/ 1008856 w 3376613"/>
              <a:gd name="connsiteY182" fmla="*/ 2166145 h 4987925"/>
              <a:gd name="connsiteX183" fmla="*/ 1017588 w 3376613"/>
              <a:gd name="connsiteY183" fmla="*/ 2179638 h 4987925"/>
              <a:gd name="connsiteX184" fmla="*/ 1025525 w 3376613"/>
              <a:gd name="connsiteY184" fmla="*/ 2190751 h 4987925"/>
              <a:gd name="connsiteX185" fmla="*/ 1035050 w 3376613"/>
              <a:gd name="connsiteY185" fmla="*/ 2201863 h 4987925"/>
              <a:gd name="connsiteX186" fmla="*/ 1043781 w 3376613"/>
              <a:gd name="connsiteY186" fmla="*/ 2212182 h 4987925"/>
              <a:gd name="connsiteX187" fmla="*/ 1052513 w 3376613"/>
              <a:gd name="connsiteY187" fmla="*/ 2220913 h 4987925"/>
              <a:gd name="connsiteX188" fmla="*/ 1062831 w 3376613"/>
              <a:gd name="connsiteY188" fmla="*/ 2228851 h 4987925"/>
              <a:gd name="connsiteX189" fmla="*/ 1071563 w 3376613"/>
              <a:gd name="connsiteY189" fmla="*/ 2235995 h 4987925"/>
              <a:gd name="connsiteX190" fmla="*/ 1081088 w 3376613"/>
              <a:gd name="connsiteY190" fmla="*/ 2241551 h 4987925"/>
              <a:gd name="connsiteX191" fmla="*/ 1090613 w 3376613"/>
              <a:gd name="connsiteY191" fmla="*/ 2246313 h 4987925"/>
              <a:gd name="connsiteX192" fmla="*/ 1098550 w 3376613"/>
              <a:gd name="connsiteY192" fmla="*/ 2249488 h 4987925"/>
              <a:gd name="connsiteX193" fmla="*/ 1107281 w 3376613"/>
              <a:gd name="connsiteY193" fmla="*/ 2251870 h 4987925"/>
              <a:gd name="connsiteX194" fmla="*/ 1115219 w 3376613"/>
              <a:gd name="connsiteY194" fmla="*/ 2252663 h 4987925"/>
              <a:gd name="connsiteX195" fmla="*/ 1124744 w 3376613"/>
              <a:gd name="connsiteY195" fmla="*/ 2252663 h 4987925"/>
              <a:gd name="connsiteX196" fmla="*/ 1133475 w 3376613"/>
              <a:gd name="connsiteY196" fmla="*/ 2251870 h 4987925"/>
              <a:gd name="connsiteX197" fmla="*/ 1142206 w 3376613"/>
              <a:gd name="connsiteY197" fmla="*/ 2249488 h 4987925"/>
              <a:gd name="connsiteX198" fmla="*/ 1151731 w 3376613"/>
              <a:gd name="connsiteY198" fmla="*/ 2246313 h 4987925"/>
              <a:gd name="connsiteX199" fmla="*/ 1160463 w 3376613"/>
              <a:gd name="connsiteY199" fmla="*/ 2242345 h 4987925"/>
              <a:gd name="connsiteX200" fmla="*/ 1169988 w 3376613"/>
              <a:gd name="connsiteY200" fmla="*/ 2236788 h 4987925"/>
              <a:gd name="connsiteX201" fmla="*/ 1180306 w 3376613"/>
              <a:gd name="connsiteY201" fmla="*/ 2230438 h 4987925"/>
              <a:gd name="connsiteX202" fmla="*/ 1189831 w 3376613"/>
              <a:gd name="connsiteY202" fmla="*/ 2222501 h 4987925"/>
              <a:gd name="connsiteX203" fmla="*/ 1199356 w 3376613"/>
              <a:gd name="connsiteY203" fmla="*/ 2213770 h 4987925"/>
              <a:gd name="connsiteX204" fmla="*/ 1209675 w 3376613"/>
              <a:gd name="connsiteY204" fmla="*/ 2204245 h 4987925"/>
              <a:gd name="connsiteX205" fmla="*/ 1219200 w 3376613"/>
              <a:gd name="connsiteY205" fmla="*/ 2193132 h 4987925"/>
              <a:gd name="connsiteX206" fmla="*/ 1229519 w 3376613"/>
              <a:gd name="connsiteY206" fmla="*/ 2181226 h 4987925"/>
              <a:gd name="connsiteX207" fmla="*/ 1239838 w 3376613"/>
              <a:gd name="connsiteY207" fmla="*/ 2167732 h 4987925"/>
              <a:gd name="connsiteX208" fmla="*/ 1272381 w 3376613"/>
              <a:gd name="connsiteY208" fmla="*/ 2126457 h 4987925"/>
              <a:gd name="connsiteX209" fmla="*/ 1304925 w 3376613"/>
              <a:gd name="connsiteY209" fmla="*/ 2088357 h 4987925"/>
              <a:gd name="connsiteX210" fmla="*/ 1337469 w 3376613"/>
              <a:gd name="connsiteY210" fmla="*/ 2052638 h 4987925"/>
              <a:gd name="connsiteX211" fmla="*/ 1370013 w 3376613"/>
              <a:gd name="connsiteY211" fmla="*/ 2018507 h 4987925"/>
              <a:gd name="connsiteX212" fmla="*/ 1402556 w 3376613"/>
              <a:gd name="connsiteY212" fmla="*/ 1987551 h 4987925"/>
              <a:gd name="connsiteX213" fmla="*/ 1419225 w 3376613"/>
              <a:gd name="connsiteY213" fmla="*/ 1973263 h 4987925"/>
              <a:gd name="connsiteX214" fmla="*/ 1435100 w 3376613"/>
              <a:gd name="connsiteY214" fmla="*/ 1958976 h 4987925"/>
              <a:gd name="connsiteX215" fmla="*/ 1452563 w 3376613"/>
              <a:gd name="connsiteY215" fmla="*/ 1946276 h 4987925"/>
              <a:gd name="connsiteX216" fmla="*/ 1468438 w 3376613"/>
              <a:gd name="connsiteY216" fmla="*/ 1934370 h 4987925"/>
              <a:gd name="connsiteX217" fmla="*/ 1485106 w 3376613"/>
              <a:gd name="connsiteY217" fmla="*/ 1921670 h 4987925"/>
              <a:gd name="connsiteX218" fmla="*/ 1500981 w 3376613"/>
              <a:gd name="connsiteY218" fmla="*/ 1911351 h 4987925"/>
              <a:gd name="connsiteX219" fmla="*/ 1517650 w 3376613"/>
              <a:gd name="connsiteY219" fmla="*/ 1900238 h 4987925"/>
              <a:gd name="connsiteX220" fmla="*/ 1534319 w 3376613"/>
              <a:gd name="connsiteY220" fmla="*/ 1890713 h 4987925"/>
              <a:gd name="connsiteX221" fmla="*/ 1550194 w 3376613"/>
              <a:gd name="connsiteY221" fmla="*/ 1881982 h 4987925"/>
              <a:gd name="connsiteX222" fmla="*/ 1567657 w 3376613"/>
              <a:gd name="connsiteY222" fmla="*/ 1872457 h 4987925"/>
              <a:gd name="connsiteX223" fmla="*/ 1583531 w 3376613"/>
              <a:gd name="connsiteY223" fmla="*/ 1865313 h 4987925"/>
              <a:gd name="connsiteX224" fmla="*/ 1600200 w 3376613"/>
              <a:gd name="connsiteY224" fmla="*/ 1858170 h 4987925"/>
              <a:gd name="connsiteX225" fmla="*/ 1616075 w 3376613"/>
              <a:gd name="connsiteY225" fmla="*/ 1851820 h 4987925"/>
              <a:gd name="connsiteX226" fmla="*/ 1632744 w 3376613"/>
              <a:gd name="connsiteY226" fmla="*/ 1846263 h 4987925"/>
              <a:gd name="connsiteX227" fmla="*/ 1648619 w 3376613"/>
              <a:gd name="connsiteY227" fmla="*/ 1839913 h 4987925"/>
              <a:gd name="connsiteX228" fmla="*/ 1666081 w 3376613"/>
              <a:gd name="connsiteY228" fmla="*/ 1835945 h 4987925"/>
              <a:gd name="connsiteX229" fmla="*/ 1682750 w 3376613"/>
              <a:gd name="connsiteY229" fmla="*/ 1831976 h 4987925"/>
              <a:gd name="connsiteX230" fmla="*/ 1698625 w 3376613"/>
              <a:gd name="connsiteY230" fmla="*/ 1828801 h 4987925"/>
              <a:gd name="connsiteX231" fmla="*/ 1715294 w 3376613"/>
              <a:gd name="connsiteY231" fmla="*/ 1826420 h 4987925"/>
              <a:gd name="connsiteX232" fmla="*/ 1731169 w 3376613"/>
              <a:gd name="connsiteY232" fmla="*/ 1824832 h 4987925"/>
              <a:gd name="connsiteX233" fmla="*/ 1747838 w 3376613"/>
              <a:gd name="connsiteY233" fmla="*/ 1823245 h 4987925"/>
              <a:gd name="connsiteX234" fmla="*/ 1763713 w 3376613"/>
              <a:gd name="connsiteY234" fmla="*/ 1822451 h 4987925"/>
              <a:gd name="connsiteX235" fmla="*/ 1769269 w 3376613"/>
              <a:gd name="connsiteY235" fmla="*/ 1822451 h 4987925"/>
              <a:gd name="connsiteX236" fmla="*/ 1793081 w 3376613"/>
              <a:gd name="connsiteY236" fmla="*/ 1823245 h 4987925"/>
              <a:gd name="connsiteX237" fmla="*/ 1817688 w 3376613"/>
              <a:gd name="connsiteY237" fmla="*/ 1825626 h 4987925"/>
              <a:gd name="connsiteX238" fmla="*/ 1842294 w 3376613"/>
              <a:gd name="connsiteY238" fmla="*/ 1829595 h 4987925"/>
              <a:gd name="connsiteX239" fmla="*/ 1866107 w 3376613"/>
              <a:gd name="connsiteY239" fmla="*/ 1834357 h 4987925"/>
              <a:gd name="connsiteX240" fmla="*/ 1889919 w 3376613"/>
              <a:gd name="connsiteY240" fmla="*/ 1840707 h 4987925"/>
              <a:gd name="connsiteX241" fmla="*/ 1912144 w 3376613"/>
              <a:gd name="connsiteY241" fmla="*/ 1850232 h 4987925"/>
              <a:gd name="connsiteX242" fmla="*/ 1935163 w 3376613"/>
              <a:gd name="connsiteY242" fmla="*/ 1858963 h 4987925"/>
              <a:gd name="connsiteX243" fmla="*/ 1958182 w 3376613"/>
              <a:gd name="connsiteY243" fmla="*/ 1870076 h 4987925"/>
              <a:gd name="connsiteX244" fmla="*/ 1980407 w 3376613"/>
              <a:gd name="connsiteY244" fmla="*/ 1882776 h 4987925"/>
              <a:gd name="connsiteX245" fmla="*/ 2001044 w 3376613"/>
              <a:gd name="connsiteY245" fmla="*/ 1897063 h 4987925"/>
              <a:gd name="connsiteX246" fmla="*/ 2022475 w 3376613"/>
              <a:gd name="connsiteY246" fmla="*/ 1912938 h 4987925"/>
              <a:gd name="connsiteX247" fmla="*/ 2043113 w 3376613"/>
              <a:gd name="connsiteY247" fmla="*/ 1928813 h 4987925"/>
              <a:gd name="connsiteX248" fmla="*/ 2063750 w 3376613"/>
              <a:gd name="connsiteY248" fmla="*/ 1947070 h 4987925"/>
              <a:gd name="connsiteX249" fmla="*/ 2082800 w 3376613"/>
              <a:gd name="connsiteY249" fmla="*/ 1967707 h 4987925"/>
              <a:gd name="connsiteX250" fmla="*/ 2102644 w 3376613"/>
              <a:gd name="connsiteY250" fmla="*/ 1987551 h 4987925"/>
              <a:gd name="connsiteX251" fmla="*/ 2120900 w 3376613"/>
              <a:gd name="connsiteY251" fmla="*/ 2010570 h 4987925"/>
              <a:gd name="connsiteX252" fmla="*/ 2136775 w 3376613"/>
              <a:gd name="connsiteY252" fmla="*/ 2031207 h 4987925"/>
              <a:gd name="connsiteX253" fmla="*/ 2151063 w 3376613"/>
              <a:gd name="connsiteY253" fmla="*/ 2052638 h 4987925"/>
              <a:gd name="connsiteX254" fmla="*/ 2164557 w 3376613"/>
              <a:gd name="connsiteY254" fmla="*/ 2074070 h 4987925"/>
              <a:gd name="connsiteX255" fmla="*/ 2175669 w 3376613"/>
              <a:gd name="connsiteY255" fmla="*/ 2096295 h 4987925"/>
              <a:gd name="connsiteX256" fmla="*/ 2186782 w 3376613"/>
              <a:gd name="connsiteY256" fmla="*/ 2118520 h 4987925"/>
              <a:gd name="connsiteX257" fmla="*/ 2195513 w 3376613"/>
              <a:gd name="connsiteY257" fmla="*/ 2141538 h 4987925"/>
              <a:gd name="connsiteX258" fmla="*/ 2202657 w 3376613"/>
              <a:gd name="connsiteY258" fmla="*/ 2163763 h 4987925"/>
              <a:gd name="connsiteX259" fmla="*/ 2209007 w 3376613"/>
              <a:gd name="connsiteY259" fmla="*/ 2187576 h 4987925"/>
              <a:gd name="connsiteX260" fmla="*/ 2214563 w 3376613"/>
              <a:gd name="connsiteY260" fmla="*/ 2211388 h 4987925"/>
              <a:gd name="connsiteX261" fmla="*/ 2218532 w 3376613"/>
              <a:gd name="connsiteY261" fmla="*/ 2235995 h 4987925"/>
              <a:gd name="connsiteX262" fmla="*/ 2220913 w 3376613"/>
              <a:gd name="connsiteY262" fmla="*/ 2260601 h 4987925"/>
              <a:gd name="connsiteX263" fmla="*/ 2221707 w 3376613"/>
              <a:gd name="connsiteY263" fmla="*/ 2284413 h 4987925"/>
              <a:gd name="connsiteX264" fmla="*/ 2221707 w 3376613"/>
              <a:gd name="connsiteY264" fmla="*/ 2309020 h 4987925"/>
              <a:gd name="connsiteX265" fmla="*/ 2220119 w 3376613"/>
              <a:gd name="connsiteY265" fmla="*/ 2334420 h 4987925"/>
              <a:gd name="connsiteX266" fmla="*/ 2216944 w 3376613"/>
              <a:gd name="connsiteY266" fmla="*/ 2359820 h 4987925"/>
              <a:gd name="connsiteX267" fmla="*/ 2212975 w 3376613"/>
              <a:gd name="connsiteY267" fmla="*/ 2385220 h 4987925"/>
              <a:gd name="connsiteX268" fmla="*/ 2207419 w 3376613"/>
              <a:gd name="connsiteY268" fmla="*/ 2410620 h 4987925"/>
              <a:gd name="connsiteX269" fmla="*/ 2200275 w 3376613"/>
              <a:gd name="connsiteY269" fmla="*/ 2436020 h 4987925"/>
              <a:gd name="connsiteX270" fmla="*/ 2193132 w 3376613"/>
              <a:gd name="connsiteY270" fmla="*/ 2461420 h 4987925"/>
              <a:gd name="connsiteX271" fmla="*/ 2183607 w 3376613"/>
              <a:gd name="connsiteY271" fmla="*/ 2487613 h 4987925"/>
              <a:gd name="connsiteX272" fmla="*/ 2172494 w 3376613"/>
              <a:gd name="connsiteY272" fmla="*/ 2513013 h 4987925"/>
              <a:gd name="connsiteX273" fmla="*/ 2161382 w 3376613"/>
              <a:gd name="connsiteY273" fmla="*/ 2539207 h 4987925"/>
              <a:gd name="connsiteX274" fmla="*/ 2147888 w 3376613"/>
              <a:gd name="connsiteY274" fmla="*/ 2565401 h 4987925"/>
              <a:gd name="connsiteX275" fmla="*/ 2133600 w 3376613"/>
              <a:gd name="connsiteY275" fmla="*/ 2590801 h 4987925"/>
              <a:gd name="connsiteX276" fmla="*/ 2117725 w 3376613"/>
              <a:gd name="connsiteY276" fmla="*/ 2616995 h 4987925"/>
              <a:gd name="connsiteX277" fmla="*/ 2101850 w 3376613"/>
              <a:gd name="connsiteY277" fmla="*/ 2643188 h 4987925"/>
              <a:gd name="connsiteX278" fmla="*/ 2082800 w 3376613"/>
              <a:gd name="connsiteY278" fmla="*/ 2667795 h 4987925"/>
              <a:gd name="connsiteX279" fmla="*/ 2064544 w 3376613"/>
              <a:gd name="connsiteY279" fmla="*/ 2693195 h 4987925"/>
              <a:gd name="connsiteX280" fmla="*/ 2043907 w 3376613"/>
              <a:gd name="connsiteY280" fmla="*/ 2719388 h 4987925"/>
              <a:gd name="connsiteX281" fmla="*/ 2021682 w 3376613"/>
              <a:gd name="connsiteY281" fmla="*/ 2744789 h 4987925"/>
              <a:gd name="connsiteX282" fmla="*/ 1998663 w 3376613"/>
              <a:gd name="connsiteY282" fmla="*/ 2769395 h 4987925"/>
              <a:gd name="connsiteX283" fmla="*/ 1974057 w 3376613"/>
              <a:gd name="connsiteY283" fmla="*/ 2794795 h 4987925"/>
              <a:gd name="connsiteX284" fmla="*/ 1943100 w 3376613"/>
              <a:gd name="connsiteY284" fmla="*/ 2824957 h 4987925"/>
              <a:gd name="connsiteX285" fmla="*/ 1912938 w 3376613"/>
              <a:gd name="connsiteY285" fmla="*/ 2851945 h 4987925"/>
              <a:gd name="connsiteX286" fmla="*/ 1886744 w 3376613"/>
              <a:gd name="connsiteY286" fmla="*/ 2875757 h 4987925"/>
              <a:gd name="connsiteX287" fmla="*/ 1861344 w 3376613"/>
              <a:gd name="connsiteY287" fmla="*/ 2897189 h 4987925"/>
              <a:gd name="connsiteX288" fmla="*/ 1825625 w 3376613"/>
              <a:gd name="connsiteY288" fmla="*/ 2927351 h 4987925"/>
              <a:gd name="connsiteX289" fmla="*/ 1812131 w 3376613"/>
              <a:gd name="connsiteY289" fmla="*/ 2940051 h 4987925"/>
              <a:gd name="connsiteX290" fmla="*/ 1801019 w 3376613"/>
              <a:gd name="connsiteY290" fmla="*/ 2951957 h 4987925"/>
              <a:gd name="connsiteX291" fmla="*/ 1790700 w 3376613"/>
              <a:gd name="connsiteY291" fmla="*/ 2962276 h 4987925"/>
              <a:gd name="connsiteX292" fmla="*/ 1783557 w 3376613"/>
              <a:gd name="connsiteY292" fmla="*/ 2974182 h 4987925"/>
              <a:gd name="connsiteX293" fmla="*/ 1777207 w 3376613"/>
              <a:gd name="connsiteY293" fmla="*/ 2984501 h 4987925"/>
              <a:gd name="connsiteX294" fmla="*/ 1774031 w 3376613"/>
              <a:gd name="connsiteY294" fmla="*/ 2996407 h 4987925"/>
              <a:gd name="connsiteX295" fmla="*/ 1771650 w 3376613"/>
              <a:gd name="connsiteY295" fmla="*/ 3008313 h 4987925"/>
              <a:gd name="connsiteX296" fmla="*/ 1770857 w 3376613"/>
              <a:gd name="connsiteY296" fmla="*/ 3021013 h 4987925"/>
              <a:gd name="connsiteX297" fmla="*/ 1771650 w 3376613"/>
              <a:gd name="connsiteY297" fmla="*/ 3036095 h 4987925"/>
              <a:gd name="connsiteX298" fmla="*/ 1774825 w 3376613"/>
              <a:gd name="connsiteY298" fmla="*/ 3051176 h 4987925"/>
              <a:gd name="connsiteX299" fmla="*/ 1778794 w 3376613"/>
              <a:gd name="connsiteY299" fmla="*/ 3070226 h 4987925"/>
              <a:gd name="connsiteX300" fmla="*/ 1783557 w 3376613"/>
              <a:gd name="connsiteY300" fmla="*/ 3091657 h 4987925"/>
              <a:gd name="connsiteX301" fmla="*/ 1798638 w 3376613"/>
              <a:gd name="connsiteY301" fmla="*/ 3140870 h 4987925"/>
              <a:gd name="connsiteX302" fmla="*/ 1809750 w 3376613"/>
              <a:gd name="connsiteY302" fmla="*/ 3179764 h 4987925"/>
              <a:gd name="connsiteX303" fmla="*/ 1818481 w 3376613"/>
              <a:gd name="connsiteY303" fmla="*/ 3216276 h 4987925"/>
              <a:gd name="connsiteX304" fmla="*/ 1825625 w 3376613"/>
              <a:gd name="connsiteY304" fmla="*/ 3251995 h 4987925"/>
              <a:gd name="connsiteX305" fmla="*/ 1832769 w 3376613"/>
              <a:gd name="connsiteY305" fmla="*/ 3286126 h 4987925"/>
              <a:gd name="connsiteX306" fmla="*/ 1836738 w 3376613"/>
              <a:gd name="connsiteY306" fmla="*/ 3318670 h 4987925"/>
              <a:gd name="connsiteX307" fmla="*/ 1839913 w 3376613"/>
              <a:gd name="connsiteY307" fmla="*/ 3351214 h 4987925"/>
              <a:gd name="connsiteX308" fmla="*/ 1840707 w 3376613"/>
              <a:gd name="connsiteY308" fmla="*/ 3381376 h 4987925"/>
              <a:gd name="connsiteX309" fmla="*/ 1841500 w 3376613"/>
              <a:gd name="connsiteY309" fmla="*/ 3410745 h 4987925"/>
              <a:gd name="connsiteX310" fmla="*/ 1839913 w 3376613"/>
              <a:gd name="connsiteY310" fmla="*/ 3438526 h 4987925"/>
              <a:gd name="connsiteX311" fmla="*/ 1837531 w 3376613"/>
              <a:gd name="connsiteY311" fmla="*/ 3464720 h 4987925"/>
              <a:gd name="connsiteX312" fmla="*/ 1834357 w 3376613"/>
              <a:gd name="connsiteY312" fmla="*/ 3490914 h 4987925"/>
              <a:gd name="connsiteX313" fmla="*/ 1829594 w 3376613"/>
              <a:gd name="connsiteY313" fmla="*/ 3515520 h 4987925"/>
              <a:gd name="connsiteX314" fmla="*/ 1823244 w 3376613"/>
              <a:gd name="connsiteY314" fmla="*/ 3539332 h 4987925"/>
              <a:gd name="connsiteX315" fmla="*/ 1816100 w 3376613"/>
              <a:gd name="connsiteY315" fmla="*/ 3562351 h 4987925"/>
              <a:gd name="connsiteX316" fmla="*/ 1808957 w 3376613"/>
              <a:gd name="connsiteY316" fmla="*/ 3582989 h 4987925"/>
              <a:gd name="connsiteX317" fmla="*/ 1800225 w 3376613"/>
              <a:gd name="connsiteY317" fmla="*/ 3603626 h 4987925"/>
              <a:gd name="connsiteX318" fmla="*/ 1789907 w 3376613"/>
              <a:gd name="connsiteY318" fmla="*/ 3623470 h 4987925"/>
              <a:gd name="connsiteX319" fmla="*/ 1779588 w 3376613"/>
              <a:gd name="connsiteY319" fmla="*/ 3641726 h 4987925"/>
              <a:gd name="connsiteX320" fmla="*/ 1767681 w 3376613"/>
              <a:gd name="connsiteY320" fmla="*/ 3659982 h 4987925"/>
              <a:gd name="connsiteX321" fmla="*/ 1756569 w 3376613"/>
              <a:gd name="connsiteY321" fmla="*/ 3677445 h 4987925"/>
              <a:gd name="connsiteX322" fmla="*/ 1743869 w 3376613"/>
              <a:gd name="connsiteY322" fmla="*/ 3692526 h 4987925"/>
              <a:gd name="connsiteX323" fmla="*/ 1730375 w 3376613"/>
              <a:gd name="connsiteY323" fmla="*/ 3707607 h 4987925"/>
              <a:gd name="connsiteX324" fmla="*/ 1717675 w 3376613"/>
              <a:gd name="connsiteY324" fmla="*/ 3721895 h 4987925"/>
              <a:gd name="connsiteX325" fmla="*/ 1702594 w 3376613"/>
              <a:gd name="connsiteY325" fmla="*/ 3735389 h 4987925"/>
              <a:gd name="connsiteX326" fmla="*/ 1689100 w 3376613"/>
              <a:gd name="connsiteY326" fmla="*/ 3748089 h 4987925"/>
              <a:gd name="connsiteX327" fmla="*/ 1673225 w 3376613"/>
              <a:gd name="connsiteY327" fmla="*/ 3759201 h 4987925"/>
              <a:gd name="connsiteX328" fmla="*/ 1658938 w 3376613"/>
              <a:gd name="connsiteY328" fmla="*/ 3771107 h 4987925"/>
              <a:gd name="connsiteX329" fmla="*/ 1643063 w 3376613"/>
              <a:gd name="connsiteY329" fmla="*/ 3780632 h 4987925"/>
              <a:gd name="connsiteX330" fmla="*/ 1627981 w 3376613"/>
              <a:gd name="connsiteY330" fmla="*/ 3790157 h 4987925"/>
              <a:gd name="connsiteX331" fmla="*/ 1611313 w 3376613"/>
              <a:gd name="connsiteY331" fmla="*/ 3799682 h 4987925"/>
              <a:gd name="connsiteX332" fmla="*/ 1596231 w 3376613"/>
              <a:gd name="connsiteY332" fmla="*/ 3808414 h 4987925"/>
              <a:gd name="connsiteX333" fmla="*/ 1579563 w 3376613"/>
              <a:gd name="connsiteY333" fmla="*/ 3815557 h 4987925"/>
              <a:gd name="connsiteX334" fmla="*/ 1560513 w 3376613"/>
              <a:gd name="connsiteY334" fmla="*/ 3824289 h 4987925"/>
              <a:gd name="connsiteX335" fmla="*/ 1541463 w 3376613"/>
              <a:gd name="connsiteY335" fmla="*/ 3831432 h 4987925"/>
              <a:gd name="connsiteX336" fmla="*/ 1521619 w 3376613"/>
              <a:gd name="connsiteY336" fmla="*/ 3836989 h 4987925"/>
              <a:gd name="connsiteX337" fmla="*/ 1500981 w 3376613"/>
              <a:gd name="connsiteY337" fmla="*/ 3841751 h 4987925"/>
              <a:gd name="connsiteX338" fmla="*/ 1480344 w 3376613"/>
              <a:gd name="connsiteY338" fmla="*/ 3845720 h 4987925"/>
              <a:gd name="connsiteX339" fmla="*/ 1458913 w 3376613"/>
              <a:gd name="connsiteY339" fmla="*/ 3848895 h 4987925"/>
              <a:gd name="connsiteX340" fmla="*/ 1436688 w 3376613"/>
              <a:gd name="connsiteY340" fmla="*/ 3851276 h 4987925"/>
              <a:gd name="connsiteX341" fmla="*/ 1415256 w 3376613"/>
              <a:gd name="connsiteY341" fmla="*/ 3851276 h 4987925"/>
              <a:gd name="connsiteX342" fmla="*/ 1397794 w 3376613"/>
              <a:gd name="connsiteY342" fmla="*/ 3851276 h 4987925"/>
              <a:gd name="connsiteX343" fmla="*/ 1380331 w 3376613"/>
              <a:gd name="connsiteY343" fmla="*/ 3849689 h 4987925"/>
              <a:gd name="connsiteX344" fmla="*/ 1363663 w 3376613"/>
              <a:gd name="connsiteY344" fmla="*/ 3848101 h 4987925"/>
              <a:gd name="connsiteX345" fmla="*/ 1346200 w 3376613"/>
              <a:gd name="connsiteY345" fmla="*/ 3845720 h 4987925"/>
              <a:gd name="connsiteX346" fmla="*/ 1329531 w 3376613"/>
              <a:gd name="connsiteY346" fmla="*/ 3842545 h 4987925"/>
              <a:gd name="connsiteX347" fmla="*/ 1311275 w 3376613"/>
              <a:gd name="connsiteY347" fmla="*/ 3839370 h 4987925"/>
              <a:gd name="connsiteX348" fmla="*/ 1293813 w 3376613"/>
              <a:gd name="connsiteY348" fmla="*/ 3835401 h 4987925"/>
              <a:gd name="connsiteX349" fmla="*/ 1276350 w 3376613"/>
              <a:gd name="connsiteY349" fmla="*/ 3829845 h 4987925"/>
              <a:gd name="connsiteX350" fmla="*/ 1258888 w 3376613"/>
              <a:gd name="connsiteY350" fmla="*/ 3825082 h 4987925"/>
              <a:gd name="connsiteX351" fmla="*/ 1241425 w 3376613"/>
              <a:gd name="connsiteY351" fmla="*/ 3817939 h 4987925"/>
              <a:gd name="connsiteX352" fmla="*/ 1223963 w 3376613"/>
              <a:gd name="connsiteY352" fmla="*/ 3810795 h 4987925"/>
              <a:gd name="connsiteX353" fmla="*/ 1205706 w 3376613"/>
              <a:gd name="connsiteY353" fmla="*/ 3803651 h 4987925"/>
              <a:gd name="connsiteX354" fmla="*/ 1189038 w 3376613"/>
              <a:gd name="connsiteY354" fmla="*/ 3795714 h 4987925"/>
              <a:gd name="connsiteX355" fmla="*/ 1171575 w 3376613"/>
              <a:gd name="connsiteY355" fmla="*/ 3785395 h 4987925"/>
              <a:gd name="connsiteX356" fmla="*/ 1154906 w 3376613"/>
              <a:gd name="connsiteY356" fmla="*/ 3775870 h 4987925"/>
              <a:gd name="connsiteX357" fmla="*/ 1137444 w 3376613"/>
              <a:gd name="connsiteY357" fmla="*/ 3766345 h 4987925"/>
              <a:gd name="connsiteX358" fmla="*/ 1120775 w 3376613"/>
              <a:gd name="connsiteY358" fmla="*/ 3754439 h 4987925"/>
              <a:gd name="connsiteX359" fmla="*/ 1104106 w 3376613"/>
              <a:gd name="connsiteY359" fmla="*/ 3742532 h 4987925"/>
              <a:gd name="connsiteX360" fmla="*/ 1087438 w 3376613"/>
              <a:gd name="connsiteY360" fmla="*/ 3729832 h 4987925"/>
              <a:gd name="connsiteX361" fmla="*/ 1071563 w 3376613"/>
              <a:gd name="connsiteY361" fmla="*/ 3717132 h 4987925"/>
              <a:gd name="connsiteX362" fmla="*/ 1054894 w 3376613"/>
              <a:gd name="connsiteY362" fmla="*/ 3702845 h 4987925"/>
              <a:gd name="connsiteX363" fmla="*/ 1039813 w 3376613"/>
              <a:gd name="connsiteY363" fmla="*/ 3688557 h 4987925"/>
              <a:gd name="connsiteX364" fmla="*/ 1023938 w 3376613"/>
              <a:gd name="connsiteY364" fmla="*/ 3672682 h 4987925"/>
              <a:gd name="connsiteX365" fmla="*/ 1008856 w 3376613"/>
              <a:gd name="connsiteY365" fmla="*/ 3656807 h 4987925"/>
              <a:gd name="connsiteX366" fmla="*/ 993775 w 3376613"/>
              <a:gd name="connsiteY366" fmla="*/ 3639345 h 4987925"/>
              <a:gd name="connsiteX367" fmla="*/ 979488 w 3376613"/>
              <a:gd name="connsiteY367" fmla="*/ 3622676 h 4987925"/>
              <a:gd name="connsiteX368" fmla="*/ 964406 w 3376613"/>
              <a:gd name="connsiteY368" fmla="*/ 3603626 h 4987925"/>
              <a:gd name="connsiteX369" fmla="*/ 950913 w 3376613"/>
              <a:gd name="connsiteY369" fmla="*/ 3584576 h 4987925"/>
              <a:gd name="connsiteX370" fmla="*/ 937419 w 3376613"/>
              <a:gd name="connsiteY370" fmla="*/ 3565526 h 4987925"/>
              <a:gd name="connsiteX371" fmla="*/ 924719 w 3376613"/>
              <a:gd name="connsiteY371" fmla="*/ 3544095 h 4987925"/>
              <a:gd name="connsiteX372" fmla="*/ 911225 w 3376613"/>
              <a:gd name="connsiteY372" fmla="*/ 3522664 h 4987925"/>
              <a:gd name="connsiteX373" fmla="*/ 899319 w 3376613"/>
              <a:gd name="connsiteY373" fmla="*/ 3501232 h 4987925"/>
              <a:gd name="connsiteX374" fmla="*/ 893763 w 3376613"/>
              <a:gd name="connsiteY374" fmla="*/ 3488532 h 4987925"/>
              <a:gd name="connsiteX375" fmla="*/ 889000 w 3376613"/>
              <a:gd name="connsiteY375" fmla="*/ 3475832 h 4987925"/>
              <a:gd name="connsiteX376" fmla="*/ 885825 w 3376613"/>
              <a:gd name="connsiteY376" fmla="*/ 3462339 h 4987925"/>
              <a:gd name="connsiteX377" fmla="*/ 884238 w 3376613"/>
              <a:gd name="connsiteY377" fmla="*/ 3449639 h 4987925"/>
              <a:gd name="connsiteX378" fmla="*/ 882650 w 3376613"/>
              <a:gd name="connsiteY378" fmla="*/ 3435351 h 4987925"/>
              <a:gd name="connsiteX379" fmla="*/ 884238 w 3376613"/>
              <a:gd name="connsiteY379" fmla="*/ 3422651 h 4987925"/>
              <a:gd name="connsiteX380" fmla="*/ 886619 w 3376613"/>
              <a:gd name="connsiteY380" fmla="*/ 3409951 h 4987925"/>
              <a:gd name="connsiteX381" fmla="*/ 889794 w 3376613"/>
              <a:gd name="connsiteY381" fmla="*/ 3397251 h 4987925"/>
              <a:gd name="connsiteX382" fmla="*/ 893763 w 3376613"/>
              <a:gd name="connsiteY382" fmla="*/ 3384551 h 4987925"/>
              <a:gd name="connsiteX383" fmla="*/ 899319 w 3376613"/>
              <a:gd name="connsiteY383" fmla="*/ 3372645 h 4987925"/>
              <a:gd name="connsiteX384" fmla="*/ 905669 w 3376613"/>
              <a:gd name="connsiteY384" fmla="*/ 3361532 h 4987925"/>
              <a:gd name="connsiteX385" fmla="*/ 914400 w 3376613"/>
              <a:gd name="connsiteY385" fmla="*/ 3351214 h 4987925"/>
              <a:gd name="connsiteX386" fmla="*/ 923131 w 3376613"/>
              <a:gd name="connsiteY386" fmla="*/ 3340895 h 4987925"/>
              <a:gd name="connsiteX387" fmla="*/ 932656 w 3376613"/>
              <a:gd name="connsiteY387" fmla="*/ 3331370 h 4987925"/>
              <a:gd name="connsiteX388" fmla="*/ 943769 w 3376613"/>
              <a:gd name="connsiteY388" fmla="*/ 3323432 h 4987925"/>
              <a:gd name="connsiteX389" fmla="*/ 955675 w 3376613"/>
              <a:gd name="connsiteY389" fmla="*/ 3315495 h 4987925"/>
              <a:gd name="connsiteX390" fmla="*/ 968375 w 3376613"/>
              <a:gd name="connsiteY390" fmla="*/ 3309939 h 4987925"/>
              <a:gd name="connsiteX391" fmla="*/ 981075 w 3376613"/>
              <a:gd name="connsiteY391" fmla="*/ 3305176 h 4987925"/>
              <a:gd name="connsiteX392" fmla="*/ 994569 w 3376613"/>
              <a:gd name="connsiteY392" fmla="*/ 3302001 h 4987925"/>
              <a:gd name="connsiteX393" fmla="*/ 1008063 w 3376613"/>
              <a:gd name="connsiteY393" fmla="*/ 3300414 h 4987925"/>
              <a:gd name="connsiteX394" fmla="*/ 1020763 w 3376613"/>
              <a:gd name="connsiteY394" fmla="*/ 3299620 h 4987925"/>
              <a:gd name="connsiteX395" fmla="*/ 1034256 w 3376613"/>
              <a:gd name="connsiteY395" fmla="*/ 3300414 h 4987925"/>
              <a:gd name="connsiteX396" fmla="*/ 1046956 w 3376613"/>
              <a:gd name="connsiteY396" fmla="*/ 3302795 h 4987925"/>
              <a:gd name="connsiteX397" fmla="*/ 1059656 w 3376613"/>
              <a:gd name="connsiteY397" fmla="*/ 3305970 h 4987925"/>
              <a:gd name="connsiteX398" fmla="*/ 1072356 w 3376613"/>
              <a:gd name="connsiteY398" fmla="*/ 3309939 h 4987925"/>
              <a:gd name="connsiteX399" fmla="*/ 1083469 w 3376613"/>
              <a:gd name="connsiteY399" fmla="*/ 3315495 h 4987925"/>
              <a:gd name="connsiteX400" fmla="*/ 1095375 w 3376613"/>
              <a:gd name="connsiteY400" fmla="*/ 3322639 h 4987925"/>
              <a:gd name="connsiteX401" fmla="*/ 1106488 w 3376613"/>
              <a:gd name="connsiteY401" fmla="*/ 3330576 h 4987925"/>
              <a:gd name="connsiteX402" fmla="*/ 1116013 w 3376613"/>
              <a:gd name="connsiteY402" fmla="*/ 3339307 h 4987925"/>
              <a:gd name="connsiteX403" fmla="*/ 1125538 w 3376613"/>
              <a:gd name="connsiteY403" fmla="*/ 3349626 h 4987925"/>
              <a:gd name="connsiteX404" fmla="*/ 1133475 w 3376613"/>
              <a:gd name="connsiteY404" fmla="*/ 3359945 h 4987925"/>
              <a:gd name="connsiteX405" fmla="*/ 1140619 w 3376613"/>
              <a:gd name="connsiteY405" fmla="*/ 3371851 h 4987925"/>
              <a:gd name="connsiteX406" fmla="*/ 1150938 w 3376613"/>
              <a:gd name="connsiteY406" fmla="*/ 3390107 h 4987925"/>
              <a:gd name="connsiteX407" fmla="*/ 1161256 w 3376613"/>
              <a:gd name="connsiteY407" fmla="*/ 3406776 h 4987925"/>
              <a:gd name="connsiteX408" fmla="*/ 1171575 w 3376613"/>
              <a:gd name="connsiteY408" fmla="*/ 3422651 h 4987925"/>
              <a:gd name="connsiteX409" fmla="*/ 1182688 w 3376613"/>
              <a:gd name="connsiteY409" fmla="*/ 3438526 h 4987925"/>
              <a:gd name="connsiteX410" fmla="*/ 1193006 w 3376613"/>
              <a:gd name="connsiteY410" fmla="*/ 3452020 h 4987925"/>
              <a:gd name="connsiteX411" fmla="*/ 1204119 w 3376613"/>
              <a:gd name="connsiteY411" fmla="*/ 3465514 h 4987925"/>
              <a:gd name="connsiteX412" fmla="*/ 1216025 w 3376613"/>
              <a:gd name="connsiteY412" fmla="*/ 3478214 h 4987925"/>
              <a:gd name="connsiteX413" fmla="*/ 1227138 w 3376613"/>
              <a:gd name="connsiteY413" fmla="*/ 3489326 h 4987925"/>
              <a:gd name="connsiteX414" fmla="*/ 1239044 w 3376613"/>
              <a:gd name="connsiteY414" fmla="*/ 3500439 h 4987925"/>
              <a:gd name="connsiteX415" fmla="*/ 1250156 w 3376613"/>
              <a:gd name="connsiteY415" fmla="*/ 3509964 h 4987925"/>
              <a:gd name="connsiteX416" fmla="*/ 1261269 w 3376613"/>
              <a:gd name="connsiteY416" fmla="*/ 3519489 h 4987925"/>
              <a:gd name="connsiteX417" fmla="*/ 1273175 w 3376613"/>
              <a:gd name="connsiteY417" fmla="*/ 3528220 h 4987925"/>
              <a:gd name="connsiteX418" fmla="*/ 1285081 w 3376613"/>
              <a:gd name="connsiteY418" fmla="*/ 3535364 h 4987925"/>
              <a:gd name="connsiteX419" fmla="*/ 1296988 w 3376613"/>
              <a:gd name="connsiteY419" fmla="*/ 3542507 h 4987925"/>
              <a:gd name="connsiteX420" fmla="*/ 1308100 w 3376613"/>
              <a:gd name="connsiteY420" fmla="*/ 3548857 h 4987925"/>
              <a:gd name="connsiteX421" fmla="*/ 1319213 w 3376613"/>
              <a:gd name="connsiteY421" fmla="*/ 3554414 h 4987925"/>
              <a:gd name="connsiteX422" fmla="*/ 1330325 w 3376613"/>
              <a:gd name="connsiteY422" fmla="*/ 3559970 h 4987925"/>
              <a:gd name="connsiteX423" fmla="*/ 1341438 w 3376613"/>
              <a:gd name="connsiteY423" fmla="*/ 3563939 h 4987925"/>
              <a:gd name="connsiteX424" fmla="*/ 1351756 w 3376613"/>
              <a:gd name="connsiteY424" fmla="*/ 3567114 h 4987925"/>
              <a:gd name="connsiteX425" fmla="*/ 1362869 w 3376613"/>
              <a:gd name="connsiteY425" fmla="*/ 3570289 h 4987925"/>
              <a:gd name="connsiteX426" fmla="*/ 1373188 w 3376613"/>
              <a:gd name="connsiteY426" fmla="*/ 3572670 h 4987925"/>
              <a:gd name="connsiteX427" fmla="*/ 1382713 w 3376613"/>
              <a:gd name="connsiteY427" fmla="*/ 3575051 h 4987925"/>
              <a:gd name="connsiteX428" fmla="*/ 1402556 w 3376613"/>
              <a:gd name="connsiteY428" fmla="*/ 3576639 h 4987925"/>
              <a:gd name="connsiteX429" fmla="*/ 1420813 w 3376613"/>
              <a:gd name="connsiteY429" fmla="*/ 3577432 h 4987925"/>
              <a:gd name="connsiteX430" fmla="*/ 1436688 w 3376613"/>
              <a:gd name="connsiteY430" fmla="*/ 3575845 h 4987925"/>
              <a:gd name="connsiteX431" fmla="*/ 1444625 w 3376613"/>
              <a:gd name="connsiteY431" fmla="*/ 3574257 h 4987925"/>
              <a:gd name="connsiteX432" fmla="*/ 1451769 w 3376613"/>
              <a:gd name="connsiteY432" fmla="*/ 3572670 h 4987925"/>
              <a:gd name="connsiteX433" fmla="*/ 1458119 w 3376613"/>
              <a:gd name="connsiteY433" fmla="*/ 3570289 h 4987925"/>
              <a:gd name="connsiteX434" fmla="*/ 1463675 w 3376613"/>
              <a:gd name="connsiteY434" fmla="*/ 3567907 h 4987925"/>
              <a:gd name="connsiteX435" fmla="*/ 1473994 w 3376613"/>
              <a:gd name="connsiteY435" fmla="*/ 3563939 h 4987925"/>
              <a:gd name="connsiteX436" fmla="*/ 1485106 w 3376613"/>
              <a:gd name="connsiteY436" fmla="*/ 3558382 h 4987925"/>
              <a:gd name="connsiteX437" fmla="*/ 1496219 w 3376613"/>
              <a:gd name="connsiteY437" fmla="*/ 3550445 h 4987925"/>
              <a:gd name="connsiteX438" fmla="*/ 1508125 w 3376613"/>
              <a:gd name="connsiteY438" fmla="*/ 3542507 h 4987925"/>
              <a:gd name="connsiteX439" fmla="*/ 1520031 w 3376613"/>
              <a:gd name="connsiteY439" fmla="*/ 3532189 h 4987925"/>
              <a:gd name="connsiteX440" fmla="*/ 1525588 w 3376613"/>
              <a:gd name="connsiteY440" fmla="*/ 3526632 h 4987925"/>
              <a:gd name="connsiteX441" fmla="*/ 1530350 w 3376613"/>
              <a:gd name="connsiteY441" fmla="*/ 3519489 h 4987925"/>
              <a:gd name="connsiteX442" fmla="*/ 1536700 w 3376613"/>
              <a:gd name="connsiteY442" fmla="*/ 3513139 h 4987925"/>
              <a:gd name="connsiteX443" fmla="*/ 1541463 w 3376613"/>
              <a:gd name="connsiteY443" fmla="*/ 3505995 h 4987925"/>
              <a:gd name="connsiteX444" fmla="*/ 1546225 w 3376613"/>
              <a:gd name="connsiteY444" fmla="*/ 3498057 h 4987925"/>
              <a:gd name="connsiteX445" fmla="*/ 1550194 w 3376613"/>
              <a:gd name="connsiteY445" fmla="*/ 3488532 h 4987925"/>
              <a:gd name="connsiteX446" fmla="*/ 1554163 w 3376613"/>
              <a:gd name="connsiteY446" fmla="*/ 3479007 h 4987925"/>
              <a:gd name="connsiteX447" fmla="*/ 1557338 w 3376613"/>
              <a:gd name="connsiteY447" fmla="*/ 3468689 h 4987925"/>
              <a:gd name="connsiteX448" fmla="*/ 1560513 w 3376613"/>
              <a:gd name="connsiteY448" fmla="*/ 3456782 h 4987925"/>
              <a:gd name="connsiteX449" fmla="*/ 1563688 w 3376613"/>
              <a:gd name="connsiteY449" fmla="*/ 3444876 h 4987925"/>
              <a:gd name="connsiteX450" fmla="*/ 1566069 w 3376613"/>
              <a:gd name="connsiteY450" fmla="*/ 3431382 h 4987925"/>
              <a:gd name="connsiteX451" fmla="*/ 1566863 w 3376613"/>
              <a:gd name="connsiteY451" fmla="*/ 3417889 h 4987925"/>
              <a:gd name="connsiteX452" fmla="*/ 1567657 w 3376613"/>
              <a:gd name="connsiteY452" fmla="*/ 3402807 h 4987925"/>
              <a:gd name="connsiteX453" fmla="*/ 1567657 w 3376613"/>
              <a:gd name="connsiteY453" fmla="*/ 3387726 h 4987925"/>
              <a:gd name="connsiteX454" fmla="*/ 1566863 w 3376613"/>
              <a:gd name="connsiteY454" fmla="*/ 3370264 h 4987925"/>
              <a:gd name="connsiteX455" fmla="*/ 1565275 w 3376613"/>
              <a:gd name="connsiteY455" fmla="*/ 3352801 h 4987925"/>
              <a:gd name="connsiteX456" fmla="*/ 1562894 w 3376613"/>
              <a:gd name="connsiteY456" fmla="*/ 3333751 h 4987925"/>
              <a:gd name="connsiteX457" fmla="*/ 1558925 w 3376613"/>
              <a:gd name="connsiteY457" fmla="*/ 3313114 h 4987925"/>
              <a:gd name="connsiteX458" fmla="*/ 1554957 w 3376613"/>
              <a:gd name="connsiteY458" fmla="*/ 3292476 h 4987925"/>
              <a:gd name="connsiteX459" fmla="*/ 1550194 w 3376613"/>
              <a:gd name="connsiteY459" fmla="*/ 3270251 h 4987925"/>
              <a:gd name="connsiteX460" fmla="*/ 1543844 w 3376613"/>
              <a:gd name="connsiteY460" fmla="*/ 3245645 h 4987925"/>
              <a:gd name="connsiteX461" fmla="*/ 1536700 w 3376613"/>
              <a:gd name="connsiteY461" fmla="*/ 3221039 h 4987925"/>
              <a:gd name="connsiteX462" fmla="*/ 1528763 w 3376613"/>
              <a:gd name="connsiteY462" fmla="*/ 3193257 h 4987925"/>
              <a:gd name="connsiteX463" fmla="*/ 1521619 w 3376613"/>
              <a:gd name="connsiteY463" fmla="*/ 3166270 h 4987925"/>
              <a:gd name="connsiteX464" fmla="*/ 1516063 w 3376613"/>
              <a:gd name="connsiteY464" fmla="*/ 3140870 h 4987925"/>
              <a:gd name="connsiteX465" fmla="*/ 1511300 w 3376613"/>
              <a:gd name="connsiteY465" fmla="*/ 3117057 h 4987925"/>
              <a:gd name="connsiteX466" fmla="*/ 1507331 w 3376613"/>
              <a:gd name="connsiteY466" fmla="*/ 3094038 h 4987925"/>
              <a:gd name="connsiteX467" fmla="*/ 1504156 w 3376613"/>
              <a:gd name="connsiteY467" fmla="*/ 3071020 h 4987925"/>
              <a:gd name="connsiteX468" fmla="*/ 1500981 w 3376613"/>
              <a:gd name="connsiteY468" fmla="*/ 3048795 h 4987925"/>
              <a:gd name="connsiteX469" fmla="*/ 1500188 w 3376613"/>
              <a:gd name="connsiteY469" fmla="*/ 3028951 h 4987925"/>
              <a:gd name="connsiteX470" fmla="*/ 1499394 w 3376613"/>
              <a:gd name="connsiteY470" fmla="*/ 3009107 h 4987925"/>
              <a:gd name="connsiteX471" fmla="*/ 1500188 w 3376613"/>
              <a:gd name="connsiteY471" fmla="*/ 2989263 h 4987925"/>
              <a:gd name="connsiteX472" fmla="*/ 1501775 w 3376613"/>
              <a:gd name="connsiteY472" fmla="*/ 2971801 h 4987925"/>
              <a:gd name="connsiteX473" fmla="*/ 1504156 w 3376613"/>
              <a:gd name="connsiteY473" fmla="*/ 2953545 h 4987925"/>
              <a:gd name="connsiteX474" fmla="*/ 1507331 w 3376613"/>
              <a:gd name="connsiteY474" fmla="*/ 2936876 h 4987925"/>
              <a:gd name="connsiteX475" fmla="*/ 1511300 w 3376613"/>
              <a:gd name="connsiteY475" fmla="*/ 2920207 h 4987925"/>
              <a:gd name="connsiteX476" fmla="*/ 1515269 w 3376613"/>
              <a:gd name="connsiteY476" fmla="*/ 2904332 h 4987925"/>
              <a:gd name="connsiteX477" fmla="*/ 1520031 w 3376613"/>
              <a:gd name="connsiteY477" fmla="*/ 2889251 h 4987925"/>
              <a:gd name="connsiteX478" fmla="*/ 1526381 w 3376613"/>
              <a:gd name="connsiteY478" fmla="*/ 2874170 h 4987925"/>
              <a:gd name="connsiteX479" fmla="*/ 1533525 w 3376613"/>
              <a:gd name="connsiteY479" fmla="*/ 2860676 h 4987925"/>
              <a:gd name="connsiteX480" fmla="*/ 1540669 w 3376613"/>
              <a:gd name="connsiteY480" fmla="*/ 2846389 h 4987925"/>
              <a:gd name="connsiteX481" fmla="*/ 1547813 w 3376613"/>
              <a:gd name="connsiteY481" fmla="*/ 2833689 h 4987925"/>
              <a:gd name="connsiteX482" fmla="*/ 1556544 w 3376613"/>
              <a:gd name="connsiteY482" fmla="*/ 2820989 h 4987925"/>
              <a:gd name="connsiteX483" fmla="*/ 1566069 w 3376613"/>
              <a:gd name="connsiteY483" fmla="*/ 2807495 h 4987925"/>
              <a:gd name="connsiteX484" fmla="*/ 1574800 w 3376613"/>
              <a:gd name="connsiteY484" fmla="*/ 2795589 h 4987925"/>
              <a:gd name="connsiteX485" fmla="*/ 1585119 w 3376613"/>
              <a:gd name="connsiteY485" fmla="*/ 2782889 h 4987925"/>
              <a:gd name="connsiteX486" fmla="*/ 1607344 w 3376613"/>
              <a:gd name="connsiteY486" fmla="*/ 2759870 h 4987925"/>
              <a:gd name="connsiteX487" fmla="*/ 1631157 w 3376613"/>
              <a:gd name="connsiteY487" fmla="*/ 2736057 h 4987925"/>
              <a:gd name="connsiteX488" fmla="*/ 1656557 w 3376613"/>
              <a:gd name="connsiteY488" fmla="*/ 2713038 h 4987925"/>
              <a:gd name="connsiteX489" fmla="*/ 1683544 w 3376613"/>
              <a:gd name="connsiteY489" fmla="*/ 2689226 h 4987925"/>
              <a:gd name="connsiteX490" fmla="*/ 1730375 w 3376613"/>
              <a:gd name="connsiteY490" fmla="*/ 2648745 h 4987925"/>
              <a:gd name="connsiteX491" fmla="*/ 1754981 w 3376613"/>
              <a:gd name="connsiteY491" fmla="*/ 2625726 h 4987925"/>
              <a:gd name="connsiteX492" fmla="*/ 1781175 w 3376613"/>
              <a:gd name="connsiteY492" fmla="*/ 2601120 h 4987925"/>
              <a:gd name="connsiteX493" fmla="*/ 1793081 w 3376613"/>
              <a:gd name="connsiteY493" fmla="*/ 2588420 h 4987925"/>
              <a:gd name="connsiteX494" fmla="*/ 1808957 w 3376613"/>
              <a:gd name="connsiteY494" fmla="*/ 2571751 h 4987925"/>
              <a:gd name="connsiteX495" fmla="*/ 1824831 w 3376613"/>
              <a:gd name="connsiteY495" fmla="*/ 2553495 h 4987925"/>
              <a:gd name="connsiteX496" fmla="*/ 1843088 w 3376613"/>
              <a:gd name="connsiteY496" fmla="*/ 2531270 h 4987925"/>
              <a:gd name="connsiteX497" fmla="*/ 1861344 w 3376613"/>
              <a:gd name="connsiteY497" fmla="*/ 2507457 h 4987925"/>
              <a:gd name="connsiteX498" fmla="*/ 1878807 w 3376613"/>
              <a:gd name="connsiteY498" fmla="*/ 2481263 h 4987925"/>
              <a:gd name="connsiteX499" fmla="*/ 1896269 w 3376613"/>
              <a:gd name="connsiteY499" fmla="*/ 2454276 h 4987925"/>
              <a:gd name="connsiteX500" fmla="*/ 1904207 w 3376613"/>
              <a:gd name="connsiteY500" fmla="*/ 2439988 h 4987925"/>
              <a:gd name="connsiteX501" fmla="*/ 1912144 w 3376613"/>
              <a:gd name="connsiteY501" fmla="*/ 2424907 h 4987925"/>
              <a:gd name="connsiteX502" fmla="*/ 1919288 w 3376613"/>
              <a:gd name="connsiteY502" fmla="*/ 2410620 h 4987925"/>
              <a:gd name="connsiteX503" fmla="*/ 1925638 w 3376613"/>
              <a:gd name="connsiteY503" fmla="*/ 2395538 h 4987925"/>
              <a:gd name="connsiteX504" fmla="*/ 1931194 w 3376613"/>
              <a:gd name="connsiteY504" fmla="*/ 2380457 h 4987925"/>
              <a:gd name="connsiteX505" fmla="*/ 1935957 w 3376613"/>
              <a:gd name="connsiteY505" fmla="*/ 2364582 h 4987925"/>
              <a:gd name="connsiteX506" fmla="*/ 1940719 w 3376613"/>
              <a:gd name="connsiteY506" fmla="*/ 2349501 h 4987925"/>
              <a:gd name="connsiteX507" fmla="*/ 1943894 w 3376613"/>
              <a:gd name="connsiteY507" fmla="*/ 2333626 h 4987925"/>
              <a:gd name="connsiteX508" fmla="*/ 1946275 w 3376613"/>
              <a:gd name="connsiteY508" fmla="*/ 2318545 h 4987925"/>
              <a:gd name="connsiteX509" fmla="*/ 1947863 w 3376613"/>
              <a:gd name="connsiteY509" fmla="*/ 2301876 h 4987925"/>
              <a:gd name="connsiteX510" fmla="*/ 1947863 w 3376613"/>
              <a:gd name="connsiteY510" fmla="*/ 2286001 h 4987925"/>
              <a:gd name="connsiteX511" fmla="*/ 1946275 w 3376613"/>
              <a:gd name="connsiteY511" fmla="*/ 2270920 h 4987925"/>
              <a:gd name="connsiteX512" fmla="*/ 1943100 w 3376613"/>
              <a:gd name="connsiteY512" fmla="*/ 2255045 h 4987925"/>
              <a:gd name="connsiteX513" fmla="*/ 1939132 w 3376613"/>
              <a:gd name="connsiteY513" fmla="*/ 2240757 h 4987925"/>
              <a:gd name="connsiteX514" fmla="*/ 1933575 w 3376613"/>
              <a:gd name="connsiteY514" fmla="*/ 2224882 h 4987925"/>
              <a:gd name="connsiteX515" fmla="*/ 1927225 w 3376613"/>
              <a:gd name="connsiteY515" fmla="*/ 2210595 h 4987925"/>
              <a:gd name="connsiteX516" fmla="*/ 1918494 w 3376613"/>
              <a:gd name="connsiteY516" fmla="*/ 2195513 h 4987925"/>
              <a:gd name="connsiteX517" fmla="*/ 1907381 w 3376613"/>
              <a:gd name="connsiteY517" fmla="*/ 2181226 h 4987925"/>
              <a:gd name="connsiteX518" fmla="*/ 1890713 w 3376613"/>
              <a:gd name="connsiteY518" fmla="*/ 2161382 h 4987925"/>
              <a:gd name="connsiteX519" fmla="*/ 1881188 w 3376613"/>
              <a:gd name="connsiteY519" fmla="*/ 2152651 h 4987925"/>
              <a:gd name="connsiteX520" fmla="*/ 1872457 w 3376613"/>
              <a:gd name="connsiteY520" fmla="*/ 2143920 h 4987925"/>
              <a:gd name="connsiteX521" fmla="*/ 1863725 w 3376613"/>
              <a:gd name="connsiteY521" fmla="*/ 2135982 h 4987925"/>
              <a:gd name="connsiteX522" fmla="*/ 1854994 w 3376613"/>
              <a:gd name="connsiteY522" fmla="*/ 2128838 h 4987925"/>
              <a:gd name="connsiteX523" fmla="*/ 1846263 w 3376613"/>
              <a:gd name="connsiteY523" fmla="*/ 2122488 h 4987925"/>
              <a:gd name="connsiteX524" fmla="*/ 1837531 w 3376613"/>
              <a:gd name="connsiteY524" fmla="*/ 2116932 h 4987925"/>
              <a:gd name="connsiteX525" fmla="*/ 1828800 w 3376613"/>
              <a:gd name="connsiteY525" fmla="*/ 2112170 h 4987925"/>
              <a:gd name="connsiteX526" fmla="*/ 1819275 w 3376613"/>
              <a:gd name="connsiteY526" fmla="*/ 2107407 h 4987925"/>
              <a:gd name="connsiteX527" fmla="*/ 1810544 w 3376613"/>
              <a:gd name="connsiteY527" fmla="*/ 2103438 h 4987925"/>
              <a:gd name="connsiteX528" fmla="*/ 1801813 w 3376613"/>
              <a:gd name="connsiteY528" fmla="*/ 2100263 h 4987925"/>
              <a:gd name="connsiteX529" fmla="*/ 1793081 w 3376613"/>
              <a:gd name="connsiteY529" fmla="*/ 2098676 h 4987925"/>
              <a:gd name="connsiteX530" fmla="*/ 1784350 w 3376613"/>
              <a:gd name="connsiteY530" fmla="*/ 2097088 h 4987925"/>
              <a:gd name="connsiteX531" fmla="*/ 1776413 w 3376613"/>
              <a:gd name="connsiteY531" fmla="*/ 2096295 h 4987925"/>
              <a:gd name="connsiteX532" fmla="*/ 1766888 w 3376613"/>
              <a:gd name="connsiteY532" fmla="*/ 2096295 h 4987925"/>
              <a:gd name="connsiteX533" fmla="*/ 1757363 w 3376613"/>
              <a:gd name="connsiteY533" fmla="*/ 2096295 h 4987925"/>
              <a:gd name="connsiteX534" fmla="*/ 1747044 w 3376613"/>
              <a:gd name="connsiteY534" fmla="*/ 2097882 h 4987925"/>
              <a:gd name="connsiteX535" fmla="*/ 1734344 w 3376613"/>
              <a:gd name="connsiteY535" fmla="*/ 2100263 h 4987925"/>
              <a:gd name="connsiteX536" fmla="*/ 1720850 w 3376613"/>
              <a:gd name="connsiteY536" fmla="*/ 2104232 h 4987925"/>
              <a:gd name="connsiteX537" fmla="*/ 1704975 w 3376613"/>
              <a:gd name="connsiteY537" fmla="*/ 2110582 h 4987925"/>
              <a:gd name="connsiteX538" fmla="*/ 1689100 w 3376613"/>
              <a:gd name="connsiteY538" fmla="*/ 2117726 h 4987925"/>
              <a:gd name="connsiteX539" fmla="*/ 1671638 w 3376613"/>
              <a:gd name="connsiteY539" fmla="*/ 2126457 h 4987925"/>
              <a:gd name="connsiteX540" fmla="*/ 1653381 w 3376613"/>
              <a:gd name="connsiteY540" fmla="*/ 2137570 h 4987925"/>
              <a:gd name="connsiteX541" fmla="*/ 1632744 w 3376613"/>
              <a:gd name="connsiteY541" fmla="*/ 2151857 h 4987925"/>
              <a:gd name="connsiteX542" fmla="*/ 1611313 w 3376613"/>
              <a:gd name="connsiteY542" fmla="*/ 2169320 h 4987925"/>
              <a:gd name="connsiteX543" fmla="*/ 1588294 w 3376613"/>
              <a:gd name="connsiteY543" fmla="*/ 2187576 h 4987925"/>
              <a:gd name="connsiteX544" fmla="*/ 1565275 w 3376613"/>
              <a:gd name="connsiteY544" fmla="*/ 2210595 h 4987925"/>
              <a:gd name="connsiteX545" fmla="*/ 1539875 w 3376613"/>
              <a:gd name="connsiteY545" fmla="*/ 2235995 h 4987925"/>
              <a:gd name="connsiteX546" fmla="*/ 1513681 w 3376613"/>
              <a:gd name="connsiteY546" fmla="*/ 2264570 h 4987925"/>
              <a:gd name="connsiteX547" fmla="*/ 1485900 w 3376613"/>
              <a:gd name="connsiteY547" fmla="*/ 2297113 h 4987925"/>
              <a:gd name="connsiteX548" fmla="*/ 1457325 w 3376613"/>
              <a:gd name="connsiteY548" fmla="*/ 2333626 h 4987925"/>
              <a:gd name="connsiteX549" fmla="*/ 1444625 w 3376613"/>
              <a:gd name="connsiteY549" fmla="*/ 2350295 h 4987925"/>
              <a:gd name="connsiteX550" fmla="*/ 1431131 w 3376613"/>
              <a:gd name="connsiteY550" fmla="*/ 2366170 h 4987925"/>
              <a:gd name="connsiteX551" fmla="*/ 1418431 w 3376613"/>
              <a:gd name="connsiteY551" fmla="*/ 2381251 h 4987925"/>
              <a:gd name="connsiteX552" fmla="*/ 1404144 w 3376613"/>
              <a:gd name="connsiteY552" fmla="*/ 2394745 h 4987925"/>
              <a:gd name="connsiteX553" fmla="*/ 1390650 w 3376613"/>
              <a:gd name="connsiteY553" fmla="*/ 2409032 h 4987925"/>
              <a:gd name="connsiteX554" fmla="*/ 1376363 w 3376613"/>
              <a:gd name="connsiteY554" fmla="*/ 2421732 h 4987925"/>
              <a:gd name="connsiteX555" fmla="*/ 1362869 w 3376613"/>
              <a:gd name="connsiteY555" fmla="*/ 2433638 h 4987925"/>
              <a:gd name="connsiteX556" fmla="*/ 1347788 w 3376613"/>
              <a:gd name="connsiteY556" fmla="*/ 2445545 h 4987925"/>
              <a:gd name="connsiteX557" fmla="*/ 1333500 w 3376613"/>
              <a:gd name="connsiteY557" fmla="*/ 2455863 h 4987925"/>
              <a:gd name="connsiteX558" fmla="*/ 1318419 w 3376613"/>
              <a:gd name="connsiteY558" fmla="*/ 2466182 h 4987925"/>
              <a:gd name="connsiteX559" fmla="*/ 1304131 w 3376613"/>
              <a:gd name="connsiteY559" fmla="*/ 2474913 h 4987925"/>
              <a:gd name="connsiteX560" fmla="*/ 1289050 w 3376613"/>
              <a:gd name="connsiteY560" fmla="*/ 2483645 h 4987925"/>
              <a:gd name="connsiteX561" fmla="*/ 1273969 w 3376613"/>
              <a:gd name="connsiteY561" fmla="*/ 2490788 h 4987925"/>
              <a:gd name="connsiteX562" fmla="*/ 1258094 w 3376613"/>
              <a:gd name="connsiteY562" fmla="*/ 2498726 h 4987925"/>
              <a:gd name="connsiteX563" fmla="*/ 1243013 w 3376613"/>
              <a:gd name="connsiteY563" fmla="*/ 2505076 h 4987925"/>
              <a:gd name="connsiteX564" fmla="*/ 1227138 w 3376613"/>
              <a:gd name="connsiteY564" fmla="*/ 2509838 h 4987925"/>
              <a:gd name="connsiteX565" fmla="*/ 1212056 w 3376613"/>
              <a:gd name="connsiteY565" fmla="*/ 2514601 h 4987925"/>
              <a:gd name="connsiteX566" fmla="*/ 1196181 w 3376613"/>
              <a:gd name="connsiteY566" fmla="*/ 2518570 h 4987925"/>
              <a:gd name="connsiteX567" fmla="*/ 1181100 w 3376613"/>
              <a:gd name="connsiteY567" fmla="*/ 2521745 h 4987925"/>
              <a:gd name="connsiteX568" fmla="*/ 1164431 w 3376613"/>
              <a:gd name="connsiteY568" fmla="*/ 2524920 h 4987925"/>
              <a:gd name="connsiteX569" fmla="*/ 1149350 w 3376613"/>
              <a:gd name="connsiteY569" fmla="*/ 2527301 h 4987925"/>
              <a:gd name="connsiteX570" fmla="*/ 1132681 w 3376613"/>
              <a:gd name="connsiteY570" fmla="*/ 2528095 h 4987925"/>
              <a:gd name="connsiteX571" fmla="*/ 1116806 w 3376613"/>
              <a:gd name="connsiteY571" fmla="*/ 2528095 h 4987925"/>
              <a:gd name="connsiteX572" fmla="*/ 1100931 w 3376613"/>
              <a:gd name="connsiteY572" fmla="*/ 2527301 h 4987925"/>
              <a:gd name="connsiteX573" fmla="*/ 1085056 w 3376613"/>
              <a:gd name="connsiteY573" fmla="*/ 2526507 h 4987925"/>
              <a:gd name="connsiteX574" fmla="*/ 1069181 w 3376613"/>
              <a:gd name="connsiteY574" fmla="*/ 2524126 h 4987925"/>
              <a:gd name="connsiteX575" fmla="*/ 1053306 w 3376613"/>
              <a:gd name="connsiteY575" fmla="*/ 2520951 h 4987925"/>
              <a:gd name="connsiteX576" fmla="*/ 1037431 w 3376613"/>
              <a:gd name="connsiteY576" fmla="*/ 2516982 h 4987925"/>
              <a:gd name="connsiteX577" fmla="*/ 1021556 w 3376613"/>
              <a:gd name="connsiteY577" fmla="*/ 2513013 h 4987925"/>
              <a:gd name="connsiteX578" fmla="*/ 1006475 w 3376613"/>
              <a:gd name="connsiteY578" fmla="*/ 2507457 h 4987925"/>
              <a:gd name="connsiteX579" fmla="*/ 989806 w 3376613"/>
              <a:gd name="connsiteY579" fmla="*/ 2501901 h 4987925"/>
              <a:gd name="connsiteX580" fmla="*/ 974725 w 3376613"/>
              <a:gd name="connsiteY580" fmla="*/ 2494757 h 4987925"/>
              <a:gd name="connsiteX581" fmla="*/ 951706 w 3376613"/>
              <a:gd name="connsiteY581" fmla="*/ 2482851 h 4987925"/>
              <a:gd name="connsiteX582" fmla="*/ 930275 w 3376613"/>
              <a:gd name="connsiteY582" fmla="*/ 2470151 h 4987925"/>
              <a:gd name="connsiteX583" fmla="*/ 908844 w 3376613"/>
              <a:gd name="connsiteY583" fmla="*/ 2455070 h 4987925"/>
              <a:gd name="connsiteX584" fmla="*/ 888206 w 3376613"/>
              <a:gd name="connsiteY584" fmla="*/ 2439988 h 4987925"/>
              <a:gd name="connsiteX585" fmla="*/ 868363 w 3376613"/>
              <a:gd name="connsiteY585" fmla="*/ 2422526 h 4987925"/>
              <a:gd name="connsiteX586" fmla="*/ 849313 w 3376613"/>
              <a:gd name="connsiteY586" fmla="*/ 2403476 h 4987925"/>
              <a:gd name="connsiteX587" fmla="*/ 831056 w 3376613"/>
              <a:gd name="connsiteY587" fmla="*/ 2384426 h 4987925"/>
              <a:gd name="connsiteX588" fmla="*/ 813594 w 3376613"/>
              <a:gd name="connsiteY588" fmla="*/ 2363788 h 4987925"/>
              <a:gd name="connsiteX589" fmla="*/ 797719 w 3376613"/>
              <a:gd name="connsiteY589" fmla="*/ 2341563 h 4987925"/>
              <a:gd name="connsiteX590" fmla="*/ 781050 w 3376613"/>
              <a:gd name="connsiteY590" fmla="*/ 2318545 h 4987925"/>
              <a:gd name="connsiteX591" fmla="*/ 766763 w 3376613"/>
              <a:gd name="connsiteY591" fmla="*/ 2294732 h 4987925"/>
              <a:gd name="connsiteX592" fmla="*/ 751681 w 3376613"/>
              <a:gd name="connsiteY592" fmla="*/ 2269332 h 4987925"/>
              <a:gd name="connsiteX593" fmla="*/ 738981 w 3376613"/>
              <a:gd name="connsiteY593" fmla="*/ 2243138 h 4987925"/>
              <a:gd name="connsiteX594" fmla="*/ 726281 w 3376613"/>
              <a:gd name="connsiteY594" fmla="*/ 2216151 h 4987925"/>
              <a:gd name="connsiteX595" fmla="*/ 715169 w 3376613"/>
              <a:gd name="connsiteY595" fmla="*/ 2188370 h 4987925"/>
              <a:gd name="connsiteX596" fmla="*/ 704056 w 3376613"/>
              <a:gd name="connsiteY596" fmla="*/ 2159795 h 4987925"/>
              <a:gd name="connsiteX597" fmla="*/ 694531 w 3376613"/>
              <a:gd name="connsiteY597" fmla="*/ 2131220 h 4987925"/>
              <a:gd name="connsiteX598" fmla="*/ 685800 w 3376613"/>
              <a:gd name="connsiteY598" fmla="*/ 2101057 h 4987925"/>
              <a:gd name="connsiteX599" fmla="*/ 678656 w 3376613"/>
              <a:gd name="connsiteY599" fmla="*/ 2070895 h 4987925"/>
              <a:gd name="connsiteX600" fmla="*/ 671513 w 3376613"/>
              <a:gd name="connsiteY600" fmla="*/ 2039938 h 4987925"/>
              <a:gd name="connsiteX601" fmla="*/ 665956 w 3376613"/>
              <a:gd name="connsiteY601" fmla="*/ 2008188 h 4987925"/>
              <a:gd name="connsiteX602" fmla="*/ 661194 w 3376613"/>
              <a:gd name="connsiteY602" fmla="*/ 1976438 h 4987925"/>
              <a:gd name="connsiteX603" fmla="*/ 658019 w 3376613"/>
              <a:gd name="connsiteY603" fmla="*/ 1944688 h 4987925"/>
              <a:gd name="connsiteX604" fmla="*/ 655638 w 3376613"/>
              <a:gd name="connsiteY604" fmla="*/ 1912145 h 4987925"/>
              <a:gd name="connsiteX605" fmla="*/ 654050 w 3376613"/>
              <a:gd name="connsiteY605" fmla="*/ 1879601 h 4987925"/>
              <a:gd name="connsiteX606" fmla="*/ 654050 w 3376613"/>
              <a:gd name="connsiteY606" fmla="*/ 1846263 h 4987925"/>
              <a:gd name="connsiteX607" fmla="*/ 654844 w 3376613"/>
              <a:gd name="connsiteY607" fmla="*/ 1812132 h 4987925"/>
              <a:gd name="connsiteX608" fmla="*/ 657225 w 3376613"/>
              <a:gd name="connsiteY608" fmla="*/ 1779588 h 4987925"/>
              <a:gd name="connsiteX609" fmla="*/ 660400 w 3376613"/>
              <a:gd name="connsiteY609" fmla="*/ 1746251 h 4987925"/>
              <a:gd name="connsiteX610" fmla="*/ 664369 w 3376613"/>
              <a:gd name="connsiteY610" fmla="*/ 1712913 h 4987925"/>
              <a:gd name="connsiteX611" fmla="*/ 669925 w 3376613"/>
              <a:gd name="connsiteY611" fmla="*/ 1679576 h 4987925"/>
              <a:gd name="connsiteX612" fmla="*/ 676275 w 3376613"/>
              <a:gd name="connsiteY612" fmla="*/ 1646238 h 4987925"/>
              <a:gd name="connsiteX613" fmla="*/ 683419 w 3376613"/>
              <a:gd name="connsiteY613" fmla="*/ 1620045 h 4987925"/>
              <a:gd name="connsiteX614" fmla="*/ 690563 w 3376613"/>
              <a:gd name="connsiteY614" fmla="*/ 1593851 h 4987925"/>
              <a:gd name="connsiteX615" fmla="*/ 697706 w 3376613"/>
              <a:gd name="connsiteY615" fmla="*/ 1567657 h 4987925"/>
              <a:gd name="connsiteX616" fmla="*/ 704850 w 3376613"/>
              <a:gd name="connsiteY616" fmla="*/ 1542257 h 4987925"/>
              <a:gd name="connsiteX617" fmla="*/ 714375 w 3376613"/>
              <a:gd name="connsiteY617" fmla="*/ 1517651 h 4987925"/>
              <a:gd name="connsiteX618" fmla="*/ 723106 w 3376613"/>
              <a:gd name="connsiteY618" fmla="*/ 1493838 h 4987925"/>
              <a:gd name="connsiteX619" fmla="*/ 731838 w 3376613"/>
              <a:gd name="connsiteY619" fmla="*/ 1469232 h 4987925"/>
              <a:gd name="connsiteX620" fmla="*/ 742950 w 3376613"/>
              <a:gd name="connsiteY620" fmla="*/ 1445420 h 4987925"/>
              <a:gd name="connsiteX621" fmla="*/ 752475 w 3376613"/>
              <a:gd name="connsiteY621" fmla="*/ 1422401 h 4987925"/>
              <a:gd name="connsiteX622" fmla="*/ 763588 w 3376613"/>
              <a:gd name="connsiteY622" fmla="*/ 1399382 h 4987925"/>
              <a:gd name="connsiteX623" fmla="*/ 775494 w 3376613"/>
              <a:gd name="connsiteY623" fmla="*/ 1377951 h 4987925"/>
              <a:gd name="connsiteX624" fmla="*/ 786606 w 3376613"/>
              <a:gd name="connsiteY624" fmla="*/ 1355726 h 4987925"/>
              <a:gd name="connsiteX625" fmla="*/ 800100 w 3376613"/>
              <a:gd name="connsiteY625" fmla="*/ 1334294 h 4987925"/>
              <a:gd name="connsiteX626" fmla="*/ 812800 w 3376613"/>
              <a:gd name="connsiteY626" fmla="*/ 1313657 h 4987925"/>
              <a:gd name="connsiteX627" fmla="*/ 826294 w 3376613"/>
              <a:gd name="connsiteY627" fmla="*/ 1293019 h 4987925"/>
              <a:gd name="connsiteX628" fmla="*/ 839788 w 3376613"/>
              <a:gd name="connsiteY628" fmla="*/ 1273176 h 4987925"/>
              <a:gd name="connsiteX629" fmla="*/ 853281 w 3376613"/>
              <a:gd name="connsiteY629" fmla="*/ 1254126 h 4987925"/>
              <a:gd name="connsiteX630" fmla="*/ 868363 w 3376613"/>
              <a:gd name="connsiteY630" fmla="*/ 1234282 h 4987925"/>
              <a:gd name="connsiteX631" fmla="*/ 884238 w 3376613"/>
              <a:gd name="connsiteY631" fmla="*/ 1215232 h 4987925"/>
              <a:gd name="connsiteX632" fmla="*/ 899319 w 3376613"/>
              <a:gd name="connsiteY632" fmla="*/ 1197769 h 4987925"/>
              <a:gd name="connsiteX633" fmla="*/ 915988 w 3376613"/>
              <a:gd name="connsiteY633" fmla="*/ 1179513 h 4987925"/>
              <a:gd name="connsiteX634" fmla="*/ 931863 w 3376613"/>
              <a:gd name="connsiteY634" fmla="*/ 1162051 h 4987925"/>
              <a:gd name="connsiteX635" fmla="*/ 949325 w 3376613"/>
              <a:gd name="connsiteY635" fmla="*/ 1146176 h 4987925"/>
              <a:gd name="connsiteX636" fmla="*/ 965994 w 3376613"/>
              <a:gd name="connsiteY636" fmla="*/ 1129507 h 4987925"/>
              <a:gd name="connsiteX637" fmla="*/ 984250 w 3376613"/>
              <a:gd name="connsiteY637" fmla="*/ 1113632 h 4987925"/>
              <a:gd name="connsiteX638" fmla="*/ 1002506 w 3376613"/>
              <a:gd name="connsiteY638" fmla="*/ 1097757 h 4987925"/>
              <a:gd name="connsiteX639" fmla="*/ 1020763 w 3376613"/>
              <a:gd name="connsiteY639" fmla="*/ 1083469 h 4987925"/>
              <a:gd name="connsiteX640" fmla="*/ 1039813 w 3376613"/>
              <a:gd name="connsiteY640" fmla="*/ 1069182 h 4987925"/>
              <a:gd name="connsiteX641" fmla="*/ 1058863 w 3376613"/>
              <a:gd name="connsiteY641" fmla="*/ 1055688 h 4987925"/>
              <a:gd name="connsiteX642" fmla="*/ 1078706 w 3376613"/>
              <a:gd name="connsiteY642" fmla="*/ 1041401 h 4987925"/>
              <a:gd name="connsiteX643" fmla="*/ 1099344 w 3376613"/>
              <a:gd name="connsiteY643" fmla="*/ 1028701 h 4987925"/>
              <a:gd name="connsiteX644" fmla="*/ 1119981 w 3376613"/>
              <a:gd name="connsiteY644" fmla="*/ 1016001 h 4987925"/>
              <a:gd name="connsiteX645" fmla="*/ 1140619 w 3376613"/>
              <a:gd name="connsiteY645" fmla="*/ 1004888 h 4987925"/>
              <a:gd name="connsiteX646" fmla="*/ 1162050 w 3376613"/>
              <a:gd name="connsiteY646" fmla="*/ 993776 h 4987925"/>
              <a:gd name="connsiteX647" fmla="*/ 1184275 w 3376613"/>
              <a:gd name="connsiteY647" fmla="*/ 981869 h 4987925"/>
              <a:gd name="connsiteX648" fmla="*/ 1205706 w 3376613"/>
              <a:gd name="connsiteY648" fmla="*/ 972344 h 4987925"/>
              <a:gd name="connsiteX649" fmla="*/ 1227931 w 3376613"/>
              <a:gd name="connsiteY649" fmla="*/ 962819 h 4987925"/>
              <a:gd name="connsiteX650" fmla="*/ 1250950 w 3376613"/>
              <a:gd name="connsiteY650" fmla="*/ 952501 h 4987925"/>
              <a:gd name="connsiteX651" fmla="*/ 1273969 w 3376613"/>
              <a:gd name="connsiteY651" fmla="*/ 944563 h 4987925"/>
              <a:gd name="connsiteX652" fmla="*/ 1297781 w 3376613"/>
              <a:gd name="connsiteY652" fmla="*/ 935832 h 4987925"/>
              <a:gd name="connsiteX653" fmla="*/ 1320800 w 3376613"/>
              <a:gd name="connsiteY653" fmla="*/ 927894 h 4987925"/>
              <a:gd name="connsiteX654" fmla="*/ 1345406 w 3376613"/>
              <a:gd name="connsiteY654" fmla="*/ 920751 h 4987925"/>
              <a:gd name="connsiteX655" fmla="*/ 1370013 w 3376613"/>
              <a:gd name="connsiteY655" fmla="*/ 914401 h 4987925"/>
              <a:gd name="connsiteX656" fmla="*/ 1394619 w 3376613"/>
              <a:gd name="connsiteY656" fmla="*/ 908051 h 4987925"/>
              <a:gd name="connsiteX657" fmla="*/ 1420019 w 3376613"/>
              <a:gd name="connsiteY657" fmla="*/ 903288 h 4987925"/>
              <a:gd name="connsiteX658" fmla="*/ 1445419 w 3376613"/>
              <a:gd name="connsiteY658" fmla="*/ 896938 h 4987925"/>
              <a:gd name="connsiteX659" fmla="*/ 1470025 w 3376613"/>
              <a:gd name="connsiteY659" fmla="*/ 892969 h 4987925"/>
              <a:gd name="connsiteX660" fmla="*/ 1496219 w 3376613"/>
              <a:gd name="connsiteY660" fmla="*/ 889001 h 4987925"/>
              <a:gd name="connsiteX661" fmla="*/ 1522413 w 3376613"/>
              <a:gd name="connsiteY661" fmla="*/ 885826 h 4987925"/>
              <a:gd name="connsiteX662" fmla="*/ 1549400 w 3376613"/>
              <a:gd name="connsiteY662" fmla="*/ 883444 h 4987925"/>
              <a:gd name="connsiteX663" fmla="*/ 1576388 w 3376613"/>
              <a:gd name="connsiteY663" fmla="*/ 881063 h 4987925"/>
              <a:gd name="connsiteX664" fmla="*/ 1603375 w 3376613"/>
              <a:gd name="connsiteY664" fmla="*/ 879476 h 4987925"/>
              <a:gd name="connsiteX665" fmla="*/ 1599783 w 3376613"/>
              <a:gd name="connsiteY665" fmla="*/ 0 h 4987925"/>
              <a:gd name="connsiteX666" fmla="*/ 1652182 w 3376613"/>
              <a:gd name="connsiteY666" fmla="*/ 794 h 4987925"/>
              <a:gd name="connsiteX667" fmla="*/ 1704582 w 3376613"/>
              <a:gd name="connsiteY667" fmla="*/ 2381 h 4987925"/>
              <a:gd name="connsiteX668" fmla="*/ 1757776 w 3376613"/>
              <a:gd name="connsiteY668" fmla="*/ 6350 h 4987925"/>
              <a:gd name="connsiteX669" fmla="*/ 1810176 w 3376613"/>
              <a:gd name="connsiteY669" fmla="*/ 11112 h 4987925"/>
              <a:gd name="connsiteX670" fmla="*/ 1863369 w 3376613"/>
              <a:gd name="connsiteY670" fmla="*/ 18256 h 4987925"/>
              <a:gd name="connsiteX671" fmla="*/ 1917357 w 3376613"/>
              <a:gd name="connsiteY671" fmla="*/ 26194 h 4987925"/>
              <a:gd name="connsiteX672" fmla="*/ 1969757 w 3376613"/>
              <a:gd name="connsiteY672" fmla="*/ 35719 h 4987925"/>
              <a:gd name="connsiteX673" fmla="*/ 2022951 w 3376613"/>
              <a:gd name="connsiteY673" fmla="*/ 46831 h 4987925"/>
              <a:gd name="connsiteX674" fmla="*/ 2076939 w 3376613"/>
              <a:gd name="connsiteY674" fmla="*/ 58737 h 4987925"/>
              <a:gd name="connsiteX675" fmla="*/ 2130132 w 3376613"/>
              <a:gd name="connsiteY675" fmla="*/ 73025 h 4987925"/>
              <a:gd name="connsiteX676" fmla="*/ 2183326 w 3376613"/>
              <a:gd name="connsiteY676" fmla="*/ 88106 h 4987925"/>
              <a:gd name="connsiteX677" fmla="*/ 2236520 w 3376613"/>
              <a:gd name="connsiteY677" fmla="*/ 105569 h 4987925"/>
              <a:gd name="connsiteX678" fmla="*/ 2289713 w 3376613"/>
              <a:gd name="connsiteY678" fmla="*/ 123031 h 4987925"/>
              <a:gd name="connsiteX679" fmla="*/ 2342907 w 3376613"/>
              <a:gd name="connsiteY679" fmla="*/ 143669 h 4987925"/>
              <a:gd name="connsiteX680" fmla="*/ 2396101 w 3376613"/>
              <a:gd name="connsiteY680" fmla="*/ 165100 h 4987925"/>
              <a:gd name="connsiteX681" fmla="*/ 2438974 w 3376613"/>
              <a:gd name="connsiteY681" fmla="*/ 183356 h 4987925"/>
              <a:gd name="connsiteX682" fmla="*/ 2482640 w 3376613"/>
              <a:gd name="connsiteY682" fmla="*/ 203200 h 4987925"/>
              <a:gd name="connsiteX683" fmla="*/ 2523925 w 3376613"/>
              <a:gd name="connsiteY683" fmla="*/ 224631 h 4987925"/>
              <a:gd name="connsiteX684" fmla="*/ 2564416 w 3376613"/>
              <a:gd name="connsiteY684" fmla="*/ 245269 h 4987925"/>
              <a:gd name="connsiteX685" fmla="*/ 2604907 w 3376613"/>
              <a:gd name="connsiteY685" fmla="*/ 268287 h 4987925"/>
              <a:gd name="connsiteX686" fmla="*/ 2643809 w 3376613"/>
              <a:gd name="connsiteY686" fmla="*/ 292100 h 4987925"/>
              <a:gd name="connsiteX687" fmla="*/ 2681918 w 3376613"/>
              <a:gd name="connsiteY687" fmla="*/ 317500 h 4987925"/>
              <a:gd name="connsiteX688" fmla="*/ 2720027 w 3376613"/>
              <a:gd name="connsiteY688" fmla="*/ 342900 h 4987925"/>
              <a:gd name="connsiteX689" fmla="*/ 2756549 w 3376613"/>
              <a:gd name="connsiteY689" fmla="*/ 369887 h 4987925"/>
              <a:gd name="connsiteX690" fmla="*/ 2792275 w 3376613"/>
              <a:gd name="connsiteY690" fmla="*/ 396875 h 4987925"/>
              <a:gd name="connsiteX691" fmla="*/ 2826415 w 3376613"/>
              <a:gd name="connsiteY691" fmla="*/ 424656 h 4987925"/>
              <a:gd name="connsiteX692" fmla="*/ 2861348 w 3376613"/>
              <a:gd name="connsiteY692" fmla="*/ 454025 h 4987925"/>
              <a:gd name="connsiteX693" fmla="*/ 2893899 w 3376613"/>
              <a:gd name="connsiteY693" fmla="*/ 484187 h 4987925"/>
              <a:gd name="connsiteX694" fmla="*/ 2925657 w 3376613"/>
              <a:gd name="connsiteY694" fmla="*/ 515937 h 4987925"/>
              <a:gd name="connsiteX695" fmla="*/ 2956621 w 3376613"/>
              <a:gd name="connsiteY695" fmla="*/ 548481 h 4987925"/>
              <a:gd name="connsiteX696" fmla="*/ 2985996 w 3376613"/>
              <a:gd name="connsiteY696" fmla="*/ 581025 h 4987925"/>
              <a:gd name="connsiteX697" fmla="*/ 3015372 w 3376613"/>
              <a:gd name="connsiteY697" fmla="*/ 614362 h 4987925"/>
              <a:gd name="connsiteX698" fmla="*/ 3043159 w 3376613"/>
              <a:gd name="connsiteY698" fmla="*/ 648494 h 4987925"/>
              <a:gd name="connsiteX699" fmla="*/ 3070153 w 3376613"/>
              <a:gd name="connsiteY699" fmla="*/ 684212 h 4987925"/>
              <a:gd name="connsiteX700" fmla="*/ 3094765 w 3376613"/>
              <a:gd name="connsiteY700" fmla="*/ 719931 h 4987925"/>
              <a:gd name="connsiteX701" fmla="*/ 3120171 w 3376613"/>
              <a:gd name="connsiteY701" fmla="*/ 757237 h 4987925"/>
              <a:gd name="connsiteX702" fmla="*/ 3143989 w 3376613"/>
              <a:gd name="connsiteY702" fmla="*/ 794544 h 4987925"/>
              <a:gd name="connsiteX703" fmla="*/ 3166220 w 3376613"/>
              <a:gd name="connsiteY703" fmla="*/ 832644 h 4987925"/>
              <a:gd name="connsiteX704" fmla="*/ 3188450 w 3376613"/>
              <a:gd name="connsiteY704" fmla="*/ 872331 h 4987925"/>
              <a:gd name="connsiteX705" fmla="*/ 3208299 w 3376613"/>
              <a:gd name="connsiteY705" fmla="*/ 912019 h 4987925"/>
              <a:gd name="connsiteX706" fmla="*/ 3228147 w 3376613"/>
              <a:gd name="connsiteY706" fmla="*/ 951706 h 4987925"/>
              <a:gd name="connsiteX707" fmla="*/ 3246407 w 3376613"/>
              <a:gd name="connsiteY707" fmla="*/ 993775 h 4987925"/>
              <a:gd name="connsiteX708" fmla="*/ 3263080 w 3376613"/>
              <a:gd name="connsiteY708" fmla="*/ 1035050 h 4987925"/>
              <a:gd name="connsiteX709" fmla="*/ 3279753 w 3376613"/>
              <a:gd name="connsiteY709" fmla="*/ 1078706 h 4987925"/>
              <a:gd name="connsiteX710" fmla="*/ 3294043 w 3376613"/>
              <a:gd name="connsiteY710" fmla="*/ 1121569 h 4987925"/>
              <a:gd name="connsiteX711" fmla="*/ 3308335 w 3376613"/>
              <a:gd name="connsiteY711" fmla="*/ 1165225 h 4987925"/>
              <a:gd name="connsiteX712" fmla="*/ 3320243 w 3376613"/>
              <a:gd name="connsiteY712" fmla="*/ 1209675 h 4987925"/>
              <a:gd name="connsiteX713" fmla="*/ 3331359 w 3376613"/>
              <a:gd name="connsiteY713" fmla="*/ 1257300 h 4987925"/>
              <a:gd name="connsiteX714" fmla="*/ 3342474 w 3376613"/>
              <a:gd name="connsiteY714" fmla="*/ 1304131 h 4987925"/>
              <a:gd name="connsiteX715" fmla="*/ 3351207 w 3376613"/>
              <a:gd name="connsiteY715" fmla="*/ 1351756 h 4987925"/>
              <a:gd name="connsiteX716" fmla="*/ 3358353 w 3376613"/>
              <a:gd name="connsiteY716" fmla="*/ 1398588 h 4987925"/>
              <a:gd name="connsiteX717" fmla="*/ 3365498 w 3376613"/>
              <a:gd name="connsiteY717" fmla="*/ 1447006 h 4987925"/>
              <a:gd name="connsiteX718" fmla="*/ 3370261 w 3376613"/>
              <a:gd name="connsiteY718" fmla="*/ 1495425 h 4987925"/>
              <a:gd name="connsiteX719" fmla="*/ 3373437 w 3376613"/>
              <a:gd name="connsiteY719" fmla="*/ 1543050 h 4987925"/>
              <a:gd name="connsiteX720" fmla="*/ 3375819 w 3376613"/>
              <a:gd name="connsiteY720" fmla="*/ 1591469 h 4987925"/>
              <a:gd name="connsiteX721" fmla="*/ 3376613 w 3376613"/>
              <a:gd name="connsiteY721" fmla="*/ 1640681 h 4987925"/>
              <a:gd name="connsiteX722" fmla="*/ 3375819 w 3376613"/>
              <a:gd name="connsiteY722" fmla="*/ 1688306 h 4987925"/>
              <a:gd name="connsiteX723" fmla="*/ 3374231 w 3376613"/>
              <a:gd name="connsiteY723" fmla="*/ 1736725 h 4987925"/>
              <a:gd name="connsiteX724" fmla="*/ 3371849 w 3376613"/>
              <a:gd name="connsiteY724" fmla="*/ 1784350 h 4987925"/>
              <a:gd name="connsiteX725" fmla="*/ 3367086 w 3376613"/>
              <a:gd name="connsiteY725" fmla="*/ 1832769 h 4987925"/>
              <a:gd name="connsiteX726" fmla="*/ 3362322 w 3376613"/>
              <a:gd name="connsiteY726" fmla="*/ 1881188 h 4987925"/>
              <a:gd name="connsiteX727" fmla="*/ 3354383 w 3376613"/>
              <a:gd name="connsiteY727" fmla="*/ 1928019 h 4987925"/>
              <a:gd name="connsiteX728" fmla="*/ 3346443 w 3376613"/>
              <a:gd name="connsiteY728" fmla="*/ 1975644 h 4987925"/>
              <a:gd name="connsiteX729" fmla="*/ 3337710 w 3376613"/>
              <a:gd name="connsiteY729" fmla="*/ 2023269 h 4987925"/>
              <a:gd name="connsiteX730" fmla="*/ 3326595 w 3376613"/>
              <a:gd name="connsiteY730" fmla="*/ 2069306 h 4987925"/>
              <a:gd name="connsiteX731" fmla="*/ 3315480 w 3376613"/>
              <a:gd name="connsiteY731" fmla="*/ 2116138 h 4987925"/>
              <a:gd name="connsiteX732" fmla="*/ 3301983 w 3376613"/>
              <a:gd name="connsiteY732" fmla="*/ 2160588 h 4987925"/>
              <a:gd name="connsiteX733" fmla="*/ 3287692 w 3376613"/>
              <a:gd name="connsiteY733" fmla="*/ 2206625 h 4987925"/>
              <a:gd name="connsiteX734" fmla="*/ 3271813 w 3376613"/>
              <a:gd name="connsiteY734" fmla="*/ 2250281 h 4987925"/>
              <a:gd name="connsiteX735" fmla="*/ 3255935 w 3376613"/>
              <a:gd name="connsiteY735" fmla="*/ 2294731 h 4987925"/>
              <a:gd name="connsiteX736" fmla="*/ 3237674 w 3376613"/>
              <a:gd name="connsiteY736" fmla="*/ 2337594 h 4987925"/>
              <a:gd name="connsiteX737" fmla="*/ 3219413 w 3376613"/>
              <a:gd name="connsiteY737" fmla="*/ 2381250 h 4987925"/>
              <a:gd name="connsiteX738" fmla="*/ 3198771 w 3376613"/>
              <a:gd name="connsiteY738" fmla="*/ 2422525 h 4987925"/>
              <a:gd name="connsiteX739" fmla="*/ 3177335 w 3376613"/>
              <a:gd name="connsiteY739" fmla="*/ 2463006 h 4987925"/>
              <a:gd name="connsiteX740" fmla="*/ 3154311 w 3376613"/>
              <a:gd name="connsiteY740" fmla="*/ 2503488 h 4987925"/>
              <a:gd name="connsiteX741" fmla="*/ 3131287 w 3376613"/>
              <a:gd name="connsiteY741" fmla="*/ 2542381 h 4987925"/>
              <a:gd name="connsiteX742" fmla="*/ 3106675 w 3376613"/>
              <a:gd name="connsiteY742" fmla="*/ 2580481 h 4987925"/>
              <a:gd name="connsiteX743" fmla="*/ 3080475 w 3376613"/>
              <a:gd name="connsiteY743" fmla="*/ 2618581 h 4987925"/>
              <a:gd name="connsiteX744" fmla="*/ 3053481 w 3376613"/>
              <a:gd name="connsiteY744" fmla="*/ 2654300 h 4987925"/>
              <a:gd name="connsiteX745" fmla="*/ 3005845 w 3376613"/>
              <a:gd name="connsiteY745" fmla="*/ 2716213 h 4987925"/>
              <a:gd name="connsiteX746" fmla="*/ 2941536 w 3376613"/>
              <a:gd name="connsiteY746" fmla="*/ 2799556 h 4987925"/>
              <a:gd name="connsiteX747" fmla="*/ 2881197 w 3376613"/>
              <a:gd name="connsiteY747" fmla="*/ 2878931 h 4987925"/>
              <a:gd name="connsiteX748" fmla="*/ 2824827 w 3376613"/>
              <a:gd name="connsiteY748" fmla="*/ 2952750 h 4987925"/>
              <a:gd name="connsiteX749" fmla="*/ 2774015 w 3376613"/>
              <a:gd name="connsiteY749" fmla="*/ 3022600 h 4987925"/>
              <a:gd name="connsiteX750" fmla="*/ 2726379 w 3376613"/>
              <a:gd name="connsiteY750" fmla="*/ 3090863 h 4987925"/>
              <a:gd name="connsiteX751" fmla="*/ 2704149 w 3376613"/>
              <a:gd name="connsiteY751" fmla="*/ 3123406 h 4987925"/>
              <a:gd name="connsiteX752" fmla="*/ 2682712 w 3376613"/>
              <a:gd name="connsiteY752" fmla="*/ 3155156 h 4987925"/>
              <a:gd name="connsiteX753" fmla="*/ 2663658 w 3376613"/>
              <a:gd name="connsiteY753" fmla="*/ 3186906 h 4987925"/>
              <a:gd name="connsiteX754" fmla="*/ 2643809 w 3376613"/>
              <a:gd name="connsiteY754" fmla="*/ 3218656 h 4987925"/>
              <a:gd name="connsiteX755" fmla="*/ 2626343 w 3376613"/>
              <a:gd name="connsiteY755" fmla="*/ 3249613 h 4987925"/>
              <a:gd name="connsiteX756" fmla="*/ 2608876 w 3376613"/>
              <a:gd name="connsiteY756" fmla="*/ 3280569 h 4987925"/>
              <a:gd name="connsiteX757" fmla="*/ 2592203 w 3376613"/>
              <a:gd name="connsiteY757" fmla="*/ 3311525 h 4987925"/>
              <a:gd name="connsiteX758" fmla="*/ 2577913 w 3376613"/>
              <a:gd name="connsiteY758" fmla="*/ 3342481 h 4987925"/>
              <a:gd name="connsiteX759" fmla="*/ 2562828 w 3376613"/>
              <a:gd name="connsiteY759" fmla="*/ 3373438 h 4987925"/>
              <a:gd name="connsiteX760" fmla="*/ 2550125 w 3376613"/>
              <a:gd name="connsiteY760" fmla="*/ 3405188 h 4987925"/>
              <a:gd name="connsiteX761" fmla="*/ 2538216 w 3376613"/>
              <a:gd name="connsiteY761" fmla="*/ 3436144 h 4987925"/>
              <a:gd name="connsiteX762" fmla="*/ 2526307 w 3376613"/>
              <a:gd name="connsiteY762" fmla="*/ 3469481 h 4987925"/>
              <a:gd name="connsiteX763" fmla="*/ 2515985 w 3376613"/>
              <a:gd name="connsiteY763" fmla="*/ 3501231 h 4987925"/>
              <a:gd name="connsiteX764" fmla="*/ 2507252 w 3376613"/>
              <a:gd name="connsiteY764" fmla="*/ 3534569 h 4987925"/>
              <a:gd name="connsiteX765" fmla="*/ 2497725 w 3376613"/>
              <a:gd name="connsiteY765" fmla="*/ 3567906 h 4987925"/>
              <a:gd name="connsiteX766" fmla="*/ 2490579 w 3376613"/>
              <a:gd name="connsiteY766" fmla="*/ 3602038 h 4987925"/>
              <a:gd name="connsiteX767" fmla="*/ 2483434 w 3376613"/>
              <a:gd name="connsiteY767" fmla="*/ 3636963 h 4987925"/>
              <a:gd name="connsiteX768" fmla="*/ 2477877 w 3376613"/>
              <a:gd name="connsiteY768" fmla="*/ 3672681 h 4987925"/>
              <a:gd name="connsiteX769" fmla="*/ 2471525 w 3376613"/>
              <a:gd name="connsiteY769" fmla="*/ 3710781 h 4987925"/>
              <a:gd name="connsiteX770" fmla="*/ 2467555 w 3376613"/>
              <a:gd name="connsiteY770" fmla="*/ 3748088 h 4987925"/>
              <a:gd name="connsiteX771" fmla="*/ 2464380 w 3376613"/>
              <a:gd name="connsiteY771" fmla="*/ 3786981 h 4987925"/>
              <a:gd name="connsiteX772" fmla="*/ 2461998 w 3376613"/>
              <a:gd name="connsiteY772" fmla="*/ 3828256 h 4987925"/>
              <a:gd name="connsiteX773" fmla="*/ 2458028 w 3376613"/>
              <a:gd name="connsiteY773" fmla="*/ 3882231 h 4987925"/>
              <a:gd name="connsiteX774" fmla="*/ 2452471 w 3376613"/>
              <a:gd name="connsiteY774" fmla="*/ 3936206 h 4987925"/>
              <a:gd name="connsiteX775" fmla="*/ 2444531 w 3376613"/>
              <a:gd name="connsiteY775" fmla="*/ 3990181 h 4987925"/>
              <a:gd name="connsiteX776" fmla="*/ 2435798 w 3376613"/>
              <a:gd name="connsiteY776" fmla="*/ 4043363 h 4987925"/>
              <a:gd name="connsiteX777" fmla="*/ 2425477 w 3376613"/>
              <a:gd name="connsiteY777" fmla="*/ 4096544 h 4987925"/>
              <a:gd name="connsiteX778" fmla="*/ 2412774 w 3376613"/>
              <a:gd name="connsiteY778" fmla="*/ 4149725 h 4987925"/>
              <a:gd name="connsiteX779" fmla="*/ 2398483 w 3376613"/>
              <a:gd name="connsiteY779" fmla="*/ 4201319 h 4987925"/>
              <a:gd name="connsiteX780" fmla="*/ 2381810 w 3376613"/>
              <a:gd name="connsiteY780" fmla="*/ 4252913 h 4987925"/>
              <a:gd name="connsiteX781" fmla="*/ 2373871 w 3376613"/>
              <a:gd name="connsiteY781" fmla="*/ 4278313 h 4987925"/>
              <a:gd name="connsiteX782" fmla="*/ 2365137 w 3376613"/>
              <a:gd name="connsiteY782" fmla="*/ 4303713 h 4987925"/>
              <a:gd name="connsiteX783" fmla="*/ 2354817 w 3376613"/>
              <a:gd name="connsiteY783" fmla="*/ 4328319 h 4987925"/>
              <a:gd name="connsiteX784" fmla="*/ 2345289 w 3376613"/>
              <a:gd name="connsiteY784" fmla="*/ 4352131 h 4987925"/>
              <a:gd name="connsiteX785" fmla="*/ 2334968 w 3376613"/>
              <a:gd name="connsiteY785" fmla="*/ 4376738 h 4987925"/>
              <a:gd name="connsiteX786" fmla="*/ 2323059 w 3376613"/>
              <a:gd name="connsiteY786" fmla="*/ 4401344 h 4987925"/>
              <a:gd name="connsiteX787" fmla="*/ 2311944 w 3376613"/>
              <a:gd name="connsiteY787" fmla="*/ 4425156 h 4987925"/>
              <a:gd name="connsiteX788" fmla="*/ 2300829 w 3376613"/>
              <a:gd name="connsiteY788" fmla="*/ 4448969 h 4987925"/>
              <a:gd name="connsiteX789" fmla="*/ 2288126 w 3376613"/>
              <a:gd name="connsiteY789" fmla="*/ 4471988 h 4987925"/>
              <a:gd name="connsiteX790" fmla="*/ 2275423 w 3376613"/>
              <a:gd name="connsiteY790" fmla="*/ 4494213 h 4987925"/>
              <a:gd name="connsiteX791" fmla="*/ 2261926 w 3376613"/>
              <a:gd name="connsiteY791" fmla="*/ 4517231 h 4987925"/>
              <a:gd name="connsiteX792" fmla="*/ 2248429 w 3376613"/>
              <a:gd name="connsiteY792" fmla="*/ 4539456 h 4987925"/>
              <a:gd name="connsiteX793" fmla="*/ 2234138 w 3376613"/>
              <a:gd name="connsiteY793" fmla="*/ 4561681 h 4987925"/>
              <a:gd name="connsiteX794" fmla="*/ 2219847 w 3376613"/>
              <a:gd name="connsiteY794" fmla="*/ 4582319 h 4987925"/>
              <a:gd name="connsiteX795" fmla="*/ 2204762 w 3376613"/>
              <a:gd name="connsiteY795" fmla="*/ 4603750 h 4987925"/>
              <a:gd name="connsiteX796" fmla="*/ 2189677 w 3376613"/>
              <a:gd name="connsiteY796" fmla="*/ 4624388 h 4987925"/>
              <a:gd name="connsiteX797" fmla="*/ 2173799 w 3376613"/>
              <a:gd name="connsiteY797" fmla="*/ 4644231 h 4987925"/>
              <a:gd name="connsiteX798" fmla="*/ 2157920 w 3376613"/>
              <a:gd name="connsiteY798" fmla="*/ 4664075 h 4987925"/>
              <a:gd name="connsiteX799" fmla="*/ 2140453 w 3376613"/>
              <a:gd name="connsiteY799" fmla="*/ 4683919 h 4987925"/>
              <a:gd name="connsiteX800" fmla="*/ 2123781 w 3376613"/>
              <a:gd name="connsiteY800" fmla="*/ 4702175 h 4987925"/>
              <a:gd name="connsiteX801" fmla="*/ 2105520 w 3376613"/>
              <a:gd name="connsiteY801" fmla="*/ 4721225 h 4987925"/>
              <a:gd name="connsiteX802" fmla="*/ 2087260 w 3376613"/>
              <a:gd name="connsiteY802" fmla="*/ 4739481 h 4987925"/>
              <a:gd name="connsiteX803" fmla="*/ 2068999 w 3376613"/>
              <a:gd name="connsiteY803" fmla="*/ 4756150 h 4987925"/>
              <a:gd name="connsiteX804" fmla="*/ 2049151 w 3376613"/>
              <a:gd name="connsiteY804" fmla="*/ 4773613 h 4987925"/>
              <a:gd name="connsiteX805" fmla="*/ 2029302 w 3376613"/>
              <a:gd name="connsiteY805" fmla="*/ 4789488 h 4987925"/>
              <a:gd name="connsiteX806" fmla="*/ 2010248 w 3376613"/>
              <a:gd name="connsiteY806" fmla="*/ 4805363 h 4987925"/>
              <a:gd name="connsiteX807" fmla="*/ 1989605 w 3376613"/>
              <a:gd name="connsiteY807" fmla="*/ 4820444 h 4987925"/>
              <a:gd name="connsiteX808" fmla="*/ 1968169 w 3376613"/>
              <a:gd name="connsiteY808" fmla="*/ 4835525 h 4987925"/>
              <a:gd name="connsiteX809" fmla="*/ 1947527 w 3376613"/>
              <a:gd name="connsiteY809" fmla="*/ 4849019 h 4987925"/>
              <a:gd name="connsiteX810" fmla="*/ 1925297 w 3376613"/>
              <a:gd name="connsiteY810" fmla="*/ 4863306 h 4987925"/>
              <a:gd name="connsiteX811" fmla="*/ 1902273 w 3376613"/>
              <a:gd name="connsiteY811" fmla="*/ 4875213 h 4987925"/>
              <a:gd name="connsiteX812" fmla="*/ 1879248 w 3376613"/>
              <a:gd name="connsiteY812" fmla="*/ 4887913 h 4987925"/>
              <a:gd name="connsiteX813" fmla="*/ 1856224 w 3376613"/>
              <a:gd name="connsiteY813" fmla="*/ 4899819 h 4987925"/>
              <a:gd name="connsiteX814" fmla="*/ 1832406 w 3376613"/>
              <a:gd name="connsiteY814" fmla="*/ 4910138 h 4987925"/>
              <a:gd name="connsiteX815" fmla="*/ 1808588 w 3376613"/>
              <a:gd name="connsiteY815" fmla="*/ 4921250 h 4987925"/>
              <a:gd name="connsiteX816" fmla="*/ 1783182 w 3376613"/>
              <a:gd name="connsiteY816" fmla="*/ 4929981 h 4987925"/>
              <a:gd name="connsiteX817" fmla="*/ 1757776 w 3376613"/>
              <a:gd name="connsiteY817" fmla="*/ 4938713 h 4987925"/>
              <a:gd name="connsiteX818" fmla="*/ 1732370 w 3376613"/>
              <a:gd name="connsiteY818" fmla="*/ 4947444 h 4987925"/>
              <a:gd name="connsiteX819" fmla="*/ 1706170 w 3376613"/>
              <a:gd name="connsiteY819" fmla="*/ 4955381 h 4987925"/>
              <a:gd name="connsiteX820" fmla="*/ 1679176 w 3376613"/>
              <a:gd name="connsiteY820" fmla="*/ 4961731 h 4987925"/>
              <a:gd name="connsiteX821" fmla="*/ 1652976 w 3376613"/>
              <a:gd name="connsiteY821" fmla="*/ 4967288 h 4987925"/>
              <a:gd name="connsiteX822" fmla="*/ 1625189 w 3376613"/>
              <a:gd name="connsiteY822" fmla="*/ 4973638 h 4987925"/>
              <a:gd name="connsiteX823" fmla="*/ 1597401 w 3376613"/>
              <a:gd name="connsiteY823" fmla="*/ 4977606 h 4987925"/>
              <a:gd name="connsiteX824" fmla="*/ 1568819 w 3376613"/>
              <a:gd name="connsiteY824" fmla="*/ 4981575 h 4987925"/>
              <a:gd name="connsiteX825" fmla="*/ 1539443 w 3376613"/>
              <a:gd name="connsiteY825" fmla="*/ 4983956 h 4987925"/>
              <a:gd name="connsiteX826" fmla="*/ 1510068 w 3376613"/>
              <a:gd name="connsiteY826" fmla="*/ 4986338 h 4987925"/>
              <a:gd name="connsiteX827" fmla="*/ 1479898 w 3376613"/>
              <a:gd name="connsiteY827" fmla="*/ 4987925 h 4987925"/>
              <a:gd name="connsiteX828" fmla="*/ 1449729 w 3376613"/>
              <a:gd name="connsiteY828" fmla="*/ 4987925 h 4987925"/>
              <a:gd name="connsiteX829" fmla="*/ 1414001 w 3376613"/>
              <a:gd name="connsiteY829" fmla="*/ 4987131 h 4987925"/>
              <a:gd name="connsiteX830" fmla="*/ 1379862 w 3376613"/>
              <a:gd name="connsiteY830" fmla="*/ 4986338 h 4987925"/>
              <a:gd name="connsiteX831" fmla="*/ 1345723 w 3376613"/>
              <a:gd name="connsiteY831" fmla="*/ 4983956 h 4987925"/>
              <a:gd name="connsiteX832" fmla="*/ 1312377 w 3376613"/>
              <a:gd name="connsiteY832" fmla="*/ 4980781 h 4987925"/>
              <a:gd name="connsiteX833" fmla="*/ 1279826 w 3376613"/>
              <a:gd name="connsiteY833" fmla="*/ 4976813 h 4987925"/>
              <a:gd name="connsiteX834" fmla="*/ 1247275 w 3376613"/>
              <a:gd name="connsiteY834" fmla="*/ 4970463 h 4987925"/>
              <a:gd name="connsiteX835" fmla="*/ 1214723 w 3376613"/>
              <a:gd name="connsiteY835" fmla="*/ 4964906 h 4987925"/>
              <a:gd name="connsiteX836" fmla="*/ 1182966 w 3376613"/>
              <a:gd name="connsiteY836" fmla="*/ 4957763 h 4987925"/>
              <a:gd name="connsiteX837" fmla="*/ 1152002 w 3376613"/>
              <a:gd name="connsiteY837" fmla="*/ 4950619 h 4987925"/>
              <a:gd name="connsiteX838" fmla="*/ 1121039 w 3376613"/>
              <a:gd name="connsiteY838" fmla="*/ 4941094 h 4987925"/>
              <a:gd name="connsiteX839" fmla="*/ 1090869 w 3376613"/>
              <a:gd name="connsiteY839" fmla="*/ 4931569 h 4987925"/>
              <a:gd name="connsiteX840" fmla="*/ 1059905 w 3376613"/>
              <a:gd name="connsiteY840" fmla="*/ 4921250 h 4987925"/>
              <a:gd name="connsiteX841" fmla="*/ 1030530 w 3376613"/>
              <a:gd name="connsiteY841" fmla="*/ 4909344 h 4987925"/>
              <a:gd name="connsiteX842" fmla="*/ 1002742 w 3376613"/>
              <a:gd name="connsiteY842" fmla="*/ 4897438 h 4987925"/>
              <a:gd name="connsiteX843" fmla="*/ 974160 w 3376613"/>
              <a:gd name="connsiteY843" fmla="*/ 4883150 h 4987925"/>
              <a:gd name="connsiteX844" fmla="*/ 946373 w 3376613"/>
              <a:gd name="connsiteY844" fmla="*/ 4869656 h 4987925"/>
              <a:gd name="connsiteX845" fmla="*/ 918585 w 3376613"/>
              <a:gd name="connsiteY845" fmla="*/ 4853781 h 4987925"/>
              <a:gd name="connsiteX846" fmla="*/ 891591 w 3376613"/>
              <a:gd name="connsiteY846" fmla="*/ 4838700 h 4987925"/>
              <a:gd name="connsiteX847" fmla="*/ 865391 w 3376613"/>
              <a:gd name="connsiteY847" fmla="*/ 4821238 h 4987925"/>
              <a:gd name="connsiteX848" fmla="*/ 839191 w 3376613"/>
              <a:gd name="connsiteY848" fmla="*/ 4803775 h 4987925"/>
              <a:gd name="connsiteX849" fmla="*/ 813785 w 3376613"/>
              <a:gd name="connsiteY849" fmla="*/ 4784725 h 4987925"/>
              <a:gd name="connsiteX850" fmla="*/ 789173 w 3376613"/>
              <a:gd name="connsiteY850" fmla="*/ 4764881 h 4987925"/>
              <a:gd name="connsiteX851" fmla="*/ 764561 w 3376613"/>
              <a:gd name="connsiteY851" fmla="*/ 4745038 h 4987925"/>
              <a:gd name="connsiteX852" fmla="*/ 741537 w 3376613"/>
              <a:gd name="connsiteY852" fmla="*/ 4723606 h 4987925"/>
              <a:gd name="connsiteX853" fmla="*/ 718513 w 3376613"/>
              <a:gd name="connsiteY853" fmla="*/ 4701381 h 4987925"/>
              <a:gd name="connsiteX854" fmla="*/ 695489 w 3376613"/>
              <a:gd name="connsiteY854" fmla="*/ 4679156 h 4987925"/>
              <a:gd name="connsiteX855" fmla="*/ 673258 w 3376613"/>
              <a:gd name="connsiteY855" fmla="*/ 4655344 h 4987925"/>
              <a:gd name="connsiteX856" fmla="*/ 652616 w 3376613"/>
              <a:gd name="connsiteY856" fmla="*/ 4629944 h 4987925"/>
              <a:gd name="connsiteX857" fmla="*/ 631974 w 3376613"/>
              <a:gd name="connsiteY857" fmla="*/ 4604544 h 4987925"/>
              <a:gd name="connsiteX858" fmla="*/ 611331 w 3376613"/>
              <a:gd name="connsiteY858" fmla="*/ 4577556 h 4987925"/>
              <a:gd name="connsiteX859" fmla="*/ 592277 w 3376613"/>
              <a:gd name="connsiteY859" fmla="*/ 4550569 h 4987925"/>
              <a:gd name="connsiteX860" fmla="*/ 572428 w 3376613"/>
              <a:gd name="connsiteY860" fmla="*/ 4522788 h 4987925"/>
              <a:gd name="connsiteX861" fmla="*/ 566077 w 3376613"/>
              <a:gd name="connsiteY861" fmla="*/ 4510881 h 4987925"/>
              <a:gd name="connsiteX862" fmla="*/ 560519 w 3376613"/>
              <a:gd name="connsiteY862" fmla="*/ 4497388 h 4987925"/>
              <a:gd name="connsiteX863" fmla="*/ 554962 w 3376613"/>
              <a:gd name="connsiteY863" fmla="*/ 4485481 h 4987925"/>
              <a:gd name="connsiteX864" fmla="*/ 552580 w 3376613"/>
              <a:gd name="connsiteY864" fmla="*/ 4472781 h 4987925"/>
              <a:gd name="connsiteX865" fmla="*/ 550198 w 3376613"/>
              <a:gd name="connsiteY865" fmla="*/ 4459288 h 4987925"/>
              <a:gd name="connsiteX866" fmla="*/ 550198 w 3376613"/>
              <a:gd name="connsiteY866" fmla="*/ 4445794 h 4987925"/>
              <a:gd name="connsiteX867" fmla="*/ 550992 w 3376613"/>
              <a:gd name="connsiteY867" fmla="*/ 4432300 h 4987925"/>
              <a:gd name="connsiteX868" fmla="*/ 552580 w 3376613"/>
              <a:gd name="connsiteY868" fmla="*/ 4419600 h 4987925"/>
              <a:gd name="connsiteX869" fmla="*/ 555756 w 3376613"/>
              <a:gd name="connsiteY869" fmla="*/ 4406900 h 4987925"/>
              <a:gd name="connsiteX870" fmla="*/ 561313 w 3376613"/>
              <a:gd name="connsiteY870" fmla="*/ 4394994 h 4987925"/>
              <a:gd name="connsiteX871" fmla="*/ 566871 w 3376613"/>
              <a:gd name="connsiteY871" fmla="*/ 4382294 h 4987925"/>
              <a:gd name="connsiteX872" fmla="*/ 573222 w 3376613"/>
              <a:gd name="connsiteY872" fmla="*/ 4371181 h 4987925"/>
              <a:gd name="connsiteX873" fmla="*/ 581162 w 3376613"/>
              <a:gd name="connsiteY873" fmla="*/ 4360863 h 4987925"/>
              <a:gd name="connsiteX874" fmla="*/ 590689 w 3376613"/>
              <a:gd name="connsiteY874" fmla="*/ 4350544 h 4987925"/>
              <a:gd name="connsiteX875" fmla="*/ 601010 w 3376613"/>
              <a:gd name="connsiteY875" fmla="*/ 4341019 h 4987925"/>
              <a:gd name="connsiteX876" fmla="*/ 611331 w 3376613"/>
              <a:gd name="connsiteY876" fmla="*/ 4333081 h 4987925"/>
              <a:gd name="connsiteX877" fmla="*/ 624034 w 3376613"/>
              <a:gd name="connsiteY877" fmla="*/ 4326731 h 4987925"/>
              <a:gd name="connsiteX878" fmla="*/ 636737 w 3376613"/>
              <a:gd name="connsiteY878" fmla="*/ 4320381 h 4987925"/>
              <a:gd name="connsiteX879" fmla="*/ 649440 w 3376613"/>
              <a:gd name="connsiteY879" fmla="*/ 4315619 h 4987925"/>
              <a:gd name="connsiteX880" fmla="*/ 662143 w 3376613"/>
              <a:gd name="connsiteY880" fmla="*/ 4312444 h 4987925"/>
              <a:gd name="connsiteX881" fmla="*/ 674846 w 3376613"/>
              <a:gd name="connsiteY881" fmla="*/ 4310856 h 4987925"/>
              <a:gd name="connsiteX882" fmla="*/ 688343 w 3376613"/>
              <a:gd name="connsiteY882" fmla="*/ 4310856 h 4987925"/>
              <a:gd name="connsiteX883" fmla="*/ 701840 w 3376613"/>
              <a:gd name="connsiteY883" fmla="*/ 4311650 h 4987925"/>
              <a:gd name="connsiteX884" fmla="*/ 714543 w 3376613"/>
              <a:gd name="connsiteY884" fmla="*/ 4313238 h 4987925"/>
              <a:gd name="connsiteX885" fmla="*/ 727246 w 3376613"/>
              <a:gd name="connsiteY885" fmla="*/ 4316413 h 4987925"/>
              <a:gd name="connsiteX886" fmla="*/ 739949 w 3376613"/>
              <a:gd name="connsiteY886" fmla="*/ 4321175 h 4987925"/>
              <a:gd name="connsiteX887" fmla="*/ 751858 w 3376613"/>
              <a:gd name="connsiteY887" fmla="*/ 4327525 h 4987925"/>
              <a:gd name="connsiteX888" fmla="*/ 762973 w 3376613"/>
              <a:gd name="connsiteY888" fmla="*/ 4333875 h 4987925"/>
              <a:gd name="connsiteX889" fmla="*/ 774088 w 3376613"/>
              <a:gd name="connsiteY889" fmla="*/ 4341813 h 4987925"/>
              <a:gd name="connsiteX890" fmla="*/ 783616 w 3376613"/>
              <a:gd name="connsiteY890" fmla="*/ 4350544 h 4987925"/>
              <a:gd name="connsiteX891" fmla="*/ 793143 w 3376613"/>
              <a:gd name="connsiteY891" fmla="*/ 4360863 h 4987925"/>
              <a:gd name="connsiteX892" fmla="*/ 801876 w 3376613"/>
              <a:gd name="connsiteY892" fmla="*/ 4371975 h 4987925"/>
              <a:gd name="connsiteX893" fmla="*/ 815373 w 3376613"/>
              <a:gd name="connsiteY893" fmla="*/ 4393406 h 4987925"/>
              <a:gd name="connsiteX894" fmla="*/ 830458 w 3376613"/>
              <a:gd name="connsiteY894" fmla="*/ 4414044 h 4987925"/>
              <a:gd name="connsiteX895" fmla="*/ 844749 w 3376613"/>
              <a:gd name="connsiteY895" fmla="*/ 4433094 h 4987925"/>
              <a:gd name="connsiteX896" fmla="*/ 860627 w 3376613"/>
              <a:gd name="connsiteY896" fmla="*/ 4452144 h 4987925"/>
              <a:gd name="connsiteX897" fmla="*/ 876506 w 3376613"/>
              <a:gd name="connsiteY897" fmla="*/ 4470400 h 4987925"/>
              <a:gd name="connsiteX898" fmla="*/ 892385 w 3376613"/>
              <a:gd name="connsiteY898" fmla="*/ 4487863 h 4987925"/>
              <a:gd name="connsiteX899" fmla="*/ 909058 w 3376613"/>
              <a:gd name="connsiteY899" fmla="*/ 4505325 h 4987925"/>
              <a:gd name="connsiteX900" fmla="*/ 926524 w 3376613"/>
              <a:gd name="connsiteY900" fmla="*/ 4521200 h 4987925"/>
              <a:gd name="connsiteX901" fmla="*/ 943991 w 3376613"/>
              <a:gd name="connsiteY901" fmla="*/ 4537075 h 4987925"/>
              <a:gd name="connsiteX902" fmla="*/ 961457 w 3376613"/>
              <a:gd name="connsiteY902" fmla="*/ 4552156 h 4987925"/>
              <a:gd name="connsiteX903" fmla="*/ 979718 w 3376613"/>
              <a:gd name="connsiteY903" fmla="*/ 4566444 h 4987925"/>
              <a:gd name="connsiteX904" fmla="*/ 997979 w 3376613"/>
              <a:gd name="connsiteY904" fmla="*/ 4579938 h 4987925"/>
              <a:gd name="connsiteX905" fmla="*/ 1017033 w 3376613"/>
              <a:gd name="connsiteY905" fmla="*/ 4593431 h 4987925"/>
              <a:gd name="connsiteX906" fmla="*/ 1036881 w 3376613"/>
              <a:gd name="connsiteY906" fmla="*/ 4605338 h 4987925"/>
              <a:gd name="connsiteX907" fmla="*/ 1055936 w 3376613"/>
              <a:gd name="connsiteY907" fmla="*/ 4617244 h 4987925"/>
              <a:gd name="connsiteX908" fmla="*/ 1075784 w 3376613"/>
              <a:gd name="connsiteY908" fmla="*/ 4628356 h 4987925"/>
              <a:gd name="connsiteX909" fmla="*/ 1096427 w 3376613"/>
              <a:gd name="connsiteY909" fmla="*/ 4638675 h 4987925"/>
              <a:gd name="connsiteX910" fmla="*/ 1117069 w 3376613"/>
              <a:gd name="connsiteY910" fmla="*/ 4648994 h 4987925"/>
              <a:gd name="connsiteX911" fmla="*/ 1138505 w 3376613"/>
              <a:gd name="connsiteY911" fmla="*/ 4657725 h 4987925"/>
              <a:gd name="connsiteX912" fmla="*/ 1160735 w 3376613"/>
              <a:gd name="connsiteY912" fmla="*/ 4665663 h 4987925"/>
              <a:gd name="connsiteX913" fmla="*/ 1182966 w 3376613"/>
              <a:gd name="connsiteY913" fmla="*/ 4673600 h 4987925"/>
              <a:gd name="connsiteX914" fmla="*/ 1204402 w 3376613"/>
              <a:gd name="connsiteY914" fmla="*/ 4680744 h 4987925"/>
              <a:gd name="connsiteX915" fmla="*/ 1227426 w 3376613"/>
              <a:gd name="connsiteY915" fmla="*/ 4687094 h 4987925"/>
              <a:gd name="connsiteX916" fmla="*/ 1250450 w 3376613"/>
              <a:gd name="connsiteY916" fmla="*/ 4692650 h 4987925"/>
              <a:gd name="connsiteX917" fmla="*/ 1274269 w 3376613"/>
              <a:gd name="connsiteY917" fmla="*/ 4697413 h 4987925"/>
              <a:gd name="connsiteX918" fmla="*/ 1298087 w 3376613"/>
              <a:gd name="connsiteY918" fmla="*/ 4702175 h 4987925"/>
              <a:gd name="connsiteX919" fmla="*/ 1321905 w 3376613"/>
              <a:gd name="connsiteY919" fmla="*/ 4705350 h 4987925"/>
              <a:gd name="connsiteX920" fmla="*/ 1346517 w 3376613"/>
              <a:gd name="connsiteY920" fmla="*/ 4709319 h 4987925"/>
              <a:gd name="connsiteX921" fmla="*/ 1371923 w 3376613"/>
              <a:gd name="connsiteY921" fmla="*/ 4711700 h 4987925"/>
              <a:gd name="connsiteX922" fmla="*/ 1397329 w 3376613"/>
              <a:gd name="connsiteY922" fmla="*/ 4713288 h 4987925"/>
              <a:gd name="connsiteX923" fmla="*/ 1423529 w 3376613"/>
              <a:gd name="connsiteY923" fmla="*/ 4714081 h 4987925"/>
              <a:gd name="connsiteX924" fmla="*/ 1449729 w 3376613"/>
              <a:gd name="connsiteY924" fmla="*/ 4714875 h 4987925"/>
              <a:gd name="connsiteX925" fmla="*/ 1472753 w 3376613"/>
              <a:gd name="connsiteY925" fmla="*/ 4714081 h 4987925"/>
              <a:gd name="connsiteX926" fmla="*/ 1495777 w 3376613"/>
              <a:gd name="connsiteY926" fmla="*/ 4713288 h 4987925"/>
              <a:gd name="connsiteX927" fmla="*/ 1518801 w 3376613"/>
              <a:gd name="connsiteY927" fmla="*/ 4711700 h 4987925"/>
              <a:gd name="connsiteX928" fmla="*/ 1541031 w 3376613"/>
              <a:gd name="connsiteY928" fmla="*/ 4709319 h 4987925"/>
              <a:gd name="connsiteX929" fmla="*/ 1563261 w 3376613"/>
              <a:gd name="connsiteY929" fmla="*/ 4705350 h 4987925"/>
              <a:gd name="connsiteX930" fmla="*/ 1584698 w 3376613"/>
              <a:gd name="connsiteY930" fmla="*/ 4701381 h 4987925"/>
              <a:gd name="connsiteX931" fmla="*/ 1605340 w 3376613"/>
              <a:gd name="connsiteY931" fmla="*/ 4697413 h 4987925"/>
              <a:gd name="connsiteX932" fmla="*/ 1626776 w 3376613"/>
              <a:gd name="connsiteY932" fmla="*/ 4692650 h 4987925"/>
              <a:gd name="connsiteX933" fmla="*/ 1646625 w 3376613"/>
              <a:gd name="connsiteY933" fmla="*/ 4687094 h 4987925"/>
              <a:gd name="connsiteX934" fmla="*/ 1666473 w 3376613"/>
              <a:gd name="connsiteY934" fmla="*/ 4681538 h 4987925"/>
              <a:gd name="connsiteX935" fmla="*/ 1686322 w 3376613"/>
              <a:gd name="connsiteY935" fmla="*/ 4673600 h 4987925"/>
              <a:gd name="connsiteX936" fmla="*/ 1704582 w 3376613"/>
              <a:gd name="connsiteY936" fmla="*/ 4666456 h 4987925"/>
              <a:gd name="connsiteX937" fmla="*/ 1723637 w 3376613"/>
              <a:gd name="connsiteY937" fmla="*/ 4659313 h 4987925"/>
              <a:gd name="connsiteX938" fmla="*/ 1741897 w 3376613"/>
              <a:gd name="connsiteY938" fmla="*/ 4650581 h 4987925"/>
              <a:gd name="connsiteX939" fmla="*/ 1758570 w 3376613"/>
              <a:gd name="connsiteY939" fmla="*/ 4641056 h 4987925"/>
              <a:gd name="connsiteX940" fmla="*/ 1776831 w 3376613"/>
              <a:gd name="connsiteY940" fmla="*/ 4632325 h 4987925"/>
              <a:gd name="connsiteX941" fmla="*/ 1792709 w 3376613"/>
              <a:gd name="connsiteY941" fmla="*/ 4622006 h 4987925"/>
              <a:gd name="connsiteX942" fmla="*/ 1810176 w 3376613"/>
              <a:gd name="connsiteY942" fmla="*/ 4610894 h 4987925"/>
              <a:gd name="connsiteX943" fmla="*/ 1826055 w 3376613"/>
              <a:gd name="connsiteY943" fmla="*/ 4600575 h 4987925"/>
              <a:gd name="connsiteX944" fmla="*/ 1841933 w 3376613"/>
              <a:gd name="connsiteY944" fmla="*/ 4588669 h 4987925"/>
              <a:gd name="connsiteX945" fmla="*/ 1857812 w 3376613"/>
              <a:gd name="connsiteY945" fmla="*/ 4576763 h 4987925"/>
              <a:gd name="connsiteX946" fmla="*/ 1872103 w 3376613"/>
              <a:gd name="connsiteY946" fmla="*/ 4564856 h 4987925"/>
              <a:gd name="connsiteX947" fmla="*/ 1887188 w 3376613"/>
              <a:gd name="connsiteY947" fmla="*/ 4552156 h 4987925"/>
              <a:gd name="connsiteX948" fmla="*/ 1900685 w 3376613"/>
              <a:gd name="connsiteY948" fmla="*/ 4538663 h 4987925"/>
              <a:gd name="connsiteX949" fmla="*/ 1914181 w 3376613"/>
              <a:gd name="connsiteY949" fmla="*/ 4525169 h 4987925"/>
              <a:gd name="connsiteX950" fmla="*/ 1928472 w 3376613"/>
              <a:gd name="connsiteY950" fmla="*/ 4511675 h 4987925"/>
              <a:gd name="connsiteX951" fmla="*/ 1941175 w 3376613"/>
              <a:gd name="connsiteY951" fmla="*/ 4496594 h 4987925"/>
              <a:gd name="connsiteX952" fmla="*/ 1953878 w 3376613"/>
              <a:gd name="connsiteY952" fmla="*/ 4482306 h 4987925"/>
              <a:gd name="connsiteX953" fmla="*/ 1966581 w 3376613"/>
              <a:gd name="connsiteY953" fmla="*/ 4466431 h 4987925"/>
              <a:gd name="connsiteX954" fmla="*/ 1978490 w 3376613"/>
              <a:gd name="connsiteY954" fmla="*/ 4451350 h 4987925"/>
              <a:gd name="connsiteX955" fmla="*/ 2000721 w 3376613"/>
              <a:gd name="connsiteY955" fmla="*/ 4419600 h 4987925"/>
              <a:gd name="connsiteX956" fmla="*/ 2022951 w 3376613"/>
              <a:gd name="connsiteY956" fmla="*/ 4387056 h 4987925"/>
              <a:gd name="connsiteX957" fmla="*/ 2042799 w 3376613"/>
              <a:gd name="connsiteY957" fmla="*/ 4352131 h 4987925"/>
              <a:gd name="connsiteX958" fmla="*/ 2061060 w 3376613"/>
              <a:gd name="connsiteY958" fmla="*/ 4317206 h 4987925"/>
              <a:gd name="connsiteX959" fmla="*/ 2078526 w 3376613"/>
              <a:gd name="connsiteY959" fmla="*/ 4280694 h 4987925"/>
              <a:gd name="connsiteX960" fmla="*/ 2095199 w 3376613"/>
              <a:gd name="connsiteY960" fmla="*/ 4244181 h 4987925"/>
              <a:gd name="connsiteX961" fmla="*/ 2109490 w 3376613"/>
              <a:gd name="connsiteY961" fmla="*/ 4206875 h 4987925"/>
              <a:gd name="connsiteX962" fmla="*/ 2122193 w 3376613"/>
              <a:gd name="connsiteY962" fmla="*/ 4167981 h 4987925"/>
              <a:gd name="connsiteX963" fmla="*/ 2134896 w 3376613"/>
              <a:gd name="connsiteY963" fmla="*/ 4129088 h 4987925"/>
              <a:gd name="connsiteX964" fmla="*/ 2145217 w 3376613"/>
              <a:gd name="connsiteY964" fmla="*/ 4090194 h 4987925"/>
              <a:gd name="connsiteX965" fmla="*/ 2155538 w 3376613"/>
              <a:gd name="connsiteY965" fmla="*/ 4050506 h 4987925"/>
              <a:gd name="connsiteX966" fmla="*/ 2164271 w 3376613"/>
              <a:gd name="connsiteY966" fmla="*/ 4010819 h 4987925"/>
              <a:gd name="connsiteX967" fmla="*/ 2170623 w 3376613"/>
              <a:gd name="connsiteY967" fmla="*/ 3971131 h 4987925"/>
              <a:gd name="connsiteX968" fmla="*/ 2176975 w 3376613"/>
              <a:gd name="connsiteY968" fmla="*/ 3931444 h 4987925"/>
              <a:gd name="connsiteX969" fmla="*/ 2182532 w 3376613"/>
              <a:gd name="connsiteY969" fmla="*/ 3891756 h 4987925"/>
              <a:gd name="connsiteX970" fmla="*/ 2185708 w 3376613"/>
              <a:gd name="connsiteY970" fmla="*/ 3852863 h 4987925"/>
              <a:gd name="connsiteX971" fmla="*/ 2188883 w 3376613"/>
              <a:gd name="connsiteY971" fmla="*/ 3813175 h 4987925"/>
              <a:gd name="connsiteX972" fmla="*/ 2192059 w 3376613"/>
              <a:gd name="connsiteY972" fmla="*/ 3764756 h 4987925"/>
              <a:gd name="connsiteX973" fmla="*/ 2196029 w 3376613"/>
              <a:gd name="connsiteY973" fmla="*/ 3717925 h 4987925"/>
              <a:gd name="connsiteX974" fmla="*/ 2200793 w 3376613"/>
              <a:gd name="connsiteY974" fmla="*/ 3671888 h 4987925"/>
              <a:gd name="connsiteX975" fmla="*/ 2207144 w 3376613"/>
              <a:gd name="connsiteY975" fmla="*/ 3628231 h 4987925"/>
              <a:gd name="connsiteX976" fmla="*/ 2215083 w 3376613"/>
              <a:gd name="connsiteY976" fmla="*/ 3584575 h 4987925"/>
              <a:gd name="connsiteX977" fmla="*/ 2223023 w 3376613"/>
              <a:gd name="connsiteY977" fmla="*/ 3542506 h 4987925"/>
              <a:gd name="connsiteX978" fmla="*/ 2231756 w 3376613"/>
              <a:gd name="connsiteY978" fmla="*/ 3502025 h 4987925"/>
              <a:gd name="connsiteX979" fmla="*/ 2242871 w 3376613"/>
              <a:gd name="connsiteY979" fmla="*/ 3461544 h 4987925"/>
              <a:gd name="connsiteX980" fmla="*/ 2253987 w 3376613"/>
              <a:gd name="connsiteY980" fmla="*/ 3422650 h 4987925"/>
              <a:gd name="connsiteX981" fmla="*/ 2265895 w 3376613"/>
              <a:gd name="connsiteY981" fmla="*/ 3384550 h 4987925"/>
              <a:gd name="connsiteX982" fmla="*/ 2279393 w 3376613"/>
              <a:gd name="connsiteY982" fmla="*/ 3345656 h 4987925"/>
              <a:gd name="connsiteX983" fmla="*/ 2293683 w 3376613"/>
              <a:gd name="connsiteY983" fmla="*/ 3308350 h 4987925"/>
              <a:gd name="connsiteX984" fmla="*/ 2309562 w 3376613"/>
              <a:gd name="connsiteY984" fmla="*/ 3271838 h 4987925"/>
              <a:gd name="connsiteX985" fmla="*/ 2325441 w 3376613"/>
              <a:gd name="connsiteY985" fmla="*/ 3236119 h 4987925"/>
              <a:gd name="connsiteX986" fmla="*/ 2342907 w 3376613"/>
              <a:gd name="connsiteY986" fmla="*/ 3198813 h 4987925"/>
              <a:gd name="connsiteX987" fmla="*/ 2361962 w 3376613"/>
              <a:gd name="connsiteY987" fmla="*/ 3163094 h 4987925"/>
              <a:gd name="connsiteX988" fmla="*/ 2380223 w 3376613"/>
              <a:gd name="connsiteY988" fmla="*/ 3128169 h 4987925"/>
              <a:gd name="connsiteX989" fmla="*/ 2400865 w 3376613"/>
              <a:gd name="connsiteY989" fmla="*/ 3092450 h 4987925"/>
              <a:gd name="connsiteX990" fmla="*/ 2423095 w 3376613"/>
              <a:gd name="connsiteY990" fmla="*/ 3056731 h 4987925"/>
              <a:gd name="connsiteX991" fmla="*/ 2444531 w 3376613"/>
              <a:gd name="connsiteY991" fmla="*/ 3020219 h 4987925"/>
              <a:gd name="connsiteX992" fmla="*/ 2468349 w 3376613"/>
              <a:gd name="connsiteY992" fmla="*/ 2984500 h 4987925"/>
              <a:gd name="connsiteX993" fmla="*/ 2492167 w 3376613"/>
              <a:gd name="connsiteY993" fmla="*/ 2947988 h 4987925"/>
              <a:gd name="connsiteX994" fmla="*/ 2517573 w 3376613"/>
              <a:gd name="connsiteY994" fmla="*/ 2911475 h 4987925"/>
              <a:gd name="connsiteX995" fmla="*/ 2544567 w 3376613"/>
              <a:gd name="connsiteY995" fmla="*/ 2873375 h 4987925"/>
              <a:gd name="connsiteX996" fmla="*/ 2600143 w 3376613"/>
              <a:gd name="connsiteY996" fmla="*/ 2797969 h 4987925"/>
              <a:gd name="connsiteX997" fmla="*/ 2659688 w 3376613"/>
              <a:gd name="connsiteY997" fmla="*/ 2718594 h 4987925"/>
              <a:gd name="connsiteX998" fmla="*/ 2722409 w 3376613"/>
              <a:gd name="connsiteY998" fmla="*/ 2635250 h 4987925"/>
              <a:gd name="connsiteX999" fmla="*/ 2789894 w 3376613"/>
              <a:gd name="connsiteY999" fmla="*/ 2547938 h 4987925"/>
              <a:gd name="connsiteX1000" fmla="*/ 2837530 w 3376613"/>
              <a:gd name="connsiteY1000" fmla="*/ 2486819 h 4987925"/>
              <a:gd name="connsiteX1001" fmla="*/ 2858966 w 3376613"/>
              <a:gd name="connsiteY1001" fmla="*/ 2457450 h 4987925"/>
              <a:gd name="connsiteX1002" fmla="*/ 2880403 w 3376613"/>
              <a:gd name="connsiteY1002" fmla="*/ 2426494 h 4987925"/>
              <a:gd name="connsiteX1003" fmla="*/ 2901839 w 3376613"/>
              <a:gd name="connsiteY1003" fmla="*/ 2394744 h 4987925"/>
              <a:gd name="connsiteX1004" fmla="*/ 2921687 w 3376613"/>
              <a:gd name="connsiteY1004" fmla="*/ 2362200 h 4987925"/>
              <a:gd name="connsiteX1005" fmla="*/ 2939154 w 3376613"/>
              <a:gd name="connsiteY1005" fmla="*/ 2328863 h 4987925"/>
              <a:gd name="connsiteX1006" fmla="*/ 2957415 w 3376613"/>
              <a:gd name="connsiteY1006" fmla="*/ 2294731 h 4987925"/>
              <a:gd name="connsiteX1007" fmla="*/ 2974087 w 3376613"/>
              <a:gd name="connsiteY1007" fmla="*/ 2259806 h 4987925"/>
              <a:gd name="connsiteX1008" fmla="*/ 2989966 w 3376613"/>
              <a:gd name="connsiteY1008" fmla="*/ 2224088 h 4987925"/>
              <a:gd name="connsiteX1009" fmla="*/ 3004257 w 3376613"/>
              <a:gd name="connsiteY1009" fmla="*/ 2188369 h 4987925"/>
              <a:gd name="connsiteX1010" fmla="*/ 3018547 w 3376613"/>
              <a:gd name="connsiteY1010" fmla="*/ 2151856 h 4987925"/>
              <a:gd name="connsiteX1011" fmla="*/ 3030457 w 3376613"/>
              <a:gd name="connsiteY1011" fmla="*/ 2114550 h 4987925"/>
              <a:gd name="connsiteX1012" fmla="*/ 3043159 w 3376613"/>
              <a:gd name="connsiteY1012" fmla="*/ 2076450 h 4987925"/>
              <a:gd name="connsiteX1013" fmla="*/ 3053481 w 3376613"/>
              <a:gd name="connsiteY1013" fmla="*/ 2038350 h 4987925"/>
              <a:gd name="connsiteX1014" fmla="*/ 3063008 w 3376613"/>
              <a:gd name="connsiteY1014" fmla="*/ 2000250 h 4987925"/>
              <a:gd name="connsiteX1015" fmla="*/ 3071741 w 3376613"/>
              <a:gd name="connsiteY1015" fmla="*/ 1960563 h 4987925"/>
              <a:gd name="connsiteX1016" fmla="*/ 3079681 w 3376613"/>
              <a:gd name="connsiteY1016" fmla="*/ 1921669 h 4987925"/>
              <a:gd name="connsiteX1017" fmla="*/ 3086032 w 3376613"/>
              <a:gd name="connsiteY1017" fmla="*/ 1882775 h 4987925"/>
              <a:gd name="connsiteX1018" fmla="*/ 3091590 w 3376613"/>
              <a:gd name="connsiteY1018" fmla="*/ 1842294 h 4987925"/>
              <a:gd name="connsiteX1019" fmla="*/ 3095559 w 3376613"/>
              <a:gd name="connsiteY1019" fmla="*/ 1802606 h 4987925"/>
              <a:gd name="connsiteX1020" fmla="*/ 3100323 w 3376613"/>
              <a:gd name="connsiteY1020" fmla="*/ 1762919 h 4987925"/>
              <a:gd name="connsiteX1021" fmla="*/ 3101911 w 3376613"/>
              <a:gd name="connsiteY1021" fmla="*/ 1721644 h 4987925"/>
              <a:gd name="connsiteX1022" fmla="*/ 3103499 w 3376613"/>
              <a:gd name="connsiteY1022" fmla="*/ 1681956 h 4987925"/>
              <a:gd name="connsiteX1023" fmla="*/ 3103499 w 3376613"/>
              <a:gd name="connsiteY1023" fmla="*/ 1641475 h 4987925"/>
              <a:gd name="connsiteX1024" fmla="*/ 3102705 w 3376613"/>
              <a:gd name="connsiteY1024" fmla="*/ 1600200 h 4987925"/>
              <a:gd name="connsiteX1025" fmla="*/ 3101117 w 3376613"/>
              <a:gd name="connsiteY1025" fmla="*/ 1560513 h 4987925"/>
              <a:gd name="connsiteX1026" fmla="*/ 3097941 w 3376613"/>
              <a:gd name="connsiteY1026" fmla="*/ 1519238 h 4987925"/>
              <a:gd name="connsiteX1027" fmla="*/ 3093177 w 3376613"/>
              <a:gd name="connsiteY1027" fmla="*/ 1479550 h 4987925"/>
              <a:gd name="connsiteX1028" fmla="*/ 3088414 w 3376613"/>
              <a:gd name="connsiteY1028" fmla="*/ 1439069 h 4987925"/>
              <a:gd name="connsiteX1029" fmla="*/ 3082063 w 3376613"/>
              <a:gd name="connsiteY1029" fmla="*/ 1398588 h 4987925"/>
              <a:gd name="connsiteX1030" fmla="*/ 3074123 w 3376613"/>
              <a:gd name="connsiteY1030" fmla="*/ 1358900 h 4987925"/>
              <a:gd name="connsiteX1031" fmla="*/ 3065390 w 3376613"/>
              <a:gd name="connsiteY1031" fmla="*/ 1320006 h 4987925"/>
              <a:gd name="connsiteX1032" fmla="*/ 3055863 w 3376613"/>
              <a:gd name="connsiteY1032" fmla="*/ 1280319 h 4987925"/>
              <a:gd name="connsiteX1033" fmla="*/ 3048717 w 3376613"/>
              <a:gd name="connsiteY1033" fmla="*/ 1253331 h 4987925"/>
              <a:gd name="connsiteX1034" fmla="*/ 3040778 w 3376613"/>
              <a:gd name="connsiteY1034" fmla="*/ 1227138 h 4987925"/>
              <a:gd name="connsiteX1035" fmla="*/ 3031251 w 3376613"/>
              <a:gd name="connsiteY1035" fmla="*/ 1199356 h 4987925"/>
              <a:gd name="connsiteX1036" fmla="*/ 3021723 w 3376613"/>
              <a:gd name="connsiteY1036" fmla="*/ 1171575 h 4987925"/>
              <a:gd name="connsiteX1037" fmla="*/ 3012196 w 3376613"/>
              <a:gd name="connsiteY1037" fmla="*/ 1143000 h 4987925"/>
              <a:gd name="connsiteX1038" fmla="*/ 3000287 w 3376613"/>
              <a:gd name="connsiteY1038" fmla="*/ 1114425 h 4987925"/>
              <a:gd name="connsiteX1039" fmla="*/ 2988378 w 3376613"/>
              <a:gd name="connsiteY1039" fmla="*/ 1085850 h 4987925"/>
              <a:gd name="connsiteX1040" fmla="*/ 2974881 w 3376613"/>
              <a:gd name="connsiteY1040" fmla="*/ 1056481 h 4987925"/>
              <a:gd name="connsiteX1041" fmla="*/ 2960590 w 3376613"/>
              <a:gd name="connsiteY1041" fmla="*/ 1027113 h 4987925"/>
              <a:gd name="connsiteX1042" fmla="*/ 2945505 w 3376613"/>
              <a:gd name="connsiteY1042" fmla="*/ 997744 h 4987925"/>
              <a:gd name="connsiteX1043" fmla="*/ 2929627 w 3376613"/>
              <a:gd name="connsiteY1043" fmla="*/ 968375 h 4987925"/>
              <a:gd name="connsiteX1044" fmla="*/ 2912160 w 3376613"/>
              <a:gd name="connsiteY1044" fmla="*/ 939006 h 4987925"/>
              <a:gd name="connsiteX1045" fmla="*/ 2894693 w 3376613"/>
              <a:gd name="connsiteY1045" fmla="*/ 909638 h 4987925"/>
              <a:gd name="connsiteX1046" fmla="*/ 2874845 w 3376613"/>
              <a:gd name="connsiteY1046" fmla="*/ 880269 h 4987925"/>
              <a:gd name="connsiteX1047" fmla="*/ 2853409 w 3376613"/>
              <a:gd name="connsiteY1047" fmla="*/ 850900 h 4987925"/>
              <a:gd name="connsiteX1048" fmla="*/ 2832766 w 3376613"/>
              <a:gd name="connsiteY1048" fmla="*/ 821531 h 4987925"/>
              <a:gd name="connsiteX1049" fmla="*/ 2808948 w 3376613"/>
              <a:gd name="connsiteY1049" fmla="*/ 792956 h 4987925"/>
              <a:gd name="connsiteX1050" fmla="*/ 2784336 w 3376613"/>
              <a:gd name="connsiteY1050" fmla="*/ 764381 h 4987925"/>
              <a:gd name="connsiteX1051" fmla="*/ 2758930 w 3376613"/>
              <a:gd name="connsiteY1051" fmla="*/ 735806 h 4987925"/>
              <a:gd name="connsiteX1052" fmla="*/ 2731936 w 3376613"/>
              <a:gd name="connsiteY1052" fmla="*/ 707231 h 4987925"/>
              <a:gd name="connsiteX1053" fmla="*/ 2703355 w 3376613"/>
              <a:gd name="connsiteY1053" fmla="*/ 680244 h 4987925"/>
              <a:gd name="connsiteX1054" fmla="*/ 2673979 w 3376613"/>
              <a:gd name="connsiteY1054" fmla="*/ 652462 h 4987925"/>
              <a:gd name="connsiteX1055" fmla="*/ 2642221 w 3376613"/>
              <a:gd name="connsiteY1055" fmla="*/ 626269 h 4987925"/>
              <a:gd name="connsiteX1056" fmla="*/ 2609670 w 3376613"/>
              <a:gd name="connsiteY1056" fmla="*/ 600075 h 4987925"/>
              <a:gd name="connsiteX1057" fmla="*/ 2575531 w 3376613"/>
              <a:gd name="connsiteY1057" fmla="*/ 573881 h 4987925"/>
              <a:gd name="connsiteX1058" fmla="*/ 2539804 w 3376613"/>
              <a:gd name="connsiteY1058" fmla="*/ 550069 h 4987925"/>
              <a:gd name="connsiteX1059" fmla="*/ 2502489 w 3376613"/>
              <a:gd name="connsiteY1059" fmla="*/ 525462 h 4987925"/>
              <a:gd name="connsiteX1060" fmla="*/ 2463586 w 3376613"/>
              <a:gd name="connsiteY1060" fmla="*/ 502444 h 4987925"/>
              <a:gd name="connsiteX1061" fmla="*/ 2423095 w 3376613"/>
              <a:gd name="connsiteY1061" fmla="*/ 479425 h 4987925"/>
              <a:gd name="connsiteX1062" fmla="*/ 2380223 w 3376613"/>
              <a:gd name="connsiteY1062" fmla="*/ 457994 h 4987925"/>
              <a:gd name="connsiteX1063" fmla="*/ 2336556 w 3376613"/>
              <a:gd name="connsiteY1063" fmla="*/ 437356 h 4987925"/>
              <a:gd name="connsiteX1064" fmla="*/ 2290507 w 3376613"/>
              <a:gd name="connsiteY1064" fmla="*/ 416719 h 4987925"/>
              <a:gd name="connsiteX1065" fmla="*/ 2245253 w 3376613"/>
              <a:gd name="connsiteY1065" fmla="*/ 399256 h 4987925"/>
              <a:gd name="connsiteX1066" fmla="*/ 2199205 w 3376613"/>
              <a:gd name="connsiteY1066" fmla="*/ 381794 h 4987925"/>
              <a:gd name="connsiteX1067" fmla="*/ 2153951 w 3376613"/>
              <a:gd name="connsiteY1067" fmla="*/ 365919 h 4987925"/>
              <a:gd name="connsiteX1068" fmla="*/ 2107902 w 3376613"/>
              <a:gd name="connsiteY1068" fmla="*/ 351631 h 4987925"/>
              <a:gd name="connsiteX1069" fmla="*/ 2061854 w 3376613"/>
              <a:gd name="connsiteY1069" fmla="*/ 338137 h 4987925"/>
              <a:gd name="connsiteX1070" fmla="*/ 2016599 w 3376613"/>
              <a:gd name="connsiteY1070" fmla="*/ 326231 h 4987925"/>
              <a:gd name="connsiteX1071" fmla="*/ 1970551 w 3376613"/>
              <a:gd name="connsiteY1071" fmla="*/ 315119 h 4987925"/>
              <a:gd name="connsiteX1072" fmla="*/ 1925297 w 3376613"/>
              <a:gd name="connsiteY1072" fmla="*/ 305594 h 4987925"/>
              <a:gd name="connsiteX1073" fmla="*/ 1879248 w 3376613"/>
              <a:gd name="connsiteY1073" fmla="*/ 296862 h 4987925"/>
              <a:gd name="connsiteX1074" fmla="*/ 1833994 w 3376613"/>
              <a:gd name="connsiteY1074" fmla="*/ 290512 h 4987925"/>
              <a:gd name="connsiteX1075" fmla="*/ 1787945 w 3376613"/>
              <a:gd name="connsiteY1075" fmla="*/ 284956 h 4987925"/>
              <a:gd name="connsiteX1076" fmla="*/ 1743485 w 3376613"/>
              <a:gd name="connsiteY1076" fmla="*/ 279400 h 4987925"/>
              <a:gd name="connsiteX1077" fmla="*/ 1697437 w 3376613"/>
              <a:gd name="connsiteY1077" fmla="*/ 276225 h 4987925"/>
              <a:gd name="connsiteX1078" fmla="*/ 1652976 w 3376613"/>
              <a:gd name="connsiteY1078" fmla="*/ 273844 h 4987925"/>
              <a:gd name="connsiteX1079" fmla="*/ 1608516 w 3376613"/>
              <a:gd name="connsiteY1079" fmla="*/ 273050 h 4987925"/>
              <a:gd name="connsiteX1080" fmla="*/ 1564055 w 3376613"/>
              <a:gd name="connsiteY1080" fmla="*/ 273844 h 4987925"/>
              <a:gd name="connsiteX1081" fmla="*/ 1519595 w 3376613"/>
              <a:gd name="connsiteY1081" fmla="*/ 275431 h 4987925"/>
              <a:gd name="connsiteX1082" fmla="*/ 1475928 w 3376613"/>
              <a:gd name="connsiteY1082" fmla="*/ 277812 h 4987925"/>
              <a:gd name="connsiteX1083" fmla="*/ 1432262 w 3376613"/>
              <a:gd name="connsiteY1083" fmla="*/ 282575 h 4987925"/>
              <a:gd name="connsiteX1084" fmla="*/ 1389389 w 3376613"/>
              <a:gd name="connsiteY1084" fmla="*/ 288131 h 4987925"/>
              <a:gd name="connsiteX1085" fmla="*/ 1345723 w 3376613"/>
              <a:gd name="connsiteY1085" fmla="*/ 294481 h 4987925"/>
              <a:gd name="connsiteX1086" fmla="*/ 1303644 w 3376613"/>
              <a:gd name="connsiteY1086" fmla="*/ 301625 h 4987925"/>
              <a:gd name="connsiteX1087" fmla="*/ 1260771 w 3376613"/>
              <a:gd name="connsiteY1087" fmla="*/ 311150 h 4987925"/>
              <a:gd name="connsiteX1088" fmla="*/ 1219487 w 3376613"/>
              <a:gd name="connsiteY1088" fmla="*/ 321469 h 4987925"/>
              <a:gd name="connsiteX1089" fmla="*/ 1178996 w 3376613"/>
              <a:gd name="connsiteY1089" fmla="*/ 332581 h 4987925"/>
              <a:gd name="connsiteX1090" fmla="*/ 1137711 w 3376613"/>
              <a:gd name="connsiteY1090" fmla="*/ 346075 h 4987925"/>
              <a:gd name="connsiteX1091" fmla="*/ 1098015 w 3376613"/>
              <a:gd name="connsiteY1091" fmla="*/ 359569 h 4987925"/>
              <a:gd name="connsiteX1092" fmla="*/ 1057524 w 3376613"/>
              <a:gd name="connsiteY1092" fmla="*/ 374650 h 4987925"/>
              <a:gd name="connsiteX1093" fmla="*/ 1018621 w 3376613"/>
              <a:gd name="connsiteY1093" fmla="*/ 391319 h 4987925"/>
              <a:gd name="connsiteX1094" fmla="*/ 980512 w 3376613"/>
              <a:gd name="connsiteY1094" fmla="*/ 408781 h 4987925"/>
              <a:gd name="connsiteX1095" fmla="*/ 941609 w 3376613"/>
              <a:gd name="connsiteY1095" fmla="*/ 428625 h 4987925"/>
              <a:gd name="connsiteX1096" fmla="*/ 904294 w 3376613"/>
              <a:gd name="connsiteY1096" fmla="*/ 447675 h 4987925"/>
              <a:gd name="connsiteX1097" fmla="*/ 874124 w 3376613"/>
              <a:gd name="connsiteY1097" fmla="*/ 465931 h 4987925"/>
              <a:gd name="connsiteX1098" fmla="*/ 843955 w 3376613"/>
              <a:gd name="connsiteY1098" fmla="*/ 484187 h 4987925"/>
              <a:gd name="connsiteX1099" fmla="*/ 814579 w 3376613"/>
              <a:gd name="connsiteY1099" fmla="*/ 503237 h 4987925"/>
              <a:gd name="connsiteX1100" fmla="*/ 785203 w 3376613"/>
              <a:gd name="connsiteY1100" fmla="*/ 523875 h 4987925"/>
              <a:gd name="connsiteX1101" fmla="*/ 757416 w 3376613"/>
              <a:gd name="connsiteY1101" fmla="*/ 543719 h 4987925"/>
              <a:gd name="connsiteX1102" fmla="*/ 730422 w 3376613"/>
              <a:gd name="connsiteY1102" fmla="*/ 565944 h 4987925"/>
              <a:gd name="connsiteX1103" fmla="*/ 703428 w 3376613"/>
              <a:gd name="connsiteY1103" fmla="*/ 588169 h 4987925"/>
              <a:gd name="connsiteX1104" fmla="*/ 678816 w 3376613"/>
              <a:gd name="connsiteY1104" fmla="*/ 610394 h 4987925"/>
              <a:gd name="connsiteX1105" fmla="*/ 653410 w 3376613"/>
              <a:gd name="connsiteY1105" fmla="*/ 633412 h 4987925"/>
              <a:gd name="connsiteX1106" fmla="*/ 628798 w 3376613"/>
              <a:gd name="connsiteY1106" fmla="*/ 657225 h 4987925"/>
              <a:gd name="connsiteX1107" fmla="*/ 604980 w 3376613"/>
              <a:gd name="connsiteY1107" fmla="*/ 682625 h 4987925"/>
              <a:gd name="connsiteX1108" fmla="*/ 581956 w 3376613"/>
              <a:gd name="connsiteY1108" fmla="*/ 708025 h 4987925"/>
              <a:gd name="connsiteX1109" fmla="*/ 560519 w 3376613"/>
              <a:gd name="connsiteY1109" fmla="*/ 733425 h 4987925"/>
              <a:gd name="connsiteX1110" fmla="*/ 539083 w 3376613"/>
              <a:gd name="connsiteY1110" fmla="*/ 760412 h 4987925"/>
              <a:gd name="connsiteX1111" fmla="*/ 518441 w 3376613"/>
              <a:gd name="connsiteY1111" fmla="*/ 787400 h 4987925"/>
              <a:gd name="connsiteX1112" fmla="*/ 498592 w 3376613"/>
              <a:gd name="connsiteY1112" fmla="*/ 815181 h 4987925"/>
              <a:gd name="connsiteX1113" fmla="*/ 480332 w 3376613"/>
              <a:gd name="connsiteY1113" fmla="*/ 842962 h 4987925"/>
              <a:gd name="connsiteX1114" fmla="*/ 462071 w 3376613"/>
              <a:gd name="connsiteY1114" fmla="*/ 872331 h 4987925"/>
              <a:gd name="connsiteX1115" fmla="*/ 445399 w 3376613"/>
              <a:gd name="connsiteY1115" fmla="*/ 900906 h 4987925"/>
              <a:gd name="connsiteX1116" fmla="*/ 428726 w 3376613"/>
              <a:gd name="connsiteY1116" fmla="*/ 931069 h 4987925"/>
              <a:gd name="connsiteX1117" fmla="*/ 413641 w 3376613"/>
              <a:gd name="connsiteY1117" fmla="*/ 961231 h 4987925"/>
              <a:gd name="connsiteX1118" fmla="*/ 398556 w 3376613"/>
              <a:gd name="connsiteY1118" fmla="*/ 992188 h 4987925"/>
              <a:gd name="connsiteX1119" fmla="*/ 384265 w 3376613"/>
              <a:gd name="connsiteY1119" fmla="*/ 1023938 h 4987925"/>
              <a:gd name="connsiteX1120" fmla="*/ 370768 w 3376613"/>
              <a:gd name="connsiteY1120" fmla="*/ 1055688 h 4987925"/>
              <a:gd name="connsiteX1121" fmla="*/ 358859 w 3376613"/>
              <a:gd name="connsiteY1121" fmla="*/ 1087438 h 4987925"/>
              <a:gd name="connsiteX1122" fmla="*/ 347744 w 3376613"/>
              <a:gd name="connsiteY1122" fmla="*/ 1120775 h 4987925"/>
              <a:gd name="connsiteX1123" fmla="*/ 337423 w 3376613"/>
              <a:gd name="connsiteY1123" fmla="*/ 1154113 h 4987925"/>
              <a:gd name="connsiteX1124" fmla="*/ 327896 w 3376613"/>
              <a:gd name="connsiteY1124" fmla="*/ 1187450 h 4987925"/>
              <a:gd name="connsiteX1125" fmla="*/ 318369 w 3376613"/>
              <a:gd name="connsiteY1125" fmla="*/ 1221581 h 4987925"/>
              <a:gd name="connsiteX1126" fmla="*/ 311223 w 3376613"/>
              <a:gd name="connsiteY1126" fmla="*/ 1256506 h 4987925"/>
              <a:gd name="connsiteX1127" fmla="*/ 304078 w 3376613"/>
              <a:gd name="connsiteY1127" fmla="*/ 1291431 h 4987925"/>
              <a:gd name="connsiteX1128" fmla="*/ 298520 w 3376613"/>
              <a:gd name="connsiteY1128" fmla="*/ 1327150 h 4987925"/>
              <a:gd name="connsiteX1129" fmla="*/ 288993 w 3376613"/>
              <a:gd name="connsiteY1129" fmla="*/ 1390650 h 4987925"/>
              <a:gd name="connsiteX1130" fmla="*/ 282641 w 3376613"/>
              <a:gd name="connsiteY1130" fmla="*/ 1453356 h 4987925"/>
              <a:gd name="connsiteX1131" fmla="*/ 277084 w 3376613"/>
              <a:gd name="connsiteY1131" fmla="*/ 1516856 h 4987925"/>
              <a:gd name="connsiteX1132" fmla="*/ 274702 w 3376613"/>
              <a:gd name="connsiteY1132" fmla="*/ 1580356 h 4987925"/>
              <a:gd name="connsiteX1133" fmla="*/ 273114 w 3376613"/>
              <a:gd name="connsiteY1133" fmla="*/ 1642269 h 4987925"/>
              <a:gd name="connsiteX1134" fmla="*/ 273908 w 3376613"/>
              <a:gd name="connsiteY1134" fmla="*/ 1674019 h 4987925"/>
              <a:gd name="connsiteX1135" fmla="*/ 273908 w 3376613"/>
              <a:gd name="connsiteY1135" fmla="*/ 1704975 h 4987925"/>
              <a:gd name="connsiteX1136" fmla="*/ 275496 w 3376613"/>
              <a:gd name="connsiteY1136" fmla="*/ 1735931 h 4987925"/>
              <a:gd name="connsiteX1137" fmla="*/ 277084 w 3376613"/>
              <a:gd name="connsiteY1137" fmla="*/ 1766888 h 4987925"/>
              <a:gd name="connsiteX1138" fmla="*/ 278672 w 3376613"/>
              <a:gd name="connsiteY1138" fmla="*/ 1797050 h 4987925"/>
              <a:gd name="connsiteX1139" fmla="*/ 281848 w 3376613"/>
              <a:gd name="connsiteY1139" fmla="*/ 1828006 h 4987925"/>
              <a:gd name="connsiteX1140" fmla="*/ 281848 w 3376613"/>
              <a:gd name="connsiteY1140" fmla="*/ 1841500 h 4987925"/>
              <a:gd name="connsiteX1141" fmla="*/ 281054 w 3376613"/>
              <a:gd name="connsiteY1141" fmla="*/ 1855788 h 4987925"/>
              <a:gd name="connsiteX1142" fmla="*/ 279466 w 3376613"/>
              <a:gd name="connsiteY1142" fmla="*/ 1868488 h 4987925"/>
              <a:gd name="connsiteX1143" fmla="*/ 276290 w 3376613"/>
              <a:gd name="connsiteY1143" fmla="*/ 1881981 h 4987925"/>
              <a:gd name="connsiteX1144" fmla="*/ 271526 w 3376613"/>
              <a:gd name="connsiteY1144" fmla="*/ 1893888 h 4987925"/>
              <a:gd name="connsiteX1145" fmla="*/ 265969 w 3376613"/>
              <a:gd name="connsiteY1145" fmla="*/ 1906588 h 4987925"/>
              <a:gd name="connsiteX1146" fmla="*/ 258823 w 3376613"/>
              <a:gd name="connsiteY1146" fmla="*/ 1917700 h 4987925"/>
              <a:gd name="connsiteX1147" fmla="*/ 250884 w 3376613"/>
              <a:gd name="connsiteY1147" fmla="*/ 1927225 h 4987925"/>
              <a:gd name="connsiteX1148" fmla="*/ 242151 w 3376613"/>
              <a:gd name="connsiteY1148" fmla="*/ 1937544 h 4987925"/>
              <a:gd name="connsiteX1149" fmla="*/ 231830 w 3376613"/>
              <a:gd name="connsiteY1149" fmla="*/ 1946275 h 4987925"/>
              <a:gd name="connsiteX1150" fmla="*/ 221508 w 3376613"/>
              <a:gd name="connsiteY1150" fmla="*/ 1954213 h 4987925"/>
              <a:gd name="connsiteX1151" fmla="*/ 210393 w 3376613"/>
              <a:gd name="connsiteY1151" fmla="*/ 1960563 h 4987925"/>
              <a:gd name="connsiteX1152" fmla="*/ 197690 w 3376613"/>
              <a:gd name="connsiteY1152" fmla="*/ 1966913 h 4987925"/>
              <a:gd name="connsiteX1153" fmla="*/ 185781 w 3376613"/>
              <a:gd name="connsiteY1153" fmla="*/ 1971675 h 4987925"/>
              <a:gd name="connsiteX1154" fmla="*/ 171490 w 3376613"/>
              <a:gd name="connsiteY1154" fmla="*/ 1974850 h 4987925"/>
              <a:gd name="connsiteX1155" fmla="*/ 157993 w 3376613"/>
              <a:gd name="connsiteY1155" fmla="*/ 1976438 h 4987925"/>
              <a:gd name="connsiteX1156" fmla="*/ 143703 w 3376613"/>
              <a:gd name="connsiteY1156" fmla="*/ 1977231 h 4987925"/>
              <a:gd name="connsiteX1157" fmla="*/ 130206 w 3376613"/>
              <a:gd name="connsiteY1157" fmla="*/ 1976438 h 4987925"/>
              <a:gd name="connsiteX1158" fmla="*/ 117503 w 3376613"/>
              <a:gd name="connsiteY1158" fmla="*/ 1974850 h 4987925"/>
              <a:gd name="connsiteX1159" fmla="*/ 104006 w 3376613"/>
              <a:gd name="connsiteY1159" fmla="*/ 1971675 h 4987925"/>
              <a:gd name="connsiteX1160" fmla="*/ 92097 w 3376613"/>
              <a:gd name="connsiteY1160" fmla="*/ 1966913 h 4987925"/>
              <a:gd name="connsiteX1161" fmla="*/ 79394 w 3376613"/>
              <a:gd name="connsiteY1161" fmla="*/ 1960563 h 4987925"/>
              <a:gd name="connsiteX1162" fmla="*/ 69073 w 3376613"/>
              <a:gd name="connsiteY1162" fmla="*/ 1954213 h 4987925"/>
              <a:gd name="connsiteX1163" fmla="*/ 58751 w 3376613"/>
              <a:gd name="connsiteY1163" fmla="*/ 1946275 h 4987925"/>
              <a:gd name="connsiteX1164" fmla="*/ 48430 w 3376613"/>
              <a:gd name="connsiteY1164" fmla="*/ 1937544 h 4987925"/>
              <a:gd name="connsiteX1165" fmla="*/ 39697 w 3376613"/>
              <a:gd name="connsiteY1165" fmla="*/ 1927225 h 4987925"/>
              <a:gd name="connsiteX1166" fmla="*/ 31757 w 3376613"/>
              <a:gd name="connsiteY1166" fmla="*/ 1916906 h 4987925"/>
              <a:gd name="connsiteX1167" fmla="*/ 24612 w 3376613"/>
              <a:gd name="connsiteY1167" fmla="*/ 1905794 h 4987925"/>
              <a:gd name="connsiteX1168" fmla="*/ 19054 w 3376613"/>
              <a:gd name="connsiteY1168" fmla="*/ 1893094 h 4987925"/>
              <a:gd name="connsiteX1169" fmla="*/ 14291 w 3376613"/>
              <a:gd name="connsiteY1169" fmla="*/ 1881188 h 4987925"/>
              <a:gd name="connsiteX1170" fmla="*/ 11115 w 3376613"/>
              <a:gd name="connsiteY1170" fmla="*/ 1866900 h 4987925"/>
              <a:gd name="connsiteX1171" fmla="*/ 9527 w 3376613"/>
              <a:gd name="connsiteY1171" fmla="*/ 1853406 h 4987925"/>
              <a:gd name="connsiteX1172" fmla="*/ 6351 w 3376613"/>
              <a:gd name="connsiteY1172" fmla="*/ 1818481 h 4987925"/>
              <a:gd name="connsiteX1173" fmla="*/ 3970 w 3376613"/>
              <a:gd name="connsiteY1173" fmla="*/ 1783556 h 4987925"/>
              <a:gd name="connsiteX1174" fmla="*/ 2382 w 3376613"/>
              <a:gd name="connsiteY1174" fmla="*/ 1748631 h 4987925"/>
              <a:gd name="connsiteX1175" fmla="*/ 794 w 3376613"/>
              <a:gd name="connsiteY1175" fmla="*/ 1712913 h 4987925"/>
              <a:gd name="connsiteX1176" fmla="*/ 0 w 3376613"/>
              <a:gd name="connsiteY1176" fmla="*/ 1677988 h 4987925"/>
              <a:gd name="connsiteX1177" fmla="*/ 0 w 3376613"/>
              <a:gd name="connsiteY1177" fmla="*/ 1643063 h 4987925"/>
              <a:gd name="connsiteX1178" fmla="*/ 0 w 3376613"/>
              <a:gd name="connsiteY1178" fmla="*/ 1606550 h 4987925"/>
              <a:gd name="connsiteX1179" fmla="*/ 794 w 3376613"/>
              <a:gd name="connsiteY1179" fmla="*/ 1571625 h 4987925"/>
              <a:gd name="connsiteX1180" fmla="*/ 2382 w 3376613"/>
              <a:gd name="connsiteY1180" fmla="*/ 1535906 h 4987925"/>
              <a:gd name="connsiteX1181" fmla="*/ 4764 w 3376613"/>
              <a:gd name="connsiteY1181" fmla="*/ 1500188 h 4987925"/>
              <a:gd name="connsiteX1182" fmla="*/ 7145 w 3376613"/>
              <a:gd name="connsiteY1182" fmla="*/ 1464469 h 4987925"/>
              <a:gd name="connsiteX1183" fmla="*/ 9527 w 3376613"/>
              <a:gd name="connsiteY1183" fmla="*/ 1427956 h 4987925"/>
              <a:gd name="connsiteX1184" fmla="*/ 13497 w 3376613"/>
              <a:gd name="connsiteY1184" fmla="*/ 1392238 h 4987925"/>
              <a:gd name="connsiteX1185" fmla="*/ 17467 w 3376613"/>
              <a:gd name="connsiteY1185" fmla="*/ 1356519 h 4987925"/>
              <a:gd name="connsiteX1186" fmla="*/ 22230 w 3376613"/>
              <a:gd name="connsiteY1186" fmla="*/ 1320800 h 4987925"/>
              <a:gd name="connsiteX1187" fmla="*/ 26994 w 3376613"/>
              <a:gd name="connsiteY1187" fmla="*/ 1285081 h 4987925"/>
              <a:gd name="connsiteX1188" fmla="*/ 34933 w 3376613"/>
              <a:gd name="connsiteY1188" fmla="*/ 1241425 h 4987925"/>
              <a:gd name="connsiteX1189" fmla="*/ 43667 w 3376613"/>
              <a:gd name="connsiteY1189" fmla="*/ 1199356 h 4987925"/>
              <a:gd name="connsiteX1190" fmla="*/ 53194 w 3376613"/>
              <a:gd name="connsiteY1190" fmla="*/ 1156494 h 4987925"/>
              <a:gd name="connsiteX1191" fmla="*/ 64309 w 3376613"/>
              <a:gd name="connsiteY1191" fmla="*/ 1114425 h 4987925"/>
              <a:gd name="connsiteX1192" fmla="*/ 75424 w 3376613"/>
              <a:gd name="connsiteY1192" fmla="*/ 1073150 h 4987925"/>
              <a:gd name="connsiteX1193" fmla="*/ 88921 w 3376613"/>
              <a:gd name="connsiteY1193" fmla="*/ 1032669 h 4987925"/>
              <a:gd name="connsiteX1194" fmla="*/ 102418 w 3376613"/>
              <a:gd name="connsiteY1194" fmla="*/ 992981 h 4987925"/>
              <a:gd name="connsiteX1195" fmla="*/ 117503 w 3376613"/>
              <a:gd name="connsiteY1195" fmla="*/ 952500 h 4987925"/>
              <a:gd name="connsiteX1196" fmla="*/ 133381 w 3376613"/>
              <a:gd name="connsiteY1196" fmla="*/ 913606 h 4987925"/>
              <a:gd name="connsiteX1197" fmla="*/ 150848 w 3376613"/>
              <a:gd name="connsiteY1197" fmla="*/ 875506 h 4987925"/>
              <a:gd name="connsiteX1198" fmla="*/ 168315 w 3376613"/>
              <a:gd name="connsiteY1198" fmla="*/ 837406 h 4987925"/>
              <a:gd name="connsiteX1199" fmla="*/ 187369 w 3376613"/>
              <a:gd name="connsiteY1199" fmla="*/ 800100 h 4987925"/>
              <a:gd name="connsiteX1200" fmla="*/ 208011 w 3376613"/>
              <a:gd name="connsiteY1200" fmla="*/ 763587 h 4987925"/>
              <a:gd name="connsiteX1201" fmla="*/ 228654 w 3376613"/>
              <a:gd name="connsiteY1201" fmla="*/ 727869 h 4987925"/>
              <a:gd name="connsiteX1202" fmla="*/ 250884 w 3376613"/>
              <a:gd name="connsiteY1202" fmla="*/ 692150 h 4987925"/>
              <a:gd name="connsiteX1203" fmla="*/ 273908 w 3376613"/>
              <a:gd name="connsiteY1203" fmla="*/ 658019 h 4987925"/>
              <a:gd name="connsiteX1204" fmla="*/ 298520 w 3376613"/>
              <a:gd name="connsiteY1204" fmla="*/ 624681 h 4987925"/>
              <a:gd name="connsiteX1205" fmla="*/ 322338 w 3376613"/>
              <a:gd name="connsiteY1205" fmla="*/ 591344 h 4987925"/>
              <a:gd name="connsiteX1206" fmla="*/ 348538 w 3376613"/>
              <a:gd name="connsiteY1206" fmla="*/ 558800 h 4987925"/>
              <a:gd name="connsiteX1207" fmla="*/ 375532 w 3376613"/>
              <a:gd name="connsiteY1207" fmla="*/ 527050 h 4987925"/>
              <a:gd name="connsiteX1208" fmla="*/ 403320 w 3376613"/>
              <a:gd name="connsiteY1208" fmla="*/ 496887 h 4987925"/>
              <a:gd name="connsiteX1209" fmla="*/ 432696 w 3376613"/>
              <a:gd name="connsiteY1209" fmla="*/ 466725 h 4987925"/>
              <a:gd name="connsiteX1210" fmla="*/ 462071 w 3376613"/>
              <a:gd name="connsiteY1210" fmla="*/ 437356 h 4987925"/>
              <a:gd name="connsiteX1211" fmla="*/ 493035 w 3376613"/>
              <a:gd name="connsiteY1211" fmla="*/ 408781 h 4987925"/>
              <a:gd name="connsiteX1212" fmla="*/ 524792 w 3376613"/>
              <a:gd name="connsiteY1212" fmla="*/ 381000 h 4987925"/>
              <a:gd name="connsiteX1213" fmla="*/ 557344 w 3376613"/>
              <a:gd name="connsiteY1213" fmla="*/ 353219 h 4987925"/>
              <a:gd name="connsiteX1214" fmla="*/ 590689 w 3376613"/>
              <a:gd name="connsiteY1214" fmla="*/ 327025 h 4987925"/>
              <a:gd name="connsiteX1215" fmla="*/ 624828 w 3376613"/>
              <a:gd name="connsiteY1215" fmla="*/ 301625 h 4987925"/>
              <a:gd name="connsiteX1216" fmla="*/ 660555 w 3376613"/>
              <a:gd name="connsiteY1216" fmla="*/ 277019 h 4987925"/>
              <a:gd name="connsiteX1217" fmla="*/ 696283 w 3376613"/>
              <a:gd name="connsiteY1217" fmla="*/ 254000 h 4987925"/>
              <a:gd name="connsiteX1218" fmla="*/ 732804 w 3376613"/>
              <a:gd name="connsiteY1218" fmla="*/ 231775 h 4987925"/>
              <a:gd name="connsiteX1219" fmla="*/ 770913 w 3376613"/>
              <a:gd name="connsiteY1219" fmla="*/ 209550 h 4987925"/>
              <a:gd name="connsiteX1220" fmla="*/ 814579 w 3376613"/>
              <a:gd name="connsiteY1220" fmla="*/ 184944 h 4987925"/>
              <a:gd name="connsiteX1221" fmla="*/ 860627 w 3376613"/>
              <a:gd name="connsiteY1221" fmla="*/ 163512 h 4987925"/>
              <a:gd name="connsiteX1222" fmla="*/ 905882 w 3376613"/>
              <a:gd name="connsiteY1222" fmla="*/ 142081 h 4987925"/>
              <a:gd name="connsiteX1223" fmla="*/ 951930 w 3376613"/>
              <a:gd name="connsiteY1223" fmla="*/ 122237 h 4987925"/>
              <a:gd name="connsiteX1224" fmla="*/ 998772 w 3376613"/>
              <a:gd name="connsiteY1224" fmla="*/ 104775 h 4987925"/>
              <a:gd name="connsiteX1225" fmla="*/ 1046409 w 3376613"/>
              <a:gd name="connsiteY1225" fmla="*/ 87312 h 4987925"/>
              <a:gd name="connsiteX1226" fmla="*/ 1094839 w 3376613"/>
              <a:gd name="connsiteY1226" fmla="*/ 72231 h 4987925"/>
              <a:gd name="connsiteX1227" fmla="*/ 1143269 w 3376613"/>
              <a:gd name="connsiteY1227" fmla="*/ 58737 h 4987925"/>
              <a:gd name="connsiteX1228" fmla="*/ 1192493 w 3376613"/>
              <a:gd name="connsiteY1228" fmla="*/ 46831 h 4987925"/>
              <a:gd name="connsiteX1229" fmla="*/ 1242511 w 3376613"/>
              <a:gd name="connsiteY1229" fmla="*/ 34925 h 4987925"/>
              <a:gd name="connsiteX1230" fmla="*/ 1291735 w 3376613"/>
              <a:gd name="connsiteY1230" fmla="*/ 26194 h 4987925"/>
              <a:gd name="connsiteX1231" fmla="*/ 1342547 w 3376613"/>
              <a:gd name="connsiteY1231" fmla="*/ 18256 h 4987925"/>
              <a:gd name="connsiteX1232" fmla="*/ 1393359 w 3376613"/>
              <a:gd name="connsiteY1232" fmla="*/ 11112 h 4987925"/>
              <a:gd name="connsiteX1233" fmla="*/ 1444965 w 3376613"/>
              <a:gd name="connsiteY1233" fmla="*/ 6350 h 4987925"/>
              <a:gd name="connsiteX1234" fmla="*/ 1495777 w 3376613"/>
              <a:gd name="connsiteY1234" fmla="*/ 2381 h 4987925"/>
              <a:gd name="connsiteX1235" fmla="*/ 1547383 w 3376613"/>
              <a:gd name="connsiteY1235" fmla="*/ 794 h 498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Lst>
            <a:rect l="l" t="t" r="r" b="b"/>
            <a:pathLst>
              <a:path w="3376613" h="4987925">
                <a:moveTo>
                  <a:pt x="1630363" y="877888"/>
                </a:moveTo>
                <a:lnTo>
                  <a:pt x="1658144" y="877888"/>
                </a:lnTo>
                <a:lnTo>
                  <a:pt x="1685925" y="877888"/>
                </a:lnTo>
                <a:lnTo>
                  <a:pt x="1714500" y="877888"/>
                </a:lnTo>
                <a:lnTo>
                  <a:pt x="1743075" y="879476"/>
                </a:lnTo>
                <a:lnTo>
                  <a:pt x="1771650" y="881063"/>
                </a:lnTo>
                <a:lnTo>
                  <a:pt x="1800225" y="883444"/>
                </a:lnTo>
                <a:lnTo>
                  <a:pt x="1829594" y="885826"/>
                </a:lnTo>
                <a:lnTo>
                  <a:pt x="1858963" y="889001"/>
                </a:lnTo>
                <a:lnTo>
                  <a:pt x="1888331" y="892969"/>
                </a:lnTo>
                <a:lnTo>
                  <a:pt x="1918494" y="897732"/>
                </a:lnTo>
                <a:lnTo>
                  <a:pt x="1948657" y="904082"/>
                </a:lnTo>
                <a:lnTo>
                  <a:pt x="1973263" y="908844"/>
                </a:lnTo>
                <a:lnTo>
                  <a:pt x="1998663" y="914401"/>
                </a:lnTo>
                <a:lnTo>
                  <a:pt x="2023269" y="920751"/>
                </a:lnTo>
                <a:lnTo>
                  <a:pt x="2047875" y="927894"/>
                </a:lnTo>
                <a:lnTo>
                  <a:pt x="2071688" y="935832"/>
                </a:lnTo>
                <a:lnTo>
                  <a:pt x="2094707" y="943769"/>
                </a:lnTo>
                <a:lnTo>
                  <a:pt x="2116138" y="952501"/>
                </a:lnTo>
                <a:lnTo>
                  <a:pt x="2138363" y="962026"/>
                </a:lnTo>
                <a:lnTo>
                  <a:pt x="2159794" y="971551"/>
                </a:lnTo>
                <a:lnTo>
                  <a:pt x="2179638" y="981869"/>
                </a:lnTo>
                <a:lnTo>
                  <a:pt x="2200275" y="993776"/>
                </a:lnTo>
                <a:lnTo>
                  <a:pt x="2220119" y="1004888"/>
                </a:lnTo>
                <a:lnTo>
                  <a:pt x="2239169" y="1016001"/>
                </a:lnTo>
                <a:lnTo>
                  <a:pt x="2258219" y="1028701"/>
                </a:lnTo>
                <a:lnTo>
                  <a:pt x="2276475" y="1041401"/>
                </a:lnTo>
                <a:lnTo>
                  <a:pt x="2293938" y="1054894"/>
                </a:lnTo>
                <a:lnTo>
                  <a:pt x="2311400" y="1068388"/>
                </a:lnTo>
                <a:lnTo>
                  <a:pt x="2327275" y="1082676"/>
                </a:lnTo>
                <a:lnTo>
                  <a:pt x="2343944" y="1096169"/>
                </a:lnTo>
                <a:lnTo>
                  <a:pt x="2359819" y="1111251"/>
                </a:lnTo>
                <a:lnTo>
                  <a:pt x="2374900" y="1126332"/>
                </a:lnTo>
                <a:lnTo>
                  <a:pt x="2389982" y="1142207"/>
                </a:lnTo>
                <a:lnTo>
                  <a:pt x="2403475" y="1157288"/>
                </a:lnTo>
                <a:lnTo>
                  <a:pt x="2417763" y="1173163"/>
                </a:lnTo>
                <a:lnTo>
                  <a:pt x="2431257" y="1189038"/>
                </a:lnTo>
                <a:lnTo>
                  <a:pt x="2443163" y="1205707"/>
                </a:lnTo>
                <a:lnTo>
                  <a:pt x="2467769" y="1239044"/>
                </a:lnTo>
                <a:lnTo>
                  <a:pt x="2490788" y="1273176"/>
                </a:lnTo>
                <a:lnTo>
                  <a:pt x="2512219" y="1308101"/>
                </a:lnTo>
                <a:lnTo>
                  <a:pt x="2531269" y="1344613"/>
                </a:lnTo>
                <a:lnTo>
                  <a:pt x="2549525" y="1380332"/>
                </a:lnTo>
                <a:lnTo>
                  <a:pt x="2566194" y="1416051"/>
                </a:lnTo>
                <a:lnTo>
                  <a:pt x="2581275" y="1452563"/>
                </a:lnTo>
                <a:lnTo>
                  <a:pt x="2594769" y="1488282"/>
                </a:lnTo>
                <a:lnTo>
                  <a:pt x="2606675" y="1524795"/>
                </a:lnTo>
                <a:lnTo>
                  <a:pt x="2616994" y="1560513"/>
                </a:lnTo>
                <a:lnTo>
                  <a:pt x="2627313" y="1596232"/>
                </a:lnTo>
                <a:lnTo>
                  <a:pt x="2635251" y="1630363"/>
                </a:lnTo>
                <a:lnTo>
                  <a:pt x="2642394" y="1664495"/>
                </a:lnTo>
                <a:lnTo>
                  <a:pt x="2647951" y="1698626"/>
                </a:lnTo>
                <a:lnTo>
                  <a:pt x="2652713" y="1731170"/>
                </a:lnTo>
                <a:lnTo>
                  <a:pt x="2656682" y="1762126"/>
                </a:lnTo>
                <a:lnTo>
                  <a:pt x="2659857" y="1792288"/>
                </a:lnTo>
                <a:lnTo>
                  <a:pt x="2661444" y="1820863"/>
                </a:lnTo>
                <a:lnTo>
                  <a:pt x="2662238" y="1847851"/>
                </a:lnTo>
                <a:lnTo>
                  <a:pt x="2661444" y="1862138"/>
                </a:lnTo>
                <a:lnTo>
                  <a:pt x="2659857" y="1875632"/>
                </a:lnTo>
                <a:lnTo>
                  <a:pt x="2656682" y="1888332"/>
                </a:lnTo>
                <a:lnTo>
                  <a:pt x="2651125" y="1901032"/>
                </a:lnTo>
                <a:lnTo>
                  <a:pt x="2646363" y="1913732"/>
                </a:lnTo>
                <a:lnTo>
                  <a:pt x="2639219" y="1924845"/>
                </a:lnTo>
                <a:lnTo>
                  <a:pt x="2632075" y="1935957"/>
                </a:lnTo>
                <a:lnTo>
                  <a:pt x="2622551" y="1945482"/>
                </a:lnTo>
                <a:lnTo>
                  <a:pt x="2613025" y="1954213"/>
                </a:lnTo>
                <a:lnTo>
                  <a:pt x="2603501" y="1961357"/>
                </a:lnTo>
                <a:lnTo>
                  <a:pt x="2591594" y="1969295"/>
                </a:lnTo>
                <a:lnTo>
                  <a:pt x="2579688" y="1974851"/>
                </a:lnTo>
                <a:lnTo>
                  <a:pt x="2567782" y="1979613"/>
                </a:lnTo>
                <a:lnTo>
                  <a:pt x="2554288" y="1983582"/>
                </a:lnTo>
                <a:lnTo>
                  <a:pt x="2540794" y="1985170"/>
                </a:lnTo>
                <a:lnTo>
                  <a:pt x="2526507" y="1985963"/>
                </a:lnTo>
                <a:lnTo>
                  <a:pt x="2513013" y="1985963"/>
                </a:lnTo>
                <a:lnTo>
                  <a:pt x="2498725" y="1983582"/>
                </a:lnTo>
                <a:lnTo>
                  <a:pt x="2486025" y="1980407"/>
                </a:lnTo>
                <a:lnTo>
                  <a:pt x="2472532" y="1976438"/>
                </a:lnTo>
                <a:lnTo>
                  <a:pt x="2460625" y="1970882"/>
                </a:lnTo>
                <a:lnTo>
                  <a:pt x="2449513" y="1964532"/>
                </a:lnTo>
                <a:lnTo>
                  <a:pt x="2438401" y="1955801"/>
                </a:lnTo>
                <a:lnTo>
                  <a:pt x="2428875" y="1947863"/>
                </a:lnTo>
                <a:lnTo>
                  <a:pt x="2420938" y="1938338"/>
                </a:lnTo>
                <a:lnTo>
                  <a:pt x="2412207" y="1927226"/>
                </a:lnTo>
                <a:lnTo>
                  <a:pt x="2405063" y="1916907"/>
                </a:lnTo>
                <a:lnTo>
                  <a:pt x="2399507" y="1905001"/>
                </a:lnTo>
                <a:lnTo>
                  <a:pt x="2395538" y="1892301"/>
                </a:lnTo>
                <a:lnTo>
                  <a:pt x="2391569" y="1879601"/>
                </a:lnTo>
                <a:lnTo>
                  <a:pt x="2389982" y="1865313"/>
                </a:lnTo>
                <a:lnTo>
                  <a:pt x="2388394" y="1851820"/>
                </a:lnTo>
                <a:lnTo>
                  <a:pt x="2388394" y="1840707"/>
                </a:lnTo>
                <a:lnTo>
                  <a:pt x="2386013" y="1819276"/>
                </a:lnTo>
                <a:lnTo>
                  <a:pt x="2382838" y="1787526"/>
                </a:lnTo>
                <a:lnTo>
                  <a:pt x="2378075" y="1747045"/>
                </a:lnTo>
                <a:lnTo>
                  <a:pt x="2374107" y="1724026"/>
                </a:lnTo>
                <a:lnTo>
                  <a:pt x="2370138" y="1701007"/>
                </a:lnTo>
                <a:lnTo>
                  <a:pt x="2364582" y="1675607"/>
                </a:lnTo>
                <a:lnTo>
                  <a:pt x="2357438" y="1648620"/>
                </a:lnTo>
                <a:lnTo>
                  <a:pt x="2350294" y="1621632"/>
                </a:lnTo>
                <a:lnTo>
                  <a:pt x="2341563" y="1593057"/>
                </a:lnTo>
                <a:lnTo>
                  <a:pt x="2332038" y="1564482"/>
                </a:lnTo>
                <a:lnTo>
                  <a:pt x="2320132" y="1535113"/>
                </a:lnTo>
                <a:lnTo>
                  <a:pt x="2308225" y="1506538"/>
                </a:lnTo>
                <a:lnTo>
                  <a:pt x="2293938" y="1477170"/>
                </a:lnTo>
                <a:lnTo>
                  <a:pt x="2278063" y="1447801"/>
                </a:lnTo>
                <a:lnTo>
                  <a:pt x="2260600" y="1419226"/>
                </a:lnTo>
                <a:lnTo>
                  <a:pt x="2242344" y="1390651"/>
                </a:lnTo>
                <a:lnTo>
                  <a:pt x="2232025" y="1377157"/>
                </a:lnTo>
                <a:lnTo>
                  <a:pt x="2221707" y="1363663"/>
                </a:lnTo>
                <a:lnTo>
                  <a:pt x="2209800" y="1350169"/>
                </a:lnTo>
                <a:lnTo>
                  <a:pt x="2198688" y="1336676"/>
                </a:lnTo>
                <a:lnTo>
                  <a:pt x="2186782" y="1324769"/>
                </a:lnTo>
                <a:lnTo>
                  <a:pt x="2174082" y="1311276"/>
                </a:lnTo>
                <a:lnTo>
                  <a:pt x="2161382" y="1299369"/>
                </a:lnTo>
                <a:lnTo>
                  <a:pt x="2147094" y="1288257"/>
                </a:lnTo>
                <a:lnTo>
                  <a:pt x="2133600" y="1276351"/>
                </a:lnTo>
                <a:lnTo>
                  <a:pt x="2118519" y="1265238"/>
                </a:lnTo>
                <a:lnTo>
                  <a:pt x="2104232" y="1254919"/>
                </a:lnTo>
                <a:lnTo>
                  <a:pt x="2088357" y="1244601"/>
                </a:lnTo>
                <a:lnTo>
                  <a:pt x="2072482" y="1235076"/>
                </a:lnTo>
                <a:lnTo>
                  <a:pt x="2055019" y="1226344"/>
                </a:lnTo>
                <a:lnTo>
                  <a:pt x="2038350" y="1216819"/>
                </a:lnTo>
                <a:lnTo>
                  <a:pt x="2019300" y="1208882"/>
                </a:lnTo>
                <a:lnTo>
                  <a:pt x="2001044" y="1201738"/>
                </a:lnTo>
                <a:lnTo>
                  <a:pt x="1981994" y="1193801"/>
                </a:lnTo>
                <a:lnTo>
                  <a:pt x="1962150" y="1187451"/>
                </a:lnTo>
                <a:lnTo>
                  <a:pt x="1940719" y="1181894"/>
                </a:lnTo>
                <a:lnTo>
                  <a:pt x="1920082" y="1177132"/>
                </a:lnTo>
                <a:lnTo>
                  <a:pt x="1898650" y="1172369"/>
                </a:lnTo>
                <a:lnTo>
                  <a:pt x="1851819" y="1164432"/>
                </a:lnTo>
                <a:lnTo>
                  <a:pt x="1806575" y="1158082"/>
                </a:lnTo>
                <a:lnTo>
                  <a:pt x="1761331" y="1154113"/>
                </a:lnTo>
                <a:lnTo>
                  <a:pt x="1717675" y="1150938"/>
                </a:lnTo>
                <a:lnTo>
                  <a:pt x="1674019" y="1150144"/>
                </a:lnTo>
                <a:lnTo>
                  <a:pt x="1632744" y="1150938"/>
                </a:lnTo>
                <a:lnTo>
                  <a:pt x="1592263" y="1153319"/>
                </a:lnTo>
                <a:lnTo>
                  <a:pt x="1550988" y="1156494"/>
                </a:lnTo>
                <a:lnTo>
                  <a:pt x="1512888" y="1162051"/>
                </a:lnTo>
                <a:lnTo>
                  <a:pt x="1474788" y="1169988"/>
                </a:lnTo>
                <a:lnTo>
                  <a:pt x="1437481" y="1177926"/>
                </a:lnTo>
                <a:lnTo>
                  <a:pt x="1401763" y="1188244"/>
                </a:lnTo>
                <a:lnTo>
                  <a:pt x="1366838" y="1200151"/>
                </a:lnTo>
                <a:lnTo>
                  <a:pt x="1333500" y="1213644"/>
                </a:lnTo>
                <a:lnTo>
                  <a:pt x="1300956" y="1228726"/>
                </a:lnTo>
                <a:lnTo>
                  <a:pt x="1270000" y="1244601"/>
                </a:lnTo>
                <a:lnTo>
                  <a:pt x="1239838" y="1262857"/>
                </a:lnTo>
                <a:lnTo>
                  <a:pt x="1210469" y="1281907"/>
                </a:lnTo>
                <a:lnTo>
                  <a:pt x="1182688" y="1303338"/>
                </a:lnTo>
                <a:lnTo>
                  <a:pt x="1156494" y="1325563"/>
                </a:lnTo>
                <a:lnTo>
                  <a:pt x="1131094" y="1349376"/>
                </a:lnTo>
                <a:lnTo>
                  <a:pt x="1107281" y="1375569"/>
                </a:lnTo>
                <a:lnTo>
                  <a:pt x="1084263" y="1401763"/>
                </a:lnTo>
                <a:lnTo>
                  <a:pt x="1063625" y="1429544"/>
                </a:lnTo>
                <a:lnTo>
                  <a:pt x="1043781" y="1459707"/>
                </a:lnTo>
                <a:lnTo>
                  <a:pt x="1024731" y="1491457"/>
                </a:lnTo>
                <a:lnTo>
                  <a:pt x="1008063" y="1524001"/>
                </a:lnTo>
                <a:lnTo>
                  <a:pt x="992188" y="1557338"/>
                </a:lnTo>
                <a:lnTo>
                  <a:pt x="977900" y="1592263"/>
                </a:lnTo>
                <a:lnTo>
                  <a:pt x="965200" y="1628776"/>
                </a:lnTo>
                <a:lnTo>
                  <a:pt x="954088" y="1667670"/>
                </a:lnTo>
                <a:lnTo>
                  <a:pt x="944563" y="1706563"/>
                </a:lnTo>
                <a:lnTo>
                  <a:pt x="938213" y="1731170"/>
                </a:lnTo>
                <a:lnTo>
                  <a:pt x="934244" y="1755776"/>
                </a:lnTo>
                <a:lnTo>
                  <a:pt x="931069" y="1778795"/>
                </a:lnTo>
                <a:lnTo>
                  <a:pt x="929481" y="1802607"/>
                </a:lnTo>
                <a:lnTo>
                  <a:pt x="927894" y="1826420"/>
                </a:lnTo>
                <a:lnTo>
                  <a:pt x="927100" y="1849438"/>
                </a:lnTo>
                <a:lnTo>
                  <a:pt x="927100" y="1871663"/>
                </a:lnTo>
                <a:lnTo>
                  <a:pt x="927894" y="1893888"/>
                </a:lnTo>
                <a:lnTo>
                  <a:pt x="929481" y="1916113"/>
                </a:lnTo>
                <a:lnTo>
                  <a:pt x="931863" y="1938338"/>
                </a:lnTo>
                <a:lnTo>
                  <a:pt x="934244" y="1958976"/>
                </a:lnTo>
                <a:lnTo>
                  <a:pt x="938213" y="1979613"/>
                </a:lnTo>
                <a:lnTo>
                  <a:pt x="942975" y="2000251"/>
                </a:lnTo>
                <a:lnTo>
                  <a:pt x="946944" y="2019301"/>
                </a:lnTo>
                <a:lnTo>
                  <a:pt x="952500" y="2038351"/>
                </a:lnTo>
                <a:lnTo>
                  <a:pt x="958056" y="2057401"/>
                </a:lnTo>
                <a:lnTo>
                  <a:pt x="963613" y="2074070"/>
                </a:lnTo>
                <a:lnTo>
                  <a:pt x="969963" y="2091532"/>
                </a:lnTo>
                <a:lnTo>
                  <a:pt x="977900" y="2108201"/>
                </a:lnTo>
                <a:lnTo>
                  <a:pt x="985044" y="2124076"/>
                </a:lnTo>
                <a:lnTo>
                  <a:pt x="992188" y="2138363"/>
                </a:lnTo>
                <a:lnTo>
                  <a:pt x="1000125" y="2153445"/>
                </a:lnTo>
                <a:lnTo>
                  <a:pt x="1008856" y="2166145"/>
                </a:lnTo>
                <a:lnTo>
                  <a:pt x="1017588" y="2179638"/>
                </a:lnTo>
                <a:lnTo>
                  <a:pt x="1025525" y="2190751"/>
                </a:lnTo>
                <a:lnTo>
                  <a:pt x="1035050" y="2201863"/>
                </a:lnTo>
                <a:lnTo>
                  <a:pt x="1043781" y="2212182"/>
                </a:lnTo>
                <a:lnTo>
                  <a:pt x="1052513" y="2220913"/>
                </a:lnTo>
                <a:lnTo>
                  <a:pt x="1062831" y="2228851"/>
                </a:lnTo>
                <a:lnTo>
                  <a:pt x="1071563" y="2235995"/>
                </a:lnTo>
                <a:lnTo>
                  <a:pt x="1081088" y="2241551"/>
                </a:lnTo>
                <a:lnTo>
                  <a:pt x="1090613" y="2246313"/>
                </a:lnTo>
                <a:lnTo>
                  <a:pt x="1098550" y="2249488"/>
                </a:lnTo>
                <a:lnTo>
                  <a:pt x="1107281" y="2251870"/>
                </a:lnTo>
                <a:lnTo>
                  <a:pt x="1115219" y="2252663"/>
                </a:lnTo>
                <a:lnTo>
                  <a:pt x="1124744" y="2252663"/>
                </a:lnTo>
                <a:lnTo>
                  <a:pt x="1133475" y="2251870"/>
                </a:lnTo>
                <a:lnTo>
                  <a:pt x="1142206" y="2249488"/>
                </a:lnTo>
                <a:lnTo>
                  <a:pt x="1151731" y="2246313"/>
                </a:lnTo>
                <a:lnTo>
                  <a:pt x="1160463" y="2242345"/>
                </a:lnTo>
                <a:lnTo>
                  <a:pt x="1169988" y="2236788"/>
                </a:lnTo>
                <a:lnTo>
                  <a:pt x="1180306" y="2230438"/>
                </a:lnTo>
                <a:lnTo>
                  <a:pt x="1189831" y="2222501"/>
                </a:lnTo>
                <a:lnTo>
                  <a:pt x="1199356" y="2213770"/>
                </a:lnTo>
                <a:lnTo>
                  <a:pt x="1209675" y="2204245"/>
                </a:lnTo>
                <a:lnTo>
                  <a:pt x="1219200" y="2193132"/>
                </a:lnTo>
                <a:lnTo>
                  <a:pt x="1229519" y="2181226"/>
                </a:lnTo>
                <a:lnTo>
                  <a:pt x="1239838" y="2167732"/>
                </a:lnTo>
                <a:lnTo>
                  <a:pt x="1272381" y="2126457"/>
                </a:lnTo>
                <a:lnTo>
                  <a:pt x="1304925" y="2088357"/>
                </a:lnTo>
                <a:lnTo>
                  <a:pt x="1337469" y="2052638"/>
                </a:lnTo>
                <a:lnTo>
                  <a:pt x="1370013" y="2018507"/>
                </a:lnTo>
                <a:lnTo>
                  <a:pt x="1402556" y="1987551"/>
                </a:lnTo>
                <a:lnTo>
                  <a:pt x="1419225" y="1973263"/>
                </a:lnTo>
                <a:lnTo>
                  <a:pt x="1435100" y="1958976"/>
                </a:lnTo>
                <a:lnTo>
                  <a:pt x="1452563" y="1946276"/>
                </a:lnTo>
                <a:lnTo>
                  <a:pt x="1468438" y="1934370"/>
                </a:lnTo>
                <a:lnTo>
                  <a:pt x="1485106" y="1921670"/>
                </a:lnTo>
                <a:lnTo>
                  <a:pt x="1500981" y="1911351"/>
                </a:lnTo>
                <a:lnTo>
                  <a:pt x="1517650" y="1900238"/>
                </a:lnTo>
                <a:lnTo>
                  <a:pt x="1534319" y="1890713"/>
                </a:lnTo>
                <a:lnTo>
                  <a:pt x="1550194" y="1881982"/>
                </a:lnTo>
                <a:lnTo>
                  <a:pt x="1567657" y="1872457"/>
                </a:lnTo>
                <a:lnTo>
                  <a:pt x="1583531" y="1865313"/>
                </a:lnTo>
                <a:lnTo>
                  <a:pt x="1600200" y="1858170"/>
                </a:lnTo>
                <a:lnTo>
                  <a:pt x="1616075" y="1851820"/>
                </a:lnTo>
                <a:lnTo>
                  <a:pt x="1632744" y="1846263"/>
                </a:lnTo>
                <a:lnTo>
                  <a:pt x="1648619" y="1839913"/>
                </a:lnTo>
                <a:lnTo>
                  <a:pt x="1666081" y="1835945"/>
                </a:lnTo>
                <a:lnTo>
                  <a:pt x="1682750" y="1831976"/>
                </a:lnTo>
                <a:lnTo>
                  <a:pt x="1698625" y="1828801"/>
                </a:lnTo>
                <a:lnTo>
                  <a:pt x="1715294" y="1826420"/>
                </a:lnTo>
                <a:lnTo>
                  <a:pt x="1731169" y="1824832"/>
                </a:lnTo>
                <a:lnTo>
                  <a:pt x="1747838" y="1823245"/>
                </a:lnTo>
                <a:lnTo>
                  <a:pt x="1763713" y="1822451"/>
                </a:lnTo>
                <a:lnTo>
                  <a:pt x="1769269" y="1822451"/>
                </a:lnTo>
                <a:lnTo>
                  <a:pt x="1793081" y="1823245"/>
                </a:lnTo>
                <a:lnTo>
                  <a:pt x="1817688" y="1825626"/>
                </a:lnTo>
                <a:lnTo>
                  <a:pt x="1842294" y="1829595"/>
                </a:lnTo>
                <a:lnTo>
                  <a:pt x="1866107" y="1834357"/>
                </a:lnTo>
                <a:lnTo>
                  <a:pt x="1889919" y="1840707"/>
                </a:lnTo>
                <a:lnTo>
                  <a:pt x="1912144" y="1850232"/>
                </a:lnTo>
                <a:lnTo>
                  <a:pt x="1935163" y="1858963"/>
                </a:lnTo>
                <a:lnTo>
                  <a:pt x="1958182" y="1870076"/>
                </a:lnTo>
                <a:lnTo>
                  <a:pt x="1980407" y="1882776"/>
                </a:lnTo>
                <a:lnTo>
                  <a:pt x="2001044" y="1897063"/>
                </a:lnTo>
                <a:lnTo>
                  <a:pt x="2022475" y="1912938"/>
                </a:lnTo>
                <a:lnTo>
                  <a:pt x="2043113" y="1928813"/>
                </a:lnTo>
                <a:lnTo>
                  <a:pt x="2063750" y="1947070"/>
                </a:lnTo>
                <a:lnTo>
                  <a:pt x="2082800" y="1967707"/>
                </a:lnTo>
                <a:lnTo>
                  <a:pt x="2102644" y="1987551"/>
                </a:lnTo>
                <a:lnTo>
                  <a:pt x="2120900" y="2010570"/>
                </a:lnTo>
                <a:lnTo>
                  <a:pt x="2136775" y="2031207"/>
                </a:lnTo>
                <a:lnTo>
                  <a:pt x="2151063" y="2052638"/>
                </a:lnTo>
                <a:lnTo>
                  <a:pt x="2164557" y="2074070"/>
                </a:lnTo>
                <a:lnTo>
                  <a:pt x="2175669" y="2096295"/>
                </a:lnTo>
                <a:lnTo>
                  <a:pt x="2186782" y="2118520"/>
                </a:lnTo>
                <a:lnTo>
                  <a:pt x="2195513" y="2141538"/>
                </a:lnTo>
                <a:lnTo>
                  <a:pt x="2202657" y="2163763"/>
                </a:lnTo>
                <a:lnTo>
                  <a:pt x="2209007" y="2187576"/>
                </a:lnTo>
                <a:lnTo>
                  <a:pt x="2214563" y="2211388"/>
                </a:lnTo>
                <a:lnTo>
                  <a:pt x="2218532" y="2235995"/>
                </a:lnTo>
                <a:lnTo>
                  <a:pt x="2220913" y="2260601"/>
                </a:lnTo>
                <a:lnTo>
                  <a:pt x="2221707" y="2284413"/>
                </a:lnTo>
                <a:lnTo>
                  <a:pt x="2221707" y="2309020"/>
                </a:lnTo>
                <a:lnTo>
                  <a:pt x="2220119" y="2334420"/>
                </a:lnTo>
                <a:lnTo>
                  <a:pt x="2216944" y="2359820"/>
                </a:lnTo>
                <a:lnTo>
                  <a:pt x="2212975" y="2385220"/>
                </a:lnTo>
                <a:lnTo>
                  <a:pt x="2207419" y="2410620"/>
                </a:lnTo>
                <a:lnTo>
                  <a:pt x="2200275" y="2436020"/>
                </a:lnTo>
                <a:lnTo>
                  <a:pt x="2193132" y="2461420"/>
                </a:lnTo>
                <a:lnTo>
                  <a:pt x="2183607" y="2487613"/>
                </a:lnTo>
                <a:lnTo>
                  <a:pt x="2172494" y="2513013"/>
                </a:lnTo>
                <a:lnTo>
                  <a:pt x="2161382" y="2539207"/>
                </a:lnTo>
                <a:lnTo>
                  <a:pt x="2147888" y="2565401"/>
                </a:lnTo>
                <a:lnTo>
                  <a:pt x="2133600" y="2590801"/>
                </a:lnTo>
                <a:lnTo>
                  <a:pt x="2117725" y="2616995"/>
                </a:lnTo>
                <a:lnTo>
                  <a:pt x="2101850" y="2643188"/>
                </a:lnTo>
                <a:lnTo>
                  <a:pt x="2082800" y="2667795"/>
                </a:lnTo>
                <a:lnTo>
                  <a:pt x="2064544" y="2693195"/>
                </a:lnTo>
                <a:lnTo>
                  <a:pt x="2043907" y="2719388"/>
                </a:lnTo>
                <a:lnTo>
                  <a:pt x="2021682" y="2744789"/>
                </a:lnTo>
                <a:lnTo>
                  <a:pt x="1998663" y="2769395"/>
                </a:lnTo>
                <a:lnTo>
                  <a:pt x="1974057" y="2794795"/>
                </a:lnTo>
                <a:lnTo>
                  <a:pt x="1943100" y="2824957"/>
                </a:lnTo>
                <a:lnTo>
                  <a:pt x="1912938" y="2851945"/>
                </a:lnTo>
                <a:lnTo>
                  <a:pt x="1886744" y="2875757"/>
                </a:lnTo>
                <a:lnTo>
                  <a:pt x="1861344" y="2897189"/>
                </a:lnTo>
                <a:lnTo>
                  <a:pt x="1825625" y="2927351"/>
                </a:lnTo>
                <a:lnTo>
                  <a:pt x="1812131" y="2940051"/>
                </a:lnTo>
                <a:lnTo>
                  <a:pt x="1801019" y="2951957"/>
                </a:lnTo>
                <a:lnTo>
                  <a:pt x="1790700" y="2962276"/>
                </a:lnTo>
                <a:lnTo>
                  <a:pt x="1783557" y="2974182"/>
                </a:lnTo>
                <a:lnTo>
                  <a:pt x="1777207" y="2984501"/>
                </a:lnTo>
                <a:lnTo>
                  <a:pt x="1774031" y="2996407"/>
                </a:lnTo>
                <a:lnTo>
                  <a:pt x="1771650" y="3008313"/>
                </a:lnTo>
                <a:lnTo>
                  <a:pt x="1770857" y="3021013"/>
                </a:lnTo>
                <a:lnTo>
                  <a:pt x="1771650" y="3036095"/>
                </a:lnTo>
                <a:lnTo>
                  <a:pt x="1774825" y="3051176"/>
                </a:lnTo>
                <a:lnTo>
                  <a:pt x="1778794" y="3070226"/>
                </a:lnTo>
                <a:lnTo>
                  <a:pt x="1783557" y="3091657"/>
                </a:lnTo>
                <a:lnTo>
                  <a:pt x="1798638" y="3140870"/>
                </a:lnTo>
                <a:lnTo>
                  <a:pt x="1809750" y="3179764"/>
                </a:lnTo>
                <a:lnTo>
                  <a:pt x="1818481" y="3216276"/>
                </a:lnTo>
                <a:lnTo>
                  <a:pt x="1825625" y="3251995"/>
                </a:lnTo>
                <a:lnTo>
                  <a:pt x="1832769" y="3286126"/>
                </a:lnTo>
                <a:lnTo>
                  <a:pt x="1836738" y="3318670"/>
                </a:lnTo>
                <a:lnTo>
                  <a:pt x="1839913" y="3351214"/>
                </a:lnTo>
                <a:lnTo>
                  <a:pt x="1840707" y="3381376"/>
                </a:lnTo>
                <a:lnTo>
                  <a:pt x="1841500" y="3410745"/>
                </a:lnTo>
                <a:lnTo>
                  <a:pt x="1839913" y="3438526"/>
                </a:lnTo>
                <a:lnTo>
                  <a:pt x="1837531" y="3464720"/>
                </a:lnTo>
                <a:lnTo>
                  <a:pt x="1834357" y="3490914"/>
                </a:lnTo>
                <a:lnTo>
                  <a:pt x="1829594" y="3515520"/>
                </a:lnTo>
                <a:lnTo>
                  <a:pt x="1823244" y="3539332"/>
                </a:lnTo>
                <a:lnTo>
                  <a:pt x="1816100" y="3562351"/>
                </a:lnTo>
                <a:lnTo>
                  <a:pt x="1808957" y="3582989"/>
                </a:lnTo>
                <a:lnTo>
                  <a:pt x="1800225" y="3603626"/>
                </a:lnTo>
                <a:lnTo>
                  <a:pt x="1789907" y="3623470"/>
                </a:lnTo>
                <a:lnTo>
                  <a:pt x="1779588" y="3641726"/>
                </a:lnTo>
                <a:lnTo>
                  <a:pt x="1767681" y="3659982"/>
                </a:lnTo>
                <a:lnTo>
                  <a:pt x="1756569" y="3677445"/>
                </a:lnTo>
                <a:lnTo>
                  <a:pt x="1743869" y="3692526"/>
                </a:lnTo>
                <a:lnTo>
                  <a:pt x="1730375" y="3707607"/>
                </a:lnTo>
                <a:lnTo>
                  <a:pt x="1717675" y="3721895"/>
                </a:lnTo>
                <a:lnTo>
                  <a:pt x="1702594" y="3735389"/>
                </a:lnTo>
                <a:lnTo>
                  <a:pt x="1689100" y="3748089"/>
                </a:lnTo>
                <a:lnTo>
                  <a:pt x="1673225" y="3759201"/>
                </a:lnTo>
                <a:lnTo>
                  <a:pt x="1658938" y="3771107"/>
                </a:lnTo>
                <a:lnTo>
                  <a:pt x="1643063" y="3780632"/>
                </a:lnTo>
                <a:lnTo>
                  <a:pt x="1627981" y="3790157"/>
                </a:lnTo>
                <a:lnTo>
                  <a:pt x="1611313" y="3799682"/>
                </a:lnTo>
                <a:lnTo>
                  <a:pt x="1596231" y="3808414"/>
                </a:lnTo>
                <a:lnTo>
                  <a:pt x="1579563" y="3815557"/>
                </a:lnTo>
                <a:lnTo>
                  <a:pt x="1560513" y="3824289"/>
                </a:lnTo>
                <a:lnTo>
                  <a:pt x="1541463" y="3831432"/>
                </a:lnTo>
                <a:lnTo>
                  <a:pt x="1521619" y="3836989"/>
                </a:lnTo>
                <a:lnTo>
                  <a:pt x="1500981" y="3841751"/>
                </a:lnTo>
                <a:lnTo>
                  <a:pt x="1480344" y="3845720"/>
                </a:lnTo>
                <a:lnTo>
                  <a:pt x="1458913" y="3848895"/>
                </a:lnTo>
                <a:lnTo>
                  <a:pt x="1436688" y="3851276"/>
                </a:lnTo>
                <a:lnTo>
                  <a:pt x="1415256" y="3851276"/>
                </a:lnTo>
                <a:lnTo>
                  <a:pt x="1397794" y="3851276"/>
                </a:lnTo>
                <a:lnTo>
                  <a:pt x="1380331" y="3849689"/>
                </a:lnTo>
                <a:lnTo>
                  <a:pt x="1363663" y="3848101"/>
                </a:lnTo>
                <a:lnTo>
                  <a:pt x="1346200" y="3845720"/>
                </a:lnTo>
                <a:lnTo>
                  <a:pt x="1329531" y="3842545"/>
                </a:lnTo>
                <a:lnTo>
                  <a:pt x="1311275" y="3839370"/>
                </a:lnTo>
                <a:lnTo>
                  <a:pt x="1293813" y="3835401"/>
                </a:lnTo>
                <a:lnTo>
                  <a:pt x="1276350" y="3829845"/>
                </a:lnTo>
                <a:lnTo>
                  <a:pt x="1258888" y="3825082"/>
                </a:lnTo>
                <a:lnTo>
                  <a:pt x="1241425" y="3817939"/>
                </a:lnTo>
                <a:lnTo>
                  <a:pt x="1223963" y="3810795"/>
                </a:lnTo>
                <a:lnTo>
                  <a:pt x="1205706" y="3803651"/>
                </a:lnTo>
                <a:lnTo>
                  <a:pt x="1189038" y="3795714"/>
                </a:lnTo>
                <a:lnTo>
                  <a:pt x="1171575" y="3785395"/>
                </a:lnTo>
                <a:lnTo>
                  <a:pt x="1154906" y="3775870"/>
                </a:lnTo>
                <a:lnTo>
                  <a:pt x="1137444" y="3766345"/>
                </a:lnTo>
                <a:lnTo>
                  <a:pt x="1120775" y="3754439"/>
                </a:lnTo>
                <a:lnTo>
                  <a:pt x="1104106" y="3742532"/>
                </a:lnTo>
                <a:lnTo>
                  <a:pt x="1087438" y="3729832"/>
                </a:lnTo>
                <a:lnTo>
                  <a:pt x="1071563" y="3717132"/>
                </a:lnTo>
                <a:lnTo>
                  <a:pt x="1054894" y="3702845"/>
                </a:lnTo>
                <a:lnTo>
                  <a:pt x="1039813" y="3688557"/>
                </a:lnTo>
                <a:lnTo>
                  <a:pt x="1023938" y="3672682"/>
                </a:lnTo>
                <a:lnTo>
                  <a:pt x="1008856" y="3656807"/>
                </a:lnTo>
                <a:lnTo>
                  <a:pt x="993775" y="3639345"/>
                </a:lnTo>
                <a:lnTo>
                  <a:pt x="979488" y="3622676"/>
                </a:lnTo>
                <a:lnTo>
                  <a:pt x="964406" y="3603626"/>
                </a:lnTo>
                <a:lnTo>
                  <a:pt x="950913" y="3584576"/>
                </a:lnTo>
                <a:lnTo>
                  <a:pt x="937419" y="3565526"/>
                </a:lnTo>
                <a:lnTo>
                  <a:pt x="924719" y="3544095"/>
                </a:lnTo>
                <a:lnTo>
                  <a:pt x="911225" y="3522664"/>
                </a:lnTo>
                <a:lnTo>
                  <a:pt x="899319" y="3501232"/>
                </a:lnTo>
                <a:lnTo>
                  <a:pt x="893763" y="3488532"/>
                </a:lnTo>
                <a:lnTo>
                  <a:pt x="889000" y="3475832"/>
                </a:lnTo>
                <a:lnTo>
                  <a:pt x="885825" y="3462339"/>
                </a:lnTo>
                <a:lnTo>
                  <a:pt x="884238" y="3449639"/>
                </a:lnTo>
                <a:lnTo>
                  <a:pt x="882650" y="3435351"/>
                </a:lnTo>
                <a:lnTo>
                  <a:pt x="884238" y="3422651"/>
                </a:lnTo>
                <a:lnTo>
                  <a:pt x="886619" y="3409951"/>
                </a:lnTo>
                <a:lnTo>
                  <a:pt x="889794" y="3397251"/>
                </a:lnTo>
                <a:lnTo>
                  <a:pt x="893763" y="3384551"/>
                </a:lnTo>
                <a:lnTo>
                  <a:pt x="899319" y="3372645"/>
                </a:lnTo>
                <a:lnTo>
                  <a:pt x="905669" y="3361532"/>
                </a:lnTo>
                <a:lnTo>
                  <a:pt x="914400" y="3351214"/>
                </a:lnTo>
                <a:lnTo>
                  <a:pt x="923131" y="3340895"/>
                </a:lnTo>
                <a:lnTo>
                  <a:pt x="932656" y="3331370"/>
                </a:lnTo>
                <a:lnTo>
                  <a:pt x="943769" y="3323432"/>
                </a:lnTo>
                <a:lnTo>
                  <a:pt x="955675" y="3315495"/>
                </a:lnTo>
                <a:lnTo>
                  <a:pt x="968375" y="3309939"/>
                </a:lnTo>
                <a:lnTo>
                  <a:pt x="981075" y="3305176"/>
                </a:lnTo>
                <a:lnTo>
                  <a:pt x="994569" y="3302001"/>
                </a:lnTo>
                <a:lnTo>
                  <a:pt x="1008063" y="3300414"/>
                </a:lnTo>
                <a:lnTo>
                  <a:pt x="1020763" y="3299620"/>
                </a:lnTo>
                <a:lnTo>
                  <a:pt x="1034256" y="3300414"/>
                </a:lnTo>
                <a:lnTo>
                  <a:pt x="1046956" y="3302795"/>
                </a:lnTo>
                <a:lnTo>
                  <a:pt x="1059656" y="3305970"/>
                </a:lnTo>
                <a:lnTo>
                  <a:pt x="1072356" y="3309939"/>
                </a:lnTo>
                <a:lnTo>
                  <a:pt x="1083469" y="3315495"/>
                </a:lnTo>
                <a:lnTo>
                  <a:pt x="1095375" y="3322639"/>
                </a:lnTo>
                <a:lnTo>
                  <a:pt x="1106488" y="3330576"/>
                </a:lnTo>
                <a:lnTo>
                  <a:pt x="1116013" y="3339307"/>
                </a:lnTo>
                <a:lnTo>
                  <a:pt x="1125538" y="3349626"/>
                </a:lnTo>
                <a:lnTo>
                  <a:pt x="1133475" y="3359945"/>
                </a:lnTo>
                <a:lnTo>
                  <a:pt x="1140619" y="3371851"/>
                </a:lnTo>
                <a:lnTo>
                  <a:pt x="1150938" y="3390107"/>
                </a:lnTo>
                <a:lnTo>
                  <a:pt x="1161256" y="3406776"/>
                </a:lnTo>
                <a:lnTo>
                  <a:pt x="1171575" y="3422651"/>
                </a:lnTo>
                <a:lnTo>
                  <a:pt x="1182688" y="3438526"/>
                </a:lnTo>
                <a:lnTo>
                  <a:pt x="1193006" y="3452020"/>
                </a:lnTo>
                <a:lnTo>
                  <a:pt x="1204119" y="3465514"/>
                </a:lnTo>
                <a:lnTo>
                  <a:pt x="1216025" y="3478214"/>
                </a:lnTo>
                <a:lnTo>
                  <a:pt x="1227138" y="3489326"/>
                </a:lnTo>
                <a:lnTo>
                  <a:pt x="1239044" y="3500439"/>
                </a:lnTo>
                <a:lnTo>
                  <a:pt x="1250156" y="3509964"/>
                </a:lnTo>
                <a:lnTo>
                  <a:pt x="1261269" y="3519489"/>
                </a:lnTo>
                <a:lnTo>
                  <a:pt x="1273175" y="3528220"/>
                </a:lnTo>
                <a:lnTo>
                  <a:pt x="1285081" y="3535364"/>
                </a:lnTo>
                <a:lnTo>
                  <a:pt x="1296988" y="3542507"/>
                </a:lnTo>
                <a:lnTo>
                  <a:pt x="1308100" y="3548857"/>
                </a:lnTo>
                <a:lnTo>
                  <a:pt x="1319213" y="3554414"/>
                </a:lnTo>
                <a:lnTo>
                  <a:pt x="1330325" y="3559970"/>
                </a:lnTo>
                <a:lnTo>
                  <a:pt x="1341438" y="3563939"/>
                </a:lnTo>
                <a:lnTo>
                  <a:pt x="1351756" y="3567114"/>
                </a:lnTo>
                <a:lnTo>
                  <a:pt x="1362869" y="3570289"/>
                </a:lnTo>
                <a:lnTo>
                  <a:pt x="1373188" y="3572670"/>
                </a:lnTo>
                <a:lnTo>
                  <a:pt x="1382713" y="3575051"/>
                </a:lnTo>
                <a:lnTo>
                  <a:pt x="1402556" y="3576639"/>
                </a:lnTo>
                <a:lnTo>
                  <a:pt x="1420813" y="3577432"/>
                </a:lnTo>
                <a:lnTo>
                  <a:pt x="1436688" y="3575845"/>
                </a:lnTo>
                <a:lnTo>
                  <a:pt x="1444625" y="3574257"/>
                </a:lnTo>
                <a:lnTo>
                  <a:pt x="1451769" y="3572670"/>
                </a:lnTo>
                <a:lnTo>
                  <a:pt x="1458119" y="3570289"/>
                </a:lnTo>
                <a:lnTo>
                  <a:pt x="1463675" y="3567907"/>
                </a:lnTo>
                <a:lnTo>
                  <a:pt x="1473994" y="3563939"/>
                </a:lnTo>
                <a:lnTo>
                  <a:pt x="1485106" y="3558382"/>
                </a:lnTo>
                <a:lnTo>
                  <a:pt x="1496219" y="3550445"/>
                </a:lnTo>
                <a:lnTo>
                  <a:pt x="1508125" y="3542507"/>
                </a:lnTo>
                <a:lnTo>
                  <a:pt x="1520031" y="3532189"/>
                </a:lnTo>
                <a:lnTo>
                  <a:pt x="1525588" y="3526632"/>
                </a:lnTo>
                <a:lnTo>
                  <a:pt x="1530350" y="3519489"/>
                </a:lnTo>
                <a:lnTo>
                  <a:pt x="1536700" y="3513139"/>
                </a:lnTo>
                <a:lnTo>
                  <a:pt x="1541463" y="3505995"/>
                </a:lnTo>
                <a:lnTo>
                  <a:pt x="1546225" y="3498057"/>
                </a:lnTo>
                <a:lnTo>
                  <a:pt x="1550194" y="3488532"/>
                </a:lnTo>
                <a:lnTo>
                  <a:pt x="1554163" y="3479007"/>
                </a:lnTo>
                <a:lnTo>
                  <a:pt x="1557338" y="3468689"/>
                </a:lnTo>
                <a:lnTo>
                  <a:pt x="1560513" y="3456782"/>
                </a:lnTo>
                <a:lnTo>
                  <a:pt x="1563688" y="3444876"/>
                </a:lnTo>
                <a:lnTo>
                  <a:pt x="1566069" y="3431382"/>
                </a:lnTo>
                <a:lnTo>
                  <a:pt x="1566863" y="3417889"/>
                </a:lnTo>
                <a:lnTo>
                  <a:pt x="1567657" y="3402807"/>
                </a:lnTo>
                <a:lnTo>
                  <a:pt x="1567657" y="3387726"/>
                </a:lnTo>
                <a:lnTo>
                  <a:pt x="1566863" y="3370264"/>
                </a:lnTo>
                <a:lnTo>
                  <a:pt x="1565275" y="3352801"/>
                </a:lnTo>
                <a:lnTo>
                  <a:pt x="1562894" y="3333751"/>
                </a:lnTo>
                <a:lnTo>
                  <a:pt x="1558925" y="3313114"/>
                </a:lnTo>
                <a:lnTo>
                  <a:pt x="1554957" y="3292476"/>
                </a:lnTo>
                <a:lnTo>
                  <a:pt x="1550194" y="3270251"/>
                </a:lnTo>
                <a:lnTo>
                  <a:pt x="1543844" y="3245645"/>
                </a:lnTo>
                <a:lnTo>
                  <a:pt x="1536700" y="3221039"/>
                </a:lnTo>
                <a:lnTo>
                  <a:pt x="1528763" y="3193257"/>
                </a:lnTo>
                <a:lnTo>
                  <a:pt x="1521619" y="3166270"/>
                </a:lnTo>
                <a:lnTo>
                  <a:pt x="1516063" y="3140870"/>
                </a:lnTo>
                <a:lnTo>
                  <a:pt x="1511300" y="3117057"/>
                </a:lnTo>
                <a:lnTo>
                  <a:pt x="1507331" y="3094038"/>
                </a:lnTo>
                <a:lnTo>
                  <a:pt x="1504156" y="3071020"/>
                </a:lnTo>
                <a:lnTo>
                  <a:pt x="1500981" y="3048795"/>
                </a:lnTo>
                <a:lnTo>
                  <a:pt x="1500188" y="3028951"/>
                </a:lnTo>
                <a:lnTo>
                  <a:pt x="1499394" y="3009107"/>
                </a:lnTo>
                <a:lnTo>
                  <a:pt x="1500188" y="2989263"/>
                </a:lnTo>
                <a:lnTo>
                  <a:pt x="1501775" y="2971801"/>
                </a:lnTo>
                <a:lnTo>
                  <a:pt x="1504156" y="2953545"/>
                </a:lnTo>
                <a:lnTo>
                  <a:pt x="1507331" y="2936876"/>
                </a:lnTo>
                <a:lnTo>
                  <a:pt x="1511300" y="2920207"/>
                </a:lnTo>
                <a:lnTo>
                  <a:pt x="1515269" y="2904332"/>
                </a:lnTo>
                <a:lnTo>
                  <a:pt x="1520031" y="2889251"/>
                </a:lnTo>
                <a:lnTo>
                  <a:pt x="1526381" y="2874170"/>
                </a:lnTo>
                <a:lnTo>
                  <a:pt x="1533525" y="2860676"/>
                </a:lnTo>
                <a:lnTo>
                  <a:pt x="1540669" y="2846389"/>
                </a:lnTo>
                <a:lnTo>
                  <a:pt x="1547813" y="2833689"/>
                </a:lnTo>
                <a:lnTo>
                  <a:pt x="1556544" y="2820989"/>
                </a:lnTo>
                <a:lnTo>
                  <a:pt x="1566069" y="2807495"/>
                </a:lnTo>
                <a:lnTo>
                  <a:pt x="1574800" y="2795589"/>
                </a:lnTo>
                <a:lnTo>
                  <a:pt x="1585119" y="2782889"/>
                </a:lnTo>
                <a:lnTo>
                  <a:pt x="1607344" y="2759870"/>
                </a:lnTo>
                <a:lnTo>
                  <a:pt x="1631157" y="2736057"/>
                </a:lnTo>
                <a:lnTo>
                  <a:pt x="1656557" y="2713038"/>
                </a:lnTo>
                <a:lnTo>
                  <a:pt x="1683544" y="2689226"/>
                </a:lnTo>
                <a:lnTo>
                  <a:pt x="1730375" y="2648745"/>
                </a:lnTo>
                <a:lnTo>
                  <a:pt x="1754981" y="2625726"/>
                </a:lnTo>
                <a:lnTo>
                  <a:pt x="1781175" y="2601120"/>
                </a:lnTo>
                <a:lnTo>
                  <a:pt x="1793081" y="2588420"/>
                </a:lnTo>
                <a:lnTo>
                  <a:pt x="1808957" y="2571751"/>
                </a:lnTo>
                <a:lnTo>
                  <a:pt x="1824831" y="2553495"/>
                </a:lnTo>
                <a:lnTo>
                  <a:pt x="1843088" y="2531270"/>
                </a:lnTo>
                <a:lnTo>
                  <a:pt x="1861344" y="2507457"/>
                </a:lnTo>
                <a:lnTo>
                  <a:pt x="1878807" y="2481263"/>
                </a:lnTo>
                <a:lnTo>
                  <a:pt x="1896269" y="2454276"/>
                </a:lnTo>
                <a:lnTo>
                  <a:pt x="1904207" y="2439988"/>
                </a:lnTo>
                <a:lnTo>
                  <a:pt x="1912144" y="2424907"/>
                </a:lnTo>
                <a:lnTo>
                  <a:pt x="1919288" y="2410620"/>
                </a:lnTo>
                <a:lnTo>
                  <a:pt x="1925638" y="2395538"/>
                </a:lnTo>
                <a:lnTo>
                  <a:pt x="1931194" y="2380457"/>
                </a:lnTo>
                <a:lnTo>
                  <a:pt x="1935957" y="2364582"/>
                </a:lnTo>
                <a:lnTo>
                  <a:pt x="1940719" y="2349501"/>
                </a:lnTo>
                <a:lnTo>
                  <a:pt x="1943894" y="2333626"/>
                </a:lnTo>
                <a:lnTo>
                  <a:pt x="1946275" y="2318545"/>
                </a:lnTo>
                <a:lnTo>
                  <a:pt x="1947863" y="2301876"/>
                </a:lnTo>
                <a:lnTo>
                  <a:pt x="1947863" y="2286001"/>
                </a:lnTo>
                <a:lnTo>
                  <a:pt x="1946275" y="2270920"/>
                </a:lnTo>
                <a:lnTo>
                  <a:pt x="1943100" y="2255045"/>
                </a:lnTo>
                <a:lnTo>
                  <a:pt x="1939132" y="2240757"/>
                </a:lnTo>
                <a:lnTo>
                  <a:pt x="1933575" y="2224882"/>
                </a:lnTo>
                <a:lnTo>
                  <a:pt x="1927225" y="2210595"/>
                </a:lnTo>
                <a:lnTo>
                  <a:pt x="1918494" y="2195513"/>
                </a:lnTo>
                <a:lnTo>
                  <a:pt x="1907381" y="2181226"/>
                </a:lnTo>
                <a:lnTo>
                  <a:pt x="1890713" y="2161382"/>
                </a:lnTo>
                <a:lnTo>
                  <a:pt x="1881188" y="2152651"/>
                </a:lnTo>
                <a:lnTo>
                  <a:pt x="1872457" y="2143920"/>
                </a:lnTo>
                <a:lnTo>
                  <a:pt x="1863725" y="2135982"/>
                </a:lnTo>
                <a:lnTo>
                  <a:pt x="1854994" y="2128838"/>
                </a:lnTo>
                <a:lnTo>
                  <a:pt x="1846263" y="2122488"/>
                </a:lnTo>
                <a:lnTo>
                  <a:pt x="1837531" y="2116932"/>
                </a:lnTo>
                <a:lnTo>
                  <a:pt x="1828800" y="2112170"/>
                </a:lnTo>
                <a:lnTo>
                  <a:pt x="1819275" y="2107407"/>
                </a:lnTo>
                <a:lnTo>
                  <a:pt x="1810544" y="2103438"/>
                </a:lnTo>
                <a:lnTo>
                  <a:pt x="1801813" y="2100263"/>
                </a:lnTo>
                <a:lnTo>
                  <a:pt x="1793081" y="2098676"/>
                </a:lnTo>
                <a:lnTo>
                  <a:pt x="1784350" y="2097088"/>
                </a:lnTo>
                <a:lnTo>
                  <a:pt x="1776413" y="2096295"/>
                </a:lnTo>
                <a:lnTo>
                  <a:pt x="1766888" y="2096295"/>
                </a:lnTo>
                <a:lnTo>
                  <a:pt x="1757363" y="2096295"/>
                </a:lnTo>
                <a:lnTo>
                  <a:pt x="1747044" y="2097882"/>
                </a:lnTo>
                <a:lnTo>
                  <a:pt x="1734344" y="2100263"/>
                </a:lnTo>
                <a:lnTo>
                  <a:pt x="1720850" y="2104232"/>
                </a:lnTo>
                <a:lnTo>
                  <a:pt x="1704975" y="2110582"/>
                </a:lnTo>
                <a:lnTo>
                  <a:pt x="1689100" y="2117726"/>
                </a:lnTo>
                <a:lnTo>
                  <a:pt x="1671638" y="2126457"/>
                </a:lnTo>
                <a:lnTo>
                  <a:pt x="1653381" y="2137570"/>
                </a:lnTo>
                <a:lnTo>
                  <a:pt x="1632744" y="2151857"/>
                </a:lnTo>
                <a:lnTo>
                  <a:pt x="1611313" y="2169320"/>
                </a:lnTo>
                <a:lnTo>
                  <a:pt x="1588294" y="2187576"/>
                </a:lnTo>
                <a:lnTo>
                  <a:pt x="1565275" y="2210595"/>
                </a:lnTo>
                <a:lnTo>
                  <a:pt x="1539875" y="2235995"/>
                </a:lnTo>
                <a:lnTo>
                  <a:pt x="1513681" y="2264570"/>
                </a:lnTo>
                <a:lnTo>
                  <a:pt x="1485900" y="2297113"/>
                </a:lnTo>
                <a:lnTo>
                  <a:pt x="1457325" y="2333626"/>
                </a:lnTo>
                <a:lnTo>
                  <a:pt x="1444625" y="2350295"/>
                </a:lnTo>
                <a:lnTo>
                  <a:pt x="1431131" y="2366170"/>
                </a:lnTo>
                <a:lnTo>
                  <a:pt x="1418431" y="2381251"/>
                </a:lnTo>
                <a:lnTo>
                  <a:pt x="1404144" y="2394745"/>
                </a:lnTo>
                <a:lnTo>
                  <a:pt x="1390650" y="2409032"/>
                </a:lnTo>
                <a:lnTo>
                  <a:pt x="1376363" y="2421732"/>
                </a:lnTo>
                <a:lnTo>
                  <a:pt x="1362869" y="2433638"/>
                </a:lnTo>
                <a:lnTo>
                  <a:pt x="1347788" y="2445545"/>
                </a:lnTo>
                <a:lnTo>
                  <a:pt x="1333500" y="2455863"/>
                </a:lnTo>
                <a:lnTo>
                  <a:pt x="1318419" y="2466182"/>
                </a:lnTo>
                <a:lnTo>
                  <a:pt x="1304131" y="2474913"/>
                </a:lnTo>
                <a:lnTo>
                  <a:pt x="1289050" y="2483645"/>
                </a:lnTo>
                <a:lnTo>
                  <a:pt x="1273969" y="2490788"/>
                </a:lnTo>
                <a:lnTo>
                  <a:pt x="1258094" y="2498726"/>
                </a:lnTo>
                <a:lnTo>
                  <a:pt x="1243013" y="2505076"/>
                </a:lnTo>
                <a:lnTo>
                  <a:pt x="1227138" y="2509838"/>
                </a:lnTo>
                <a:lnTo>
                  <a:pt x="1212056" y="2514601"/>
                </a:lnTo>
                <a:lnTo>
                  <a:pt x="1196181" y="2518570"/>
                </a:lnTo>
                <a:lnTo>
                  <a:pt x="1181100" y="2521745"/>
                </a:lnTo>
                <a:lnTo>
                  <a:pt x="1164431" y="2524920"/>
                </a:lnTo>
                <a:lnTo>
                  <a:pt x="1149350" y="2527301"/>
                </a:lnTo>
                <a:lnTo>
                  <a:pt x="1132681" y="2528095"/>
                </a:lnTo>
                <a:lnTo>
                  <a:pt x="1116806" y="2528095"/>
                </a:lnTo>
                <a:lnTo>
                  <a:pt x="1100931" y="2527301"/>
                </a:lnTo>
                <a:lnTo>
                  <a:pt x="1085056" y="2526507"/>
                </a:lnTo>
                <a:lnTo>
                  <a:pt x="1069181" y="2524126"/>
                </a:lnTo>
                <a:lnTo>
                  <a:pt x="1053306" y="2520951"/>
                </a:lnTo>
                <a:lnTo>
                  <a:pt x="1037431" y="2516982"/>
                </a:lnTo>
                <a:lnTo>
                  <a:pt x="1021556" y="2513013"/>
                </a:lnTo>
                <a:lnTo>
                  <a:pt x="1006475" y="2507457"/>
                </a:lnTo>
                <a:lnTo>
                  <a:pt x="989806" y="2501901"/>
                </a:lnTo>
                <a:lnTo>
                  <a:pt x="974725" y="2494757"/>
                </a:lnTo>
                <a:lnTo>
                  <a:pt x="951706" y="2482851"/>
                </a:lnTo>
                <a:lnTo>
                  <a:pt x="930275" y="2470151"/>
                </a:lnTo>
                <a:lnTo>
                  <a:pt x="908844" y="2455070"/>
                </a:lnTo>
                <a:lnTo>
                  <a:pt x="888206" y="2439988"/>
                </a:lnTo>
                <a:lnTo>
                  <a:pt x="868363" y="2422526"/>
                </a:lnTo>
                <a:lnTo>
                  <a:pt x="849313" y="2403476"/>
                </a:lnTo>
                <a:lnTo>
                  <a:pt x="831056" y="2384426"/>
                </a:lnTo>
                <a:lnTo>
                  <a:pt x="813594" y="2363788"/>
                </a:lnTo>
                <a:lnTo>
                  <a:pt x="797719" y="2341563"/>
                </a:lnTo>
                <a:lnTo>
                  <a:pt x="781050" y="2318545"/>
                </a:lnTo>
                <a:lnTo>
                  <a:pt x="766763" y="2294732"/>
                </a:lnTo>
                <a:lnTo>
                  <a:pt x="751681" y="2269332"/>
                </a:lnTo>
                <a:lnTo>
                  <a:pt x="738981" y="2243138"/>
                </a:lnTo>
                <a:lnTo>
                  <a:pt x="726281" y="2216151"/>
                </a:lnTo>
                <a:lnTo>
                  <a:pt x="715169" y="2188370"/>
                </a:lnTo>
                <a:lnTo>
                  <a:pt x="704056" y="2159795"/>
                </a:lnTo>
                <a:lnTo>
                  <a:pt x="694531" y="2131220"/>
                </a:lnTo>
                <a:lnTo>
                  <a:pt x="685800" y="2101057"/>
                </a:lnTo>
                <a:lnTo>
                  <a:pt x="678656" y="2070895"/>
                </a:lnTo>
                <a:lnTo>
                  <a:pt x="671513" y="2039938"/>
                </a:lnTo>
                <a:lnTo>
                  <a:pt x="665956" y="2008188"/>
                </a:lnTo>
                <a:lnTo>
                  <a:pt x="661194" y="1976438"/>
                </a:lnTo>
                <a:lnTo>
                  <a:pt x="658019" y="1944688"/>
                </a:lnTo>
                <a:lnTo>
                  <a:pt x="655638" y="1912145"/>
                </a:lnTo>
                <a:lnTo>
                  <a:pt x="654050" y="1879601"/>
                </a:lnTo>
                <a:lnTo>
                  <a:pt x="654050" y="1846263"/>
                </a:lnTo>
                <a:lnTo>
                  <a:pt x="654844" y="1812132"/>
                </a:lnTo>
                <a:lnTo>
                  <a:pt x="657225" y="1779588"/>
                </a:lnTo>
                <a:lnTo>
                  <a:pt x="660400" y="1746251"/>
                </a:lnTo>
                <a:lnTo>
                  <a:pt x="664369" y="1712913"/>
                </a:lnTo>
                <a:lnTo>
                  <a:pt x="669925" y="1679576"/>
                </a:lnTo>
                <a:lnTo>
                  <a:pt x="676275" y="1646238"/>
                </a:lnTo>
                <a:lnTo>
                  <a:pt x="683419" y="1620045"/>
                </a:lnTo>
                <a:lnTo>
                  <a:pt x="690563" y="1593851"/>
                </a:lnTo>
                <a:lnTo>
                  <a:pt x="697706" y="1567657"/>
                </a:lnTo>
                <a:lnTo>
                  <a:pt x="704850" y="1542257"/>
                </a:lnTo>
                <a:lnTo>
                  <a:pt x="714375" y="1517651"/>
                </a:lnTo>
                <a:lnTo>
                  <a:pt x="723106" y="1493838"/>
                </a:lnTo>
                <a:lnTo>
                  <a:pt x="731838" y="1469232"/>
                </a:lnTo>
                <a:lnTo>
                  <a:pt x="742950" y="1445420"/>
                </a:lnTo>
                <a:lnTo>
                  <a:pt x="752475" y="1422401"/>
                </a:lnTo>
                <a:lnTo>
                  <a:pt x="763588" y="1399382"/>
                </a:lnTo>
                <a:lnTo>
                  <a:pt x="775494" y="1377951"/>
                </a:lnTo>
                <a:lnTo>
                  <a:pt x="786606" y="1355726"/>
                </a:lnTo>
                <a:lnTo>
                  <a:pt x="800100" y="1334294"/>
                </a:lnTo>
                <a:lnTo>
                  <a:pt x="812800" y="1313657"/>
                </a:lnTo>
                <a:lnTo>
                  <a:pt x="826294" y="1293019"/>
                </a:lnTo>
                <a:lnTo>
                  <a:pt x="839788" y="1273176"/>
                </a:lnTo>
                <a:lnTo>
                  <a:pt x="853281" y="1254126"/>
                </a:lnTo>
                <a:lnTo>
                  <a:pt x="868363" y="1234282"/>
                </a:lnTo>
                <a:lnTo>
                  <a:pt x="884238" y="1215232"/>
                </a:lnTo>
                <a:lnTo>
                  <a:pt x="899319" y="1197769"/>
                </a:lnTo>
                <a:lnTo>
                  <a:pt x="915988" y="1179513"/>
                </a:lnTo>
                <a:lnTo>
                  <a:pt x="931863" y="1162051"/>
                </a:lnTo>
                <a:lnTo>
                  <a:pt x="949325" y="1146176"/>
                </a:lnTo>
                <a:lnTo>
                  <a:pt x="965994" y="1129507"/>
                </a:lnTo>
                <a:lnTo>
                  <a:pt x="984250" y="1113632"/>
                </a:lnTo>
                <a:lnTo>
                  <a:pt x="1002506" y="1097757"/>
                </a:lnTo>
                <a:lnTo>
                  <a:pt x="1020763" y="1083469"/>
                </a:lnTo>
                <a:lnTo>
                  <a:pt x="1039813" y="1069182"/>
                </a:lnTo>
                <a:lnTo>
                  <a:pt x="1058863" y="1055688"/>
                </a:lnTo>
                <a:lnTo>
                  <a:pt x="1078706" y="1041401"/>
                </a:lnTo>
                <a:lnTo>
                  <a:pt x="1099344" y="1028701"/>
                </a:lnTo>
                <a:lnTo>
                  <a:pt x="1119981" y="1016001"/>
                </a:lnTo>
                <a:lnTo>
                  <a:pt x="1140619" y="1004888"/>
                </a:lnTo>
                <a:lnTo>
                  <a:pt x="1162050" y="993776"/>
                </a:lnTo>
                <a:lnTo>
                  <a:pt x="1184275" y="981869"/>
                </a:lnTo>
                <a:lnTo>
                  <a:pt x="1205706" y="972344"/>
                </a:lnTo>
                <a:lnTo>
                  <a:pt x="1227931" y="962819"/>
                </a:lnTo>
                <a:lnTo>
                  <a:pt x="1250950" y="952501"/>
                </a:lnTo>
                <a:lnTo>
                  <a:pt x="1273969" y="944563"/>
                </a:lnTo>
                <a:lnTo>
                  <a:pt x="1297781" y="935832"/>
                </a:lnTo>
                <a:lnTo>
                  <a:pt x="1320800" y="927894"/>
                </a:lnTo>
                <a:lnTo>
                  <a:pt x="1345406" y="920751"/>
                </a:lnTo>
                <a:lnTo>
                  <a:pt x="1370013" y="914401"/>
                </a:lnTo>
                <a:lnTo>
                  <a:pt x="1394619" y="908051"/>
                </a:lnTo>
                <a:lnTo>
                  <a:pt x="1420019" y="903288"/>
                </a:lnTo>
                <a:lnTo>
                  <a:pt x="1445419" y="896938"/>
                </a:lnTo>
                <a:lnTo>
                  <a:pt x="1470025" y="892969"/>
                </a:lnTo>
                <a:lnTo>
                  <a:pt x="1496219" y="889001"/>
                </a:lnTo>
                <a:lnTo>
                  <a:pt x="1522413" y="885826"/>
                </a:lnTo>
                <a:lnTo>
                  <a:pt x="1549400" y="883444"/>
                </a:lnTo>
                <a:lnTo>
                  <a:pt x="1576388" y="881063"/>
                </a:lnTo>
                <a:lnTo>
                  <a:pt x="1603375" y="879476"/>
                </a:lnTo>
                <a:close/>
                <a:moveTo>
                  <a:pt x="1599783" y="0"/>
                </a:moveTo>
                <a:lnTo>
                  <a:pt x="1652182" y="794"/>
                </a:lnTo>
                <a:lnTo>
                  <a:pt x="1704582" y="2381"/>
                </a:lnTo>
                <a:lnTo>
                  <a:pt x="1757776" y="6350"/>
                </a:lnTo>
                <a:lnTo>
                  <a:pt x="1810176" y="11112"/>
                </a:lnTo>
                <a:lnTo>
                  <a:pt x="1863369" y="18256"/>
                </a:lnTo>
                <a:lnTo>
                  <a:pt x="1917357" y="26194"/>
                </a:lnTo>
                <a:lnTo>
                  <a:pt x="1969757" y="35719"/>
                </a:lnTo>
                <a:lnTo>
                  <a:pt x="2022951" y="46831"/>
                </a:lnTo>
                <a:lnTo>
                  <a:pt x="2076939" y="58737"/>
                </a:lnTo>
                <a:lnTo>
                  <a:pt x="2130132" y="73025"/>
                </a:lnTo>
                <a:lnTo>
                  <a:pt x="2183326" y="88106"/>
                </a:lnTo>
                <a:lnTo>
                  <a:pt x="2236520" y="105569"/>
                </a:lnTo>
                <a:lnTo>
                  <a:pt x="2289713" y="123031"/>
                </a:lnTo>
                <a:lnTo>
                  <a:pt x="2342907" y="143669"/>
                </a:lnTo>
                <a:lnTo>
                  <a:pt x="2396101" y="165100"/>
                </a:lnTo>
                <a:lnTo>
                  <a:pt x="2438974" y="183356"/>
                </a:lnTo>
                <a:lnTo>
                  <a:pt x="2482640" y="203200"/>
                </a:lnTo>
                <a:lnTo>
                  <a:pt x="2523925" y="224631"/>
                </a:lnTo>
                <a:lnTo>
                  <a:pt x="2564416" y="245269"/>
                </a:lnTo>
                <a:lnTo>
                  <a:pt x="2604907" y="268287"/>
                </a:lnTo>
                <a:lnTo>
                  <a:pt x="2643809" y="292100"/>
                </a:lnTo>
                <a:lnTo>
                  <a:pt x="2681918" y="317500"/>
                </a:lnTo>
                <a:lnTo>
                  <a:pt x="2720027" y="342900"/>
                </a:lnTo>
                <a:lnTo>
                  <a:pt x="2756549" y="369887"/>
                </a:lnTo>
                <a:lnTo>
                  <a:pt x="2792275" y="396875"/>
                </a:lnTo>
                <a:lnTo>
                  <a:pt x="2826415" y="424656"/>
                </a:lnTo>
                <a:lnTo>
                  <a:pt x="2861348" y="454025"/>
                </a:lnTo>
                <a:lnTo>
                  <a:pt x="2893899" y="484187"/>
                </a:lnTo>
                <a:lnTo>
                  <a:pt x="2925657" y="515937"/>
                </a:lnTo>
                <a:lnTo>
                  <a:pt x="2956621" y="548481"/>
                </a:lnTo>
                <a:lnTo>
                  <a:pt x="2985996" y="581025"/>
                </a:lnTo>
                <a:lnTo>
                  <a:pt x="3015372" y="614362"/>
                </a:lnTo>
                <a:lnTo>
                  <a:pt x="3043159" y="648494"/>
                </a:lnTo>
                <a:lnTo>
                  <a:pt x="3070153" y="684212"/>
                </a:lnTo>
                <a:lnTo>
                  <a:pt x="3094765" y="719931"/>
                </a:lnTo>
                <a:lnTo>
                  <a:pt x="3120171" y="757237"/>
                </a:lnTo>
                <a:lnTo>
                  <a:pt x="3143989" y="794544"/>
                </a:lnTo>
                <a:lnTo>
                  <a:pt x="3166220" y="832644"/>
                </a:lnTo>
                <a:lnTo>
                  <a:pt x="3188450" y="872331"/>
                </a:lnTo>
                <a:lnTo>
                  <a:pt x="3208299" y="912019"/>
                </a:lnTo>
                <a:lnTo>
                  <a:pt x="3228147" y="951706"/>
                </a:lnTo>
                <a:lnTo>
                  <a:pt x="3246407" y="993775"/>
                </a:lnTo>
                <a:lnTo>
                  <a:pt x="3263080" y="1035050"/>
                </a:lnTo>
                <a:lnTo>
                  <a:pt x="3279753" y="1078706"/>
                </a:lnTo>
                <a:lnTo>
                  <a:pt x="3294043" y="1121569"/>
                </a:lnTo>
                <a:lnTo>
                  <a:pt x="3308335" y="1165225"/>
                </a:lnTo>
                <a:lnTo>
                  <a:pt x="3320243" y="1209675"/>
                </a:lnTo>
                <a:lnTo>
                  <a:pt x="3331359" y="1257300"/>
                </a:lnTo>
                <a:lnTo>
                  <a:pt x="3342474" y="1304131"/>
                </a:lnTo>
                <a:lnTo>
                  <a:pt x="3351207" y="1351756"/>
                </a:lnTo>
                <a:lnTo>
                  <a:pt x="3358353" y="1398588"/>
                </a:lnTo>
                <a:lnTo>
                  <a:pt x="3365498" y="1447006"/>
                </a:lnTo>
                <a:lnTo>
                  <a:pt x="3370261" y="1495425"/>
                </a:lnTo>
                <a:lnTo>
                  <a:pt x="3373437" y="1543050"/>
                </a:lnTo>
                <a:lnTo>
                  <a:pt x="3375819" y="1591469"/>
                </a:lnTo>
                <a:lnTo>
                  <a:pt x="3376613" y="1640681"/>
                </a:lnTo>
                <a:lnTo>
                  <a:pt x="3375819" y="1688306"/>
                </a:lnTo>
                <a:lnTo>
                  <a:pt x="3374231" y="1736725"/>
                </a:lnTo>
                <a:lnTo>
                  <a:pt x="3371849" y="1784350"/>
                </a:lnTo>
                <a:lnTo>
                  <a:pt x="3367086" y="1832769"/>
                </a:lnTo>
                <a:lnTo>
                  <a:pt x="3362322" y="1881188"/>
                </a:lnTo>
                <a:lnTo>
                  <a:pt x="3354383" y="1928019"/>
                </a:lnTo>
                <a:lnTo>
                  <a:pt x="3346443" y="1975644"/>
                </a:lnTo>
                <a:lnTo>
                  <a:pt x="3337710" y="2023269"/>
                </a:lnTo>
                <a:lnTo>
                  <a:pt x="3326595" y="2069306"/>
                </a:lnTo>
                <a:lnTo>
                  <a:pt x="3315480" y="2116138"/>
                </a:lnTo>
                <a:lnTo>
                  <a:pt x="3301983" y="2160588"/>
                </a:lnTo>
                <a:lnTo>
                  <a:pt x="3287692" y="2206625"/>
                </a:lnTo>
                <a:lnTo>
                  <a:pt x="3271813" y="2250281"/>
                </a:lnTo>
                <a:lnTo>
                  <a:pt x="3255935" y="2294731"/>
                </a:lnTo>
                <a:lnTo>
                  <a:pt x="3237674" y="2337594"/>
                </a:lnTo>
                <a:lnTo>
                  <a:pt x="3219413" y="2381250"/>
                </a:lnTo>
                <a:lnTo>
                  <a:pt x="3198771" y="2422525"/>
                </a:lnTo>
                <a:lnTo>
                  <a:pt x="3177335" y="2463006"/>
                </a:lnTo>
                <a:lnTo>
                  <a:pt x="3154311" y="2503488"/>
                </a:lnTo>
                <a:lnTo>
                  <a:pt x="3131287" y="2542381"/>
                </a:lnTo>
                <a:lnTo>
                  <a:pt x="3106675" y="2580481"/>
                </a:lnTo>
                <a:lnTo>
                  <a:pt x="3080475" y="2618581"/>
                </a:lnTo>
                <a:lnTo>
                  <a:pt x="3053481" y="2654300"/>
                </a:lnTo>
                <a:lnTo>
                  <a:pt x="3005845" y="2716213"/>
                </a:lnTo>
                <a:lnTo>
                  <a:pt x="2941536" y="2799556"/>
                </a:lnTo>
                <a:lnTo>
                  <a:pt x="2881197" y="2878931"/>
                </a:lnTo>
                <a:lnTo>
                  <a:pt x="2824827" y="2952750"/>
                </a:lnTo>
                <a:lnTo>
                  <a:pt x="2774015" y="3022600"/>
                </a:lnTo>
                <a:lnTo>
                  <a:pt x="2726379" y="3090863"/>
                </a:lnTo>
                <a:lnTo>
                  <a:pt x="2704149" y="3123406"/>
                </a:lnTo>
                <a:lnTo>
                  <a:pt x="2682712" y="3155156"/>
                </a:lnTo>
                <a:lnTo>
                  <a:pt x="2663658" y="3186906"/>
                </a:lnTo>
                <a:lnTo>
                  <a:pt x="2643809" y="3218656"/>
                </a:lnTo>
                <a:lnTo>
                  <a:pt x="2626343" y="3249613"/>
                </a:lnTo>
                <a:lnTo>
                  <a:pt x="2608876" y="3280569"/>
                </a:lnTo>
                <a:lnTo>
                  <a:pt x="2592203" y="3311525"/>
                </a:lnTo>
                <a:lnTo>
                  <a:pt x="2577913" y="3342481"/>
                </a:lnTo>
                <a:lnTo>
                  <a:pt x="2562828" y="3373438"/>
                </a:lnTo>
                <a:lnTo>
                  <a:pt x="2550125" y="3405188"/>
                </a:lnTo>
                <a:lnTo>
                  <a:pt x="2538216" y="3436144"/>
                </a:lnTo>
                <a:lnTo>
                  <a:pt x="2526307" y="3469481"/>
                </a:lnTo>
                <a:lnTo>
                  <a:pt x="2515985" y="3501231"/>
                </a:lnTo>
                <a:lnTo>
                  <a:pt x="2507252" y="3534569"/>
                </a:lnTo>
                <a:lnTo>
                  <a:pt x="2497725" y="3567906"/>
                </a:lnTo>
                <a:lnTo>
                  <a:pt x="2490579" y="3602038"/>
                </a:lnTo>
                <a:lnTo>
                  <a:pt x="2483434" y="3636963"/>
                </a:lnTo>
                <a:lnTo>
                  <a:pt x="2477877" y="3672681"/>
                </a:lnTo>
                <a:lnTo>
                  <a:pt x="2471525" y="3710781"/>
                </a:lnTo>
                <a:lnTo>
                  <a:pt x="2467555" y="3748088"/>
                </a:lnTo>
                <a:lnTo>
                  <a:pt x="2464380" y="3786981"/>
                </a:lnTo>
                <a:lnTo>
                  <a:pt x="2461998" y="3828256"/>
                </a:lnTo>
                <a:lnTo>
                  <a:pt x="2458028" y="3882231"/>
                </a:lnTo>
                <a:lnTo>
                  <a:pt x="2452471" y="3936206"/>
                </a:lnTo>
                <a:lnTo>
                  <a:pt x="2444531" y="3990181"/>
                </a:lnTo>
                <a:lnTo>
                  <a:pt x="2435798" y="4043363"/>
                </a:lnTo>
                <a:lnTo>
                  <a:pt x="2425477" y="4096544"/>
                </a:lnTo>
                <a:lnTo>
                  <a:pt x="2412774" y="4149725"/>
                </a:lnTo>
                <a:lnTo>
                  <a:pt x="2398483" y="4201319"/>
                </a:lnTo>
                <a:lnTo>
                  <a:pt x="2381810" y="4252913"/>
                </a:lnTo>
                <a:lnTo>
                  <a:pt x="2373871" y="4278313"/>
                </a:lnTo>
                <a:lnTo>
                  <a:pt x="2365137" y="4303713"/>
                </a:lnTo>
                <a:lnTo>
                  <a:pt x="2354817" y="4328319"/>
                </a:lnTo>
                <a:lnTo>
                  <a:pt x="2345289" y="4352131"/>
                </a:lnTo>
                <a:lnTo>
                  <a:pt x="2334968" y="4376738"/>
                </a:lnTo>
                <a:lnTo>
                  <a:pt x="2323059" y="4401344"/>
                </a:lnTo>
                <a:lnTo>
                  <a:pt x="2311944" y="4425156"/>
                </a:lnTo>
                <a:lnTo>
                  <a:pt x="2300829" y="4448969"/>
                </a:lnTo>
                <a:lnTo>
                  <a:pt x="2288126" y="4471988"/>
                </a:lnTo>
                <a:lnTo>
                  <a:pt x="2275423" y="4494213"/>
                </a:lnTo>
                <a:lnTo>
                  <a:pt x="2261926" y="4517231"/>
                </a:lnTo>
                <a:lnTo>
                  <a:pt x="2248429" y="4539456"/>
                </a:lnTo>
                <a:lnTo>
                  <a:pt x="2234138" y="4561681"/>
                </a:lnTo>
                <a:lnTo>
                  <a:pt x="2219847" y="4582319"/>
                </a:lnTo>
                <a:lnTo>
                  <a:pt x="2204762" y="4603750"/>
                </a:lnTo>
                <a:lnTo>
                  <a:pt x="2189677" y="4624388"/>
                </a:lnTo>
                <a:lnTo>
                  <a:pt x="2173799" y="4644231"/>
                </a:lnTo>
                <a:lnTo>
                  <a:pt x="2157920" y="4664075"/>
                </a:lnTo>
                <a:lnTo>
                  <a:pt x="2140453" y="4683919"/>
                </a:lnTo>
                <a:lnTo>
                  <a:pt x="2123781" y="4702175"/>
                </a:lnTo>
                <a:lnTo>
                  <a:pt x="2105520" y="4721225"/>
                </a:lnTo>
                <a:lnTo>
                  <a:pt x="2087260" y="4739481"/>
                </a:lnTo>
                <a:lnTo>
                  <a:pt x="2068999" y="4756150"/>
                </a:lnTo>
                <a:lnTo>
                  <a:pt x="2049151" y="4773613"/>
                </a:lnTo>
                <a:lnTo>
                  <a:pt x="2029302" y="4789488"/>
                </a:lnTo>
                <a:lnTo>
                  <a:pt x="2010248" y="4805363"/>
                </a:lnTo>
                <a:lnTo>
                  <a:pt x="1989605" y="4820444"/>
                </a:lnTo>
                <a:lnTo>
                  <a:pt x="1968169" y="4835525"/>
                </a:lnTo>
                <a:lnTo>
                  <a:pt x="1947527" y="4849019"/>
                </a:lnTo>
                <a:lnTo>
                  <a:pt x="1925297" y="4863306"/>
                </a:lnTo>
                <a:lnTo>
                  <a:pt x="1902273" y="4875213"/>
                </a:lnTo>
                <a:lnTo>
                  <a:pt x="1879248" y="4887913"/>
                </a:lnTo>
                <a:lnTo>
                  <a:pt x="1856224" y="4899819"/>
                </a:lnTo>
                <a:lnTo>
                  <a:pt x="1832406" y="4910138"/>
                </a:lnTo>
                <a:lnTo>
                  <a:pt x="1808588" y="4921250"/>
                </a:lnTo>
                <a:lnTo>
                  <a:pt x="1783182" y="4929981"/>
                </a:lnTo>
                <a:lnTo>
                  <a:pt x="1757776" y="4938713"/>
                </a:lnTo>
                <a:lnTo>
                  <a:pt x="1732370" y="4947444"/>
                </a:lnTo>
                <a:lnTo>
                  <a:pt x="1706170" y="4955381"/>
                </a:lnTo>
                <a:lnTo>
                  <a:pt x="1679176" y="4961731"/>
                </a:lnTo>
                <a:lnTo>
                  <a:pt x="1652976" y="4967288"/>
                </a:lnTo>
                <a:lnTo>
                  <a:pt x="1625189" y="4973638"/>
                </a:lnTo>
                <a:lnTo>
                  <a:pt x="1597401" y="4977606"/>
                </a:lnTo>
                <a:lnTo>
                  <a:pt x="1568819" y="4981575"/>
                </a:lnTo>
                <a:lnTo>
                  <a:pt x="1539443" y="4983956"/>
                </a:lnTo>
                <a:lnTo>
                  <a:pt x="1510068" y="4986338"/>
                </a:lnTo>
                <a:lnTo>
                  <a:pt x="1479898" y="4987925"/>
                </a:lnTo>
                <a:lnTo>
                  <a:pt x="1449729" y="4987925"/>
                </a:lnTo>
                <a:lnTo>
                  <a:pt x="1414001" y="4987131"/>
                </a:lnTo>
                <a:lnTo>
                  <a:pt x="1379862" y="4986338"/>
                </a:lnTo>
                <a:lnTo>
                  <a:pt x="1345723" y="4983956"/>
                </a:lnTo>
                <a:lnTo>
                  <a:pt x="1312377" y="4980781"/>
                </a:lnTo>
                <a:lnTo>
                  <a:pt x="1279826" y="4976813"/>
                </a:lnTo>
                <a:lnTo>
                  <a:pt x="1247275" y="4970463"/>
                </a:lnTo>
                <a:lnTo>
                  <a:pt x="1214723" y="4964906"/>
                </a:lnTo>
                <a:lnTo>
                  <a:pt x="1182966" y="4957763"/>
                </a:lnTo>
                <a:lnTo>
                  <a:pt x="1152002" y="4950619"/>
                </a:lnTo>
                <a:lnTo>
                  <a:pt x="1121039" y="4941094"/>
                </a:lnTo>
                <a:lnTo>
                  <a:pt x="1090869" y="4931569"/>
                </a:lnTo>
                <a:lnTo>
                  <a:pt x="1059905" y="4921250"/>
                </a:lnTo>
                <a:lnTo>
                  <a:pt x="1030530" y="4909344"/>
                </a:lnTo>
                <a:lnTo>
                  <a:pt x="1002742" y="4897438"/>
                </a:lnTo>
                <a:lnTo>
                  <a:pt x="974160" y="4883150"/>
                </a:lnTo>
                <a:lnTo>
                  <a:pt x="946373" y="4869656"/>
                </a:lnTo>
                <a:lnTo>
                  <a:pt x="918585" y="4853781"/>
                </a:lnTo>
                <a:lnTo>
                  <a:pt x="891591" y="4838700"/>
                </a:lnTo>
                <a:lnTo>
                  <a:pt x="865391" y="4821238"/>
                </a:lnTo>
                <a:lnTo>
                  <a:pt x="839191" y="4803775"/>
                </a:lnTo>
                <a:lnTo>
                  <a:pt x="813785" y="4784725"/>
                </a:lnTo>
                <a:lnTo>
                  <a:pt x="789173" y="4764881"/>
                </a:lnTo>
                <a:lnTo>
                  <a:pt x="764561" y="4745038"/>
                </a:lnTo>
                <a:lnTo>
                  <a:pt x="741537" y="4723606"/>
                </a:lnTo>
                <a:lnTo>
                  <a:pt x="718513" y="4701381"/>
                </a:lnTo>
                <a:lnTo>
                  <a:pt x="695489" y="4679156"/>
                </a:lnTo>
                <a:lnTo>
                  <a:pt x="673258" y="4655344"/>
                </a:lnTo>
                <a:lnTo>
                  <a:pt x="652616" y="4629944"/>
                </a:lnTo>
                <a:lnTo>
                  <a:pt x="631974" y="4604544"/>
                </a:lnTo>
                <a:lnTo>
                  <a:pt x="611331" y="4577556"/>
                </a:lnTo>
                <a:lnTo>
                  <a:pt x="592277" y="4550569"/>
                </a:lnTo>
                <a:lnTo>
                  <a:pt x="572428" y="4522788"/>
                </a:lnTo>
                <a:lnTo>
                  <a:pt x="566077" y="4510881"/>
                </a:lnTo>
                <a:lnTo>
                  <a:pt x="560519" y="4497388"/>
                </a:lnTo>
                <a:lnTo>
                  <a:pt x="554962" y="4485481"/>
                </a:lnTo>
                <a:lnTo>
                  <a:pt x="552580" y="4472781"/>
                </a:lnTo>
                <a:lnTo>
                  <a:pt x="550198" y="4459288"/>
                </a:lnTo>
                <a:lnTo>
                  <a:pt x="550198" y="4445794"/>
                </a:lnTo>
                <a:lnTo>
                  <a:pt x="550992" y="4432300"/>
                </a:lnTo>
                <a:lnTo>
                  <a:pt x="552580" y="4419600"/>
                </a:lnTo>
                <a:lnTo>
                  <a:pt x="555756" y="4406900"/>
                </a:lnTo>
                <a:lnTo>
                  <a:pt x="561313" y="4394994"/>
                </a:lnTo>
                <a:lnTo>
                  <a:pt x="566871" y="4382294"/>
                </a:lnTo>
                <a:lnTo>
                  <a:pt x="573222" y="4371181"/>
                </a:lnTo>
                <a:lnTo>
                  <a:pt x="581162" y="4360863"/>
                </a:lnTo>
                <a:lnTo>
                  <a:pt x="590689" y="4350544"/>
                </a:lnTo>
                <a:lnTo>
                  <a:pt x="601010" y="4341019"/>
                </a:lnTo>
                <a:lnTo>
                  <a:pt x="611331" y="4333081"/>
                </a:lnTo>
                <a:lnTo>
                  <a:pt x="624034" y="4326731"/>
                </a:lnTo>
                <a:lnTo>
                  <a:pt x="636737" y="4320381"/>
                </a:lnTo>
                <a:lnTo>
                  <a:pt x="649440" y="4315619"/>
                </a:lnTo>
                <a:lnTo>
                  <a:pt x="662143" y="4312444"/>
                </a:lnTo>
                <a:lnTo>
                  <a:pt x="674846" y="4310856"/>
                </a:lnTo>
                <a:lnTo>
                  <a:pt x="688343" y="4310856"/>
                </a:lnTo>
                <a:lnTo>
                  <a:pt x="701840" y="4311650"/>
                </a:lnTo>
                <a:lnTo>
                  <a:pt x="714543" y="4313238"/>
                </a:lnTo>
                <a:lnTo>
                  <a:pt x="727246" y="4316413"/>
                </a:lnTo>
                <a:lnTo>
                  <a:pt x="739949" y="4321175"/>
                </a:lnTo>
                <a:lnTo>
                  <a:pt x="751858" y="4327525"/>
                </a:lnTo>
                <a:lnTo>
                  <a:pt x="762973" y="4333875"/>
                </a:lnTo>
                <a:lnTo>
                  <a:pt x="774088" y="4341813"/>
                </a:lnTo>
                <a:lnTo>
                  <a:pt x="783616" y="4350544"/>
                </a:lnTo>
                <a:lnTo>
                  <a:pt x="793143" y="4360863"/>
                </a:lnTo>
                <a:lnTo>
                  <a:pt x="801876" y="4371975"/>
                </a:lnTo>
                <a:lnTo>
                  <a:pt x="815373" y="4393406"/>
                </a:lnTo>
                <a:lnTo>
                  <a:pt x="830458" y="4414044"/>
                </a:lnTo>
                <a:lnTo>
                  <a:pt x="844749" y="4433094"/>
                </a:lnTo>
                <a:lnTo>
                  <a:pt x="860627" y="4452144"/>
                </a:lnTo>
                <a:lnTo>
                  <a:pt x="876506" y="4470400"/>
                </a:lnTo>
                <a:lnTo>
                  <a:pt x="892385" y="4487863"/>
                </a:lnTo>
                <a:lnTo>
                  <a:pt x="909058" y="4505325"/>
                </a:lnTo>
                <a:lnTo>
                  <a:pt x="926524" y="4521200"/>
                </a:lnTo>
                <a:lnTo>
                  <a:pt x="943991" y="4537075"/>
                </a:lnTo>
                <a:lnTo>
                  <a:pt x="961457" y="4552156"/>
                </a:lnTo>
                <a:lnTo>
                  <a:pt x="979718" y="4566444"/>
                </a:lnTo>
                <a:lnTo>
                  <a:pt x="997979" y="4579938"/>
                </a:lnTo>
                <a:lnTo>
                  <a:pt x="1017033" y="4593431"/>
                </a:lnTo>
                <a:lnTo>
                  <a:pt x="1036881" y="4605338"/>
                </a:lnTo>
                <a:lnTo>
                  <a:pt x="1055936" y="4617244"/>
                </a:lnTo>
                <a:lnTo>
                  <a:pt x="1075784" y="4628356"/>
                </a:lnTo>
                <a:lnTo>
                  <a:pt x="1096427" y="4638675"/>
                </a:lnTo>
                <a:lnTo>
                  <a:pt x="1117069" y="4648994"/>
                </a:lnTo>
                <a:lnTo>
                  <a:pt x="1138505" y="4657725"/>
                </a:lnTo>
                <a:lnTo>
                  <a:pt x="1160735" y="4665663"/>
                </a:lnTo>
                <a:lnTo>
                  <a:pt x="1182966" y="4673600"/>
                </a:lnTo>
                <a:lnTo>
                  <a:pt x="1204402" y="4680744"/>
                </a:lnTo>
                <a:lnTo>
                  <a:pt x="1227426" y="4687094"/>
                </a:lnTo>
                <a:lnTo>
                  <a:pt x="1250450" y="4692650"/>
                </a:lnTo>
                <a:lnTo>
                  <a:pt x="1274269" y="4697413"/>
                </a:lnTo>
                <a:lnTo>
                  <a:pt x="1298087" y="4702175"/>
                </a:lnTo>
                <a:lnTo>
                  <a:pt x="1321905" y="4705350"/>
                </a:lnTo>
                <a:lnTo>
                  <a:pt x="1346517" y="4709319"/>
                </a:lnTo>
                <a:lnTo>
                  <a:pt x="1371923" y="4711700"/>
                </a:lnTo>
                <a:lnTo>
                  <a:pt x="1397329" y="4713288"/>
                </a:lnTo>
                <a:lnTo>
                  <a:pt x="1423529" y="4714081"/>
                </a:lnTo>
                <a:lnTo>
                  <a:pt x="1449729" y="4714875"/>
                </a:lnTo>
                <a:lnTo>
                  <a:pt x="1472753" y="4714081"/>
                </a:lnTo>
                <a:lnTo>
                  <a:pt x="1495777" y="4713288"/>
                </a:lnTo>
                <a:lnTo>
                  <a:pt x="1518801" y="4711700"/>
                </a:lnTo>
                <a:lnTo>
                  <a:pt x="1541031" y="4709319"/>
                </a:lnTo>
                <a:lnTo>
                  <a:pt x="1563261" y="4705350"/>
                </a:lnTo>
                <a:lnTo>
                  <a:pt x="1584698" y="4701381"/>
                </a:lnTo>
                <a:lnTo>
                  <a:pt x="1605340" y="4697413"/>
                </a:lnTo>
                <a:lnTo>
                  <a:pt x="1626776" y="4692650"/>
                </a:lnTo>
                <a:lnTo>
                  <a:pt x="1646625" y="4687094"/>
                </a:lnTo>
                <a:lnTo>
                  <a:pt x="1666473" y="4681538"/>
                </a:lnTo>
                <a:lnTo>
                  <a:pt x="1686322" y="4673600"/>
                </a:lnTo>
                <a:lnTo>
                  <a:pt x="1704582" y="4666456"/>
                </a:lnTo>
                <a:lnTo>
                  <a:pt x="1723637" y="4659313"/>
                </a:lnTo>
                <a:lnTo>
                  <a:pt x="1741897" y="4650581"/>
                </a:lnTo>
                <a:lnTo>
                  <a:pt x="1758570" y="4641056"/>
                </a:lnTo>
                <a:lnTo>
                  <a:pt x="1776831" y="4632325"/>
                </a:lnTo>
                <a:lnTo>
                  <a:pt x="1792709" y="4622006"/>
                </a:lnTo>
                <a:lnTo>
                  <a:pt x="1810176" y="4610894"/>
                </a:lnTo>
                <a:lnTo>
                  <a:pt x="1826055" y="4600575"/>
                </a:lnTo>
                <a:lnTo>
                  <a:pt x="1841933" y="4588669"/>
                </a:lnTo>
                <a:lnTo>
                  <a:pt x="1857812" y="4576763"/>
                </a:lnTo>
                <a:lnTo>
                  <a:pt x="1872103" y="4564856"/>
                </a:lnTo>
                <a:lnTo>
                  <a:pt x="1887188" y="4552156"/>
                </a:lnTo>
                <a:lnTo>
                  <a:pt x="1900685" y="4538663"/>
                </a:lnTo>
                <a:lnTo>
                  <a:pt x="1914181" y="4525169"/>
                </a:lnTo>
                <a:lnTo>
                  <a:pt x="1928472" y="4511675"/>
                </a:lnTo>
                <a:lnTo>
                  <a:pt x="1941175" y="4496594"/>
                </a:lnTo>
                <a:lnTo>
                  <a:pt x="1953878" y="4482306"/>
                </a:lnTo>
                <a:lnTo>
                  <a:pt x="1966581" y="4466431"/>
                </a:lnTo>
                <a:lnTo>
                  <a:pt x="1978490" y="4451350"/>
                </a:lnTo>
                <a:lnTo>
                  <a:pt x="2000721" y="4419600"/>
                </a:lnTo>
                <a:lnTo>
                  <a:pt x="2022951" y="4387056"/>
                </a:lnTo>
                <a:lnTo>
                  <a:pt x="2042799" y="4352131"/>
                </a:lnTo>
                <a:lnTo>
                  <a:pt x="2061060" y="4317206"/>
                </a:lnTo>
                <a:lnTo>
                  <a:pt x="2078526" y="4280694"/>
                </a:lnTo>
                <a:lnTo>
                  <a:pt x="2095199" y="4244181"/>
                </a:lnTo>
                <a:lnTo>
                  <a:pt x="2109490" y="4206875"/>
                </a:lnTo>
                <a:lnTo>
                  <a:pt x="2122193" y="4167981"/>
                </a:lnTo>
                <a:lnTo>
                  <a:pt x="2134896" y="4129088"/>
                </a:lnTo>
                <a:lnTo>
                  <a:pt x="2145217" y="4090194"/>
                </a:lnTo>
                <a:lnTo>
                  <a:pt x="2155538" y="4050506"/>
                </a:lnTo>
                <a:lnTo>
                  <a:pt x="2164271" y="4010819"/>
                </a:lnTo>
                <a:lnTo>
                  <a:pt x="2170623" y="3971131"/>
                </a:lnTo>
                <a:lnTo>
                  <a:pt x="2176975" y="3931444"/>
                </a:lnTo>
                <a:lnTo>
                  <a:pt x="2182532" y="3891756"/>
                </a:lnTo>
                <a:lnTo>
                  <a:pt x="2185708" y="3852863"/>
                </a:lnTo>
                <a:lnTo>
                  <a:pt x="2188883" y="3813175"/>
                </a:lnTo>
                <a:lnTo>
                  <a:pt x="2192059" y="3764756"/>
                </a:lnTo>
                <a:lnTo>
                  <a:pt x="2196029" y="3717925"/>
                </a:lnTo>
                <a:lnTo>
                  <a:pt x="2200793" y="3671888"/>
                </a:lnTo>
                <a:lnTo>
                  <a:pt x="2207144" y="3628231"/>
                </a:lnTo>
                <a:lnTo>
                  <a:pt x="2215083" y="3584575"/>
                </a:lnTo>
                <a:lnTo>
                  <a:pt x="2223023" y="3542506"/>
                </a:lnTo>
                <a:lnTo>
                  <a:pt x="2231756" y="3502025"/>
                </a:lnTo>
                <a:lnTo>
                  <a:pt x="2242871" y="3461544"/>
                </a:lnTo>
                <a:lnTo>
                  <a:pt x="2253987" y="3422650"/>
                </a:lnTo>
                <a:lnTo>
                  <a:pt x="2265895" y="3384550"/>
                </a:lnTo>
                <a:lnTo>
                  <a:pt x="2279393" y="3345656"/>
                </a:lnTo>
                <a:lnTo>
                  <a:pt x="2293683" y="3308350"/>
                </a:lnTo>
                <a:lnTo>
                  <a:pt x="2309562" y="3271838"/>
                </a:lnTo>
                <a:lnTo>
                  <a:pt x="2325441" y="3236119"/>
                </a:lnTo>
                <a:lnTo>
                  <a:pt x="2342907" y="3198813"/>
                </a:lnTo>
                <a:lnTo>
                  <a:pt x="2361962" y="3163094"/>
                </a:lnTo>
                <a:lnTo>
                  <a:pt x="2380223" y="3128169"/>
                </a:lnTo>
                <a:lnTo>
                  <a:pt x="2400865" y="3092450"/>
                </a:lnTo>
                <a:lnTo>
                  <a:pt x="2423095" y="3056731"/>
                </a:lnTo>
                <a:lnTo>
                  <a:pt x="2444531" y="3020219"/>
                </a:lnTo>
                <a:lnTo>
                  <a:pt x="2468349" y="2984500"/>
                </a:lnTo>
                <a:lnTo>
                  <a:pt x="2492167" y="2947988"/>
                </a:lnTo>
                <a:lnTo>
                  <a:pt x="2517573" y="2911475"/>
                </a:lnTo>
                <a:lnTo>
                  <a:pt x="2544567" y="2873375"/>
                </a:lnTo>
                <a:lnTo>
                  <a:pt x="2600143" y="2797969"/>
                </a:lnTo>
                <a:lnTo>
                  <a:pt x="2659688" y="2718594"/>
                </a:lnTo>
                <a:lnTo>
                  <a:pt x="2722409" y="2635250"/>
                </a:lnTo>
                <a:lnTo>
                  <a:pt x="2789894" y="2547938"/>
                </a:lnTo>
                <a:lnTo>
                  <a:pt x="2837530" y="2486819"/>
                </a:lnTo>
                <a:lnTo>
                  <a:pt x="2858966" y="2457450"/>
                </a:lnTo>
                <a:lnTo>
                  <a:pt x="2880403" y="2426494"/>
                </a:lnTo>
                <a:lnTo>
                  <a:pt x="2901839" y="2394744"/>
                </a:lnTo>
                <a:lnTo>
                  <a:pt x="2921687" y="2362200"/>
                </a:lnTo>
                <a:lnTo>
                  <a:pt x="2939154" y="2328863"/>
                </a:lnTo>
                <a:lnTo>
                  <a:pt x="2957415" y="2294731"/>
                </a:lnTo>
                <a:lnTo>
                  <a:pt x="2974087" y="2259806"/>
                </a:lnTo>
                <a:lnTo>
                  <a:pt x="2989966" y="2224088"/>
                </a:lnTo>
                <a:lnTo>
                  <a:pt x="3004257" y="2188369"/>
                </a:lnTo>
                <a:lnTo>
                  <a:pt x="3018547" y="2151856"/>
                </a:lnTo>
                <a:lnTo>
                  <a:pt x="3030457" y="2114550"/>
                </a:lnTo>
                <a:lnTo>
                  <a:pt x="3043159" y="2076450"/>
                </a:lnTo>
                <a:lnTo>
                  <a:pt x="3053481" y="2038350"/>
                </a:lnTo>
                <a:lnTo>
                  <a:pt x="3063008" y="2000250"/>
                </a:lnTo>
                <a:lnTo>
                  <a:pt x="3071741" y="1960563"/>
                </a:lnTo>
                <a:lnTo>
                  <a:pt x="3079681" y="1921669"/>
                </a:lnTo>
                <a:lnTo>
                  <a:pt x="3086032" y="1882775"/>
                </a:lnTo>
                <a:lnTo>
                  <a:pt x="3091590" y="1842294"/>
                </a:lnTo>
                <a:lnTo>
                  <a:pt x="3095559" y="1802606"/>
                </a:lnTo>
                <a:lnTo>
                  <a:pt x="3100323" y="1762919"/>
                </a:lnTo>
                <a:lnTo>
                  <a:pt x="3101911" y="1721644"/>
                </a:lnTo>
                <a:lnTo>
                  <a:pt x="3103499" y="1681956"/>
                </a:lnTo>
                <a:lnTo>
                  <a:pt x="3103499" y="1641475"/>
                </a:lnTo>
                <a:lnTo>
                  <a:pt x="3102705" y="1600200"/>
                </a:lnTo>
                <a:lnTo>
                  <a:pt x="3101117" y="1560513"/>
                </a:lnTo>
                <a:lnTo>
                  <a:pt x="3097941" y="1519238"/>
                </a:lnTo>
                <a:lnTo>
                  <a:pt x="3093177" y="1479550"/>
                </a:lnTo>
                <a:lnTo>
                  <a:pt x="3088414" y="1439069"/>
                </a:lnTo>
                <a:lnTo>
                  <a:pt x="3082063" y="1398588"/>
                </a:lnTo>
                <a:lnTo>
                  <a:pt x="3074123" y="1358900"/>
                </a:lnTo>
                <a:lnTo>
                  <a:pt x="3065390" y="1320006"/>
                </a:lnTo>
                <a:lnTo>
                  <a:pt x="3055863" y="1280319"/>
                </a:lnTo>
                <a:lnTo>
                  <a:pt x="3048717" y="1253331"/>
                </a:lnTo>
                <a:lnTo>
                  <a:pt x="3040778" y="1227138"/>
                </a:lnTo>
                <a:lnTo>
                  <a:pt x="3031251" y="1199356"/>
                </a:lnTo>
                <a:lnTo>
                  <a:pt x="3021723" y="1171575"/>
                </a:lnTo>
                <a:lnTo>
                  <a:pt x="3012196" y="1143000"/>
                </a:lnTo>
                <a:lnTo>
                  <a:pt x="3000287" y="1114425"/>
                </a:lnTo>
                <a:lnTo>
                  <a:pt x="2988378" y="1085850"/>
                </a:lnTo>
                <a:lnTo>
                  <a:pt x="2974881" y="1056481"/>
                </a:lnTo>
                <a:lnTo>
                  <a:pt x="2960590" y="1027113"/>
                </a:lnTo>
                <a:lnTo>
                  <a:pt x="2945505" y="997744"/>
                </a:lnTo>
                <a:lnTo>
                  <a:pt x="2929627" y="968375"/>
                </a:lnTo>
                <a:lnTo>
                  <a:pt x="2912160" y="939006"/>
                </a:lnTo>
                <a:lnTo>
                  <a:pt x="2894693" y="909638"/>
                </a:lnTo>
                <a:lnTo>
                  <a:pt x="2874845" y="880269"/>
                </a:lnTo>
                <a:lnTo>
                  <a:pt x="2853409" y="850900"/>
                </a:lnTo>
                <a:lnTo>
                  <a:pt x="2832766" y="821531"/>
                </a:lnTo>
                <a:lnTo>
                  <a:pt x="2808948" y="792956"/>
                </a:lnTo>
                <a:lnTo>
                  <a:pt x="2784336" y="764381"/>
                </a:lnTo>
                <a:lnTo>
                  <a:pt x="2758930" y="735806"/>
                </a:lnTo>
                <a:lnTo>
                  <a:pt x="2731936" y="707231"/>
                </a:lnTo>
                <a:lnTo>
                  <a:pt x="2703355" y="680244"/>
                </a:lnTo>
                <a:lnTo>
                  <a:pt x="2673979" y="652462"/>
                </a:lnTo>
                <a:lnTo>
                  <a:pt x="2642221" y="626269"/>
                </a:lnTo>
                <a:lnTo>
                  <a:pt x="2609670" y="600075"/>
                </a:lnTo>
                <a:lnTo>
                  <a:pt x="2575531" y="573881"/>
                </a:lnTo>
                <a:lnTo>
                  <a:pt x="2539804" y="550069"/>
                </a:lnTo>
                <a:lnTo>
                  <a:pt x="2502489" y="525462"/>
                </a:lnTo>
                <a:lnTo>
                  <a:pt x="2463586" y="502444"/>
                </a:lnTo>
                <a:lnTo>
                  <a:pt x="2423095" y="479425"/>
                </a:lnTo>
                <a:lnTo>
                  <a:pt x="2380223" y="457994"/>
                </a:lnTo>
                <a:lnTo>
                  <a:pt x="2336556" y="437356"/>
                </a:lnTo>
                <a:lnTo>
                  <a:pt x="2290507" y="416719"/>
                </a:lnTo>
                <a:lnTo>
                  <a:pt x="2245253" y="399256"/>
                </a:lnTo>
                <a:lnTo>
                  <a:pt x="2199205" y="381794"/>
                </a:lnTo>
                <a:lnTo>
                  <a:pt x="2153951" y="365919"/>
                </a:lnTo>
                <a:lnTo>
                  <a:pt x="2107902" y="351631"/>
                </a:lnTo>
                <a:lnTo>
                  <a:pt x="2061854" y="338137"/>
                </a:lnTo>
                <a:lnTo>
                  <a:pt x="2016599" y="326231"/>
                </a:lnTo>
                <a:lnTo>
                  <a:pt x="1970551" y="315119"/>
                </a:lnTo>
                <a:lnTo>
                  <a:pt x="1925297" y="305594"/>
                </a:lnTo>
                <a:lnTo>
                  <a:pt x="1879248" y="296862"/>
                </a:lnTo>
                <a:lnTo>
                  <a:pt x="1833994" y="290512"/>
                </a:lnTo>
                <a:lnTo>
                  <a:pt x="1787945" y="284956"/>
                </a:lnTo>
                <a:lnTo>
                  <a:pt x="1743485" y="279400"/>
                </a:lnTo>
                <a:lnTo>
                  <a:pt x="1697437" y="276225"/>
                </a:lnTo>
                <a:lnTo>
                  <a:pt x="1652976" y="273844"/>
                </a:lnTo>
                <a:lnTo>
                  <a:pt x="1608516" y="273050"/>
                </a:lnTo>
                <a:lnTo>
                  <a:pt x="1564055" y="273844"/>
                </a:lnTo>
                <a:lnTo>
                  <a:pt x="1519595" y="275431"/>
                </a:lnTo>
                <a:lnTo>
                  <a:pt x="1475928" y="277812"/>
                </a:lnTo>
                <a:lnTo>
                  <a:pt x="1432262" y="282575"/>
                </a:lnTo>
                <a:lnTo>
                  <a:pt x="1389389" y="288131"/>
                </a:lnTo>
                <a:lnTo>
                  <a:pt x="1345723" y="294481"/>
                </a:lnTo>
                <a:lnTo>
                  <a:pt x="1303644" y="301625"/>
                </a:lnTo>
                <a:lnTo>
                  <a:pt x="1260771" y="311150"/>
                </a:lnTo>
                <a:lnTo>
                  <a:pt x="1219487" y="321469"/>
                </a:lnTo>
                <a:lnTo>
                  <a:pt x="1178996" y="332581"/>
                </a:lnTo>
                <a:lnTo>
                  <a:pt x="1137711" y="346075"/>
                </a:lnTo>
                <a:lnTo>
                  <a:pt x="1098015" y="359569"/>
                </a:lnTo>
                <a:lnTo>
                  <a:pt x="1057524" y="374650"/>
                </a:lnTo>
                <a:lnTo>
                  <a:pt x="1018621" y="391319"/>
                </a:lnTo>
                <a:lnTo>
                  <a:pt x="980512" y="408781"/>
                </a:lnTo>
                <a:lnTo>
                  <a:pt x="941609" y="428625"/>
                </a:lnTo>
                <a:lnTo>
                  <a:pt x="904294" y="447675"/>
                </a:lnTo>
                <a:lnTo>
                  <a:pt x="874124" y="465931"/>
                </a:lnTo>
                <a:lnTo>
                  <a:pt x="843955" y="484187"/>
                </a:lnTo>
                <a:lnTo>
                  <a:pt x="814579" y="503237"/>
                </a:lnTo>
                <a:lnTo>
                  <a:pt x="785203" y="523875"/>
                </a:lnTo>
                <a:lnTo>
                  <a:pt x="757416" y="543719"/>
                </a:lnTo>
                <a:lnTo>
                  <a:pt x="730422" y="565944"/>
                </a:lnTo>
                <a:lnTo>
                  <a:pt x="703428" y="588169"/>
                </a:lnTo>
                <a:lnTo>
                  <a:pt x="678816" y="610394"/>
                </a:lnTo>
                <a:lnTo>
                  <a:pt x="653410" y="633412"/>
                </a:lnTo>
                <a:lnTo>
                  <a:pt x="628798" y="657225"/>
                </a:lnTo>
                <a:lnTo>
                  <a:pt x="604980" y="682625"/>
                </a:lnTo>
                <a:lnTo>
                  <a:pt x="581956" y="708025"/>
                </a:lnTo>
                <a:lnTo>
                  <a:pt x="560519" y="733425"/>
                </a:lnTo>
                <a:lnTo>
                  <a:pt x="539083" y="760412"/>
                </a:lnTo>
                <a:lnTo>
                  <a:pt x="518441" y="787400"/>
                </a:lnTo>
                <a:lnTo>
                  <a:pt x="498592" y="815181"/>
                </a:lnTo>
                <a:lnTo>
                  <a:pt x="480332" y="842962"/>
                </a:lnTo>
                <a:lnTo>
                  <a:pt x="462071" y="872331"/>
                </a:lnTo>
                <a:lnTo>
                  <a:pt x="445399" y="900906"/>
                </a:lnTo>
                <a:lnTo>
                  <a:pt x="428726" y="931069"/>
                </a:lnTo>
                <a:lnTo>
                  <a:pt x="413641" y="961231"/>
                </a:lnTo>
                <a:lnTo>
                  <a:pt x="398556" y="992188"/>
                </a:lnTo>
                <a:lnTo>
                  <a:pt x="384265" y="1023938"/>
                </a:lnTo>
                <a:lnTo>
                  <a:pt x="370768" y="1055688"/>
                </a:lnTo>
                <a:lnTo>
                  <a:pt x="358859" y="1087438"/>
                </a:lnTo>
                <a:lnTo>
                  <a:pt x="347744" y="1120775"/>
                </a:lnTo>
                <a:lnTo>
                  <a:pt x="337423" y="1154113"/>
                </a:lnTo>
                <a:lnTo>
                  <a:pt x="327896" y="1187450"/>
                </a:lnTo>
                <a:lnTo>
                  <a:pt x="318369" y="1221581"/>
                </a:lnTo>
                <a:lnTo>
                  <a:pt x="311223" y="1256506"/>
                </a:lnTo>
                <a:lnTo>
                  <a:pt x="304078" y="1291431"/>
                </a:lnTo>
                <a:lnTo>
                  <a:pt x="298520" y="1327150"/>
                </a:lnTo>
                <a:lnTo>
                  <a:pt x="288993" y="1390650"/>
                </a:lnTo>
                <a:lnTo>
                  <a:pt x="282641" y="1453356"/>
                </a:lnTo>
                <a:lnTo>
                  <a:pt x="277084" y="1516856"/>
                </a:lnTo>
                <a:lnTo>
                  <a:pt x="274702" y="1580356"/>
                </a:lnTo>
                <a:lnTo>
                  <a:pt x="273114" y="1642269"/>
                </a:lnTo>
                <a:lnTo>
                  <a:pt x="273908" y="1674019"/>
                </a:lnTo>
                <a:lnTo>
                  <a:pt x="273908" y="1704975"/>
                </a:lnTo>
                <a:lnTo>
                  <a:pt x="275496" y="1735931"/>
                </a:lnTo>
                <a:lnTo>
                  <a:pt x="277084" y="1766888"/>
                </a:lnTo>
                <a:lnTo>
                  <a:pt x="278672" y="1797050"/>
                </a:lnTo>
                <a:lnTo>
                  <a:pt x="281848" y="1828006"/>
                </a:lnTo>
                <a:lnTo>
                  <a:pt x="281848" y="1841500"/>
                </a:lnTo>
                <a:lnTo>
                  <a:pt x="281054" y="1855788"/>
                </a:lnTo>
                <a:lnTo>
                  <a:pt x="279466" y="1868488"/>
                </a:lnTo>
                <a:lnTo>
                  <a:pt x="276290" y="1881981"/>
                </a:lnTo>
                <a:lnTo>
                  <a:pt x="271526" y="1893888"/>
                </a:lnTo>
                <a:lnTo>
                  <a:pt x="265969" y="1906588"/>
                </a:lnTo>
                <a:lnTo>
                  <a:pt x="258823" y="1917700"/>
                </a:lnTo>
                <a:lnTo>
                  <a:pt x="250884" y="1927225"/>
                </a:lnTo>
                <a:lnTo>
                  <a:pt x="242151" y="1937544"/>
                </a:lnTo>
                <a:lnTo>
                  <a:pt x="231830" y="1946275"/>
                </a:lnTo>
                <a:lnTo>
                  <a:pt x="221508" y="1954213"/>
                </a:lnTo>
                <a:lnTo>
                  <a:pt x="210393" y="1960563"/>
                </a:lnTo>
                <a:lnTo>
                  <a:pt x="197690" y="1966913"/>
                </a:lnTo>
                <a:lnTo>
                  <a:pt x="185781" y="1971675"/>
                </a:lnTo>
                <a:lnTo>
                  <a:pt x="171490" y="1974850"/>
                </a:lnTo>
                <a:lnTo>
                  <a:pt x="157993" y="1976438"/>
                </a:lnTo>
                <a:lnTo>
                  <a:pt x="143703" y="1977231"/>
                </a:lnTo>
                <a:lnTo>
                  <a:pt x="130206" y="1976438"/>
                </a:lnTo>
                <a:lnTo>
                  <a:pt x="117503" y="1974850"/>
                </a:lnTo>
                <a:lnTo>
                  <a:pt x="104006" y="1971675"/>
                </a:lnTo>
                <a:lnTo>
                  <a:pt x="92097" y="1966913"/>
                </a:lnTo>
                <a:lnTo>
                  <a:pt x="79394" y="1960563"/>
                </a:lnTo>
                <a:lnTo>
                  <a:pt x="69073" y="1954213"/>
                </a:lnTo>
                <a:lnTo>
                  <a:pt x="58751" y="1946275"/>
                </a:lnTo>
                <a:lnTo>
                  <a:pt x="48430" y="1937544"/>
                </a:lnTo>
                <a:lnTo>
                  <a:pt x="39697" y="1927225"/>
                </a:lnTo>
                <a:lnTo>
                  <a:pt x="31757" y="1916906"/>
                </a:lnTo>
                <a:lnTo>
                  <a:pt x="24612" y="1905794"/>
                </a:lnTo>
                <a:lnTo>
                  <a:pt x="19054" y="1893094"/>
                </a:lnTo>
                <a:lnTo>
                  <a:pt x="14291" y="1881188"/>
                </a:lnTo>
                <a:lnTo>
                  <a:pt x="11115" y="1866900"/>
                </a:lnTo>
                <a:lnTo>
                  <a:pt x="9527" y="1853406"/>
                </a:lnTo>
                <a:lnTo>
                  <a:pt x="6351" y="1818481"/>
                </a:lnTo>
                <a:lnTo>
                  <a:pt x="3970" y="1783556"/>
                </a:lnTo>
                <a:lnTo>
                  <a:pt x="2382" y="1748631"/>
                </a:lnTo>
                <a:lnTo>
                  <a:pt x="794" y="1712913"/>
                </a:lnTo>
                <a:lnTo>
                  <a:pt x="0" y="1677988"/>
                </a:lnTo>
                <a:lnTo>
                  <a:pt x="0" y="1643063"/>
                </a:lnTo>
                <a:lnTo>
                  <a:pt x="0" y="1606550"/>
                </a:lnTo>
                <a:lnTo>
                  <a:pt x="794" y="1571625"/>
                </a:lnTo>
                <a:lnTo>
                  <a:pt x="2382" y="1535906"/>
                </a:lnTo>
                <a:lnTo>
                  <a:pt x="4764" y="1500188"/>
                </a:lnTo>
                <a:lnTo>
                  <a:pt x="7145" y="1464469"/>
                </a:lnTo>
                <a:lnTo>
                  <a:pt x="9527" y="1427956"/>
                </a:lnTo>
                <a:lnTo>
                  <a:pt x="13497" y="1392238"/>
                </a:lnTo>
                <a:lnTo>
                  <a:pt x="17467" y="1356519"/>
                </a:lnTo>
                <a:lnTo>
                  <a:pt x="22230" y="1320800"/>
                </a:lnTo>
                <a:lnTo>
                  <a:pt x="26994" y="1285081"/>
                </a:lnTo>
                <a:lnTo>
                  <a:pt x="34933" y="1241425"/>
                </a:lnTo>
                <a:lnTo>
                  <a:pt x="43667" y="1199356"/>
                </a:lnTo>
                <a:lnTo>
                  <a:pt x="53194" y="1156494"/>
                </a:lnTo>
                <a:lnTo>
                  <a:pt x="64309" y="1114425"/>
                </a:lnTo>
                <a:lnTo>
                  <a:pt x="75424" y="1073150"/>
                </a:lnTo>
                <a:lnTo>
                  <a:pt x="88921" y="1032669"/>
                </a:lnTo>
                <a:lnTo>
                  <a:pt x="102418" y="992981"/>
                </a:lnTo>
                <a:lnTo>
                  <a:pt x="117503" y="952500"/>
                </a:lnTo>
                <a:lnTo>
                  <a:pt x="133381" y="913606"/>
                </a:lnTo>
                <a:lnTo>
                  <a:pt x="150848" y="875506"/>
                </a:lnTo>
                <a:lnTo>
                  <a:pt x="168315" y="837406"/>
                </a:lnTo>
                <a:lnTo>
                  <a:pt x="187369" y="800100"/>
                </a:lnTo>
                <a:lnTo>
                  <a:pt x="208011" y="763587"/>
                </a:lnTo>
                <a:lnTo>
                  <a:pt x="228654" y="727869"/>
                </a:lnTo>
                <a:lnTo>
                  <a:pt x="250884" y="692150"/>
                </a:lnTo>
                <a:lnTo>
                  <a:pt x="273908" y="658019"/>
                </a:lnTo>
                <a:lnTo>
                  <a:pt x="298520" y="624681"/>
                </a:lnTo>
                <a:lnTo>
                  <a:pt x="322338" y="591344"/>
                </a:lnTo>
                <a:lnTo>
                  <a:pt x="348538" y="558800"/>
                </a:lnTo>
                <a:lnTo>
                  <a:pt x="375532" y="527050"/>
                </a:lnTo>
                <a:lnTo>
                  <a:pt x="403320" y="496887"/>
                </a:lnTo>
                <a:lnTo>
                  <a:pt x="432696" y="466725"/>
                </a:lnTo>
                <a:lnTo>
                  <a:pt x="462071" y="437356"/>
                </a:lnTo>
                <a:lnTo>
                  <a:pt x="493035" y="408781"/>
                </a:lnTo>
                <a:lnTo>
                  <a:pt x="524792" y="381000"/>
                </a:lnTo>
                <a:lnTo>
                  <a:pt x="557344" y="353219"/>
                </a:lnTo>
                <a:lnTo>
                  <a:pt x="590689" y="327025"/>
                </a:lnTo>
                <a:lnTo>
                  <a:pt x="624828" y="301625"/>
                </a:lnTo>
                <a:lnTo>
                  <a:pt x="660555" y="277019"/>
                </a:lnTo>
                <a:lnTo>
                  <a:pt x="696283" y="254000"/>
                </a:lnTo>
                <a:lnTo>
                  <a:pt x="732804" y="231775"/>
                </a:lnTo>
                <a:lnTo>
                  <a:pt x="770913" y="209550"/>
                </a:lnTo>
                <a:lnTo>
                  <a:pt x="814579" y="184944"/>
                </a:lnTo>
                <a:lnTo>
                  <a:pt x="860627" y="163512"/>
                </a:lnTo>
                <a:lnTo>
                  <a:pt x="905882" y="142081"/>
                </a:lnTo>
                <a:lnTo>
                  <a:pt x="951930" y="122237"/>
                </a:lnTo>
                <a:lnTo>
                  <a:pt x="998772" y="104775"/>
                </a:lnTo>
                <a:lnTo>
                  <a:pt x="1046409" y="87312"/>
                </a:lnTo>
                <a:lnTo>
                  <a:pt x="1094839" y="72231"/>
                </a:lnTo>
                <a:lnTo>
                  <a:pt x="1143269" y="58737"/>
                </a:lnTo>
                <a:lnTo>
                  <a:pt x="1192493" y="46831"/>
                </a:lnTo>
                <a:lnTo>
                  <a:pt x="1242511" y="34925"/>
                </a:lnTo>
                <a:lnTo>
                  <a:pt x="1291735" y="26194"/>
                </a:lnTo>
                <a:lnTo>
                  <a:pt x="1342547" y="18256"/>
                </a:lnTo>
                <a:lnTo>
                  <a:pt x="1393359" y="11112"/>
                </a:lnTo>
                <a:lnTo>
                  <a:pt x="1444965" y="6350"/>
                </a:lnTo>
                <a:lnTo>
                  <a:pt x="1495777" y="2381"/>
                </a:lnTo>
                <a:lnTo>
                  <a:pt x="1547383" y="794"/>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7" name="Freeform 76"/>
          <p:cNvSpPr/>
          <p:nvPr/>
        </p:nvSpPr>
        <p:spPr bwMode="auto">
          <a:xfrm>
            <a:off x="7232037" y="309096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8" name="任意多边形 27"/>
          <p:cNvSpPr/>
          <p:nvPr/>
        </p:nvSpPr>
        <p:spPr bwMode="auto">
          <a:xfrm rot="900000">
            <a:off x="6543066" y="41694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9" name="任意多边形 28"/>
          <p:cNvSpPr/>
          <p:nvPr/>
        </p:nvSpPr>
        <p:spPr bwMode="auto">
          <a:xfrm>
            <a:off x="5095179" y="4328876"/>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30" name="矩形 29"/>
          <p:cNvSpPr/>
          <p:nvPr/>
        </p:nvSpPr>
        <p:spPr>
          <a:xfrm>
            <a:off x="7644061" y="1350896"/>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1" name="矩形 30"/>
          <p:cNvSpPr/>
          <p:nvPr/>
        </p:nvSpPr>
        <p:spPr>
          <a:xfrm>
            <a:off x="8229600" y="2828821"/>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2" name="矩形 31"/>
          <p:cNvSpPr/>
          <p:nvPr/>
        </p:nvSpPr>
        <p:spPr>
          <a:xfrm>
            <a:off x="7644061" y="4157891"/>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3" name="矩形 32"/>
          <p:cNvSpPr/>
          <p:nvPr/>
        </p:nvSpPr>
        <p:spPr>
          <a:xfrm>
            <a:off x="1329188" y="1350896"/>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4" name="矩形 33"/>
          <p:cNvSpPr/>
          <p:nvPr/>
        </p:nvSpPr>
        <p:spPr>
          <a:xfrm>
            <a:off x="691116" y="2828821"/>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7" name="矩形 36"/>
          <p:cNvSpPr/>
          <p:nvPr/>
        </p:nvSpPr>
        <p:spPr>
          <a:xfrm>
            <a:off x="1329188" y="4157891"/>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8" name="矩形 37"/>
          <p:cNvSpPr/>
          <p:nvPr/>
        </p:nvSpPr>
        <p:spPr>
          <a:xfrm>
            <a:off x="7644061" y="1575668"/>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9" name="矩形 38"/>
          <p:cNvSpPr/>
          <p:nvPr/>
        </p:nvSpPr>
        <p:spPr>
          <a:xfrm>
            <a:off x="8229600" y="3053593"/>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40" name="矩形 39"/>
          <p:cNvSpPr/>
          <p:nvPr/>
        </p:nvSpPr>
        <p:spPr>
          <a:xfrm>
            <a:off x="7644061" y="4382663"/>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41" name="矩形 40"/>
          <p:cNvSpPr/>
          <p:nvPr/>
        </p:nvSpPr>
        <p:spPr>
          <a:xfrm>
            <a:off x="1329188" y="1575668"/>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42" name="矩形 41"/>
          <p:cNvSpPr/>
          <p:nvPr/>
        </p:nvSpPr>
        <p:spPr>
          <a:xfrm>
            <a:off x="691116" y="3053593"/>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43" name="矩形 42"/>
          <p:cNvSpPr/>
          <p:nvPr/>
        </p:nvSpPr>
        <p:spPr>
          <a:xfrm>
            <a:off x="1329188" y="4382663"/>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4400" advTm="0">
        <p14:honeycomb/>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childTnLst>
                          </p:cTn>
                        </p:par>
                        <p:par>
                          <p:cTn id="42" fill="hold">
                            <p:stCondLst>
                              <p:cond delay="1500"/>
                            </p:stCondLst>
                            <p:childTnLst>
                              <p:par>
                                <p:cTn id="43" presetID="2" presetClass="entr" presetSubtype="2"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1+#ppt_w/2"/>
                                          </p:val>
                                        </p:tav>
                                        <p:tav tm="100000">
                                          <p:val>
                                            <p:strVal val="#ppt_x"/>
                                          </p:val>
                                        </p:tav>
                                      </p:tavLst>
                                    </p:anim>
                                    <p:anim calcmode="lin" valueType="num">
                                      <p:cBhvr additive="base">
                                        <p:cTn id="46" dur="500" fill="hold"/>
                                        <p:tgtEl>
                                          <p:spTgt spid="30"/>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1+#ppt_w/2"/>
                                          </p:val>
                                        </p:tav>
                                        <p:tav tm="100000">
                                          <p:val>
                                            <p:strVal val="#ppt_x"/>
                                          </p:val>
                                        </p:tav>
                                      </p:tavLst>
                                    </p:anim>
                                    <p:anim calcmode="lin" valueType="num">
                                      <p:cBhvr additive="base">
                                        <p:cTn id="50" dur="500" fill="hold"/>
                                        <p:tgtEl>
                                          <p:spTgt spid="31"/>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1+#ppt_w/2"/>
                                          </p:val>
                                        </p:tav>
                                        <p:tav tm="100000">
                                          <p:val>
                                            <p:strVal val="#ppt_x"/>
                                          </p:val>
                                        </p:tav>
                                      </p:tavLst>
                                    </p:anim>
                                    <p:anim calcmode="lin" valueType="num">
                                      <p:cBhvr additive="base">
                                        <p:cTn id="54" dur="500" fill="hold"/>
                                        <p:tgtEl>
                                          <p:spTgt spid="32"/>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0-#ppt_w/2"/>
                                          </p:val>
                                        </p:tav>
                                        <p:tav tm="100000">
                                          <p:val>
                                            <p:strVal val="#ppt_x"/>
                                          </p:val>
                                        </p:tav>
                                      </p:tavLst>
                                    </p:anim>
                                    <p:anim calcmode="lin" valueType="num">
                                      <p:cBhvr additive="base">
                                        <p:cTn id="58" dur="500" fill="hold"/>
                                        <p:tgtEl>
                                          <p:spTgt spid="33"/>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0-#ppt_w/2"/>
                                          </p:val>
                                        </p:tav>
                                        <p:tav tm="100000">
                                          <p:val>
                                            <p:strVal val="#ppt_x"/>
                                          </p:val>
                                        </p:tav>
                                      </p:tavLst>
                                    </p:anim>
                                    <p:anim calcmode="lin" valueType="num">
                                      <p:cBhvr additive="base">
                                        <p:cTn id="62" dur="500" fill="hold"/>
                                        <p:tgtEl>
                                          <p:spTgt spid="34"/>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0-#ppt_w/2"/>
                                          </p:val>
                                        </p:tav>
                                        <p:tav tm="100000">
                                          <p:val>
                                            <p:strVal val="#ppt_x"/>
                                          </p:val>
                                        </p:tav>
                                      </p:tavLst>
                                    </p:anim>
                                    <p:anim calcmode="lin" valueType="num">
                                      <p:cBhvr additive="base">
                                        <p:cTn id="66" dur="500" fill="hold"/>
                                        <p:tgtEl>
                                          <p:spTgt spid="37"/>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 calcmode="lin" valueType="num">
                                      <p:cBhvr additive="base">
                                        <p:cTn id="69" dur="500" fill="hold"/>
                                        <p:tgtEl>
                                          <p:spTgt spid="38"/>
                                        </p:tgtEl>
                                        <p:attrNameLst>
                                          <p:attrName>ppt_x</p:attrName>
                                        </p:attrNameLst>
                                      </p:cBhvr>
                                      <p:tavLst>
                                        <p:tav tm="0">
                                          <p:val>
                                            <p:strVal val="1+#ppt_w/2"/>
                                          </p:val>
                                        </p:tav>
                                        <p:tav tm="100000">
                                          <p:val>
                                            <p:strVal val="#ppt_x"/>
                                          </p:val>
                                        </p:tav>
                                      </p:tavLst>
                                    </p:anim>
                                    <p:anim calcmode="lin" valueType="num">
                                      <p:cBhvr additive="base">
                                        <p:cTn id="70" dur="500" fill="hold"/>
                                        <p:tgtEl>
                                          <p:spTgt spid="38"/>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additive="base">
                                        <p:cTn id="73" dur="500" fill="hold"/>
                                        <p:tgtEl>
                                          <p:spTgt spid="39"/>
                                        </p:tgtEl>
                                        <p:attrNameLst>
                                          <p:attrName>ppt_x</p:attrName>
                                        </p:attrNameLst>
                                      </p:cBhvr>
                                      <p:tavLst>
                                        <p:tav tm="0">
                                          <p:val>
                                            <p:strVal val="1+#ppt_w/2"/>
                                          </p:val>
                                        </p:tav>
                                        <p:tav tm="100000">
                                          <p:val>
                                            <p:strVal val="#ppt_x"/>
                                          </p:val>
                                        </p:tav>
                                      </p:tavLst>
                                    </p:anim>
                                    <p:anim calcmode="lin" valueType="num">
                                      <p:cBhvr additive="base">
                                        <p:cTn id="74" dur="500" fill="hold"/>
                                        <p:tgtEl>
                                          <p:spTgt spid="39"/>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1+#ppt_w/2"/>
                                          </p:val>
                                        </p:tav>
                                        <p:tav tm="100000">
                                          <p:val>
                                            <p:strVal val="#ppt_x"/>
                                          </p:val>
                                        </p:tav>
                                      </p:tavLst>
                                    </p:anim>
                                    <p:anim calcmode="lin" valueType="num">
                                      <p:cBhvr additive="base">
                                        <p:cTn id="78" dur="500" fill="hold"/>
                                        <p:tgtEl>
                                          <p:spTgt spid="40"/>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additive="base">
                                        <p:cTn id="81" dur="500" fill="hold"/>
                                        <p:tgtEl>
                                          <p:spTgt spid="41"/>
                                        </p:tgtEl>
                                        <p:attrNameLst>
                                          <p:attrName>ppt_x</p:attrName>
                                        </p:attrNameLst>
                                      </p:cBhvr>
                                      <p:tavLst>
                                        <p:tav tm="0">
                                          <p:val>
                                            <p:strVal val="0-#ppt_w/2"/>
                                          </p:val>
                                        </p:tav>
                                        <p:tav tm="100000">
                                          <p:val>
                                            <p:strVal val="#ppt_x"/>
                                          </p:val>
                                        </p:tav>
                                      </p:tavLst>
                                    </p:anim>
                                    <p:anim calcmode="lin" valueType="num">
                                      <p:cBhvr additive="base">
                                        <p:cTn id="82" dur="500" fill="hold"/>
                                        <p:tgtEl>
                                          <p:spTgt spid="41"/>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 calcmode="lin" valueType="num">
                                      <p:cBhvr additive="base">
                                        <p:cTn id="85" dur="500" fill="hold"/>
                                        <p:tgtEl>
                                          <p:spTgt spid="42"/>
                                        </p:tgtEl>
                                        <p:attrNameLst>
                                          <p:attrName>ppt_x</p:attrName>
                                        </p:attrNameLst>
                                      </p:cBhvr>
                                      <p:tavLst>
                                        <p:tav tm="0">
                                          <p:val>
                                            <p:strVal val="0-#ppt_w/2"/>
                                          </p:val>
                                        </p:tav>
                                        <p:tav tm="100000">
                                          <p:val>
                                            <p:strVal val="#ppt_x"/>
                                          </p:val>
                                        </p:tav>
                                      </p:tavLst>
                                    </p:anim>
                                    <p:anim calcmode="lin" valueType="num">
                                      <p:cBhvr additive="base">
                                        <p:cTn id="86" dur="500" fill="hold"/>
                                        <p:tgtEl>
                                          <p:spTgt spid="42"/>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additive="base">
                                        <p:cTn id="89" dur="500" fill="hold"/>
                                        <p:tgtEl>
                                          <p:spTgt spid="43"/>
                                        </p:tgtEl>
                                        <p:attrNameLst>
                                          <p:attrName>ppt_x</p:attrName>
                                        </p:attrNameLst>
                                      </p:cBhvr>
                                      <p:tavLst>
                                        <p:tav tm="0">
                                          <p:val>
                                            <p:strVal val="0-#ppt_w/2"/>
                                          </p:val>
                                        </p:tav>
                                        <p:tav tm="100000">
                                          <p:val>
                                            <p:strVal val="#ppt_x"/>
                                          </p:val>
                                        </p:tav>
                                      </p:tavLst>
                                    </p:anim>
                                    <p:anim calcmode="lin" valueType="num">
                                      <p:cBhvr additive="base">
                                        <p:cTn id="90"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p:bldP spid="31" grpId="0"/>
      <p:bldP spid="32" grpId="0"/>
      <p:bldP spid="33" grpId="0"/>
      <p:bldP spid="34" grpId="0"/>
      <p:bldP spid="37" grpId="0"/>
      <p:bldP spid="38" grpId="0"/>
      <p:bldP spid="39" grpId="0"/>
      <p:bldP spid="40" grpId="0"/>
      <p:bldP spid="41" grpId="0"/>
      <p:bldP spid="4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14068" y="5820802"/>
            <a:ext cx="589688" cy="589685"/>
            <a:chOff x="1174007" y="954462"/>
            <a:chExt cx="1329951" cy="1329951"/>
          </a:xfrm>
          <a:solidFill>
            <a:schemeClr val="bg1"/>
          </a:solidFill>
        </p:grpSpPr>
        <p:sp>
          <p:nvSpPr>
            <p:cNvPr id="5" name="矩形 4"/>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 name="矩形 5"/>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0" name="文本框 9"/>
          <p:cNvSpPr txBox="1"/>
          <p:nvPr/>
        </p:nvSpPr>
        <p:spPr>
          <a:xfrm>
            <a:off x="5123390" y="3574309"/>
            <a:ext cx="6084339" cy="1277273"/>
          </a:xfrm>
          <a:prstGeom prst="rect">
            <a:avLst/>
          </a:prstGeom>
          <a:noFill/>
        </p:spPr>
        <p:txBody>
          <a:bodyPr wrap="square" rtlCol="0">
            <a:spAutoFit/>
          </a:bodyPr>
          <a:lstStyle/>
          <a:p>
            <a:pPr fontAlgn="auto">
              <a:lnSpc>
                <a:spcPct val="150000"/>
              </a:lnSpc>
              <a:spcBef>
                <a:spcPts val="0"/>
              </a:spcBef>
              <a:spcAft>
                <a:spcPts val="600"/>
              </a:spcAft>
              <a:buClr>
                <a:srgbClr val="55C3C8"/>
              </a:buClr>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本套模板是高质量专业的商业通用</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模板，内容可随意更改，模板内所有图表皆为</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PowerPoint</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内所画，全部是矢量图可以随意更改颜色、大小均不会改变其清晰度。模板内嵌字体，尽量保证其板式不变，当然您也可以随意改成您喜欢的字体。</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55C3C8"/>
              </a:buClr>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再次感谢您购买了本套模板，专业的</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设计能给您的工作带来更多便利！</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5123390" y="1655038"/>
            <a:ext cx="4718725" cy="1618905"/>
          </a:xfrm>
          <a:prstGeom prst="rect">
            <a:avLst/>
          </a:prstGeom>
        </p:spPr>
        <p:txBody>
          <a:bodyPr wrap="square">
            <a:spAutoFit/>
          </a:bodyPr>
          <a:lstStyle/>
          <a:p>
            <a:pPr fontAlgn="auto">
              <a:lnSpc>
                <a:spcPct val="120000"/>
              </a:lnSpc>
              <a:spcBef>
                <a:spcPts val="0"/>
              </a:spcBef>
              <a:spcAft>
                <a:spcPts val="0"/>
              </a:spcAft>
            </a:pPr>
            <a:r>
              <a:rPr lang="en-US" altLang="zh-CN" sz="3600" b="1" dirty="0" smtClean="0">
                <a:solidFill>
                  <a:schemeClr val="tx1">
                    <a:lumMod val="50000"/>
                    <a:lumOff val="50000"/>
                  </a:schemeClr>
                </a:solidFill>
                <a:latin typeface="DejaVu Sans" panose="020B0603030804020204" pitchFamily="34" charset="0"/>
                <a:ea typeface="DejaVu Sans" panose="020B0603030804020204" pitchFamily="34" charset="0"/>
                <a:cs typeface="DejaVu Sans" panose="020B0603030804020204" pitchFamily="34" charset="0"/>
              </a:rPr>
              <a:t>THANK YOU</a:t>
            </a:r>
            <a:endParaRPr lang="en-US" altLang="zh-CN" sz="3600" b="1" dirty="0" smtClean="0">
              <a:solidFill>
                <a:schemeClr val="tx1">
                  <a:lumMod val="50000"/>
                  <a:lumOff val="50000"/>
                </a:schemeClr>
              </a:solidFill>
              <a:latin typeface="DejaVu Sans" panose="020B0603030804020204" pitchFamily="34" charset="0"/>
              <a:ea typeface="DejaVu Sans" panose="020B0603030804020204" pitchFamily="34" charset="0"/>
              <a:cs typeface="DejaVu Sans" panose="020B0603030804020204" pitchFamily="34" charset="0"/>
            </a:endParaRPr>
          </a:p>
          <a:p>
            <a:pPr fontAlgn="auto">
              <a:spcBef>
                <a:spcPts val="0"/>
              </a:spcBef>
              <a:spcAft>
                <a:spcPts val="0"/>
              </a:spcAft>
            </a:pPr>
            <a:r>
              <a:rPr lang="en-US" altLang="zh-CN" sz="2800" dirty="0" smtClean="0">
                <a:solidFill>
                  <a:schemeClr val="tx1">
                    <a:lumMod val="50000"/>
                    <a:lumOff val="50000"/>
                  </a:schemeClr>
                </a:solidFill>
                <a:latin typeface="微软雅黑" panose="020B0503020204020204" pitchFamily="34" charset="-122"/>
                <a:ea typeface="微软雅黑" panose="020B0503020204020204" pitchFamily="34" charset="-122"/>
              </a:rPr>
              <a:t>FOR BUYING THIS SET OF TEMPLATES</a:t>
            </a:r>
            <a:endParaRPr lang="en-US" altLang="zh-CN" sz="2800"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Rectangle 6"/>
          <p:cNvSpPr/>
          <p:nvPr/>
        </p:nvSpPr>
        <p:spPr>
          <a:xfrm>
            <a:off x="0" y="1655038"/>
            <a:ext cx="4974771" cy="3083786"/>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57"/>
          <p:cNvSpPr txBox="1"/>
          <p:nvPr/>
        </p:nvSpPr>
        <p:spPr>
          <a:xfrm>
            <a:off x="989739" y="5930978"/>
            <a:ext cx="5378403" cy="369332"/>
          </a:xfrm>
          <a:prstGeom prst="rect">
            <a:avLst/>
          </a:prstGeom>
          <a:noFill/>
        </p:spPr>
        <p:txBody>
          <a:bodyPr wrap="square" rtlCol="0">
            <a:spAutoFit/>
          </a:bodyPr>
          <a:lstStyle/>
          <a:p>
            <a:r>
              <a:rPr lang="zh-CN" altLang="en-US" dirty="0">
                <a:solidFill>
                  <a:schemeClr val="bg1"/>
                </a:solidFill>
              </a:rPr>
              <a:t>无德者不能为</a:t>
            </a:r>
            <a:r>
              <a:rPr lang="zh-CN" altLang="en-US" dirty="0" smtClean="0">
                <a:solidFill>
                  <a:schemeClr val="bg1"/>
                </a:solidFill>
              </a:rPr>
              <a:t>医，有</a:t>
            </a:r>
            <a:r>
              <a:rPr lang="zh-CN" altLang="en-US" dirty="0">
                <a:solidFill>
                  <a:schemeClr val="bg1"/>
                </a:solidFill>
              </a:rPr>
              <a:t>品者方能济世</a:t>
            </a:r>
            <a:endParaRPr lang="id-ID" sz="1600" dirty="0">
              <a:solidFill>
                <a:schemeClr val="bg1"/>
              </a:solidFill>
            </a:endParaRPr>
          </a:p>
        </p:txBody>
      </p: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41" presetClass="entr" presetSubtype="0" fill="hold" nodeType="afterEffect">
                                  <p:stCondLst>
                                    <p:cond delay="0"/>
                                  </p:stCondLst>
                                  <p:iterate type="lt">
                                    <p:tmPct val="10000"/>
                                  </p:iterate>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1">
                                            <p:txEl>
                                              <p:pRg st="0" end="0"/>
                                            </p:txEl>
                                          </p:spTgt>
                                        </p:tgtEl>
                                      </p:cBhvr>
                                    </p:animEffect>
                                  </p:childTnLst>
                                </p:cTn>
                              </p:par>
                              <p:par>
                                <p:cTn id="18" presetID="42" presetClass="entr" presetSubtype="0" fill="hold" nodeType="with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900"/>
                                        <p:tgtEl>
                                          <p:spTgt spid="11">
                                            <p:txEl>
                                              <p:pRg st="1" end="1"/>
                                            </p:txEl>
                                          </p:spTgt>
                                        </p:tgtEl>
                                      </p:cBhvr>
                                    </p:animEffect>
                                    <p:anim calcmode="lin" valueType="num">
                                      <p:cBhvr>
                                        <p:cTn id="21" dur="9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2" dur="9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1899"/>
                            </p:stCondLst>
                            <p:childTnLst>
                              <p:par>
                                <p:cTn id="24" presetID="10" presetClass="entr" presetSubtype="0" fill="hold" grpId="0" nodeType="afterEffect">
                                  <p:stCondLst>
                                    <p:cond delay="0"/>
                                  </p:stCondLst>
                                  <p:iterate type="wd">
                                    <p:tmPct val="10000"/>
                                  </p:iterate>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9699"/>
                            </p:stCondLst>
                            <p:childTnLst>
                              <p:par>
                                <p:cTn id="28" presetID="14" presetClass="entr" presetSubtype="1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6"/>
          <p:cNvSpPr txBox="1"/>
          <p:nvPr/>
        </p:nvSpPr>
        <p:spPr>
          <a:xfrm>
            <a:off x="4271963" y="310561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工作经验总结</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15" name="组合 14"/>
          <p:cNvGrpSpPr/>
          <p:nvPr/>
        </p:nvGrpSpPr>
        <p:grpSpPr>
          <a:xfrm>
            <a:off x="4844143" y="1146263"/>
            <a:ext cx="2503714" cy="1594528"/>
            <a:chOff x="288926" y="1736034"/>
            <a:chExt cx="1019174" cy="576254"/>
          </a:xfrm>
        </p:grpSpPr>
        <p:sp>
          <p:nvSpPr>
            <p:cNvPr id="16" name="矩形 15"/>
            <p:cNvSpPr/>
            <p:nvPr/>
          </p:nvSpPr>
          <p:spPr>
            <a:xfrm>
              <a:off x="442913" y="1752600"/>
              <a:ext cx="711200" cy="559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文本占位符 16"/>
            <p:cNvSpPr txBox="1"/>
            <p:nvPr/>
          </p:nvSpPr>
          <p:spPr>
            <a:xfrm>
              <a:off x="288926" y="1736034"/>
              <a:ext cx="1019174" cy="49649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7200" dirty="0" smtClean="0"/>
                <a:t>03</a:t>
              </a:r>
              <a:endParaRPr lang="en-US" altLang="zh-CN" sz="7200" dirty="0"/>
            </a:p>
          </p:txBody>
        </p:sp>
      </p:grpSp>
      <p:grpSp>
        <p:nvGrpSpPr>
          <p:cNvPr id="33" name="组合 32"/>
          <p:cNvGrpSpPr/>
          <p:nvPr/>
        </p:nvGrpSpPr>
        <p:grpSpPr>
          <a:xfrm>
            <a:off x="314068" y="5820802"/>
            <a:ext cx="589688" cy="589685"/>
            <a:chOff x="1174007" y="954462"/>
            <a:chExt cx="1329951" cy="1329951"/>
          </a:xfrm>
          <a:solidFill>
            <a:schemeClr val="bg1"/>
          </a:solidFill>
        </p:grpSpPr>
        <p:sp>
          <p:nvSpPr>
            <p:cNvPr id="34" name="矩形 33"/>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5" name="矩形 34"/>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36" name="TextBox 57"/>
          <p:cNvSpPr txBox="1"/>
          <p:nvPr/>
        </p:nvSpPr>
        <p:spPr>
          <a:xfrm>
            <a:off x="989739" y="5930978"/>
            <a:ext cx="5378403" cy="369332"/>
          </a:xfrm>
          <a:prstGeom prst="rect">
            <a:avLst/>
          </a:prstGeom>
          <a:noFill/>
        </p:spPr>
        <p:txBody>
          <a:bodyPr wrap="square" rtlCol="0">
            <a:spAutoFit/>
          </a:bodyPr>
          <a:lstStyle/>
          <a:p>
            <a:r>
              <a:rPr lang="zh-CN" altLang="en-US" dirty="0">
                <a:solidFill>
                  <a:schemeClr val="bg1"/>
                </a:solidFill>
              </a:rPr>
              <a:t>无德者不能为</a:t>
            </a:r>
            <a:r>
              <a:rPr lang="zh-CN" altLang="en-US" dirty="0" smtClean="0">
                <a:solidFill>
                  <a:schemeClr val="bg1"/>
                </a:solidFill>
              </a:rPr>
              <a:t>医，有</a:t>
            </a:r>
            <a:r>
              <a:rPr lang="zh-CN" altLang="en-US" dirty="0">
                <a:solidFill>
                  <a:schemeClr val="bg1"/>
                </a:solidFill>
              </a:rPr>
              <a:t>品者方能济世</a:t>
            </a:r>
            <a:endParaRPr lang="id-ID" sz="16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3900" advTm="0">
        <p14:glitter pattern="hexago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椭圆 3"/>
          <p:cNvSpPr/>
          <p:nvPr/>
        </p:nvSpPr>
        <p:spPr>
          <a:xfrm>
            <a:off x="960037"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5" name="矩形 4"/>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6" name="椭圆 5"/>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7" name="矩形 6"/>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8" name="椭圆 7"/>
          <p:cNvSpPr/>
          <p:nvPr/>
        </p:nvSpPr>
        <p:spPr>
          <a:xfrm>
            <a:off x="6588547" y="1603778"/>
            <a:ext cx="1872000" cy="1872000"/>
          </a:xfrm>
          <a:prstGeom prst="ellipse">
            <a:avLst/>
          </a:prstGeom>
          <a:blipFill dpi="0" rotWithShape="1">
            <a:blip r:embed="rId1"/>
            <a:srcRect/>
            <a:stretch>
              <a:fillRect/>
            </a:stretch>
          </a:blipFill>
          <a:ln w="57150" cap="flat" cmpd="sng" algn="ctr">
            <a:solidFill>
              <a:schemeClr val="tx1">
                <a:lumMod val="65000"/>
                <a:lumOff val="3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9" name="矩形 8"/>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0" name="椭圆 9"/>
          <p:cNvSpPr/>
          <p:nvPr/>
        </p:nvSpPr>
        <p:spPr>
          <a:xfrm>
            <a:off x="9402801" y="1603778"/>
            <a:ext cx="1872000" cy="1872000"/>
          </a:xfrm>
          <a:prstGeom prst="ellipse">
            <a:avLst/>
          </a:prstGeom>
          <a:blipFill dpi="0" rotWithShape="1">
            <a:blip r:embed="rId1"/>
            <a:srcRect/>
            <a:stretch>
              <a:fillRect/>
            </a:stretch>
          </a:blipFill>
          <a:ln w="57150" cap="flat" cmpd="sng" algn="ctr">
            <a:solidFill>
              <a:schemeClr val="bg2">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1" name="矩形 10"/>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2" name="椭圆 11"/>
          <p:cNvSpPr/>
          <p:nvPr/>
        </p:nvSpPr>
        <p:spPr>
          <a:xfrm>
            <a:off x="1500037" y="30797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3" name="椭圆 12"/>
          <p:cNvSpPr/>
          <p:nvPr/>
        </p:nvSpPr>
        <p:spPr>
          <a:xfrm>
            <a:off x="4314292" y="31155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4" name="椭圆 13"/>
          <p:cNvSpPr/>
          <p:nvPr/>
        </p:nvSpPr>
        <p:spPr>
          <a:xfrm>
            <a:off x="7128547"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5" name="椭圆 14"/>
          <p:cNvSpPr/>
          <p:nvPr/>
        </p:nvSpPr>
        <p:spPr>
          <a:xfrm>
            <a:off x="9942801"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6"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37"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900" decel="100000" fill="hold"/>
                                        <p:tgtEl>
                                          <p:spTgt spid="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par>
                          <p:cTn id="50" fill="hold">
                            <p:stCondLst>
                              <p:cond delay="3000"/>
                            </p:stCondLst>
                            <p:childTnLst>
                              <p:par>
                                <p:cTn id="51" presetID="37" presetClass="entr" presetSubtype="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900" decel="100000" fill="hold"/>
                                        <p:tgtEl>
                                          <p:spTgt spid="8"/>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57" fill="hold">
                            <p:stCondLst>
                              <p:cond delay="4000"/>
                            </p:stCondLst>
                            <p:childTnLst>
                              <p:par>
                                <p:cTn id="58" presetID="53" presetClass="entr" presetSubtype="16"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Effect transition="in" filter="fade">
                                      <p:cBhvr>
                                        <p:cTn id="62" dur="500"/>
                                        <p:tgtEl>
                                          <p:spTgt spid="14"/>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animEffect transition="in" filter="fade">
                                      <p:cBhvr>
                                        <p:cTn id="67" dur="500"/>
                                        <p:tgtEl>
                                          <p:spTgt spid="18"/>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par>
                          <p:cTn id="73" fill="hold">
                            <p:stCondLst>
                              <p:cond delay="4500"/>
                            </p:stCondLst>
                            <p:childTnLst>
                              <p:par>
                                <p:cTn id="74" presetID="37" presetClass="entr" presetSubtype="0" fill="hold" grpId="0" nodeType="after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000"/>
                                        <p:tgtEl>
                                          <p:spTgt spid="10"/>
                                        </p:tgtEl>
                                      </p:cBhvr>
                                    </p:animEffect>
                                    <p:anim calcmode="lin" valueType="num">
                                      <p:cBhvr>
                                        <p:cTn id="77" dur="1000" fill="hold"/>
                                        <p:tgtEl>
                                          <p:spTgt spid="10"/>
                                        </p:tgtEl>
                                        <p:attrNameLst>
                                          <p:attrName>ppt_x</p:attrName>
                                        </p:attrNameLst>
                                      </p:cBhvr>
                                      <p:tavLst>
                                        <p:tav tm="0">
                                          <p:val>
                                            <p:strVal val="#ppt_x"/>
                                          </p:val>
                                        </p:tav>
                                        <p:tav tm="100000">
                                          <p:val>
                                            <p:strVal val="#ppt_x"/>
                                          </p:val>
                                        </p:tav>
                                      </p:tavLst>
                                    </p:anim>
                                    <p:anim calcmode="lin" valueType="num">
                                      <p:cBhvr>
                                        <p:cTn id="78" dur="900" decel="100000" fill="hold"/>
                                        <p:tgtEl>
                                          <p:spTgt spid="10"/>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80" fill="hold">
                            <p:stCondLst>
                              <p:cond delay="5500"/>
                            </p:stCondLst>
                            <p:childTnLst>
                              <p:par>
                                <p:cTn id="81" presetID="53" presetClass="entr" presetSubtype="16"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500" fill="hold"/>
                                        <p:tgtEl>
                                          <p:spTgt spid="15"/>
                                        </p:tgtEl>
                                        <p:attrNameLst>
                                          <p:attrName>ppt_w</p:attrName>
                                        </p:attrNameLst>
                                      </p:cBhvr>
                                      <p:tavLst>
                                        <p:tav tm="0">
                                          <p:val>
                                            <p:fltVal val="0"/>
                                          </p:val>
                                        </p:tav>
                                        <p:tav tm="100000">
                                          <p:val>
                                            <p:strVal val="#ppt_w"/>
                                          </p:val>
                                        </p:tav>
                                      </p:tavLst>
                                    </p:anim>
                                    <p:anim calcmode="lin" valueType="num">
                                      <p:cBhvr>
                                        <p:cTn id="84" dur="500" fill="hold"/>
                                        <p:tgtEl>
                                          <p:spTgt spid="15"/>
                                        </p:tgtEl>
                                        <p:attrNameLst>
                                          <p:attrName>ppt_h</p:attrName>
                                        </p:attrNameLst>
                                      </p:cBhvr>
                                      <p:tavLst>
                                        <p:tav tm="0">
                                          <p:val>
                                            <p:fltVal val="0"/>
                                          </p:val>
                                        </p:tav>
                                        <p:tav tm="100000">
                                          <p:val>
                                            <p:strVal val="#ppt_h"/>
                                          </p:val>
                                        </p:tav>
                                      </p:tavLst>
                                    </p:anim>
                                    <p:animEffect transition="in" filter="fade">
                                      <p:cBhvr>
                                        <p:cTn id="85" dur="500"/>
                                        <p:tgtEl>
                                          <p:spTgt spid="15"/>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9"/>
                                        </p:tgtEl>
                                        <p:attrNameLst>
                                          <p:attrName>style.visibility</p:attrName>
                                        </p:attrNameLst>
                                      </p:cBhvr>
                                      <p:to>
                                        <p:strVal val="visible"/>
                                      </p:to>
                                    </p:set>
                                    <p:anim calcmode="lin" valueType="num">
                                      <p:cBhvr>
                                        <p:cTn id="88" dur="500" fill="hold"/>
                                        <p:tgtEl>
                                          <p:spTgt spid="19"/>
                                        </p:tgtEl>
                                        <p:attrNameLst>
                                          <p:attrName>ppt_w</p:attrName>
                                        </p:attrNameLst>
                                      </p:cBhvr>
                                      <p:tavLst>
                                        <p:tav tm="0">
                                          <p:val>
                                            <p:fltVal val="0"/>
                                          </p:val>
                                        </p:tav>
                                        <p:tav tm="100000">
                                          <p:val>
                                            <p:strVal val="#ppt_w"/>
                                          </p:val>
                                        </p:tav>
                                      </p:tavLst>
                                    </p:anim>
                                    <p:anim calcmode="lin" valueType="num">
                                      <p:cBhvr>
                                        <p:cTn id="89" dur="500" fill="hold"/>
                                        <p:tgtEl>
                                          <p:spTgt spid="19"/>
                                        </p:tgtEl>
                                        <p:attrNameLst>
                                          <p:attrName>ppt_h</p:attrName>
                                        </p:attrNameLst>
                                      </p:cBhvr>
                                      <p:tavLst>
                                        <p:tav tm="0">
                                          <p:val>
                                            <p:fltVal val="0"/>
                                          </p:val>
                                        </p:tav>
                                        <p:tav tm="100000">
                                          <p:val>
                                            <p:strVal val="#ppt_h"/>
                                          </p:val>
                                        </p:tav>
                                      </p:tavLst>
                                    </p:anim>
                                    <p:animEffect transition="in" filter="fade">
                                      <p:cBhvr>
                                        <p:cTn id="90" dur="500"/>
                                        <p:tgtEl>
                                          <p:spTgt spid="19"/>
                                        </p:tgtEl>
                                      </p:cBhvr>
                                    </p:animEffect>
                                  </p:childTnLst>
                                </p:cTn>
                              </p:par>
                              <p:par>
                                <p:cTn id="91" presetID="42" presetClass="entr" presetSubtype="0" fill="hold" grpId="0"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animBg="1"/>
      <p:bldP spid="14" grpId="0" animBg="1"/>
      <p:bldP spid="15"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椭圆 3"/>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 name="椭圆 4"/>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6" name="椭圆 5"/>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7" name="椭圆 6"/>
          <p:cNvSpPr>
            <a:spLocks noChangeAspect="1"/>
          </p:cNvSpPr>
          <p:nvPr/>
        </p:nvSpPr>
        <p:spPr>
          <a:xfrm>
            <a:off x="2751667" y="2774635"/>
            <a:ext cx="1344084" cy="134408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 name="椭圆 7"/>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9" name="椭圆 8"/>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0" name="椭圆 9"/>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1"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2"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3"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4" name="文本框 13"/>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dirty="0"/>
              <a:t>Responsive &amp; Creative Design</a:t>
            </a:r>
            <a:endParaRPr lang="zh-CN" altLang="en-US" sz="1865" dirty="0"/>
          </a:p>
        </p:txBody>
      </p:sp>
      <p:sp>
        <p:nvSpPr>
          <p:cNvPr id="15" name="文本框 14"/>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a:t>Creative Design</a:t>
            </a:r>
            <a:endParaRPr lang="zh-CN" altLang="en-US" sz="1865"/>
          </a:p>
        </p:txBody>
      </p:sp>
      <p:sp>
        <p:nvSpPr>
          <p:cNvPr id="16"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3000" advTm="0">
        <p14:shre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par>
                          <p:cTn id="46" fill="hold">
                            <p:stCondLst>
                              <p:cond delay="1000"/>
                            </p:stCondLst>
                            <p:childTnLst>
                              <p:par>
                                <p:cTn id="47" presetID="2" presetClass="entr" presetSubtype="2" decel="10000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1+#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par>
                                <p:cTn id="51" presetID="2" presetClass="entr" presetSubtype="2" decel="100000" fill="hold" grpId="0" nodeType="withEffect">
                                  <p:stCondLst>
                                    <p:cond delay="25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1+#ppt_w/2"/>
                                          </p:val>
                                        </p:tav>
                                        <p:tav tm="100000">
                                          <p:val>
                                            <p:strVal val="#ppt_x"/>
                                          </p:val>
                                        </p:tav>
                                      </p:tavLst>
                                    </p:anim>
                                    <p:anim calcmode="lin" valueType="num">
                                      <p:cBhvr additive="base">
                                        <p:cTn id="54" dur="500" fill="hold"/>
                                        <p:tgtEl>
                                          <p:spTgt spid="11"/>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50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1+#ppt_w/2"/>
                                          </p:val>
                                        </p:tav>
                                        <p:tav tm="100000">
                                          <p:val>
                                            <p:strVal val="#ppt_x"/>
                                          </p:val>
                                        </p:tav>
                                      </p:tavLst>
                                    </p:anim>
                                    <p:anim calcmode="lin" valueType="num">
                                      <p:cBhvr additive="base">
                                        <p:cTn id="58" dur="500" fill="hold"/>
                                        <p:tgtEl>
                                          <p:spTgt spid="12"/>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75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1+#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par>
                          <p:cTn id="63" fill="hold">
                            <p:stCondLst>
                              <p:cond delay="1500"/>
                            </p:stCondLst>
                            <p:childTnLst>
                              <p:par>
                                <p:cTn id="64" presetID="2" presetClass="entr" presetSubtype="2" decel="10000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additive="base">
                                        <p:cTn id="66" dur="500" fill="hold"/>
                                        <p:tgtEl>
                                          <p:spTgt spid="15"/>
                                        </p:tgtEl>
                                        <p:attrNameLst>
                                          <p:attrName>ppt_x</p:attrName>
                                        </p:attrNameLst>
                                      </p:cBhvr>
                                      <p:tavLst>
                                        <p:tav tm="0">
                                          <p:val>
                                            <p:strVal val="1+#ppt_w/2"/>
                                          </p:val>
                                        </p:tav>
                                        <p:tav tm="100000">
                                          <p:val>
                                            <p:strVal val="#ppt_x"/>
                                          </p:val>
                                        </p:tav>
                                      </p:tavLst>
                                    </p:anim>
                                    <p:anim calcmode="lin" valueType="num">
                                      <p:cBhvr additive="base">
                                        <p:cTn id="6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直角三角形 3"/>
          <p:cNvSpPr/>
          <p:nvPr/>
        </p:nvSpPr>
        <p:spPr>
          <a:xfrm rot="5400000">
            <a:off x="2124587" y="4633212"/>
            <a:ext cx="1022124" cy="102212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rot="16200000">
            <a:off x="1441735" y="4972484"/>
            <a:ext cx="682851" cy="682851"/>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rot="5400000">
            <a:off x="3142809" y="3611088"/>
            <a:ext cx="1022124" cy="1022124"/>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rot="16200000">
            <a:off x="2459957" y="3950360"/>
            <a:ext cx="682851" cy="682851"/>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4165793" y="2588964"/>
            <a:ext cx="1022124" cy="102212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6200000">
            <a:off x="3482941" y="2928236"/>
            <a:ext cx="682851" cy="682851"/>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rot="5400000">
            <a:off x="5188304" y="1566840"/>
            <a:ext cx="1022124" cy="1022124"/>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16200000">
            <a:off x="4505452" y="1906112"/>
            <a:ext cx="682851" cy="682851"/>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326087" y="4834712"/>
            <a:ext cx="619125" cy="619125"/>
            <a:chOff x="1933054" y="4161612"/>
            <a:chExt cx="619125" cy="619125"/>
          </a:xfrm>
        </p:grpSpPr>
        <p:sp>
          <p:nvSpPr>
            <p:cNvPr id="13" name="椭圆 12"/>
            <p:cNvSpPr/>
            <p:nvPr/>
          </p:nvSpPr>
          <p:spPr>
            <a:xfrm>
              <a:off x="1933054" y="4161612"/>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4" name="矩形 13"/>
            <p:cNvSpPr/>
            <p:nvPr/>
          </p:nvSpPr>
          <p:spPr>
            <a:xfrm>
              <a:off x="2015631" y="4286508"/>
              <a:ext cx="453970" cy="369332"/>
            </a:xfrm>
            <a:prstGeom prst="rect">
              <a:avLst/>
            </a:prstGeom>
          </p:spPr>
          <p:txBody>
            <a:bodyPr wrap="none" anchor="ctr">
              <a:spAutoFit/>
            </a:bodyPr>
            <a:lstStyle/>
            <a:p>
              <a:pPr algn="ctr"/>
              <a:r>
                <a:rPr lang="en-US" altLang="zh-CN" dirty="0" smtClean="0">
                  <a:solidFill>
                    <a:schemeClr val="tx1">
                      <a:lumMod val="75000"/>
                      <a:lumOff val="25000"/>
                    </a:schemeClr>
                  </a:solidFill>
                </a:rPr>
                <a:t>01</a:t>
              </a:r>
              <a:endParaRPr lang="zh-CN" altLang="en-US" dirty="0">
                <a:solidFill>
                  <a:schemeClr val="tx1">
                    <a:lumMod val="75000"/>
                    <a:lumOff val="25000"/>
                  </a:schemeClr>
                </a:solidFill>
              </a:endParaRPr>
            </a:p>
          </p:txBody>
        </p:sp>
      </p:grpSp>
      <p:grpSp>
        <p:nvGrpSpPr>
          <p:cNvPr id="15" name="组合 14"/>
          <p:cNvGrpSpPr/>
          <p:nvPr/>
        </p:nvGrpSpPr>
        <p:grpSpPr>
          <a:xfrm>
            <a:off x="3344309" y="3812588"/>
            <a:ext cx="619125" cy="619125"/>
            <a:chOff x="2951276" y="3139488"/>
            <a:chExt cx="619125" cy="619125"/>
          </a:xfrm>
        </p:grpSpPr>
        <p:sp>
          <p:nvSpPr>
            <p:cNvPr id="16" name="椭圆 15"/>
            <p:cNvSpPr/>
            <p:nvPr/>
          </p:nvSpPr>
          <p:spPr>
            <a:xfrm>
              <a:off x="2951276" y="3139488"/>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矩形 16"/>
            <p:cNvSpPr/>
            <p:nvPr/>
          </p:nvSpPr>
          <p:spPr>
            <a:xfrm>
              <a:off x="3035456" y="3264384"/>
              <a:ext cx="450764" cy="369332"/>
            </a:xfrm>
            <a:prstGeom prst="rect">
              <a:avLst/>
            </a:prstGeom>
          </p:spPr>
          <p:txBody>
            <a:bodyPr wrap="none" anchor="ctr">
              <a:spAutoFit/>
            </a:bodyPr>
            <a:lstStyle/>
            <a:p>
              <a:pPr algn="ctr"/>
              <a:r>
                <a:rPr lang="en-US" altLang="zh-CN" dirty="0" smtClean="0">
                  <a:solidFill>
                    <a:schemeClr val="tx1">
                      <a:lumMod val="75000"/>
                      <a:lumOff val="25000"/>
                    </a:schemeClr>
                  </a:solidFill>
                </a:rPr>
                <a:t>02</a:t>
              </a:r>
              <a:endParaRPr lang="zh-CN" altLang="en-US" dirty="0">
                <a:solidFill>
                  <a:schemeClr val="tx1">
                    <a:lumMod val="75000"/>
                    <a:lumOff val="25000"/>
                  </a:schemeClr>
                </a:solidFill>
              </a:endParaRPr>
            </a:p>
          </p:txBody>
        </p:sp>
      </p:grpSp>
      <p:grpSp>
        <p:nvGrpSpPr>
          <p:cNvPr id="18" name="组合 17"/>
          <p:cNvGrpSpPr/>
          <p:nvPr/>
        </p:nvGrpSpPr>
        <p:grpSpPr>
          <a:xfrm>
            <a:off x="4367293" y="2790464"/>
            <a:ext cx="619125" cy="619125"/>
            <a:chOff x="3974260" y="2117364"/>
            <a:chExt cx="619125" cy="619125"/>
          </a:xfrm>
        </p:grpSpPr>
        <p:sp>
          <p:nvSpPr>
            <p:cNvPr id="19" name="椭圆 18"/>
            <p:cNvSpPr/>
            <p:nvPr/>
          </p:nvSpPr>
          <p:spPr>
            <a:xfrm>
              <a:off x="3974260" y="2117364"/>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0" name="矩形 19"/>
            <p:cNvSpPr/>
            <p:nvPr/>
          </p:nvSpPr>
          <p:spPr>
            <a:xfrm>
              <a:off x="4057638" y="2242259"/>
              <a:ext cx="452368" cy="369332"/>
            </a:xfrm>
            <a:prstGeom prst="rect">
              <a:avLst/>
            </a:prstGeom>
          </p:spPr>
          <p:txBody>
            <a:bodyPr wrap="none" anchor="ctr">
              <a:spAutoFit/>
            </a:bodyPr>
            <a:lstStyle/>
            <a:p>
              <a:pPr algn="ctr"/>
              <a:r>
                <a:rPr lang="en-US" altLang="zh-CN" dirty="0" smtClean="0">
                  <a:solidFill>
                    <a:schemeClr val="tx1">
                      <a:lumMod val="75000"/>
                      <a:lumOff val="25000"/>
                    </a:schemeClr>
                  </a:solidFill>
                </a:rPr>
                <a:t>03</a:t>
              </a:r>
              <a:endParaRPr lang="zh-CN" altLang="en-US" dirty="0">
                <a:solidFill>
                  <a:schemeClr val="tx1">
                    <a:lumMod val="75000"/>
                    <a:lumOff val="25000"/>
                  </a:schemeClr>
                </a:solidFill>
              </a:endParaRPr>
            </a:p>
          </p:txBody>
        </p:sp>
      </p:grpSp>
      <p:grpSp>
        <p:nvGrpSpPr>
          <p:cNvPr id="21" name="组合 20"/>
          <p:cNvGrpSpPr/>
          <p:nvPr/>
        </p:nvGrpSpPr>
        <p:grpSpPr>
          <a:xfrm>
            <a:off x="5389804" y="1768340"/>
            <a:ext cx="619125" cy="619125"/>
            <a:chOff x="4996771" y="1095240"/>
            <a:chExt cx="619125" cy="619125"/>
          </a:xfrm>
        </p:grpSpPr>
        <p:sp>
          <p:nvSpPr>
            <p:cNvPr id="22" name="椭圆 21"/>
            <p:cNvSpPr/>
            <p:nvPr/>
          </p:nvSpPr>
          <p:spPr>
            <a:xfrm>
              <a:off x="4996771" y="1095240"/>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矩形 22"/>
            <p:cNvSpPr/>
            <p:nvPr/>
          </p:nvSpPr>
          <p:spPr>
            <a:xfrm>
              <a:off x="5079348" y="1215245"/>
              <a:ext cx="453971" cy="369332"/>
            </a:xfrm>
            <a:prstGeom prst="rect">
              <a:avLst/>
            </a:prstGeom>
          </p:spPr>
          <p:txBody>
            <a:bodyPr wrap="none" anchor="ctr">
              <a:spAutoFit/>
            </a:bodyPr>
            <a:lstStyle/>
            <a:p>
              <a:pPr algn="ctr"/>
              <a:r>
                <a:rPr lang="en-US" altLang="zh-CN" dirty="0" smtClean="0">
                  <a:solidFill>
                    <a:schemeClr val="tx1">
                      <a:lumMod val="75000"/>
                      <a:lumOff val="25000"/>
                    </a:schemeClr>
                  </a:solidFill>
                </a:rPr>
                <a:t>04</a:t>
              </a:r>
              <a:endParaRPr lang="zh-CN" altLang="en-US" dirty="0">
                <a:solidFill>
                  <a:schemeClr val="tx1">
                    <a:lumMod val="75000"/>
                    <a:lumOff val="25000"/>
                  </a:schemeClr>
                </a:solidFill>
              </a:endParaRPr>
            </a:p>
          </p:txBody>
        </p:sp>
      </p:grpSp>
      <p:sp>
        <p:nvSpPr>
          <p:cNvPr id="24" name="矩形 23"/>
          <p:cNvSpPr/>
          <p:nvPr/>
        </p:nvSpPr>
        <p:spPr>
          <a:xfrm>
            <a:off x="3344309" y="4813238"/>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5" name="矩形 24"/>
          <p:cNvSpPr/>
          <p:nvPr/>
        </p:nvSpPr>
        <p:spPr>
          <a:xfrm>
            <a:off x="4249113" y="3791114"/>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6" name="矩形 25"/>
          <p:cNvSpPr/>
          <p:nvPr/>
        </p:nvSpPr>
        <p:spPr>
          <a:xfrm>
            <a:off x="5414977" y="2768990"/>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7" name="矩形 26"/>
          <p:cNvSpPr/>
          <p:nvPr/>
        </p:nvSpPr>
        <p:spPr>
          <a:xfrm>
            <a:off x="6319781" y="1746866"/>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1+#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49" presetClass="entr" presetSubtype="0" decel="10000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style.rotation</p:attrName>
                                        </p:attrNameLst>
                                      </p:cBhvr>
                                      <p:tavLst>
                                        <p:tav tm="0">
                                          <p:val>
                                            <p:fltVal val="360"/>
                                          </p:val>
                                        </p:tav>
                                        <p:tav tm="100000">
                                          <p:val>
                                            <p:fltVal val="0"/>
                                          </p:val>
                                        </p:tav>
                                      </p:tavLst>
                                    </p:anim>
                                    <p:animEffect transition="in" filter="fade">
                                      <p:cBhvr>
                                        <p:cTn id="34" dur="500"/>
                                        <p:tgtEl>
                                          <p:spTgt spid="7"/>
                                        </p:tgtEl>
                                      </p:cBhvr>
                                    </p:animEffect>
                                  </p:childTnLst>
                                </p:cTn>
                              </p:par>
                            </p:childTnLst>
                          </p:cTn>
                        </p:par>
                        <p:par>
                          <p:cTn id="35" fill="hold">
                            <p:stCondLst>
                              <p:cond delay="2000"/>
                            </p:stCondLst>
                            <p:childTnLst>
                              <p:par>
                                <p:cTn id="36" presetID="49" presetClass="entr" presetSubtype="0" decel="10000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 calcmode="lin" valueType="num">
                                      <p:cBhvr>
                                        <p:cTn id="40" dur="500" fill="hold"/>
                                        <p:tgtEl>
                                          <p:spTgt spid="6"/>
                                        </p:tgtEl>
                                        <p:attrNameLst>
                                          <p:attrName>style.rotation</p:attrName>
                                        </p:attrNameLst>
                                      </p:cBhvr>
                                      <p:tavLst>
                                        <p:tav tm="0">
                                          <p:val>
                                            <p:fltVal val="360"/>
                                          </p:val>
                                        </p:tav>
                                        <p:tav tm="100000">
                                          <p:val>
                                            <p:fltVal val="0"/>
                                          </p:val>
                                        </p:tav>
                                      </p:tavLst>
                                    </p:anim>
                                    <p:animEffect transition="in" filter="fade">
                                      <p:cBhvr>
                                        <p:cTn id="41" dur="500"/>
                                        <p:tgtEl>
                                          <p:spTgt spid="6"/>
                                        </p:tgtEl>
                                      </p:cBhvr>
                                    </p:animEffect>
                                  </p:childTnLst>
                                </p:cTn>
                              </p:par>
                            </p:childTnLst>
                          </p:cTn>
                        </p:par>
                        <p:par>
                          <p:cTn id="42" fill="hold">
                            <p:stCondLst>
                              <p:cond delay="2500"/>
                            </p:stCondLst>
                            <p:childTnLst>
                              <p:par>
                                <p:cTn id="43" presetID="53" presetClass="entr" presetSubtype="16"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1+#ppt_w/2"/>
                                          </p:val>
                                        </p:tav>
                                        <p:tav tm="100000">
                                          <p:val>
                                            <p:strVal val="#ppt_x"/>
                                          </p:val>
                                        </p:tav>
                                      </p:tavLst>
                                    </p:anim>
                                    <p:anim calcmode="lin" valueType="num">
                                      <p:cBhvr additive="base">
                                        <p:cTn id="51" dur="500" fill="hold"/>
                                        <p:tgtEl>
                                          <p:spTgt spid="25"/>
                                        </p:tgtEl>
                                        <p:attrNameLst>
                                          <p:attrName>ppt_y</p:attrName>
                                        </p:attrNameLst>
                                      </p:cBhvr>
                                      <p:tavLst>
                                        <p:tav tm="0">
                                          <p:val>
                                            <p:strVal val="#ppt_y"/>
                                          </p:val>
                                        </p:tav>
                                        <p:tav tm="100000">
                                          <p:val>
                                            <p:strVal val="#ppt_y"/>
                                          </p:val>
                                        </p:tav>
                                      </p:tavLst>
                                    </p:anim>
                                  </p:childTnLst>
                                </p:cTn>
                              </p:par>
                            </p:childTnLst>
                          </p:cTn>
                        </p:par>
                        <p:par>
                          <p:cTn id="52" fill="hold">
                            <p:stCondLst>
                              <p:cond delay="3000"/>
                            </p:stCondLst>
                            <p:childTnLst>
                              <p:par>
                                <p:cTn id="53" presetID="49" presetClass="entr" presetSubtype="0" decel="10000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 calcmode="lin" valueType="num">
                                      <p:cBhvr>
                                        <p:cTn id="57" dur="500" fill="hold"/>
                                        <p:tgtEl>
                                          <p:spTgt spid="9"/>
                                        </p:tgtEl>
                                        <p:attrNameLst>
                                          <p:attrName>style.rotation</p:attrName>
                                        </p:attrNameLst>
                                      </p:cBhvr>
                                      <p:tavLst>
                                        <p:tav tm="0">
                                          <p:val>
                                            <p:fltVal val="360"/>
                                          </p:val>
                                        </p:tav>
                                        <p:tav tm="100000">
                                          <p:val>
                                            <p:fltVal val="0"/>
                                          </p:val>
                                        </p:tav>
                                      </p:tavLst>
                                    </p:anim>
                                    <p:animEffect transition="in" filter="fade">
                                      <p:cBhvr>
                                        <p:cTn id="58" dur="500"/>
                                        <p:tgtEl>
                                          <p:spTgt spid="9"/>
                                        </p:tgtEl>
                                      </p:cBhvr>
                                    </p:animEffect>
                                  </p:childTnLst>
                                </p:cTn>
                              </p:par>
                            </p:childTnLst>
                          </p:cTn>
                        </p:par>
                        <p:par>
                          <p:cTn id="59" fill="hold">
                            <p:stCondLst>
                              <p:cond delay="3500"/>
                            </p:stCondLst>
                            <p:childTnLst>
                              <p:par>
                                <p:cTn id="60" presetID="49" presetClass="entr" presetSubtype="0" decel="10000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 calcmode="lin" valueType="num">
                                      <p:cBhvr>
                                        <p:cTn id="64" dur="500" fill="hold"/>
                                        <p:tgtEl>
                                          <p:spTgt spid="8"/>
                                        </p:tgtEl>
                                        <p:attrNameLst>
                                          <p:attrName>style.rotation</p:attrName>
                                        </p:attrNameLst>
                                      </p:cBhvr>
                                      <p:tavLst>
                                        <p:tav tm="0">
                                          <p:val>
                                            <p:fltVal val="360"/>
                                          </p:val>
                                        </p:tav>
                                        <p:tav tm="100000">
                                          <p:val>
                                            <p:fltVal val="0"/>
                                          </p:val>
                                        </p:tav>
                                      </p:tavLst>
                                    </p:anim>
                                    <p:animEffect transition="in" filter="fade">
                                      <p:cBhvr>
                                        <p:cTn id="65" dur="500"/>
                                        <p:tgtEl>
                                          <p:spTgt spid="8"/>
                                        </p:tgtEl>
                                      </p:cBhvr>
                                    </p:animEffect>
                                  </p:childTnLst>
                                </p:cTn>
                              </p:par>
                            </p:childTnLst>
                          </p:cTn>
                        </p:par>
                        <p:par>
                          <p:cTn id="66" fill="hold">
                            <p:stCondLst>
                              <p:cond delay="4000"/>
                            </p:stCondLst>
                            <p:childTnLst>
                              <p:par>
                                <p:cTn id="67" presetID="53" presetClass="entr" presetSubtype="16"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par>
                                <p:cTn id="72" presetID="2" presetClass="entr" presetSubtype="2"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1+#ppt_w/2"/>
                                          </p:val>
                                        </p:tav>
                                        <p:tav tm="100000">
                                          <p:val>
                                            <p:strVal val="#ppt_x"/>
                                          </p:val>
                                        </p:tav>
                                      </p:tavLst>
                                    </p:anim>
                                    <p:anim calcmode="lin" valueType="num">
                                      <p:cBhvr additive="base">
                                        <p:cTn id="75" dur="500" fill="hold"/>
                                        <p:tgtEl>
                                          <p:spTgt spid="26"/>
                                        </p:tgtEl>
                                        <p:attrNameLst>
                                          <p:attrName>ppt_y</p:attrName>
                                        </p:attrNameLst>
                                      </p:cBhvr>
                                      <p:tavLst>
                                        <p:tav tm="0">
                                          <p:val>
                                            <p:strVal val="#ppt_y"/>
                                          </p:val>
                                        </p:tav>
                                        <p:tav tm="100000">
                                          <p:val>
                                            <p:strVal val="#ppt_y"/>
                                          </p:val>
                                        </p:tav>
                                      </p:tavLst>
                                    </p:anim>
                                  </p:childTnLst>
                                </p:cTn>
                              </p:par>
                            </p:childTnLst>
                          </p:cTn>
                        </p:par>
                        <p:par>
                          <p:cTn id="76" fill="hold">
                            <p:stCondLst>
                              <p:cond delay="4500"/>
                            </p:stCondLst>
                            <p:childTnLst>
                              <p:par>
                                <p:cTn id="77" presetID="49" presetClass="entr" presetSubtype="0" decel="10000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p:cTn id="79" dur="500" fill="hold"/>
                                        <p:tgtEl>
                                          <p:spTgt spid="11"/>
                                        </p:tgtEl>
                                        <p:attrNameLst>
                                          <p:attrName>ppt_w</p:attrName>
                                        </p:attrNameLst>
                                      </p:cBhvr>
                                      <p:tavLst>
                                        <p:tav tm="0">
                                          <p:val>
                                            <p:fltVal val="0"/>
                                          </p:val>
                                        </p:tav>
                                        <p:tav tm="100000">
                                          <p:val>
                                            <p:strVal val="#ppt_w"/>
                                          </p:val>
                                        </p:tav>
                                      </p:tavLst>
                                    </p:anim>
                                    <p:anim calcmode="lin" valueType="num">
                                      <p:cBhvr>
                                        <p:cTn id="80" dur="500" fill="hold"/>
                                        <p:tgtEl>
                                          <p:spTgt spid="11"/>
                                        </p:tgtEl>
                                        <p:attrNameLst>
                                          <p:attrName>ppt_h</p:attrName>
                                        </p:attrNameLst>
                                      </p:cBhvr>
                                      <p:tavLst>
                                        <p:tav tm="0">
                                          <p:val>
                                            <p:fltVal val="0"/>
                                          </p:val>
                                        </p:tav>
                                        <p:tav tm="100000">
                                          <p:val>
                                            <p:strVal val="#ppt_h"/>
                                          </p:val>
                                        </p:tav>
                                      </p:tavLst>
                                    </p:anim>
                                    <p:anim calcmode="lin" valueType="num">
                                      <p:cBhvr>
                                        <p:cTn id="81" dur="500" fill="hold"/>
                                        <p:tgtEl>
                                          <p:spTgt spid="11"/>
                                        </p:tgtEl>
                                        <p:attrNameLst>
                                          <p:attrName>style.rotation</p:attrName>
                                        </p:attrNameLst>
                                      </p:cBhvr>
                                      <p:tavLst>
                                        <p:tav tm="0">
                                          <p:val>
                                            <p:fltVal val="360"/>
                                          </p:val>
                                        </p:tav>
                                        <p:tav tm="100000">
                                          <p:val>
                                            <p:fltVal val="0"/>
                                          </p:val>
                                        </p:tav>
                                      </p:tavLst>
                                    </p:anim>
                                    <p:animEffect transition="in" filter="fade">
                                      <p:cBhvr>
                                        <p:cTn id="82" dur="500"/>
                                        <p:tgtEl>
                                          <p:spTgt spid="11"/>
                                        </p:tgtEl>
                                      </p:cBhvr>
                                    </p:animEffect>
                                  </p:childTnLst>
                                </p:cTn>
                              </p:par>
                            </p:childTnLst>
                          </p:cTn>
                        </p:par>
                        <p:par>
                          <p:cTn id="83" fill="hold">
                            <p:stCondLst>
                              <p:cond delay="5000"/>
                            </p:stCondLst>
                            <p:childTnLst>
                              <p:par>
                                <p:cTn id="84" presetID="49" presetClass="entr" presetSubtype="0" decel="100000" fill="hold" grpId="0" nodeType="afterEffect">
                                  <p:stCondLst>
                                    <p:cond delay="0"/>
                                  </p:stCondLst>
                                  <p:childTnLst>
                                    <p:set>
                                      <p:cBhvr>
                                        <p:cTn id="85" dur="1" fill="hold">
                                          <p:stCondLst>
                                            <p:cond delay="0"/>
                                          </p:stCondLst>
                                        </p:cTn>
                                        <p:tgtEl>
                                          <p:spTgt spid="10"/>
                                        </p:tgtEl>
                                        <p:attrNameLst>
                                          <p:attrName>style.visibility</p:attrName>
                                        </p:attrNameLst>
                                      </p:cBhvr>
                                      <p:to>
                                        <p:strVal val="visible"/>
                                      </p:to>
                                    </p:set>
                                    <p:anim calcmode="lin" valueType="num">
                                      <p:cBhvr>
                                        <p:cTn id="86" dur="500" fill="hold"/>
                                        <p:tgtEl>
                                          <p:spTgt spid="10"/>
                                        </p:tgtEl>
                                        <p:attrNameLst>
                                          <p:attrName>ppt_w</p:attrName>
                                        </p:attrNameLst>
                                      </p:cBhvr>
                                      <p:tavLst>
                                        <p:tav tm="0">
                                          <p:val>
                                            <p:fltVal val="0"/>
                                          </p:val>
                                        </p:tav>
                                        <p:tav tm="100000">
                                          <p:val>
                                            <p:strVal val="#ppt_w"/>
                                          </p:val>
                                        </p:tav>
                                      </p:tavLst>
                                    </p:anim>
                                    <p:anim calcmode="lin" valueType="num">
                                      <p:cBhvr>
                                        <p:cTn id="87" dur="500" fill="hold"/>
                                        <p:tgtEl>
                                          <p:spTgt spid="10"/>
                                        </p:tgtEl>
                                        <p:attrNameLst>
                                          <p:attrName>ppt_h</p:attrName>
                                        </p:attrNameLst>
                                      </p:cBhvr>
                                      <p:tavLst>
                                        <p:tav tm="0">
                                          <p:val>
                                            <p:fltVal val="0"/>
                                          </p:val>
                                        </p:tav>
                                        <p:tav tm="100000">
                                          <p:val>
                                            <p:strVal val="#ppt_h"/>
                                          </p:val>
                                        </p:tav>
                                      </p:tavLst>
                                    </p:anim>
                                    <p:anim calcmode="lin" valueType="num">
                                      <p:cBhvr>
                                        <p:cTn id="88" dur="500" fill="hold"/>
                                        <p:tgtEl>
                                          <p:spTgt spid="10"/>
                                        </p:tgtEl>
                                        <p:attrNameLst>
                                          <p:attrName>style.rotation</p:attrName>
                                        </p:attrNameLst>
                                      </p:cBhvr>
                                      <p:tavLst>
                                        <p:tav tm="0">
                                          <p:val>
                                            <p:fltVal val="360"/>
                                          </p:val>
                                        </p:tav>
                                        <p:tav tm="100000">
                                          <p:val>
                                            <p:fltVal val="0"/>
                                          </p:val>
                                        </p:tav>
                                      </p:tavLst>
                                    </p:anim>
                                    <p:animEffect transition="in" filter="fade">
                                      <p:cBhvr>
                                        <p:cTn id="89" dur="500"/>
                                        <p:tgtEl>
                                          <p:spTgt spid="10"/>
                                        </p:tgtEl>
                                      </p:cBhvr>
                                    </p:animEffect>
                                  </p:childTnLst>
                                </p:cTn>
                              </p:par>
                            </p:childTnLst>
                          </p:cTn>
                        </p:par>
                        <p:par>
                          <p:cTn id="90" fill="hold">
                            <p:stCondLst>
                              <p:cond delay="5500"/>
                            </p:stCondLst>
                            <p:childTnLst>
                              <p:par>
                                <p:cTn id="91" presetID="53" presetClass="entr" presetSubtype="16"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500" fill="hold"/>
                                        <p:tgtEl>
                                          <p:spTgt spid="21"/>
                                        </p:tgtEl>
                                        <p:attrNameLst>
                                          <p:attrName>ppt_w</p:attrName>
                                        </p:attrNameLst>
                                      </p:cBhvr>
                                      <p:tavLst>
                                        <p:tav tm="0">
                                          <p:val>
                                            <p:fltVal val="0"/>
                                          </p:val>
                                        </p:tav>
                                        <p:tav tm="100000">
                                          <p:val>
                                            <p:strVal val="#ppt_w"/>
                                          </p:val>
                                        </p:tav>
                                      </p:tavLst>
                                    </p:anim>
                                    <p:anim calcmode="lin" valueType="num">
                                      <p:cBhvr>
                                        <p:cTn id="94" dur="500" fill="hold"/>
                                        <p:tgtEl>
                                          <p:spTgt spid="21"/>
                                        </p:tgtEl>
                                        <p:attrNameLst>
                                          <p:attrName>ppt_h</p:attrName>
                                        </p:attrNameLst>
                                      </p:cBhvr>
                                      <p:tavLst>
                                        <p:tav tm="0">
                                          <p:val>
                                            <p:fltVal val="0"/>
                                          </p:val>
                                        </p:tav>
                                        <p:tav tm="100000">
                                          <p:val>
                                            <p:strVal val="#ppt_h"/>
                                          </p:val>
                                        </p:tav>
                                      </p:tavLst>
                                    </p:anim>
                                    <p:animEffect transition="in" filter="fade">
                                      <p:cBhvr>
                                        <p:cTn id="95" dur="500"/>
                                        <p:tgtEl>
                                          <p:spTgt spid="21"/>
                                        </p:tgtEl>
                                      </p:cBhvr>
                                    </p:animEffect>
                                  </p:childTnLst>
                                </p:cTn>
                              </p:par>
                              <p:par>
                                <p:cTn id="96" presetID="2" presetClass="entr" presetSubtype="2" fill="hold" grpId="0" nodeType="withEffect">
                                  <p:stCondLst>
                                    <p:cond delay="0"/>
                                  </p:stCondLst>
                                  <p:childTnLst>
                                    <p:set>
                                      <p:cBhvr>
                                        <p:cTn id="97" dur="1" fill="hold">
                                          <p:stCondLst>
                                            <p:cond delay="0"/>
                                          </p:stCondLst>
                                        </p:cTn>
                                        <p:tgtEl>
                                          <p:spTgt spid="27"/>
                                        </p:tgtEl>
                                        <p:attrNameLst>
                                          <p:attrName>style.visibility</p:attrName>
                                        </p:attrNameLst>
                                      </p:cBhvr>
                                      <p:to>
                                        <p:strVal val="visible"/>
                                      </p:to>
                                    </p:set>
                                    <p:anim calcmode="lin" valueType="num">
                                      <p:cBhvr additive="base">
                                        <p:cTn id="98" dur="500" fill="hold"/>
                                        <p:tgtEl>
                                          <p:spTgt spid="27"/>
                                        </p:tgtEl>
                                        <p:attrNameLst>
                                          <p:attrName>ppt_x</p:attrName>
                                        </p:attrNameLst>
                                      </p:cBhvr>
                                      <p:tavLst>
                                        <p:tav tm="0">
                                          <p:val>
                                            <p:strVal val="1+#ppt_w/2"/>
                                          </p:val>
                                        </p:tav>
                                        <p:tav tm="100000">
                                          <p:val>
                                            <p:strVal val="#ppt_x"/>
                                          </p:val>
                                        </p:tav>
                                      </p:tavLst>
                                    </p:anim>
                                    <p:anim calcmode="lin" valueType="num">
                                      <p:cBhvr additive="base">
                                        <p:cTn id="99"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24" grpId="0"/>
      <p:bldP spid="25"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44"/>
          <p:cNvGrpSpPr/>
          <p:nvPr/>
        </p:nvGrpSpPr>
        <p:grpSpPr>
          <a:xfrm>
            <a:off x="343456" y="1578544"/>
            <a:ext cx="2873756" cy="4082026"/>
            <a:chOff x="1368743" y="1169233"/>
            <a:chExt cx="3139886" cy="4460051"/>
          </a:xfrm>
        </p:grpSpPr>
        <p:graphicFrame>
          <p:nvGraphicFramePr>
            <p:cNvPr id="5" name="图表 4"/>
            <p:cNvGraphicFramePr/>
            <p:nvPr/>
          </p:nvGraphicFramePr>
          <p:xfrm>
            <a:off x="1368743" y="1169233"/>
            <a:ext cx="3139886" cy="3172234"/>
          </p:xfrm>
          <a:graphic>
            <a:graphicData uri="http://schemas.openxmlformats.org/drawingml/2006/chart">
              <c:chart xmlns:c="http://schemas.openxmlformats.org/drawingml/2006/chart" xmlns:r="http://schemas.openxmlformats.org/officeDocument/2006/relationships" r:id="rId1"/>
            </a:graphicData>
          </a:graphic>
        </p:graphicFrame>
        <p:sp>
          <p:nvSpPr>
            <p:cNvPr id="6" name="文本框 5"/>
            <p:cNvSpPr txBox="1"/>
            <p:nvPr/>
          </p:nvSpPr>
          <p:spPr>
            <a:xfrm>
              <a:off x="2119516" y="2206108"/>
              <a:ext cx="1638341" cy="1107979"/>
            </a:xfrm>
            <a:prstGeom prst="rect">
              <a:avLst/>
            </a:prstGeom>
            <a:noFill/>
          </p:spPr>
          <p:txBody>
            <a:bodyPr wrap="square" lIns="91424" tIns="45712" rIns="91424" bIns="45712" rtlCol="0">
              <a:spAutoFit/>
            </a:bodyPr>
            <a:lstStyle/>
            <a:p>
              <a:pPr algn="ctr"/>
              <a:r>
                <a:rPr kumimoji="1" lang="en-US" altLang="zh-CN" sz="6000" dirty="0">
                  <a:cs typeface="+mn-ea"/>
                  <a:sym typeface="+mn-lt"/>
                </a:rPr>
                <a:t>87</a:t>
              </a:r>
              <a:r>
                <a:rPr kumimoji="1" lang="en-US" altLang="zh-CN" sz="2400" dirty="0">
                  <a:cs typeface="+mn-ea"/>
                  <a:sym typeface="+mn-lt"/>
                </a:rPr>
                <a:t>%</a:t>
              </a:r>
              <a:endParaRPr kumimoji="1" lang="zh-CN" altLang="en-US" sz="2400" dirty="0">
                <a:cs typeface="+mn-ea"/>
                <a:sym typeface="+mn-lt"/>
              </a:endParaRPr>
            </a:p>
          </p:txBody>
        </p:sp>
        <p:sp>
          <p:nvSpPr>
            <p:cNvPr id="7" name="矩形 6"/>
            <p:cNvSpPr/>
            <p:nvPr/>
          </p:nvSpPr>
          <p:spPr>
            <a:xfrm>
              <a:off x="1709727" y="5096144"/>
              <a:ext cx="2457918" cy="533140"/>
            </a:xfrm>
            <a:prstGeom prst="rect">
              <a:avLst/>
            </a:prstGeom>
          </p:spPr>
          <p:txBody>
            <a:bodyPr wrap="square" lIns="68579" tIns="34289" rIns="68579" bIns="34289">
              <a:spAutoFit/>
            </a:bodyPr>
            <a:lstStyle/>
            <a:p>
              <a:pPr algn="ctr" defTabSz="685165">
                <a:lnSpc>
                  <a:spcPct val="130000"/>
                </a:lnSpc>
              </a:pPr>
              <a:r>
                <a:rPr lang="zh-CN" altLang="en-US" sz="1100" dirty="0">
                  <a:solidFill>
                    <a:srgbClr val="E7E6E6">
                      <a:lumMod val="25000"/>
                    </a:srgbClr>
                  </a:solidFill>
                  <a:cs typeface="+mn-ea"/>
                  <a:sym typeface="+mn-lt"/>
                </a:rPr>
                <a:t>顶部“开始”面板中可以对字体、字号、颜色、行距等进行修改。</a:t>
              </a:r>
              <a:endParaRPr lang="zh-CN" altLang="en-US" sz="1100" dirty="0">
                <a:solidFill>
                  <a:srgbClr val="E7E6E6">
                    <a:lumMod val="25000"/>
                  </a:srgbClr>
                </a:solidFill>
                <a:cs typeface="+mn-ea"/>
                <a:sym typeface="+mn-lt"/>
              </a:endParaRPr>
            </a:p>
          </p:txBody>
        </p:sp>
        <p:sp>
          <p:nvSpPr>
            <p:cNvPr id="8" name="文本框 7"/>
            <p:cNvSpPr txBox="1"/>
            <p:nvPr/>
          </p:nvSpPr>
          <p:spPr>
            <a:xfrm>
              <a:off x="2024954" y="4726849"/>
              <a:ext cx="1827464" cy="344684"/>
            </a:xfrm>
            <a:prstGeom prst="rect">
              <a:avLst/>
            </a:prstGeom>
            <a:noFill/>
          </p:spPr>
          <p:txBody>
            <a:bodyPr wrap="none" lIns="68579" tIns="34289" rIns="68579" bIns="34289" rtlCol="0">
              <a:spAutoFit/>
            </a:bodyPr>
            <a:lstStyle/>
            <a:p>
              <a:pPr algn="ctr" defTabSz="685165"/>
              <a:r>
                <a:rPr lang="en-US" altLang="zh-CN" sz="1600" b="1" dirty="0">
                  <a:solidFill>
                    <a:srgbClr val="E7E6E6">
                      <a:lumMod val="25000"/>
                    </a:srgbClr>
                  </a:solidFill>
                  <a:cs typeface="+mn-ea"/>
                  <a:sym typeface="+mn-lt"/>
                </a:rPr>
                <a:t>ADD YOUR TITLE</a:t>
              </a:r>
              <a:endParaRPr lang="zh-CN" altLang="en-US" sz="1600" b="1" dirty="0">
                <a:solidFill>
                  <a:srgbClr val="E7E6E6">
                    <a:lumMod val="25000"/>
                  </a:srgbClr>
                </a:solidFill>
                <a:cs typeface="+mn-ea"/>
                <a:sym typeface="+mn-lt"/>
              </a:endParaRPr>
            </a:p>
          </p:txBody>
        </p:sp>
      </p:grpSp>
      <p:grpSp>
        <p:nvGrpSpPr>
          <p:cNvPr id="9" name="组 45"/>
          <p:cNvGrpSpPr/>
          <p:nvPr/>
        </p:nvGrpSpPr>
        <p:grpSpPr>
          <a:xfrm>
            <a:off x="3202533" y="1578544"/>
            <a:ext cx="2873756" cy="4093193"/>
            <a:chOff x="4517703" y="1169233"/>
            <a:chExt cx="3139886" cy="4472252"/>
          </a:xfrm>
        </p:grpSpPr>
        <p:graphicFrame>
          <p:nvGraphicFramePr>
            <p:cNvPr id="10" name="图表 9"/>
            <p:cNvGraphicFramePr/>
            <p:nvPr/>
          </p:nvGraphicFramePr>
          <p:xfrm>
            <a:off x="4517703" y="1169233"/>
            <a:ext cx="3139886" cy="3172234"/>
          </p:xfrm>
          <a:graphic>
            <a:graphicData uri="http://schemas.openxmlformats.org/drawingml/2006/chart">
              <c:chart xmlns:c="http://schemas.openxmlformats.org/drawingml/2006/chart" xmlns:r="http://schemas.openxmlformats.org/officeDocument/2006/relationships" r:id="rId2"/>
            </a:graphicData>
          </a:graphic>
        </p:graphicFrame>
        <p:sp>
          <p:nvSpPr>
            <p:cNvPr id="11" name="文本框 10"/>
            <p:cNvSpPr txBox="1"/>
            <p:nvPr/>
          </p:nvSpPr>
          <p:spPr>
            <a:xfrm>
              <a:off x="5268476" y="2206108"/>
              <a:ext cx="1638341" cy="1107979"/>
            </a:xfrm>
            <a:prstGeom prst="rect">
              <a:avLst/>
            </a:prstGeom>
            <a:noFill/>
          </p:spPr>
          <p:txBody>
            <a:bodyPr wrap="square" lIns="91424" tIns="45712" rIns="91424" bIns="45712" rtlCol="0">
              <a:spAutoFit/>
            </a:bodyPr>
            <a:lstStyle/>
            <a:p>
              <a:pPr algn="ctr"/>
              <a:r>
                <a:rPr kumimoji="1" lang="en-US" altLang="zh-CN" sz="6000" dirty="0">
                  <a:cs typeface="+mn-ea"/>
                  <a:sym typeface="+mn-lt"/>
                </a:rPr>
                <a:t>56</a:t>
              </a:r>
              <a:r>
                <a:rPr kumimoji="1" lang="en-US" altLang="zh-CN" sz="2400" dirty="0">
                  <a:cs typeface="+mn-ea"/>
                  <a:sym typeface="+mn-lt"/>
                </a:rPr>
                <a:t>%</a:t>
              </a:r>
              <a:endParaRPr kumimoji="1" lang="zh-CN" altLang="en-US" sz="2400" dirty="0">
                <a:cs typeface="+mn-ea"/>
                <a:sym typeface="+mn-lt"/>
              </a:endParaRPr>
            </a:p>
          </p:txBody>
        </p:sp>
        <p:sp>
          <p:nvSpPr>
            <p:cNvPr id="12" name="矩形 11"/>
            <p:cNvSpPr/>
            <p:nvPr/>
          </p:nvSpPr>
          <p:spPr>
            <a:xfrm>
              <a:off x="4858687" y="5108345"/>
              <a:ext cx="2457918" cy="533140"/>
            </a:xfrm>
            <a:prstGeom prst="rect">
              <a:avLst/>
            </a:prstGeom>
          </p:spPr>
          <p:txBody>
            <a:bodyPr wrap="square" lIns="68579" tIns="34289" rIns="68579" bIns="34289">
              <a:spAutoFit/>
            </a:bodyPr>
            <a:lstStyle/>
            <a:p>
              <a:pPr algn="ctr" defTabSz="685165">
                <a:lnSpc>
                  <a:spcPct val="130000"/>
                </a:lnSpc>
              </a:pPr>
              <a:r>
                <a:rPr lang="zh-CN" altLang="en-US" sz="1100" dirty="0">
                  <a:solidFill>
                    <a:srgbClr val="E7E6E6">
                      <a:lumMod val="25000"/>
                    </a:srgbClr>
                  </a:solidFill>
                  <a:cs typeface="+mn-ea"/>
                  <a:sym typeface="+mn-lt"/>
                </a:rPr>
                <a:t>顶部“开始”面板中可以对字体、字号、颜色、行距等进行修改。</a:t>
              </a:r>
              <a:endParaRPr lang="zh-CN" altLang="en-US" sz="1100" dirty="0">
                <a:solidFill>
                  <a:srgbClr val="E7E6E6">
                    <a:lumMod val="25000"/>
                  </a:srgbClr>
                </a:solidFill>
                <a:cs typeface="+mn-ea"/>
                <a:sym typeface="+mn-lt"/>
              </a:endParaRPr>
            </a:p>
          </p:txBody>
        </p:sp>
        <p:sp>
          <p:nvSpPr>
            <p:cNvPr id="13" name="文本框 12"/>
            <p:cNvSpPr txBox="1"/>
            <p:nvPr/>
          </p:nvSpPr>
          <p:spPr>
            <a:xfrm>
              <a:off x="5173914" y="4739050"/>
              <a:ext cx="1827464" cy="344684"/>
            </a:xfrm>
            <a:prstGeom prst="rect">
              <a:avLst/>
            </a:prstGeom>
            <a:noFill/>
          </p:spPr>
          <p:txBody>
            <a:bodyPr wrap="none" lIns="68579" tIns="34289" rIns="68579" bIns="34289" rtlCol="0">
              <a:spAutoFit/>
            </a:bodyPr>
            <a:lstStyle/>
            <a:p>
              <a:pPr algn="ctr" defTabSz="685165"/>
              <a:r>
                <a:rPr lang="en-US" altLang="zh-CN" sz="1600" b="1" dirty="0">
                  <a:solidFill>
                    <a:srgbClr val="E7E6E6">
                      <a:lumMod val="25000"/>
                    </a:srgbClr>
                  </a:solidFill>
                  <a:cs typeface="+mn-ea"/>
                  <a:sym typeface="+mn-lt"/>
                </a:rPr>
                <a:t>ADD YOUR TITLE</a:t>
              </a:r>
              <a:endParaRPr lang="zh-CN" altLang="en-US" sz="1600" b="1" dirty="0">
                <a:solidFill>
                  <a:srgbClr val="E7E6E6">
                    <a:lumMod val="25000"/>
                  </a:srgbClr>
                </a:solidFill>
                <a:cs typeface="+mn-ea"/>
                <a:sym typeface="+mn-lt"/>
              </a:endParaRPr>
            </a:p>
          </p:txBody>
        </p:sp>
      </p:grpSp>
      <p:grpSp>
        <p:nvGrpSpPr>
          <p:cNvPr id="14" name="组 46"/>
          <p:cNvGrpSpPr/>
          <p:nvPr/>
        </p:nvGrpSpPr>
        <p:grpSpPr>
          <a:xfrm>
            <a:off x="6061612" y="1578544"/>
            <a:ext cx="2873756" cy="4082026"/>
            <a:chOff x="7616440" y="1169233"/>
            <a:chExt cx="3139886" cy="4460051"/>
          </a:xfrm>
        </p:grpSpPr>
        <p:graphicFrame>
          <p:nvGraphicFramePr>
            <p:cNvPr id="15" name="图表 14"/>
            <p:cNvGraphicFramePr/>
            <p:nvPr/>
          </p:nvGraphicFramePr>
          <p:xfrm>
            <a:off x="7616440" y="1169233"/>
            <a:ext cx="3139886" cy="3172234"/>
          </p:xfrm>
          <a:graphic>
            <a:graphicData uri="http://schemas.openxmlformats.org/drawingml/2006/chart">
              <c:chart xmlns:c="http://schemas.openxmlformats.org/drawingml/2006/chart" xmlns:r="http://schemas.openxmlformats.org/officeDocument/2006/relationships" r:id="rId3"/>
            </a:graphicData>
          </a:graphic>
        </p:graphicFrame>
        <p:sp>
          <p:nvSpPr>
            <p:cNvPr id="16" name="文本框 15"/>
            <p:cNvSpPr txBox="1"/>
            <p:nvPr/>
          </p:nvSpPr>
          <p:spPr>
            <a:xfrm>
              <a:off x="8367213" y="2206108"/>
              <a:ext cx="1638341" cy="1107979"/>
            </a:xfrm>
            <a:prstGeom prst="rect">
              <a:avLst/>
            </a:prstGeom>
            <a:noFill/>
          </p:spPr>
          <p:txBody>
            <a:bodyPr wrap="square" lIns="91424" tIns="45712" rIns="91424" bIns="45712" rtlCol="0">
              <a:spAutoFit/>
            </a:bodyPr>
            <a:lstStyle/>
            <a:p>
              <a:pPr algn="ctr"/>
              <a:r>
                <a:rPr kumimoji="1" lang="en-US" altLang="zh-CN" sz="6000" dirty="0">
                  <a:cs typeface="+mn-ea"/>
                  <a:sym typeface="+mn-lt"/>
                </a:rPr>
                <a:t>43</a:t>
              </a:r>
              <a:r>
                <a:rPr kumimoji="1" lang="en-US" altLang="zh-CN" sz="2400" dirty="0">
                  <a:cs typeface="+mn-ea"/>
                  <a:sym typeface="+mn-lt"/>
                </a:rPr>
                <a:t>%</a:t>
              </a:r>
              <a:endParaRPr kumimoji="1" lang="zh-CN" altLang="en-US" sz="2400" dirty="0">
                <a:cs typeface="+mn-ea"/>
                <a:sym typeface="+mn-lt"/>
              </a:endParaRPr>
            </a:p>
          </p:txBody>
        </p:sp>
        <p:sp>
          <p:nvSpPr>
            <p:cNvPr id="17" name="矩形 16"/>
            <p:cNvSpPr/>
            <p:nvPr/>
          </p:nvSpPr>
          <p:spPr>
            <a:xfrm>
              <a:off x="7957424" y="5096144"/>
              <a:ext cx="2457918" cy="533140"/>
            </a:xfrm>
            <a:prstGeom prst="rect">
              <a:avLst/>
            </a:prstGeom>
          </p:spPr>
          <p:txBody>
            <a:bodyPr wrap="square" lIns="68579" tIns="34289" rIns="68579" bIns="34289">
              <a:spAutoFit/>
            </a:bodyPr>
            <a:lstStyle/>
            <a:p>
              <a:pPr algn="ctr" defTabSz="685165">
                <a:lnSpc>
                  <a:spcPct val="130000"/>
                </a:lnSpc>
              </a:pPr>
              <a:r>
                <a:rPr lang="zh-CN" altLang="en-US" sz="1100" dirty="0">
                  <a:solidFill>
                    <a:srgbClr val="E7E6E6">
                      <a:lumMod val="25000"/>
                    </a:srgbClr>
                  </a:solidFill>
                  <a:cs typeface="+mn-ea"/>
                  <a:sym typeface="+mn-lt"/>
                </a:rPr>
                <a:t>顶部“开始”面板中可以对字体、字号、颜色、行距等进行修改。</a:t>
              </a:r>
              <a:endParaRPr lang="zh-CN" altLang="en-US" sz="1100" dirty="0">
                <a:solidFill>
                  <a:srgbClr val="E7E6E6">
                    <a:lumMod val="25000"/>
                  </a:srgbClr>
                </a:solidFill>
                <a:cs typeface="+mn-ea"/>
                <a:sym typeface="+mn-lt"/>
              </a:endParaRPr>
            </a:p>
          </p:txBody>
        </p:sp>
        <p:sp>
          <p:nvSpPr>
            <p:cNvPr id="18" name="文本框 17"/>
            <p:cNvSpPr txBox="1"/>
            <p:nvPr/>
          </p:nvSpPr>
          <p:spPr>
            <a:xfrm>
              <a:off x="8272651" y="4726849"/>
              <a:ext cx="1827464" cy="344684"/>
            </a:xfrm>
            <a:prstGeom prst="rect">
              <a:avLst/>
            </a:prstGeom>
            <a:noFill/>
          </p:spPr>
          <p:txBody>
            <a:bodyPr wrap="none" lIns="68579" tIns="34289" rIns="68579" bIns="34289" rtlCol="0">
              <a:spAutoFit/>
            </a:bodyPr>
            <a:lstStyle/>
            <a:p>
              <a:pPr algn="ctr" defTabSz="685165"/>
              <a:r>
                <a:rPr lang="en-US" altLang="zh-CN" sz="1600" b="1" dirty="0">
                  <a:solidFill>
                    <a:srgbClr val="E7E6E6">
                      <a:lumMod val="25000"/>
                    </a:srgbClr>
                  </a:solidFill>
                  <a:cs typeface="+mn-ea"/>
                  <a:sym typeface="+mn-lt"/>
                </a:rPr>
                <a:t>ADD YOUR TITLE</a:t>
              </a:r>
              <a:endParaRPr lang="zh-CN" altLang="en-US" sz="1600" b="1" dirty="0">
                <a:solidFill>
                  <a:srgbClr val="E7E6E6">
                    <a:lumMod val="25000"/>
                  </a:srgbClr>
                </a:solidFill>
                <a:cs typeface="+mn-ea"/>
                <a:sym typeface="+mn-lt"/>
              </a:endParaRPr>
            </a:p>
          </p:txBody>
        </p:sp>
      </p:grpSp>
      <p:cxnSp>
        <p:nvCxnSpPr>
          <p:cNvPr id="21" name="直接连接符 20"/>
          <p:cNvCxnSpPr/>
          <p:nvPr/>
        </p:nvCxnSpPr>
        <p:spPr>
          <a:xfrm>
            <a:off x="9295746" y="1655545"/>
            <a:ext cx="1" cy="40198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9508196" y="4488355"/>
            <a:ext cx="2510466" cy="1292662"/>
          </a:xfrm>
          <a:prstGeom prst="rect">
            <a:avLst/>
          </a:prstGeom>
        </p:spPr>
        <p:txBody>
          <a:bodyPr wrap="square">
            <a:spAutoFit/>
          </a:bodyPr>
          <a:lstStyle/>
          <a:p>
            <a:pPr algn="just">
              <a:lnSpc>
                <a:spcPct val="130000"/>
              </a:lnSpc>
            </a:pPr>
            <a:r>
              <a:rPr lang="zh-CN" altLang="en-US" sz="120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200" dirty="0">
              <a:solidFill>
                <a:schemeClr val="tx1">
                  <a:lumMod val="75000"/>
                  <a:lumOff val="25000"/>
                </a:schemeClr>
              </a:solidFill>
              <a:cs typeface="+mn-ea"/>
              <a:sym typeface="+mn-lt"/>
            </a:endParaRPr>
          </a:p>
        </p:txBody>
      </p:sp>
      <p:sp>
        <p:nvSpPr>
          <p:cNvPr id="23" name="矩形 22"/>
          <p:cNvSpPr/>
          <p:nvPr/>
        </p:nvSpPr>
        <p:spPr>
          <a:xfrm>
            <a:off x="9508196" y="3989463"/>
            <a:ext cx="2510466" cy="452432"/>
          </a:xfrm>
          <a:prstGeom prst="rect">
            <a:avLst/>
          </a:prstGeom>
        </p:spPr>
        <p:txBody>
          <a:bodyPr wrap="square">
            <a:spAutoFit/>
          </a:bodyPr>
          <a:lstStyle/>
          <a:p>
            <a:pPr defTabSz="1218565">
              <a:lnSpc>
                <a:spcPct val="130000"/>
              </a:lnSpc>
              <a:defRPr/>
            </a:pPr>
            <a:r>
              <a:rPr lang="zh-CN" altLang="en-US" sz="2000" b="1" kern="0" dirty="0">
                <a:solidFill>
                  <a:schemeClr val="tx1">
                    <a:lumMod val="75000"/>
                    <a:lumOff val="25000"/>
                  </a:schemeClr>
                </a:solidFill>
                <a:cs typeface="+mn-ea"/>
                <a:sym typeface="+mn-lt"/>
              </a:rPr>
              <a:t>点击此处添加标题</a:t>
            </a:r>
            <a:endParaRPr lang="en-US" altLang="zh-CN" sz="2000" b="1" kern="0" dirty="0">
              <a:solidFill>
                <a:schemeClr val="tx1">
                  <a:lumMod val="75000"/>
                  <a:lumOff val="25000"/>
                </a:schemeClr>
              </a:solidFill>
              <a:cs typeface="+mn-ea"/>
              <a:sym typeface="+mn-lt"/>
            </a:endParaRPr>
          </a:p>
        </p:txBody>
      </p:sp>
      <p:sp>
        <p:nvSpPr>
          <p:cNvPr id="25" name="文本占位符 16"/>
          <p:cNvSpPr txBox="1"/>
          <p:nvPr/>
        </p:nvSpPr>
        <p:spPr>
          <a:xfrm>
            <a:off x="1085094"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26" name="文本占位符 16"/>
          <p:cNvSpPr txBox="1"/>
          <p:nvPr/>
        </p:nvSpPr>
        <p:spPr>
          <a:xfrm>
            <a:off x="3684070" y="68013"/>
            <a:ext cx="4622648"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3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0"/>
                                  </p:stCondLst>
                                  <p:iterate type="lt">
                                    <p:tmPct val="10000"/>
                                  </p:iterate>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2150"/>
                            </p:stCondLst>
                            <p:childTnLst>
                              <p:par>
                                <p:cTn id="29" presetID="22" presetClass="entr" presetSubtype="1"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6"/>
          <p:cNvSpPr txBox="1"/>
          <p:nvPr/>
        </p:nvSpPr>
        <p:spPr>
          <a:xfrm>
            <a:off x="1085094"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16" name="文本占位符 16"/>
          <p:cNvSpPr txBox="1"/>
          <p:nvPr/>
        </p:nvSpPr>
        <p:spPr>
          <a:xfrm>
            <a:off x="3684070" y="68013"/>
            <a:ext cx="4622648"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13" name="组合 12"/>
          <p:cNvGrpSpPr/>
          <p:nvPr/>
        </p:nvGrpSpPr>
        <p:grpSpPr>
          <a:xfrm>
            <a:off x="5522973" y="1740772"/>
            <a:ext cx="4146157" cy="885826"/>
            <a:chOff x="6355949" y="-1336675"/>
            <a:chExt cx="4146157" cy="885826"/>
          </a:xfrm>
        </p:grpSpPr>
        <p:grpSp>
          <p:nvGrpSpPr>
            <p:cNvPr id="14" name="组合 13"/>
            <p:cNvGrpSpPr/>
            <p:nvPr/>
          </p:nvGrpSpPr>
          <p:grpSpPr>
            <a:xfrm>
              <a:off x="6355949" y="-1336675"/>
              <a:ext cx="4146157" cy="885826"/>
              <a:chOff x="6355949" y="-1336675"/>
              <a:chExt cx="4146157" cy="885826"/>
            </a:xfrm>
          </p:grpSpPr>
          <p:sp>
            <p:nvSpPr>
              <p:cNvPr id="54" name="任意多边形 53"/>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5" name="矩形 54"/>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矩形 55"/>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7" name="五边形 56"/>
              <p:cNvSpPr/>
              <p:nvPr/>
            </p:nvSpPr>
            <p:spPr>
              <a:xfrm flipH="1">
                <a:off x="7532844" y="-1244996"/>
                <a:ext cx="1834746" cy="702469"/>
              </a:xfrm>
              <a:prstGeom prst="homePlate">
                <a:avLst>
                  <a:gd name="adj" fmla="val 20945"/>
                </a:avLst>
              </a:prstGeom>
              <a:solidFill>
                <a:srgbClr val="E73A1C"/>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58" name="组合 57"/>
              <p:cNvGrpSpPr/>
              <p:nvPr/>
            </p:nvGrpSpPr>
            <p:grpSpPr>
              <a:xfrm>
                <a:off x="9339251" y="-1300955"/>
                <a:ext cx="1162855" cy="814387"/>
                <a:chOff x="9339251" y="-1300955"/>
                <a:chExt cx="1162855" cy="814387"/>
              </a:xfrm>
            </p:grpSpPr>
            <p:sp>
              <p:nvSpPr>
                <p:cNvPr id="63" name="圆角矩形 62"/>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4" name="矩形 63"/>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5" name="矩形 64"/>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59" name="矩形 58"/>
              <p:cNvSpPr/>
              <p:nvPr/>
            </p:nvSpPr>
            <p:spPr>
              <a:xfrm>
                <a:off x="7401875" y="-962819"/>
                <a:ext cx="180026" cy="138113"/>
              </a:xfrm>
              <a:prstGeom prst="rect">
                <a:avLst/>
              </a:prstGeom>
              <a:solidFill>
                <a:srgbClr val="F23C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1" name="矩形 60"/>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圆角矩形 61"/>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 name="组合 16"/>
            <p:cNvGrpSpPr/>
            <p:nvPr/>
          </p:nvGrpSpPr>
          <p:grpSpPr>
            <a:xfrm>
              <a:off x="7702550" y="-1182091"/>
              <a:ext cx="2152253" cy="140494"/>
              <a:chOff x="7708900" y="1562100"/>
              <a:chExt cx="2152253" cy="140494"/>
            </a:xfrm>
          </p:grpSpPr>
          <p:cxnSp>
            <p:nvCxnSpPr>
              <p:cNvPr id="18" name="直接连接符 17"/>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9" name="直接连接符 18"/>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0" name="直接连接符 19"/>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1" name="直接连接符 20"/>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 name="直接连接符 21"/>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3" name="直接连接符 22"/>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4" name="直接连接符 23"/>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5" name="直接连接符 24"/>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6" name="直接连接符 25"/>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7" name="直接连接符 26"/>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 name="直接连接符 27"/>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9" name="直接连接符 28"/>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30" name="直接连接符 29"/>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31" name="直接连接符 30"/>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32" name="直接连接符 31"/>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33" name="直接连接符 32"/>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34" name="直接连接符 33"/>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35" name="直接连接符 34"/>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36" name="直接连接符 35"/>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37" name="直接连接符 36"/>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38" name="直接连接符 37"/>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39" name="直接连接符 38"/>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40" name="直接连接符 39"/>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41" name="直接连接符 40"/>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42" name="直接连接符 41"/>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43" name="直接连接符 42"/>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44" name="直接连接符 43"/>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45" name="直接连接符 44"/>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46" name="直接连接符 45"/>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47" name="直接连接符 46"/>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48" name="直接连接符 47"/>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49" name="直接连接符 48"/>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50" name="直接连接符 49"/>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51" name="直接连接符 50"/>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52" name="直接连接符 51"/>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53" name="直接连接符 52"/>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66" name="矩形 65"/>
          <p:cNvSpPr/>
          <p:nvPr/>
        </p:nvSpPr>
        <p:spPr>
          <a:xfrm>
            <a:off x="4699510" y="1922075"/>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30%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5522973" y="3177961"/>
            <a:ext cx="4146157" cy="885826"/>
            <a:chOff x="6355949" y="-1336675"/>
            <a:chExt cx="4146157" cy="885826"/>
          </a:xfrm>
        </p:grpSpPr>
        <p:grpSp>
          <p:nvGrpSpPr>
            <p:cNvPr id="68" name="组合 67"/>
            <p:cNvGrpSpPr/>
            <p:nvPr/>
          </p:nvGrpSpPr>
          <p:grpSpPr>
            <a:xfrm>
              <a:off x="6355949" y="-1336675"/>
              <a:ext cx="4146157" cy="885826"/>
              <a:chOff x="6355949" y="-1336675"/>
              <a:chExt cx="4146157" cy="885826"/>
            </a:xfrm>
          </p:grpSpPr>
          <p:sp>
            <p:nvSpPr>
              <p:cNvPr id="106" name="任意多边形 105"/>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矩形 106"/>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矩形 107"/>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五边形 108"/>
              <p:cNvSpPr/>
              <p:nvPr/>
            </p:nvSpPr>
            <p:spPr>
              <a:xfrm flipH="1">
                <a:off x="7532844" y="-1244996"/>
                <a:ext cx="1126435"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10" name="组合 109"/>
              <p:cNvGrpSpPr/>
              <p:nvPr/>
            </p:nvGrpSpPr>
            <p:grpSpPr>
              <a:xfrm>
                <a:off x="8643484" y="-1300955"/>
                <a:ext cx="1858622" cy="814387"/>
                <a:chOff x="8643484" y="-1300955"/>
                <a:chExt cx="1858622" cy="814387"/>
              </a:xfrm>
            </p:grpSpPr>
            <p:sp>
              <p:nvSpPr>
                <p:cNvPr id="115" name="圆角矩形 114"/>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矩形 115"/>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7" name="矩形 116"/>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11" name="矩形 110"/>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任意多边形 111"/>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3" name="矩形 112"/>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圆角矩形 113"/>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69" name="组合 68"/>
            <p:cNvGrpSpPr/>
            <p:nvPr/>
          </p:nvGrpSpPr>
          <p:grpSpPr>
            <a:xfrm>
              <a:off x="7702550" y="-1182091"/>
              <a:ext cx="2152253" cy="140494"/>
              <a:chOff x="7708900" y="1562100"/>
              <a:chExt cx="2152253" cy="140494"/>
            </a:xfrm>
          </p:grpSpPr>
          <p:cxnSp>
            <p:nvCxnSpPr>
              <p:cNvPr id="70" name="直接连接符 69"/>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1" name="直接连接符 70"/>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2" name="直接连接符 71"/>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18" name="矩形 117"/>
          <p:cNvSpPr/>
          <p:nvPr/>
        </p:nvSpPr>
        <p:spPr>
          <a:xfrm>
            <a:off x="4699510" y="335926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20%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19" name="组合 118"/>
          <p:cNvGrpSpPr/>
          <p:nvPr/>
        </p:nvGrpSpPr>
        <p:grpSpPr>
          <a:xfrm>
            <a:off x="5522973" y="4615151"/>
            <a:ext cx="4146157" cy="885826"/>
            <a:chOff x="6355949" y="-1336675"/>
            <a:chExt cx="4146157" cy="885826"/>
          </a:xfrm>
        </p:grpSpPr>
        <p:grpSp>
          <p:nvGrpSpPr>
            <p:cNvPr id="120" name="组合 119"/>
            <p:cNvGrpSpPr/>
            <p:nvPr/>
          </p:nvGrpSpPr>
          <p:grpSpPr>
            <a:xfrm>
              <a:off x="6355949" y="-1336675"/>
              <a:ext cx="4146157" cy="885826"/>
              <a:chOff x="6355949" y="-1336675"/>
              <a:chExt cx="4146157" cy="885826"/>
            </a:xfrm>
          </p:grpSpPr>
          <p:sp>
            <p:nvSpPr>
              <p:cNvPr id="158" name="任意多边形 15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9" name="矩形 15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0" name="矩形 15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五边形 160"/>
              <p:cNvSpPr/>
              <p:nvPr/>
            </p:nvSpPr>
            <p:spPr>
              <a:xfrm flipH="1">
                <a:off x="7532844" y="-1244996"/>
                <a:ext cx="784636" cy="702469"/>
              </a:xfrm>
              <a:prstGeom prst="homePlate">
                <a:avLst>
                  <a:gd name="adj" fmla="val 20945"/>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2" name="组合 161"/>
              <p:cNvGrpSpPr/>
              <p:nvPr/>
            </p:nvGrpSpPr>
            <p:grpSpPr>
              <a:xfrm>
                <a:off x="8311021" y="-1300955"/>
                <a:ext cx="2191085" cy="814387"/>
                <a:chOff x="8311021" y="-1300955"/>
                <a:chExt cx="2191085" cy="814387"/>
              </a:xfrm>
            </p:grpSpPr>
            <p:sp>
              <p:nvSpPr>
                <p:cNvPr id="167" name="圆角矩形 16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矩形 16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9" name="矩形 16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63" name="矩形 162"/>
              <p:cNvSpPr/>
              <p:nvPr/>
            </p:nvSpPr>
            <p:spPr>
              <a:xfrm>
                <a:off x="7401875" y="-962819"/>
                <a:ext cx="180026" cy="138113"/>
              </a:xfrm>
              <a:prstGeom prst="rect">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4" name="任意多边形 16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5" name="矩形 16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6" name="圆角矩形 16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1" name="组合 120"/>
            <p:cNvGrpSpPr/>
            <p:nvPr/>
          </p:nvGrpSpPr>
          <p:grpSpPr>
            <a:xfrm>
              <a:off x="7702550" y="-1182091"/>
              <a:ext cx="2152253" cy="140494"/>
              <a:chOff x="7708900" y="1562100"/>
              <a:chExt cx="2152253" cy="140494"/>
            </a:xfrm>
          </p:grpSpPr>
          <p:cxnSp>
            <p:nvCxnSpPr>
              <p:cNvPr id="122" name="直接连接符 12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3" name="直接连接符 12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4" name="直接连接符 12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0" name="矩形 169"/>
          <p:cNvSpPr/>
          <p:nvPr/>
        </p:nvSpPr>
        <p:spPr>
          <a:xfrm>
            <a:off x="4699510" y="479645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15%</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1" name="矩形 170"/>
          <p:cNvSpPr/>
          <p:nvPr/>
        </p:nvSpPr>
        <p:spPr>
          <a:xfrm>
            <a:off x="1046325" y="1815674"/>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2" name="矩形 171"/>
          <p:cNvSpPr/>
          <p:nvPr/>
        </p:nvSpPr>
        <p:spPr>
          <a:xfrm>
            <a:off x="1046325" y="329359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3" name="矩形 172"/>
          <p:cNvSpPr/>
          <p:nvPr/>
        </p:nvSpPr>
        <p:spPr>
          <a:xfrm>
            <a:off x="1046325" y="462266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4" name="矩形 173"/>
          <p:cNvSpPr/>
          <p:nvPr/>
        </p:nvSpPr>
        <p:spPr>
          <a:xfrm>
            <a:off x="1046325" y="2113978"/>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5" name="矩形 174"/>
          <p:cNvSpPr/>
          <p:nvPr/>
        </p:nvSpPr>
        <p:spPr>
          <a:xfrm>
            <a:off x="1046325" y="359190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6" name="矩形 175"/>
          <p:cNvSpPr/>
          <p:nvPr/>
        </p:nvSpPr>
        <p:spPr>
          <a:xfrm>
            <a:off x="1046325" y="492097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p:cTn id="12" dur="500" fill="hold"/>
                                        <p:tgtEl>
                                          <p:spTgt spid="66"/>
                                        </p:tgtEl>
                                        <p:attrNameLst>
                                          <p:attrName>ppt_w</p:attrName>
                                        </p:attrNameLst>
                                      </p:cBhvr>
                                      <p:tavLst>
                                        <p:tav tm="0">
                                          <p:val>
                                            <p:fltVal val="0"/>
                                          </p:val>
                                        </p:tav>
                                        <p:tav tm="100000">
                                          <p:val>
                                            <p:strVal val="#ppt_w"/>
                                          </p:val>
                                        </p:tav>
                                      </p:tavLst>
                                    </p:anim>
                                    <p:anim calcmode="lin" valueType="num">
                                      <p:cBhvr>
                                        <p:cTn id="13" dur="500" fill="hold"/>
                                        <p:tgtEl>
                                          <p:spTgt spid="66"/>
                                        </p:tgtEl>
                                        <p:attrNameLst>
                                          <p:attrName>ppt_h</p:attrName>
                                        </p:attrNameLst>
                                      </p:cBhvr>
                                      <p:tavLst>
                                        <p:tav tm="0">
                                          <p:val>
                                            <p:fltVal val="0"/>
                                          </p:val>
                                        </p:tav>
                                        <p:tav tm="100000">
                                          <p:val>
                                            <p:strVal val="#ppt_h"/>
                                          </p:val>
                                        </p:tav>
                                      </p:tavLst>
                                    </p:anim>
                                    <p:animEffect transition="in" filter="fade">
                                      <p:cBhvr>
                                        <p:cTn id="14" dur="500"/>
                                        <p:tgtEl>
                                          <p:spTgt spid="66"/>
                                        </p:tgtEl>
                                      </p:cBhvr>
                                    </p:animEffec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500" fill="hold"/>
                                        <p:tgtEl>
                                          <p:spTgt spid="67"/>
                                        </p:tgtEl>
                                        <p:attrNameLst>
                                          <p:attrName>ppt_x</p:attrName>
                                        </p:attrNameLst>
                                      </p:cBhvr>
                                      <p:tavLst>
                                        <p:tav tm="0">
                                          <p:val>
                                            <p:strVal val="1+#ppt_w/2"/>
                                          </p:val>
                                        </p:tav>
                                        <p:tav tm="100000">
                                          <p:val>
                                            <p:strVal val="#ppt_x"/>
                                          </p:val>
                                        </p:tav>
                                      </p:tavLst>
                                    </p:anim>
                                    <p:anim calcmode="lin" valueType="num">
                                      <p:cBhvr additive="base">
                                        <p:cTn id="19" dur="500" fill="hold"/>
                                        <p:tgtEl>
                                          <p:spTgt spid="67"/>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8"/>
                                        </p:tgtEl>
                                        <p:attrNameLst>
                                          <p:attrName>style.visibility</p:attrName>
                                        </p:attrNameLst>
                                      </p:cBhvr>
                                      <p:to>
                                        <p:strVal val="visible"/>
                                      </p:to>
                                    </p:set>
                                    <p:anim calcmode="lin" valueType="num">
                                      <p:cBhvr>
                                        <p:cTn id="23" dur="500" fill="hold"/>
                                        <p:tgtEl>
                                          <p:spTgt spid="118"/>
                                        </p:tgtEl>
                                        <p:attrNameLst>
                                          <p:attrName>ppt_w</p:attrName>
                                        </p:attrNameLst>
                                      </p:cBhvr>
                                      <p:tavLst>
                                        <p:tav tm="0">
                                          <p:val>
                                            <p:fltVal val="0"/>
                                          </p:val>
                                        </p:tav>
                                        <p:tav tm="100000">
                                          <p:val>
                                            <p:strVal val="#ppt_w"/>
                                          </p:val>
                                        </p:tav>
                                      </p:tavLst>
                                    </p:anim>
                                    <p:anim calcmode="lin" valueType="num">
                                      <p:cBhvr>
                                        <p:cTn id="24" dur="500" fill="hold"/>
                                        <p:tgtEl>
                                          <p:spTgt spid="118"/>
                                        </p:tgtEl>
                                        <p:attrNameLst>
                                          <p:attrName>ppt_h</p:attrName>
                                        </p:attrNameLst>
                                      </p:cBhvr>
                                      <p:tavLst>
                                        <p:tav tm="0">
                                          <p:val>
                                            <p:fltVal val="0"/>
                                          </p:val>
                                        </p:tav>
                                        <p:tav tm="100000">
                                          <p:val>
                                            <p:strVal val="#ppt_h"/>
                                          </p:val>
                                        </p:tav>
                                      </p:tavLst>
                                    </p:anim>
                                    <p:animEffect transition="in" filter="fade">
                                      <p:cBhvr>
                                        <p:cTn id="25" dur="500"/>
                                        <p:tgtEl>
                                          <p:spTgt spid="118"/>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500" fill="hold"/>
                                        <p:tgtEl>
                                          <p:spTgt spid="119"/>
                                        </p:tgtEl>
                                        <p:attrNameLst>
                                          <p:attrName>ppt_x</p:attrName>
                                        </p:attrNameLst>
                                      </p:cBhvr>
                                      <p:tavLst>
                                        <p:tav tm="0">
                                          <p:val>
                                            <p:strVal val="1+#ppt_w/2"/>
                                          </p:val>
                                        </p:tav>
                                        <p:tav tm="100000">
                                          <p:val>
                                            <p:strVal val="#ppt_x"/>
                                          </p:val>
                                        </p:tav>
                                      </p:tavLst>
                                    </p:anim>
                                    <p:anim calcmode="lin" valueType="num">
                                      <p:cBhvr additive="base">
                                        <p:cTn id="30" dur="500" fill="hold"/>
                                        <p:tgtEl>
                                          <p:spTgt spid="119"/>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70"/>
                                        </p:tgtEl>
                                        <p:attrNameLst>
                                          <p:attrName>style.visibility</p:attrName>
                                        </p:attrNameLst>
                                      </p:cBhvr>
                                      <p:to>
                                        <p:strVal val="visible"/>
                                      </p:to>
                                    </p:set>
                                    <p:anim calcmode="lin" valueType="num">
                                      <p:cBhvr>
                                        <p:cTn id="34" dur="500" fill="hold"/>
                                        <p:tgtEl>
                                          <p:spTgt spid="170"/>
                                        </p:tgtEl>
                                        <p:attrNameLst>
                                          <p:attrName>ppt_w</p:attrName>
                                        </p:attrNameLst>
                                      </p:cBhvr>
                                      <p:tavLst>
                                        <p:tav tm="0">
                                          <p:val>
                                            <p:fltVal val="0"/>
                                          </p:val>
                                        </p:tav>
                                        <p:tav tm="100000">
                                          <p:val>
                                            <p:strVal val="#ppt_w"/>
                                          </p:val>
                                        </p:tav>
                                      </p:tavLst>
                                    </p:anim>
                                    <p:anim calcmode="lin" valueType="num">
                                      <p:cBhvr>
                                        <p:cTn id="35" dur="500" fill="hold"/>
                                        <p:tgtEl>
                                          <p:spTgt spid="170"/>
                                        </p:tgtEl>
                                        <p:attrNameLst>
                                          <p:attrName>ppt_h</p:attrName>
                                        </p:attrNameLst>
                                      </p:cBhvr>
                                      <p:tavLst>
                                        <p:tav tm="0">
                                          <p:val>
                                            <p:fltVal val="0"/>
                                          </p:val>
                                        </p:tav>
                                        <p:tav tm="100000">
                                          <p:val>
                                            <p:strVal val="#ppt_h"/>
                                          </p:val>
                                        </p:tav>
                                      </p:tavLst>
                                    </p:anim>
                                    <p:animEffect transition="in" filter="fade">
                                      <p:cBhvr>
                                        <p:cTn id="36" dur="500"/>
                                        <p:tgtEl>
                                          <p:spTgt spid="170"/>
                                        </p:tgtEl>
                                      </p:cBhvr>
                                    </p:animEffect>
                                  </p:childTnLst>
                                </p:cTn>
                              </p:par>
                              <p:par>
                                <p:cTn id="37" presetID="2" presetClass="entr" presetSubtype="8" fill="hold" grpId="0" nodeType="withEffect">
                                  <p:stCondLst>
                                    <p:cond delay="0"/>
                                  </p:stCondLst>
                                  <p:childTnLst>
                                    <p:set>
                                      <p:cBhvr>
                                        <p:cTn id="38" dur="1" fill="hold">
                                          <p:stCondLst>
                                            <p:cond delay="0"/>
                                          </p:stCondLst>
                                        </p:cTn>
                                        <p:tgtEl>
                                          <p:spTgt spid="171"/>
                                        </p:tgtEl>
                                        <p:attrNameLst>
                                          <p:attrName>style.visibility</p:attrName>
                                        </p:attrNameLst>
                                      </p:cBhvr>
                                      <p:to>
                                        <p:strVal val="visible"/>
                                      </p:to>
                                    </p:set>
                                    <p:anim calcmode="lin" valueType="num">
                                      <p:cBhvr additive="base">
                                        <p:cTn id="39" dur="500" fill="hold"/>
                                        <p:tgtEl>
                                          <p:spTgt spid="171"/>
                                        </p:tgtEl>
                                        <p:attrNameLst>
                                          <p:attrName>ppt_x</p:attrName>
                                        </p:attrNameLst>
                                      </p:cBhvr>
                                      <p:tavLst>
                                        <p:tav tm="0">
                                          <p:val>
                                            <p:strVal val="0-#ppt_w/2"/>
                                          </p:val>
                                        </p:tav>
                                        <p:tav tm="100000">
                                          <p:val>
                                            <p:strVal val="#ppt_x"/>
                                          </p:val>
                                        </p:tav>
                                      </p:tavLst>
                                    </p:anim>
                                    <p:anim calcmode="lin" valueType="num">
                                      <p:cBhvr additive="base">
                                        <p:cTn id="40" dur="500" fill="hold"/>
                                        <p:tgtEl>
                                          <p:spTgt spid="171"/>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72"/>
                                        </p:tgtEl>
                                        <p:attrNameLst>
                                          <p:attrName>style.visibility</p:attrName>
                                        </p:attrNameLst>
                                      </p:cBhvr>
                                      <p:to>
                                        <p:strVal val="visible"/>
                                      </p:to>
                                    </p:set>
                                    <p:anim calcmode="lin" valueType="num">
                                      <p:cBhvr additive="base">
                                        <p:cTn id="43" dur="500" fill="hold"/>
                                        <p:tgtEl>
                                          <p:spTgt spid="172"/>
                                        </p:tgtEl>
                                        <p:attrNameLst>
                                          <p:attrName>ppt_x</p:attrName>
                                        </p:attrNameLst>
                                      </p:cBhvr>
                                      <p:tavLst>
                                        <p:tav tm="0">
                                          <p:val>
                                            <p:strVal val="0-#ppt_w/2"/>
                                          </p:val>
                                        </p:tav>
                                        <p:tav tm="100000">
                                          <p:val>
                                            <p:strVal val="#ppt_x"/>
                                          </p:val>
                                        </p:tav>
                                      </p:tavLst>
                                    </p:anim>
                                    <p:anim calcmode="lin" valueType="num">
                                      <p:cBhvr additive="base">
                                        <p:cTn id="44" dur="500" fill="hold"/>
                                        <p:tgtEl>
                                          <p:spTgt spid="17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73"/>
                                        </p:tgtEl>
                                        <p:attrNameLst>
                                          <p:attrName>style.visibility</p:attrName>
                                        </p:attrNameLst>
                                      </p:cBhvr>
                                      <p:to>
                                        <p:strVal val="visible"/>
                                      </p:to>
                                    </p:set>
                                    <p:anim calcmode="lin" valueType="num">
                                      <p:cBhvr additive="base">
                                        <p:cTn id="47" dur="500" fill="hold"/>
                                        <p:tgtEl>
                                          <p:spTgt spid="173"/>
                                        </p:tgtEl>
                                        <p:attrNameLst>
                                          <p:attrName>ppt_x</p:attrName>
                                        </p:attrNameLst>
                                      </p:cBhvr>
                                      <p:tavLst>
                                        <p:tav tm="0">
                                          <p:val>
                                            <p:strVal val="0-#ppt_w/2"/>
                                          </p:val>
                                        </p:tav>
                                        <p:tav tm="100000">
                                          <p:val>
                                            <p:strVal val="#ppt_x"/>
                                          </p:val>
                                        </p:tav>
                                      </p:tavLst>
                                    </p:anim>
                                    <p:anim calcmode="lin" valueType="num">
                                      <p:cBhvr additive="base">
                                        <p:cTn id="48" dur="500" fill="hold"/>
                                        <p:tgtEl>
                                          <p:spTgt spid="17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4"/>
                                        </p:tgtEl>
                                        <p:attrNameLst>
                                          <p:attrName>style.visibility</p:attrName>
                                        </p:attrNameLst>
                                      </p:cBhvr>
                                      <p:to>
                                        <p:strVal val="visible"/>
                                      </p:to>
                                    </p:set>
                                    <p:anim calcmode="lin" valueType="num">
                                      <p:cBhvr additive="base">
                                        <p:cTn id="51" dur="500" fill="hold"/>
                                        <p:tgtEl>
                                          <p:spTgt spid="174"/>
                                        </p:tgtEl>
                                        <p:attrNameLst>
                                          <p:attrName>ppt_x</p:attrName>
                                        </p:attrNameLst>
                                      </p:cBhvr>
                                      <p:tavLst>
                                        <p:tav tm="0">
                                          <p:val>
                                            <p:strVal val="0-#ppt_w/2"/>
                                          </p:val>
                                        </p:tav>
                                        <p:tav tm="100000">
                                          <p:val>
                                            <p:strVal val="#ppt_x"/>
                                          </p:val>
                                        </p:tav>
                                      </p:tavLst>
                                    </p:anim>
                                    <p:anim calcmode="lin" valueType="num">
                                      <p:cBhvr additive="base">
                                        <p:cTn id="52" dur="500" fill="hold"/>
                                        <p:tgtEl>
                                          <p:spTgt spid="17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75"/>
                                        </p:tgtEl>
                                        <p:attrNameLst>
                                          <p:attrName>style.visibility</p:attrName>
                                        </p:attrNameLst>
                                      </p:cBhvr>
                                      <p:to>
                                        <p:strVal val="visible"/>
                                      </p:to>
                                    </p:set>
                                    <p:anim calcmode="lin" valueType="num">
                                      <p:cBhvr additive="base">
                                        <p:cTn id="55" dur="500" fill="hold"/>
                                        <p:tgtEl>
                                          <p:spTgt spid="175"/>
                                        </p:tgtEl>
                                        <p:attrNameLst>
                                          <p:attrName>ppt_x</p:attrName>
                                        </p:attrNameLst>
                                      </p:cBhvr>
                                      <p:tavLst>
                                        <p:tav tm="0">
                                          <p:val>
                                            <p:strVal val="0-#ppt_w/2"/>
                                          </p:val>
                                        </p:tav>
                                        <p:tav tm="100000">
                                          <p:val>
                                            <p:strVal val="#ppt_x"/>
                                          </p:val>
                                        </p:tav>
                                      </p:tavLst>
                                    </p:anim>
                                    <p:anim calcmode="lin" valueType="num">
                                      <p:cBhvr additive="base">
                                        <p:cTn id="56" dur="500" fill="hold"/>
                                        <p:tgtEl>
                                          <p:spTgt spid="17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76"/>
                                        </p:tgtEl>
                                        <p:attrNameLst>
                                          <p:attrName>style.visibility</p:attrName>
                                        </p:attrNameLst>
                                      </p:cBhvr>
                                      <p:to>
                                        <p:strVal val="visible"/>
                                      </p:to>
                                    </p:set>
                                    <p:anim calcmode="lin" valueType="num">
                                      <p:cBhvr additive="base">
                                        <p:cTn id="59" dur="500" fill="hold"/>
                                        <p:tgtEl>
                                          <p:spTgt spid="176"/>
                                        </p:tgtEl>
                                        <p:attrNameLst>
                                          <p:attrName>ppt_x</p:attrName>
                                        </p:attrNameLst>
                                      </p:cBhvr>
                                      <p:tavLst>
                                        <p:tav tm="0">
                                          <p:val>
                                            <p:strVal val="0-#ppt_w/2"/>
                                          </p:val>
                                        </p:tav>
                                        <p:tav tm="100000">
                                          <p:val>
                                            <p:strVal val="#ppt_x"/>
                                          </p:val>
                                        </p:tav>
                                      </p:tavLst>
                                    </p:anim>
                                    <p:anim calcmode="lin" valueType="num">
                                      <p:cBhvr additive="base">
                                        <p:cTn id="60" dur="500" fill="hold"/>
                                        <p:tgtEl>
                                          <p:spTgt spid="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18" grpId="0"/>
      <p:bldP spid="170" grpId="0"/>
      <p:bldP spid="171" grpId="0"/>
      <p:bldP spid="172" grpId="0"/>
      <p:bldP spid="173" grpId="0"/>
      <p:bldP spid="174" grpId="0"/>
      <p:bldP spid="175" grpId="0"/>
      <p:bldP spid="1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6"/>
          <p:cNvSpPr txBox="1"/>
          <p:nvPr/>
        </p:nvSpPr>
        <p:spPr>
          <a:xfrm>
            <a:off x="1085094"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16" name="文本占位符 16"/>
          <p:cNvSpPr txBox="1"/>
          <p:nvPr/>
        </p:nvSpPr>
        <p:spPr>
          <a:xfrm>
            <a:off x="3684070" y="68013"/>
            <a:ext cx="4622648"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177" name="组合 176"/>
          <p:cNvGrpSpPr/>
          <p:nvPr/>
        </p:nvGrpSpPr>
        <p:grpSpPr>
          <a:xfrm>
            <a:off x="3639127" y="1481178"/>
            <a:ext cx="4913746" cy="4109402"/>
            <a:chOff x="2003425" y="6350"/>
            <a:chExt cx="8185150" cy="6845300"/>
          </a:xfrm>
          <a:gradFill>
            <a:gsLst>
              <a:gs pos="0">
                <a:srgbClr val="55C3C8">
                  <a:lumMod val="0"/>
                  <a:lumOff val="100000"/>
                </a:srgbClr>
              </a:gs>
              <a:gs pos="35000">
                <a:srgbClr val="55C3C8"/>
              </a:gs>
              <a:gs pos="73000">
                <a:srgbClr val="19A5BE"/>
              </a:gs>
              <a:gs pos="100000">
                <a:srgbClr val="0087AF"/>
              </a:gs>
            </a:gsLst>
            <a:path path="circle">
              <a:fillToRect l="50000" t="-80000" r="50000" b="180000"/>
            </a:path>
          </a:gradFill>
        </p:grpSpPr>
        <p:grpSp>
          <p:nvGrpSpPr>
            <p:cNvPr id="178" name="组合 177"/>
            <p:cNvGrpSpPr/>
            <p:nvPr/>
          </p:nvGrpSpPr>
          <p:grpSpPr>
            <a:xfrm>
              <a:off x="2003425" y="6350"/>
              <a:ext cx="8185150" cy="6845300"/>
              <a:chOff x="2003425" y="6350"/>
              <a:chExt cx="8185150" cy="6845300"/>
            </a:xfrm>
            <a:grpFill/>
          </p:grpSpPr>
          <p:sp>
            <p:nvSpPr>
              <p:cNvPr id="180" name="Freeform 5"/>
              <p:cNvSpPr/>
              <p:nvPr/>
            </p:nvSpPr>
            <p:spPr bwMode="auto">
              <a:xfrm>
                <a:off x="2003425" y="6350"/>
                <a:ext cx="3857625" cy="6845300"/>
              </a:xfrm>
              <a:custGeom>
                <a:avLst/>
                <a:gdLst>
                  <a:gd name="T0" fmla="*/ 1417 w 2430"/>
                  <a:gd name="T1" fmla="*/ 331 h 4312"/>
                  <a:gd name="T2" fmla="*/ 1520 w 2430"/>
                  <a:gd name="T3" fmla="*/ 234 h 4312"/>
                  <a:gd name="T4" fmla="*/ 1673 w 2430"/>
                  <a:gd name="T5" fmla="*/ 71 h 4312"/>
                  <a:gd name="T6" fmla="*/ 1734 w 2430"/>
                  <a:gd name="T7" fmla="*/ 20 h 4312"/>
                  <a:gd name="T8" fmla="*/ 1794 w 2430"/>
                  <a:gd name="T9" fmla="*/ 0 h 4312"/>
                  <a:gd name="T10" fmla="*/ 1837 w 2430"/>
                  <a:gd name="T11" fmla="*/ 6 h 4312"/>
                  <a:gd name="T12" fmla="*/ 1916 w 2430"/>
                  <a:gd name="T13" fmla="*/ 41 h 4312"/>
                  <a:gd name="T14" fmla="*/ 2004 w 2430"/>
                  <a:gd name="T15" fmla="*/ 114 h 4312"/>
                  <a:gd name="T16" fmla="*/ 2097 w 2430"/>
                  <a:gd name="T17" fmla="*/ 232 h 4312"/>
                  <a:gd name="T18" fmla="*/ 2188 w 2430"/>
                  <a:gd name="T19" fmla="*/ 406 h 4312"/>
                  <a:gd name="T20" fmla="*/ 2243 w 2430"/>
                  <a:gd name="T21" fmla="*/ 556 h 4312"/>
                  <a:gd name="T22" fmla="*/ 2290 w 2430"/>
                  <a:gd name="T23" fmla="*/ 737 h 4312"/>
                  <a:gd name="T24" fmla="*/ 2340 w 2430"/>
                  <a:gd name="T25" fmla="*/ 1054 h 4312"/>
                  <a:gd name="T26" fmla="*/ 2369 w 2430"/>
                  <a:gd name="T27" fmla="*/ 1389 h 4312"/>
                  <a:gd name="T28" fmla="*/ 2385 w 2430"/>
                  <a:gd name="T29" fmla="*/ 1795 h 4312"/>
                  <a:gd name="T30" fmla="*/ 2389 w 2430"/>
                  <a:gd name="T31" fmla="*/ 2063 h 4312"/>
                  <a:gd name="T32" fmla="*/ 2401 w 2430"/>
                  <a:gd name="T33" fmla="*/ 2258 h 4312"/>
                  <a:gd name="T34" fmla="*/ 2428 w 2430"/>
                  <a:gd name="T35" fmla="*/ 2562 h 4312"/>
                  <a:gd name="T36" fmla="*/ 2428 w 2430"/>
                  <a:gd name="T37" fmla="*/ 2765 h 4312"/>
                  <a:gd name="T38" fmla="*/ 2405 w 2430"/>
                  <a:gd name="T39" fmla="*/ 2974 h 4312"/>
                  <a:gd name="T40" fmla="*/ 2371 w 2430"/>
                  <a:gd name="T41" fmla="*/ 3114 h 4312"/>
                  <a:gd name="T42" fmla="*/ 2338 w 2430"/>
                  <a:gd name="T43" fmla="*/ 3335 h 4312"/>
                  <a:gd name="T44" fmla="*/ 2296 w 2430"/>
                  <a:gd name="T45" fmla="*/ 3626 h 4312"/>
                  <a:gd name="T46" fmla="*/ 2253 w 2430"/>
                  <a:gd name="T47" fmla="*/ 3792 h 4312"/>
                  <a:gd name="T48" fmla="*/ 2215 w 2430"/>
                  <a:gd name="T49" fmla="*/ 3880 h 4312"/>
                  <a:gd name="T50" fmla="*/ 2162 w 2430"/>
                  <a:gd name="T51" fmla="*/ 3957 h 4312"/>
                  <a:gd name="T52" fmla="*/ 2093 w 2430"/>
                  <a:gd name="T53" fmla="*/ 4022 h 4312"/>
                  <a:gd name="T54" fmla="*/ 2038 w 2430"/>
                  <a:gd name="T55" fmla="*/ 4058 h 4312"/>
                  <a:gd name="T56" fmla="*/ 1945 w 2430"/>
                  <a:gd name="T57" fmla="*/ 4099 h 4312"/>
                  <a:gd name="T58" fmla="*/ 1851 w 2430"/>
                  <a:gd name="T59" fmla="*/ 4127 h 4312"/>
                  <a:gd name="T60" fmla="*/ 1658 w 2430"/>
                  <a:gd name="T61" fmla="*/ 4154 h 4312"/>
                  <a:gd name="T62" fmla="*/ 1470 w 2430"/>
                  <a:gd name="T63" fmla="*/ 4156 h 4312"/>
                  <a:gd name="T64" fmla="*/ 1196 w 2430"/>
                  <a:gd name="T65" fmla="*/ 4141 h 4312"/>
                  <a:gd name="T66" fmla="*/ 1112 w 2430"/>
                  <a:gd name="T67" fmla="*/ 4143 h 4312"/>
                  <a:gd name="T68" fmla="*/ 954 w 2430"/>
                  <a:gd name="T69" fmla="*/ 4162 h 4312"/>
                  <a:gd name="T70" fmla="*/ 723 w 2430"/>
                  <a:gd name="T71" fmla="*/ 4215 h 4312"/>
                  <a:gd name="T72" fmla="*/ 528 w 2430"/>
                  <a:gd name="T73" fmla="*/ 4279 h 4312"/>
                  <a:gd name="T74" fmla="*/ 465 w 2430"/>
                  <a:gd name="T75" fmla="*/ 4296 h 4312"/>
                  <a:gd name="T76" fmla="*/ 355 w 2430"/>
                  <a:gd name="T77" fmla="*/ 4310 h 4312"/>
                  <a:gd name="T78" fmla="*/ 240 w 2430"/>
                  <a:gd name="T79" fmla="*/ 4306 h 4312"/>
                  <a:gd name="T80" fmla="*/ 136 w 2430"/>
                  <a:gd name="T81" fmla="*/ 4282 h 4312"/>
                  <a:gd name="T82" fmla="*/ 83 w 2430"/>
                  <a:gd name="T83" fmla="*/ 4251 h 4312"/>
                  <a:gd name="T84" fmla="*/ 53 w 2430"/>
                  <a:gd name="T85" fmla="*/ 4219 h 4312"/>
                  <a:gd name="T86" fmla="*/ 35 w 2430"/>
                  <a:gd name="T87" fmla="*/ 4182 h 4312"/>
                  <a:gd name="T88" fmla="*/ 22 w 2430"/>
                  <a:gd name="T89" fmla="*/ 4109 h 4312"/>
                  <a:gd name="T90" fmla="*/ 6 w 2430"/>
                  <a:gd name="T91" fmla="*/ 3944 h 4312"/>
                  <a:gd name="T92" fmla="*/ 0 w 2430"/>
                  <a:gd name="T93" fmla="*/ 3721 h 4312"/>
                  <a:gd name="T94" fmla="*/ 18 w 2430"/>
                  <a:gd name="T95" fmla="*/ 3449 h 4312"/>
                  <a:gd name="T96" fmla="*/ 65 w 2430"/>
                  <a:gd name="T97" fmla="*/ 3137 h 4312"/>
                  <a:gd name="T98" fmla="*/ 118 w 2430"/>
                  <a:gd name="T99" fmla="*/ 2913 h 4312"/>
                  <a:gd name="T100" fmla="*/ 211 w 2430"/>
                  <a:gd name="T101" fmla="*/ 2617 h 4312"/>
                  <a:gd name="T102" fmla="*/ 302 w 2430"/>
                  <a:gd name="T103" fmla="*/ 2410 h 4312"/>
                  <a:gd name="T104" fmla="*/ 402 w 2430"/>
                  <a:gd name="T105" fmla="*/ 2231 h 4312"/>
                  <a:gd name="T106" fmla="*/ 465 w 2430"/>
                  <a:gd name="T107" fmla="*/ 2115 h 4312"/>
                  <a:gd name="T108" fmla="*/ 477 w 2430"/>
                  <a:gd name="T109" fmla="*/ 2063 h 4312"/>
                  <a:gd name="T110" fmla="*/ 508 w 2430"/>
                  <a:gd name="T111" fmla="*/ 1896 h 4312"/>
                  <a:gd name="T112" fmla="*/ 595 w 2430"/>
                  <a:gd name="T113" fmla="*/ 1592 h 4312"/>
                  <a:gd name="T114" fmla="*/ 688 w 2430"/>
                  <a:gd name="T115" fmla="*/ 1344 h 4312"/>
                  <a:gd name="T116" fmla="*/ 777 w 2430"/>
                  <a:gd name="T117" fmla="*/ 1147 h 4312"/>
                  <a:gd name="T118" fmla="*/ 883 w 2430"/>
                  <a:gd name="T119" fmla="*/ 946 h 4312"/>
                  <a:gd name="T120" fmla="*/ 1007 w 2430"/>
                  <a:gd name="T121" fmla="*/ 753 h 4312"/>
                  <a:gd name="T122" fmla="*/ 1153 w 2430"/>
                  <a:gd name="T123" fmla="*/ 571 h 4312"/>
                  <a:gd name="T124" fmla="*/ 1317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376" y="363"/>
                    </a:moveTo>
                    <a:lnTo>
                      <a:pt x="1376" y="363"/>
                    </a:lnTo>
                    <a:lnTo>
                      <a:pt x="1417" y="331"/>
                    </a:lnTo>
                    <a:lnTo>
                      <a:pt x="1453" y="300"/>
                    </a:lnTo>
                    <a:lnTo>
                      <a:pt x="1488" y="268"/>
                    </a:lnTo>
                    <a:lnTo>
                      <a:pt x="1520" y="234"/>
                    </a:lnTo>
                    <a:lnTo>
                      <a:pt x="1579" y="173"/>
                    </a:lnTo>
                    <a:lnTo>
                      <a:pt x="1628" y="118"/>
                    </a:lnTo>
                    <a:lnTo>
                      <a:pt x="1673" y="71"/>
                    </a:lnTo>
                    <a:lnTo>
                      <a:pt x="1695" y="51"/>
                    </a:lnTo>
                    <a:lnTo>
                      <a:pt x="1715" y="33"/>
                    </a:lnTo>
                    <a:lnTo>
                      <a:pt x="1734" y="20"/>
                    </a:lnTo>
                    <a:lnTo>
                      <a:pt x="1754" y="10"/>
                    </a:lnTo>
                    <a:lnTo>
                      <a:pt x="1774" y="2"/>
                    </a:lnTo>
                    <a:lnTo>
                      <a:pt x="1794" y="0"/>
                    </a:lnTo>
                    <a:lnTo>
                      <a:pt x="1794" y="0"/>
                    </a:lnTo>
                    <a:lnTo>
                      <a:pt x="1815" y="2"/>
                    </a:lnTo>
                    <a:lnTo>
                      <a:pt x="1837" y="6"/>
                    </a:lnTo>
                    <a:lnTo>
                      <a:pt x="1863" y="14"/>
                    </a:lnTo>
                    <a:lnTo>
                      <a:pt x="1888" y="26"/>
                    </a:lnTo>
                    <a:lnTo>
                      <a:pt x="1916" y="41"/>
                    </a:lnTo>
                    <a:lnTo>
                      <a:pt x="1945" y="61"/>
                    </a:lnTo>
                    <a:lnTo>
                      <a:pt x="1975" y="85"/>
                    </a:lnTo>
                    <a:lnTo>
                      <a:pt x="2004" y="114"/>
                    </a:lnTo>
                    <a:lnTo>
                      <a:pt x="2036" y="148"/>
                    </a:lnTo>
                    <a:lnTo>
                      <a:pt x="2066" y="187"/>
                    </a:lnTo>
                    <a:lnTo>
                      <a:pt x="2097" y="232"/>
                    </a:lnTo>
                    <a:lnTo>
                      <a:pt x="2129" y="284"/>
                    </a:lnTo>
                    <a:lnTo>
                      <a:pt x="2158" y="343"/>
                    </a:lnTo>
                    <a:lnTo>
                      <a:pt x="2188" y="406"/>
                    </a:lnTo>
                    <a:lnTo>
                      <a:pt x="2215" y="477"/>
                    </a:lnTo>
                    <a:lnTo>
                      <a:pt x="2243" y="556"/>
                    </a:lnTo>
                    <a:lnTo>
                      <a:pt x="2243" y="556"/>
                    </a:lnTo>
                    <a:lnTo>
                      <a:pt x="2257" y="597"/>
                    </a:lnTo>
                    <a:lnTo>
                      <a:pt x="2269" y="642"/>
                    </a:lnTo>
                    <a:lnTo>
                      <a:pt x="2290" y="737"/>
                    </a:lnTo>
                    <a:lnTo>
                      <a:pt x="2310" y="838"/>
                    </a:lnTo>
                    <a:lnTo>
                      <a:pt x="2326" y="944"/>
                    </a:lnTo>
                    <a:lnTo>
                      <a:pt x="2340" y="1054"/>
                    </a:lnTo>
                    <a:lnTo>
                      <a:pt x="2351" y="1167"/>
                    </a:lnTo>
                    <a:lnTo>
                      <a:pt x="2361" y="1279"/>
                    </a:lnTo>
                    <a:lnTo>
                      <a:pt x="2369" y="1389"/>
                    </a:lnTo>
                    <a:lnTo>
                      <a:pt x="2375" y="1500"/>
                    </a:lnTo>
                    <a:lnTo>
                      <a:pt x="2379" y="1604"/>
                    </a:lnTo>
                    <a:lnTo>
                      <a:pt x="2385" y="1795"/>
                    </a:lnTo>
                    <a:lnTo>
                      <a:pt x="2387" y="1953"/>
                    </a:lnTo>
                    <a:lnTo>
                      <a:pt x="2389" y="2063"/>
                    </a:lnTo>
                    <a:lnTo>
                      <a:pt x="2389" y="2063"/>
                    </a:lnTo>
                    <a:lnTo>
                      <a:pt x="2389" y="2107"/>
                    </a:lnTo>
                    <a:lnTo>
                      <a:pt x="2393" y="2154"/>
                    </a:lnTo>
                    <a:lnTo>
                      <a:pt x="2401" y="2258"/>
                    </a:lnTo>
                    <a:lnTo>
                      <a:pt x="2414" y="2373"/>
                    </a:lnTo>
                    <a:lnTo>
                      <a:pt x="2424" y="2497"/>
                    </a:lnTo>
                    <a:lnTo>
                      <a:pt x="2428" y="2562"/>
                    </a:lnTo>
                    <a:lnTo>
                      <a:pt x="2430" y="2629"/>
                    </a:lnTo>
                    <a:lnTo>
                      <a:pt x="2430" y="2696"/>
                    </a:lnTo>
                    <a:lnTo>
                      <a:pt x="2428" y="2765"/>
                    </a:lnTo>
                    <a:lnTo>
                      <a:pt x="2424" y="2834"/>
                    </a:lnTo>
                    <a:lnTo>
                      <a:pt x="2416" y="2905"/>
                    </a:lnTo>
                    <a:lnTo>
                      <a:pt x="2405" y="2974"/>
                    </a:lnTo>
                    <a:lnTo>
                      <a:pt x="2389" y="3043"/>
                    </a:lnTo>
                    <a:lnTo>
                      <a:pt x="2389" y="3043"/>
                    </a:lnTo>
                    <a:lnTo>
                      <a:pt x="2371" y="3114"/>
                    </a:lnTo>
                    <a:lnTo>
                      <a:pt x="2357" y="3187"/>
                    </a:lnTo>
                    <a:lnTo>
                      <a:pt x="2347" y="3260"/>
                    </a:lnTo>
                    <a:lnTo>
                      <a:pt x="2338" y="3335"/>
                    </a:lnTo>
                    <a:lnTo>
                      <a:pt x="2320" y="3482"/>
                    </a:lnTo>
                    <a:lnTo>
                      <a:pt x="2308" y="3555"/>
                    </a:lnTo>
                    <a:lnTo>
                      <a:pt x="2296" y="3626"/>
                    </a:lnTo>
                    <a:lnTo>
                      <a:pt x="2282" y="3695"/>
                    </a:lnTo>
                    <a:lnTo>
                      <a:pt x="2265" y="3760"/>
                    </a:lnTo>
                    <a:lnTo>
                      <a:pt x="2253" y="3792"/>
                    </a:lnTo>
                    <a:lnTo>
                      <a:pt x="2241" y="3823"/>
                    </a:lnTo>
                    <a:lnTo>
                      <a:pt x="2229" y="3853"/>
                    </a:lnTo>
                    <a:lnTo>
                      <a:pt x="2215" y="3880"/>
                    </a:lnTo>
                    <a:lnTo>
                      <a:pt x="2200" y="3908"/>
                    </a:lnTo>
                    <a:lnTo>
                      <a:pt x="2182" y="3934"/>
                    </a:lnTo>
                    <a:lnTo>
                      <a:pt x="2162" y="3957"/>
                    </a:lnTo>
                    <a:lnTo>
                      <a:pt x="2140" y="3981"/>
                    </a:lnTo>
                    <a:lnTo>
                      <a:pt x="2119" y="4003"/>
                    </a:lnTo>
                    <a:lnTo>
                      <a:pt x="2093" y="4022"/>
                    </a:lnTo>
                    <a:lnTo>
                      <a:pt x="2068" y="4042"/>
                    </a:lnTo>
                    <a:lnTo>
                      <a:pt x="2038" y="4058"/>
                    </a:lnTo>
                    <a:lnTo>
                      <a:pt x="2038" y="4058"/>
                    </a:lnTo>
                    <a:lnTo>
                      <a:pt x="2008" y="4074"/>
                    </a:lnTo>
                    <a:lnTo>
                      <a:pt x="1977" y="4085"/>
                    </a:lnTo>
                    <a:lnTo>
                      <a:pt x="1945" y="4099"/>
                    </a:lnTo>
                    <a:lnTo>
                      <a:pt x="1916" y="4109"/>
                    </a:lnTo>
                    <a:lnTo>
                      <a:pt x="1882" y="4119"/>
                    </a:lnTo>
                    <a:lnTo>
                      <a:pt x="1851" y="4127"/>
                    </a:lnTo>
                    <a:lnTo>
                      <a:pt x="1788" y="4141"/>
                    </a:lnTo>
                    <a:lnTo>
                      <a:pt x="1723" y="4148"/>
                    </a:lnTo>
                    <a:lnTo>
                      <a:pt x="1658" y="4154"/>
                    </a:lnTo>
                    <a:lnTo>
                      <a:pt x="1594" y="4158"/>
                    </a:lnTo>
                    <a:lnTo>
                      <a:pt x="1531" y="4158"/>
                    </a:lnTo>
                    <a:lnTo>
                      <a:pt x="1470" y="4156"/>
                    </a:lnTo>
                    <a:lnTo>
                      <a:pt x="1409" y="4154"/>
                    </a:lnTo>
                    <a:lnTo>
                      <a:pt x="1297" y="4147"/>
                    </a:lnTo>
                    <a:lnTo>
                      <a:pt x="1196" y="4141"/>
                    </a:lnTo>
                    <a:lnTo>
                      <a:pt x="1151" y="4141"/>
                    </a:lnTo>
                    <a:lnTo>
                      <a:pt x="1112" y="4143"/>
                    </a:lnTo>
                    <a:lnTo>
                      <a:pt x="1112" y="4143"/>
                    </a:lnTo>
                    <a:lnTo>
                      <a:pt x="1072" y="4145"/>
                    </a:lnTo>
                    <a:lnTo>
                      <a:pt x="1033" y="4148"/>
                    </a:lnTo>
                    <a:lnTo>
                      <a:pt x="954" y="4162"/>
                    </a:lnTo>
                    <a:lnTo>
                      <a:pt x="875" y="4178"/>
                    </a:lnTo>
                    <a:lnTo>
                      <a:pt x="798" y="4196"/>
                    </a:lnTo>
                    <a:lnTo>
                      <a:pt x="723" y="4215"/>
                    </a:lnTo>
                    <a:lnTo>
                      <a:pt x="652" y="4237"/>
                    </a:lnTo>
                    <a:lnTo>
                      <a:pt x="585" y="4259"/>
                    </a:lnTo>
                    <a:lnTo>
                      <a:pt x="528" y="4279"/>
                    </a:lnTo>
                    <a:lnTo>
                      <a:pt x="528" y="4279"/>
                    </a:lnTo>
                    <a:lnTo>
                      <a:pt x="499" y="4288"/>
                    </a:lnTo>
                    <a:lnTo>
                      <a:pt x="465" y="4296"/>
                    </a:lnTo>
                    <a:lnTo>
                      <a:pt x="430" y="4302"/>
                    </a:lnTo>
                    <a:lnTo>
                      <a:pt x="394" y="4306"/>
                    </a:lnTo>
                    <a:lnTo>
                      <a:pt x="355" y="4310"/>
                    </a:lnTo>
                    <a:lnTo>
                      <a:pt x="317" y="4312"/>
                    </a:lnTo>
                    <a:lnTo>
                      <a:pt x="278" y="4310"/>
                    </a:lnTo>
                    <a:lnTo>
                      <a:pt x="240" y="4306"/>
                    </a:lnTo>
                    <a:lnTo>
                      <a:pt x="203" y="4300"/>
                    </a:lnTo>
                    <a:lnTo>
                      <a:pt x="169" y="4292"/>
                    </a:lnTo>
                    <a:lnTo>
                      <a:pt x="136" y="4282"/>
                    </a:lnTo>
                    <a:lnTo>
                      <a:pt x="108" y="4269"/>
                    </a:lnTo>
                    <a:lnTo>
                      <a:pt x="95" y="4261"/>
                    </a:lnTo>
                    <a:lnTo>
                      <a:pt x="83" y="4251"/>
                    </a:lnTo>
                    <a:lnTo>
                      <a:pt x="71" y="4241"/>
                    </a:lnTo>
                    <a:lnTo>
                      <a:pt x="61" y="4231"/>
                    </a:lnTo>
                    <a:lnTo>
                      <a:pt x="53" y="4219"/>
                    </a:lnTo>
                    <a:lnTo>
                      <a:pt x="45" y="4208"/>
                    </a:lnTo>
                    <a:lnTo>
                      <a:pt x="39" y="4196"/>
                    </a:lnTo>
                    <a:lnTo>
                      <a:pt x="35" y="4182"/>
                    </a:lnTo>
                    <a:lnTo>
                      <a:pt x="35" y="4182"/>
                    </a:lnTo>
                    <a:lnTo>
                      <a:pt x="30" y="4148"/>
                    </a:lnTo>
                    <a:lnTo>
                      <a:pt x="22" y="4109"/>
                    </a:lnTo>
                    <a:lnTo>
                      <a:pt x="16" y="4060"/>
                    </a:lnTo>
                    <a:lnTo>
                      <a:pt x="10" y="4005"/>
                    </a:lnTo>
                    <a:lnTo>
                      <a:pt x="6" y="3944"/>
                    </a:lnTo>
                    <a:lnTo>
                      <a:pt x="2" y="3877"/>
                    </a:lnTo>
                    <a:lnTo>
                      <a:pt x="0" y="3802"/>
                    </a:lnTo>
                    <a:lnTo>
                      <a:pt x="0" y="3721"/>
                    </a:lnTo>
                    <a:lnTo>
                      <a:pt x="4" y="3636"/>
                    </a:lnTo>
                    <a:lnTo>
                      <a:pt x="10" y="3545"/>
                    </a:lnTo>
                    <a:lnTo>
                      <a:pt x="18" y="3449"/>
                    </a:lnTo>
                    <a:lnTo>
                      <a:pt x="30" y="3350"/>
                    </a:lnTo>
                    <a:lnTo>
                      <a:pt x="45" y="3246"/>
                    </a:lnTo>
                    <a:lnTo>
                      <a:pt x="65" y="3137"/>
                    </a:lnTo>
                    <a:lnTo>
                      <a:pt x="89" y="3027"/>
                    </a:lnTo>
                    <a:lnTo>
                      <a:pt x="118" y="2913"/>
                    </a:lnTo>
                    <a:lnTo>
                      <a:pt x="118" y="2913"/>
                    </a:lnTo>
                    <a:lnTo>
                      <a:pt x="148" y="2802"/>
                    </a:lnTo>
                    <a:lnTo>
                      <a:pt x="179" y="2704"/>
                    </a:lnTo>
                    <a:lnTo>
                      <a:pt x="211" y="2617"/>
                    </a:lnTo>
                    <a:lnTo>
                      <a:pt x="242" y="2538"/>
                    </a:lnTo>
                    <a:lnTo>
                      <a:pt x="272" y="2469"/>
                    </a:lnTo>
                    <a:lnTo>
                      <a:pt x="302" y="2410"/>
                    </a:lnTo>
                    <a:lnTo>
                      <a:pt x="329" y="2357"/>
                    </a:lnTo>
                    <a:lnTo>
                      <a:pt x="355" y="2310"/>
                    </a:lnTo>
                    <a:lnTo>
                      <a:pt x="402" y="2231"/>
                    </a:lnTo>
                    <a:lnTo>
                      <a:pt x="439" y="2170"/>
                    </a:lnTo>
                    <a:lnTo>
                      <a:pt x="455" y="2142"/>
                    </a:lnTo>
                    <a:lnTo>
                      <a:pt x="465" y="2115"/>
                    </a:lnTo>
                    <a:lnTo>
                      <a:pt x="473" y="2089"/>
                    </a:lnTo>
                    <a:lnTo>
                      <a:pt x="477" y="2063"/>
                    </a:lnTo>
                    <a:lnTo>
                      <a:pt x="477" y="2063"/>
                    </a:lnTo>
                    <a:lnTo>
                      <a:pt x="483" y="2026"/>
                    </a:lnTo>
                    <a:lnTo>
                      <a:pt x="493" y="1969"/>
                    </a:lnTo>
                    <a:lnTo>
                      <a:pt x="508" y="1896"/>
                    </a:lnTo>
                    <a:lnTo>
                      <a:pt x="532" y="1807"/>
                    </a:lnTo>
                    <a:lnTo>
                      <a:pt x="560" y="1705"/>
                    </a:lnTo>
                    <a:lnTo>
                      <a:pt x="595" y="1592"/>
                    </a:lnTo>
                    <a:lnTo>
                      <a:pt x="639" y="1472"/>
                    </a:lnTo>
                    <a:lnTo>
                      <a:pt x="662" y="1409"/>
                    </a:lnTo>
                    <a:lnTo>
                      <a:pt x="688" y="1344"/>
                    </a:lnTo>
                    <a:lnTo>
                      <a:pt x="715" y="1279"/>
                    </a:lnTo>
                    <a:lnTo>
                      <a:pt x="745" y="1214"/>
                    </a:lnTo>
                    <a:lnTo>
                      <a:pt x="777" y="1147"/>
                    </a:lnTo>
                    <a:lnTo>
                      <a:pt x="810" y="1080"/>
                    </a:lnTo>
                    <a:lnTo>
                      <a:pt x="845" y="1013"/>
                    </a:lnTo>
                    <a:lnTo>
                      <a:pt x="883" y="946"/>
                    </a:lnTo>
                    <a:lnTo>
                      <a:pt x="922" y="881"/>
                    </a:lnTo>
                    <a:lnTo>
                      <a:pt x="964" y="816"/>
                    </a:lnTo>
                    <a:lnTo>
                      <a:pt x="1007" y="753"/>
                    </a:lnTo>
                    <a:lnTo>
                      <a:pt x="1054" y="690"/>
                    </a:lnTo>
                    <a:lnTo>
                      <a:pt x="1102" y="631"/>
                    </a:lnTo>
                    <a:lnTo>
                      <a:pt x="1153" y="571"/>
                    </a:lnTo>
                    <a:lnTo>
                      <a:pt x="1204" y="516"/>
                    </a:lnTo>
                    <a:lnTo>
                      <a:pt x="1259" y="461"/>
                    </a:lnTo>
                    <a:lnTo>
                      <a:pt x="1317" y="412"/>
                    </a:lnTo>
                    <a:lnTo>
                      <a:pt x="1376" y="363"/>
                    </a:lnTo>
                    <a:lnTo>
                      <a:pt x="1376"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sp>
            <p:nvSpPr>
              <p:cNvPr id="181" name="Freeform 6"/>
              <p:cNvSpPr/>
              <p:nvPr/>
            </p:nvSpPr>
            <p:spPr bwMode="auto">
              <a:xfrm>
                <a:off x="6330950" y="6350"/>
                <a:ext cx="3857625" cy="6845300"/>
              </a:xfrm>
              <a:custGeom>
                <a:avLst/>
                <a:gdLst>
                  <a:gd name="T0" fmla="*/ 1015 w 2430"/>
                  <a:gd name="T1" fmla="*/ 331 h 4312"/>
                  <a:gd name="T2" fmla="*/ 910 w 2430"/>
                  <a:gd name="T3" fmla="*/ 234 h 4312"/>
                  <a:gd name="T4" fmla="*/ 757 w 2430"/>
                  <a:gd name="T5" fmla="*/ 71 h 4312"/>
                  <a:gd name="T6" fmla="*/ 696 w 2430"/>
                  <a:gd name="T7" fmla="*/ 20 h 4312"/>
                  <a:gd name="T8" fmla="*/ 636 w 2430"/>
                  <a:gd name="T9" fmla="*/ 0 h 4312"/>
                  <a:gd name="T10" fmla="*/ 593 w 2430"/>
                  <a:gd name="T11" fmla="*/ 6 h 4312"/>
                  <a:gd name="T12" fmla="*/ 514 w 2430"/>
                  <a:gd name="T13" fmla="*/ 41 h 4312"/>
                  <a:gd name="T14" fmla="*/ 426 w 2430"/>
                  <a:gd name="T15" fmla="*/ 114 h 4312"/>
                  <a:gd name="T16" fmla="*/ 333 w 2430"/>
                  <a:gd name="T17" fmla="*/ 232 h 4312"/>
                  <a:gd name="T18" fmla="*/ 242 w 2430"/>
                  <a:gd name="T19" fmla="*/ 406 h 4312"/>
                  <a:gd name="T20" fmla="*/ 187 w 2430"/>
                  <a:gd name="T21" fmla="*/ 556 h 4312"/>
                  <a:gd name="T22" fmla="*/ 140 w 2430"/>
                  <a:gd name="T23" fmla="*/ 737 h 4312"/>
                  <a:gd name="T24" fmla="*/ 90 w 2430"/>
                  <a:gd name="T25" fmla="*/ 1054 h 4312"/>
                  <a:gd name="T26" fmla="*/ 61 w 2430"/>
                  <a:gd name="T27" fmla="*/ 1389 h 4312"/>
                  <a:gd name="T28" fmla="*/ 45 w 2430"/>
                  <a:gd name="T29" fmla="*/ 1795 h 4312"/>
                  <a:gd name="T30" fmla="*/ 43 w 2430"/>
                  <a:gd name="T31" fmla="*/ 2063 h 4312"/>
                  <a:gd name="T32" fmla="*/ 29 w 2430"/>
                  <a:gd name="T33" fmla="*/ 2258 h 4312"/>
                  <a:gd name="T34" fmla="*/ 2 w 2430"/>
                  <a:gd name="T35" fmla="*/ 2562 h 4312"/>
                  <a:gd name="T36" fmla="*/ 2 w 2430"/>
                  <a:gd name="T37" fmla="*/ 2765 h 4312"/>
                  <a:gd name="T38" fmla="*/ 27 w 2430"/>
                  <a:gd name="T39" fmla="*/ 2974 h 4312"/>
                  <a:gd name="T40" fmla="*/ 59 w 2430"/>
                  <a:gd name="T41" fmla="*/ 3114 h 4312"/>
                  <a:gd name="T42" fmla="*/ 92 w 2430"/>
                  <a:gd name="T43" fmla="*/ 3335 h 4312"/>
                  <a:gd name="T44" fmla="*/ 134 w 2430"/>
                  <a:gd name="T45" fmla="*/ 3626 h 4312"/>
                  <a:gd name="T46" fmla="*/ 177 w 2430"/>
                  <a:gd name="T47" fmla="*/ 3792 h 4312"/>
                  <a:gd name="T48" fmla="*/ 217 w 2430"/>
                  <a:gd name="T49" fmla="*/ 3880 h 4312"/>
                  <a:gd name="T50" fmla="*/ 268 w 2430"/>
                  <a:gd name="T51" fmla="*/ 3957 h 4312"/>
                  <a:gd name="T52" fmla="*/ 337 w 2430"/>
                  <a:gd name="T53" fmla="*/ 4022 h 4312"/>
                  <a:gd name="T54" fmla="*/ 392 w 2430"/>
                  <a:gd name="T55" fmla="*/ 4058 h 4312"/>
                  <a:gd name="T56" fmla="*/ 485 w 2430"/>
                  <a:gd name="T57" fmla="*/ 4099 h 4312"/>
                  <a:gd name="T58" fmla="*/ 579 w 2430"/>
                  <a:gd name="T59" fmla="*/ 4127 h 4312"/>
                  <a:gd name="T60" fmla="*/ 772 w 2430"/>
                  <a:gd name="T61" fmla="*/ 4154 h 4312"/>
                  <a:gd name="T62" fmla="*/ 962 w 2430"/>
                  <a:gd name="T63" fmla="*/ 4156 h 4312"/>
                  <a:gd name="T64" fmla="*/ 1234 w 2430"/>
                  <a:gd name="T65" fmla="*/ 4141 h 4312"/>
                  <a:gd name="T66" fmla="*/ 1320 w 2430"/>
                  <a:gd name="T67" fmla="*/ 4143 h 4312"/>
                  <a:gd name="T68" fmla="*/ 1476 w 2430"/>
                  <a:gd name="T69" fmla="*/ 4162 h 4312"/>
                  <a:gd name="T70" fmla="*/ 1709 w 2430"/>
                  <a:gd name="T71" fmla="*/ 4215 h 4312"/>
                  <a:gd name="T72" fmla="*/ 1904 w 2430"/>
                  <a:gd name="T73" fmla="*/ 4279 h 4312"/>
                  <a:gd name="T74" fmla="*/ 1965 w 2430"/>
                  <a:gd name="T75" fmla="*/ 4296 h 4312"/>
                  <a:gd name="T76" fmla="*/ 2075 w 2430"/>
                  <a:gd name="T77" fmla="*/ 4310 h 4312"/>
                  <a:gd name="T78" fmla="*/ 2190 w 2430"/>
                  <a:gd name="T79" fmla="*/ 4306 h 4312"/>
                  <a:gd name="T80" fmla="*/ 2294 w 2430"/>
                  <a:gd name="T81" fmla="*/ 4282 h 4312"/>
                  <a:gd name="T82" fmla="*/ 2347 w 2430"/>
                  <a:gd name="T83" fmla="*/ 4251 h 4312"/>
                  <a:gd name="T84" fmla="*/ 2377 w 2430"/>
                  <a:gd name="T85" fmla="*/ 4219 h 4312"/>
                  <a:gd name="T86" fmla="*/ 2395 w 2430"/>
                  <a:gd name="T87" fmla="*/ 4182 h 4312"/>
                  <a:gd name="T88" fmla="*/ 2408 w 2430"/>
                  <a:gd name="T89" fmla="*/ 4109 h 4312"/>
                  <a:gd name="T90" fmla="*/ 2426 w 2430"/>
                  <a:gd name="T91" fmla="*/ 3944 h 4312"/>
                  <a:gd name="T92" fmla="*/ 2430 w 2430"/>
                  <a:gd name="T93" fmla="*/ 3721 h 4312"/>
                  <a:gd name="T94" fmla="*/ 2412 w 2430"/>
                  <a:gd name="T95" fmla="*/ 3449 h 4312"/>
                  <a:gd name="T96" fmla="*/ 2365 w 2430"/>
                  <a:gd name="T97" fmla="*/ 3137 h 4312"/>
                  <a:gd name="T98" fmla="*/ 2314 w 2430"/>
                  <a:gd name="T99" fmla="*/ 2913 h 4312"/>
                  <a:gd name="T100" fmla="*/ 2219 w 2430"/>
                  <a:gd name="T101" fmla="*/ 2617 h 4312"/>
                  <a:gd name="T102" fmla="*/ 2128 w 2430"/>
                  <a:gd name="T103" fmla="*/ 2410 h 4312"/>
                  <a:gd name="T104" fmla="*/ 2028 w 2430"/>
                  <a:gd name="T105" fmla="*/ 2231 h 4312"/>
                  <a:gd name="T106" fmla="*/ 1965 w 2430"/>
                  <a:gd name="T107" fmla="*/ 2115 h 4312"/>
                  <a:gd name="T108" fmla="*/ 1953 w 2430"/>
                  <a:gd name="T109" fmla="*/ 2063 h 4312"/>
                  <a:gd name="T110" fmla="*/ 1922 w 2430"/>
                  <a:gd name="T111" fmla="*/ 1896 h 4312"/>
                  <a:gd name="T112" fmla="*/ 1835 w 2430"/>
                  <a:gd name="T113" fmla="*/ 1592 h 4312"/>
                  <a:gd name="T114" fmla="*/ 1742 w 2430"/>
                  <a:gd name="T115" fmla="*/ 1344 h 4312"/>
                  <a:gd name="T116" fmla="*/ 1653 w 2430"/>
                  <a:gd name="T117" fmla="*/ 1147 h 4312"/>
                  <a:gd name="T118" fmla="*/ 1547 w 2430"/>
                  <a:gd name="T119" fmla="*/ 946 h 4312"/>
                  <a:gd name="T120" fmla="*/ 1423 w 2430"/>
                  <a:gd name="T121" fmla="*/ 753 h 4312"/>
                  <a:gd name="T122" fmla="*/ 1279 w 2430"/>
                  <a:gd name="T123" fmla="*/ 571 h 4312"/>
                  <a:gd name="T124" fmla="*/ 1113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054" y="363"/>
                    </a:moveTo>
                    <a:lnTo>
                      <a:pt x="1054" y="363"/>
                    </a:lnTo>
                    <a:lnTo>
                      <a:pt x="1015" y="331"/>
                    </a:lnTo>
                    <a:lnTo>
                      <a:pt x="977" y="300"/>
                    </a:lnTo>
                    <a:lnTo>
                      <a:pt x="942" y="268"/>
                    </a:lnTo>
                    <a:lnTo>
                      <a:pt x="910" y="234"/>
                    </a:lnTo>
                    <a:lnTo>
                      <a:pt x="851" y="173"/>
                    </a:lnTo>
                    <a:lnTo>
                      <a:pt x="802" y="118"/>
                    </a:lnTo>
                    <a:lnTo>
                      <a:pt x="757" y="71"/>
                    </a:lnTo>
                    <a:lnTo>
                      <a:pt x="735" y="51"/>
                    </a:lnTo>
                    <a:lnTo>
                      <a:pt x="715" y="33"/>
                    </a:lnTo>
                    <a:lnTo>
                      <a:pt x="696" y="20"/>
                    </a:lnTo>
                    <a:lnTo>
                      <a:pt x="676" y="10"/>
                    </a:lnTo>
                    <a:lnTo>
                      <a:pt x="656" y="2"/>
                    </a:lnTo>
                    <a:lnTo>
                      <a:pt x="636" y="0"/>
                    </a:lnTo>
                    <a:lnTo>
                      <a:pt x="636" y="0"/>
                    </a:lnTo>
                    <a:lnTo>
                      <a:pt x="615" y="2"/>
                    </a:lnTo>
                    <a:lnTo>
                      <a:pt x="593" y="6"/>
                    </a:lnTo>
                    <a:lnTo>
                      <a:pt x="567" y="14"/>
                    </a:lnTo>
                    <a:lnTo>
                      <a:pt x="542" y="26"/>
                    </a:lnTo>
                    <a:lnTo>
                      <a:pt x="514" y="41"/>
                    </a:lnTo>
                    <a:lnTo>
                      <a:pt x="485" y="61"/>
                    </a:lnTo>
                    <a:lnTo>
                      <a:pt x="455" y="85"/>
                    </a:lnTo>
                    <a:lnTo>
                      <a:pt x="426" y="114"/>
                    </a:lnTo>
                    <a:lnTo>
                      <a:pt x="394" y="148"/>
                    </a:lnTo>
                    <a:lnTo>
                      <a:pt x="364" y="187"/>
                    </a:lnTo>
                    <a:lnTo>
                      <a:pt x="333" y="232"/>
                    </a:lnTo>
                    <a:lnTo>
                      <a:pt x="301" y="284"/>
                    </a:lnTo>
                    <a:lnTo>
                      <a:pt x="272" y="343"/>
                    </a:lnTo>
                    <a:lnTo>
                      <a:pt x="242" y="406"/>
                    </a:lnTo>
                    <a:lnTo>
                      <a:pt x="215" y="477"/>
                    </a:lnTo>
                    <a:lnTo>
                      <a:pt x="187" y="556"/>
                    </a:lnTo>
                    <a:lnTo>
                      <a:pt x="187" y="556"/>
                    </a:lnTo>
                    <a:lnTo>
                      <a:pt x="173" y="597"/>
                    </a:lnTo>
                    <a:lnTo>
                      <a:pt x="161" y="642"/>
                    </a:lnTo>
                    <a:lnTo>
                      <a:pt x="140" y="737"/>
                    </a:lnTo>
                    <a:lnTo>
                      <a:pt x="120" y="838"/>
                    </a:lnTo>
                    <a:lnTo>
                      <a:pt x="104" y="944"/>
                    </a:lnTo>
                    <a:lnTo>
                      <a:pt x="90" y="1054"/>
                    </a:lnTo>
                    <a:lnTo>
                      <a:pt x="79" y="1167"/>
                    </a:lnTo>
                    <a:lnTo>
                      <a:pt x="69" y="1279"/>
                    </a:lnTo>
                    <a:lnTo>
                      <a:pt x="61" y="1389"/>
                    </a:lnTo>
                    <a:lnTo>
                      <a:pt x="55" y="1500"/>
                    </a:lnTo>
                    <a:lnTo>
                      <a:pt x="51" y="1604"/>
                    </a:lnTo>
                    <a:lnTo>
                      <a:pt x="45" y="1795"/>
                    </a:lnTo>
                    <a:lnTo>
                      <a:pt x="43" y="1953"/>
                    </a:lnTo>
                    <a:lnTo>
                      <a:pt x="43" y="2063"/>
                    </a:lnTo>
                    <a:lnTo>
                      <a:pt x="43" y="2063"/>
                    </a:lnTo>
                    <a:lnTo>
                      <a:pt x="41" y="2107"/>
                    </a:lnTo>
                    <a:lnTo>
                      <a:pt x="39" y="2154"/>
                    </a:lnTo>
                    <a:lnTo>
                      <a:pt x="29" y="2258"/>
                    </a:lnTo>
                    <a:lnTo>
                      <a:pt x="18" y="2373"/>
                    </a:lnTo>
                    <a:lnTo>
                      <a:pt x="6" y="2497"/>
                    </a:lnTo>
                    <a:lnTo>
                      <a:pt x="2" y="2562"/>
                    </a:lnTo>
                    <a:lnTo>
                      <a:pt x="0" y="2629"/>
                    </a:lnTo>
                    <a:lnTo>
                      <a:pt x="0" y="2696"/>
                    </a:lnTo>
                    <a:lnTo>
                      <a:pt x="2" y="2765"/>
                    </a:lnTo>
                    <a:lnTo>
                      <a:pt x="6" y="2834"/>
                    </a:lnTo>
                    <a:lnTo>
                      <a:pt x="14" y="2905"/>
                    </a:lnTo>
                    <a:lnTo>
                      <a:pt x="27" y="2974"/>
                    </a:lnTo>
                    <a:lnTo>
                      <a:pt x="43" y="3043"/>
                    </a:lnTo>
                    <a:lnTo>
                      <a:pt x="43" y="3043"/>
                    </a:lnTo>
                    <a:lnTo>
                      <a:pt x="59" y="3114"/>
                    </a:lnTo>
                    <a:lnTo>
                      <a:pt x="73" y="3187"/>
                    </a:lnTo>
                    <a:lnTo>
                      <a:pt x="83" y="3260"/>
                    </a:lnTo>
                    <a:lnTo>
                      <a:pt x="92" y="3335"/>
                    </a:lnTo>
                    <a:lnTo>
                      <a:pt x="112" y="3482"/>
                    </a:lnTo>
                    <a:lnTo>
                      <a:pt x="122" y="3555"/>
                    </a:lnTo>
                    <a:lnTo>
                      <a:pt x="134" y="3626"/>
                    </a:lnTo>
                    <a:lnTo>
                      <a:pt x="148" y="3695"/>
                    </a:lnTo>
                    <a:lnTo>
                      <a:pt x="165" y="3760"/>
                    </a:lnTo>
                    <a:lnTo>
                      <a:pt x="177" y="3792"/>
                    </a:lnTo>
                    <a:lnTo>
                      <a:pt x="189" y="3823"/>
                    </a:lnTo>
                    <a:lnTo>
                      <a:pt x="201" y="3853"/>
                    </a:lnTo>
                    <a:lnTo>
                      <a:pt x="217" y="3880"/>
                    </a:lnTo>
                    <a:lnTo>
                      <a:pt x="232" y="3908"/>
                    </a:lnTo>
                    <a:lnTo>
                      <a:pt x="248" y="3934"/>
                    </a:lnTo>
                    <a:lnTo>
                      <a:pt x="268" y="3957"/>
                    </a:lnTo>
                    <a:lnTo>
                      <a:pt x="290" y="3981"/>
                    </a:lnTo>
                    <a:lnTo>
                      <a:pt x="311" y="4003"/>
                    </a:lnTo>
                    <a:lnTo>
                      <a:pt x="337" y="4022"/>
                    </a:lnTo>
                    <a:lnTo>
                      <a:pt x="362" y="4042"/>
                    </a:lnTo>
                    <a:lnTo>
                      <a:pt x="392" y="4058"/>
                    </a:lnTo>
                    <a:lnTo>
                      <a:pt x="392" y="4058"/>
                    </a:lnTo>
                    <a:lnTo>
                      <a:pt x="422" y="4074"/>
                    </a:lnTo>
                    <a:lnTo>
                      <a:pt x="453" y="4085"/>
                    </a:lnTo>
                    <a:lnTo>
                      <a:pt x="485" y="4099"/>
                    </a:lnTo>
                    <a:lnTo>
                      <a:pt x="516" y="4109"/>
                    </a:lnTo>
                    <a:lnTo>
                      <a:pt x="548" y="4119"/>
                    </a:lnTo>
                    <a:lnTo>
                      <a:pt x="579" y="4127"/>
                    </a:lnTo>
                    <a:lnTo>
                      <a:pt x="644" y="4141"/>
                    </a:lnTo>
                    <a:lnTo>
                      <a:pt x="707" y="4148"/>
                    </a:lnTo>
                    <a:lnTo>
                      <a:pt x="772" y="4154"/>
                    </a:lnTo>
                    <a:lnTo>
                      <a:pt x="836" y="4158"/>
                    </a:lnTo>
                    <a:lnTo>
                      <a:pt x="899" y="4158"/>
                    </a:lnTo>
                    <a:lnTo>
                      <a:pt x="962" y="4156"/>
                    </a:lnTo>
                    <a:lnTo>
                      <a:pt x="1021" y="4154"/>
                    </a:lnTo>
                    <a:lnTo>
                      <a:pt x="1133" y="4147"/>
                    </a:lnTo>
                    <a:lnTo>
                      <a:pt x="1234" y="4141"/>
                    </a:lnTo>
                    <a:lnTo>
                      <a:pt x="1279" y="4141"/>
                    </a:lnTo>
                    <a:lnTo>
                      <a:pt x="1320" y="4143"/>
                    </a:lnTo>
                    <a:lnTo>
                      <a:pt x="1320" y="4143"/>
                    </a:lnTo>
                    <a:lnTo>
                      <a:pt x="1358" y="4145"/>
                    </a:lnTo>
                    <a:lnTo>
                      <a:pt x="1397" y="4148"/>
                    </a:lnTo>
                    <a:lnTo>
                      <a:pt x="1476" y="4162"/>
                    </a:lnTo>
                    <a:lnTo>
                      <a:pt x="1555" y="4178"/>
                    </a:lnTo>
                    <a:lnTo>
                      <a:pt x="1634" y="4196"/>
                    </a:lnTo>
                    <a:lnTo>
                      <a:pt x="1709" y="4215"/>
                    </a:lnTo>
                    <a:lnTo>
                      <a:pt x="1780" y="4237"/>
                    </a:lnTo>
                    <a:lnTo>
                      <a:pt x="1845" y="4259"/>
                    </a:lnTo>
                    <a:lnTo>
                      <a:pt x="1904" y="4279"/>
                    </a:lnTo>
                    <a:lnTo>
                      <a:pt x="1904" y="4279"/>
                    </a:lnTo>
                    <a:lnTo>
                      <a:pt x="1933" y="4288"/>
                    </a:lnTo>
                    <a:lnTo>
                      <a:pt x="1965" y="4296"/>
                    </a:lnTo>
                    <a:lnTo>
                      <a:pt x="2000" y="4302"/>
                    </a:lnTo>
                    <a:lnTo>
                      <a:pt x="2036" y="4306"/>
                    </a:lnTo>
                    <a:lnTo>
                      <a:pt x="2075" y="4310"/>
                    </a:lnTo>
                    <a:lnTo>
                      <a:pt x="2113" y="4312"/>
                    </a:lnTo>
                    <a:lnTo>
                      <a:pt x="2152" y="4310"/>
                    </a:lnTo>
                    <a:lnTo>
                      <a:pt x="2190" y="4306"/>
                    </a:lnTo>
                    <a:lnTo>
                      <a:pt x="2227" y="4300"/>
                    </a:lnTo>
                    <a:lnTo>
                      <a:pt x="2263" y="4292"/>
                    </a:lnTo>
                    <a:lnTo>
                      <a:pt x="2294" y="4282"/>
                    </a:lnTo>
                    <a:lnTo>
                      <a:pt x="2324" y="4269"/>
                    </a:lnTo>
                    <a:lnTo>
                      <a:pt x="2335" y="4261"/>
                    </a:lnTo>
                    <a:lnTo>
                      <a:pt x="2347" y="4251"/>
                    </a:lnTo>
                    <a:lnTo>
                      <a:pt x="2359" y="4241"/>
                    </a:lnTo>
                    <a:lnTo>
                      <a:pt x="2369" y="4231"/>
                    </a:lnTo>
                    <a:lnTo>
                      <a:pt x="2377" y="4219"/>
                    </a:lnTo>
                    <a:lnTo>
                      <a:pt x="2385" y="4208"/>
                    </a:lnTo>
                    <a:lnTo>
                      <a:pt x="2391" y="4196"/>
                    </a:lnTo>
                    <a:lnTo>
                      <a:pt x="2395" y="4182"/>
                    </a:lnTo>
                    <a:lnTo>
                      <a:pt x="2395" y="4182"/>
                    </a:lnTo>
                    <a:lnTo>
                      <a:pt x="2402" y="4148"/>
                    </a:lnTo>
                    <a:lnTo>
                      <a:pt x="2408" y="4109"/>
                    </a:lnTo>
                    <a:lnTo>
                      <a:pt x="2414" y="4060"/>
                    </a:lnTo>
                    <a:lnTo>
                      <a:pt x="2420" y="4005"/>
                    </a:lnTo>
                    <a:lnTo>
                      <a:pt x="2426" y="3944"/>
                    </a:lnTo>
                    <a:lnTo>
                      <a:pt x="2428" y="3877"/>
                    </a:lnTo>
                    <a:lnTo>
                      <a:pt x="2430" y="3802"/>
                    </a:lnTo>
                    <a:lnTo>
                      <a:pt x="2430" y="3721"/>
                    </a:lnTo>
                    <a:lnTo>
                      <a:pt x="2426" y="3636"/>
                    </a:lnTo>
                    <a:lnTo>
                      <a:pt x="2422" y="3545"/>
                    </a:lnTo>
                    <a:lnTo>
                      <a:pt x="2412" y="3449"/>
                    </a:lnTo>
                    <a:lnTo>
                      <a:pt x="2400" y="3350"/>
                    </a:lnTo>
                    <a:lnTo>
                      <a:pt x="2385" y="3246"/>
                    </a:lnTo>
                    <a:lnTo>
                      <a:pt x="2365" y="3137"/>
                    </a:lnTo>
                    <a:lnTo>
                      <a:pt x="2341" y="3027"/>
                    </a:lnTo>
                    <a:lnTo>
                      <a:pt x="2314" y="2913"/>
                    </a:lnTo>
                    <a:lnTo>
                      <a:pt x="2314" y="2913"/>
                    </a:lnTo>
                    <a:lnTo>
                      <a:pt x="2282" y="2802"/>
                    </a:lnTo>
                    <a:lnTo>
                      <a:pt x="2251" y="2704"/>
                    </a:lnTo>
                    <a:lnTo>
                      <a:pt x="2219" y="2617"/>
                    </a:lnTo>
                    <a:lnTo>
                      <a:pt x="2188" y="2538"/>
                    </a:lnTo>
                    <a:lnTo>
                      <a:pt x="2158" y="2469"/>
                    </a:lnTo>
                    <a:lnTo>
                      <a:pt x="2128" y="2410"/>
                    </a:lnTo>
                    <a:lnTo>
                      <a:pt x="2101" y="2357"/>
                    </a:lnTo>
                    <a:lnTo>
                      <a:pt x="2075" y="2310"/>
                    </a:lnTo>
                    <a:lnTo>
                      <a:pt x="2028" y="2231"/>
                    </a:lnTo>
                    <a:lnTo>
                      <a:pt x="1991" y="2170"/>
                    </a:lnTo>
                    <a:lnTo>
                      <a:pt x="1977" y="2142"/>
                    </a:lnTo>
                    <a:lnTo>
                      <a:pt x="1965" y="2115"/>
                    </a:lnTo>
                    <a:lnTo>
                      <a:pt x="1957" y="2089"/>
                    </a:lnTo>
                    <a:lnTo>
                      <a:pt x="1953" y="2063"/>
                    </a:lnTo>
                    <a:lnTo>
                      <a:pt x="1953" y="2063"/>
                    </a:lnTo>
                    <a:lnTo>
                      <a:pt x="1949" y="2026"/>
                    </a:lnTo>
                    <a:lnTo>
                      <a:pt x="1937" y="1969"/>
                    </a:lnTo>
                    <a:lnTo>
                      <a:pt x="1922" y="1896"/>
                    </a:lnTo>
                    <a:lnTo>
                      <a:pt x="1900" y="1807"/>
                    </a:lnTo>
                    <a:lnTo>
                      <a:pt x="1870" y="1705"/>
                    </a:lnTo>
                    <a:lnTo>
                      <a:pt x="1835" y="1592"/>
                    </a:lnTo>
                    <a:lnTo>
                      <a:pt x="1791" y="1472"/>
                    </a:lnTo>
                    <a:lnTo>
                      <a:pt x="1768" y="1409"/>
                    </a:lnTo>
                    <a:lnTo>
                      <a:pt x="1742" y="1344"/>
                    </a:lnTo>
                    <a:lnTo>
                      <a:pt x="1715" y="1279"/>
                    </a:lnTo>
                    <a:lnTo>
                      <a:pt x="1685" y="1214"/>
                    </a:lnTo>
                    <a:lnTo>
                      <a:pt x="1653" y="1147"/>
                    </a:lnTo>
                    <a:lnTo>
                      <a:pt x="1620" y="1080"/>
                    </a:lnTo>
                    <a:lnTo>
                      <a:pt x="1585" y="1013"/>
                    </a:lnTo>
                    <a:lnTo>
                      <a:pt x="1547" y="946"/>
                    </a:lnTo>
                    <a:lnTo>
                      <a:pt x="1508" y="881"/>
                    </a:lnTo>
                    <a:lnTo>
                      <a:pt x="1466" y="816"/>
                    </a:lnTo>
                    <a:lnTo>
                      <a:pt x="1423" y="753"/>
                    </a:lnTo>
                    <a:lnTo>
                      <a:pt x="1376" y="690"/>
                    </a:lnTo>
                    <a:lnTo>
                      <a:pt x="1328" y="631"/>
                    </a:lnTo>
                    <a:lnTo>
                      <a:pt x="1279" y="571"/>
                    </a:lnTo>
                    <a:lnTo>
                      <a:pt x="1226" y="516"/>
                    </a:lnTo>
                    <a:lnTo>
                      <a:pt x="1171" y="461"/>
                    </a:lnTo>
                    <a:lnTo>
                      <a:pt x="1113" y="412"/>
                    </a:lnTo>
                    <a:lnTo>
                      <a:pt x="1054" y="363"/>
                    </a:lnTo>
                    <a:lnTo>
                      <a:pt x="1054"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sp>
          <p:nvSpPr>
            <p:cNvPr id="179" name="Freeform 7"/>
            <p:cNvSpPr/>
            <p:nvPr/>
          </p:nvSpPr>
          <p:spPr bwMode="auto">
            <a:xfrm>
              <a:off x="3313113" y="138113"/>
              <a:ext cx="5565775" cy="6022975"/>
            </a:xfrm>
            <a:custGeom>
              <a:avLst/>
              <a:gdLst>
                <a:gd name="T0" fmla="*/ 3357 w 3506"/>
                <a:gd name="T1" fmla="*/ 1224 h 3794"/>
                <a:gd name="T2" fmla="*/ 2606 w 3506"/>
                <a:gd name="T3" fmla="*/ 1009 h 3794"/>
                <a:gd name="T4" fmla="*/ 2947 w 3506"/>
                <a:gd name="T5" fmla="*/ 459 h 3794"/>
                <a:gd name="T6" fmla="*/ 2744 w 3506"/>
                <a:gd name="T7" fmla="*/ 331 h 3794"/>
                <a:gd name="T8" fmla="*/ 2606 w 3506"/>
                <a:gd name="T9" fmla="*/ 786 h 3794"/>
                <a:gd name="T10" fmla="*/ 2395 w 3506"/>
                <a:gd name="T11" fmla="*/ 270 h 3794"/>
                <a:gd name="T12" fmla="*/ 2519 w 3506"/>
                <a:gd name="T13" fmla="*/ 636 h 3794"/>
                <a:gd name="T14" fmla="*/ 2247 w 3506"/>
                <a:gd name="T15" fmla="*/ 1233 h 3794"/>
                <a:gd name="T16" fmla="*/ 1592 w 3506"/>
                <a:gd name="T17" fmla="*/ 33 h 3794"/>
                <a:gd name="T18" fmla="*/ 1039 w 3506"/>
                <a:gd name="T19" fmla="*/ 1168 h 3794"/>
                <a:gd name="T20" fmla="*/ 1228 w 3506"/>
                <a:gd name="T21" fmla="*/ 278 h 3794"/>
                <a:gd name="T22" fmla="*/ 1090 w 3506"/>
                <a:gd name="T23" fmla="*/ 378 h 3794"/>
                <a:gd name="T24" fmla="*/ 851 w 3506"/>
                <a:gd name="T25" fmla="*/ 727 h 3794"/>
                <a:gd name="T26" fmla="*/ 727 w 3506"/>
                <a:gd name="T27" fmla="*/ 299 h 3794"/>
                <a:gd name="T28" fmla="*/ 514 w 3506"/>
                <a:gd name="T29" fmla="*/ 490 h 3794"/>
                <a:gd name="T30" fmla="*/ 987 w 3506"/>
                <a:gd name="T31" fmla="*/ 1228 h 3794"/>
                <a:gd name="T32" fmla="*/ 179 w 3506"/>
                <a:gd name="T33" fmla="*/ 1279 h 3794"/>
                <a:gd name="T34" fmla="*/ 408 w 3506"/>
                <a:gd name="T35" fmla="*/ 1356 h 3794"/>
                <a:gd name="T36" fmla="*/ 426 w 3506"/>
                <a:gd name="T37" fmla="*/ 1531 h 3794"/>
                <a:gd name="T38" fmla="*/ 806 w 3506"/>
                <a:gd name="T39" fmla="*/ 1308 h 3794"/>
                <a:gd name="T40" fmla="*/ 666 w 3506"/>
                <a:gd name="T41" fmla="*/ 2065 h 3794"/>
                <a:gd name="T42" fmla="*/ 85 w 3506"/>
                <a:gd name="T43" fmla="*/ 2006 h 3794"/>
                <a:gd name="T44" fmla="*/ 171 w 3506"/>
                <a:gd name="T45" fmla="*/ 2177 h 3794"/>
                <a:gd name="T46" fmla="*/ 481 w 3506"/>
                <a:gd name="T47" fmla="*/ 2298 h 3794"/>
                <a:gd name="T48" fmla="*/ 572 w 3506"/>
                <a:gd name="T49" fmla="*/ 2268 h 3794"/>
                <a:gd name="T50" fmla="*/ 566 w 3506"/>
                <a:gd name="T51" fmla="*/ 2674 h 3794"/>
                <a:gd name="T52" fmla="*/ 536 w 3506"/>
                <a:gd name="T53" fmla="*/ 2747 h 3794"/>
                <a:gd name="T54" fmla="*/ 721 w 3506"/>
                <a:gd name="T55" fmla="*/ 2702 h 3794"/>
                <a:gd name="T56" fmla="*/ 69 w 3506"/>
                <a:gd name="T57" fmla="*/ 3123 h 3794"/>
                <a:gd name="T58" fmla="*/ 98 w 3506"/>
                <a:gd name="T59" fmla="*/ 3348 h 3794"/>
                <a:gd name="T60" fmla="*/ 215 w 3506"/>
                <a:gd name="T61" fmla="*/ 3518 h 3794"/>
                <a:gd name="T62" fmla="*/ 290 w 3506"/>
                <a:gd name="T63" fmla="*/ 3640 h 3794"/>
                <a:gd name="T64" fmla="*/ 709 w 3506"/>
                <a:gd name="T65" fmla="*/ 2881 h 3794"/>
                <a:gd name="T66" fmla="*/ 668 w 3506"/>
                <a:gd name="T67" fmla="*/ 3520 h 3794"/>
                <a:gd name="T68" fmla="*/ 842 w 3506"/>
                <a:gd name="T69" fmla="*/ 3291 h 3794"/>
                <a:gd name="T70" fmla="*/ 909 w 3506"/>
                <a:gd name="T71" fmla="*/ 3772 h 3794"/>
                <a:gd name="T72" fmla="*/ 1031 w 3506"/>
                <a:gd name="T73" fmla="*/ 3589 h 3794"/>
                <a:gd name="T74" fmla="*/ 832 w 3506"/>
                <a:gd name="T75" fmla="*/ 2442 h 3794"/>
                <a:gd name="T76" fmla="*/ 944 w 3506"/>
                <a:gd name="T77" fmla="*/ 2572 h 3794"/>
                <a:gd name="T78" fmla="*/ 867 w 3506"/>
                <a:gd name="T79" fmla="*/ 2227 h 3794"/>
                <a:gd name="T80" fmla="*/ 1859 w 3506"/>
                <a:gd name="T81" fmla="*/ 1139 h 3794"/>
                <a:gd name="T82" fmla="*/ 2537 w 3506"/>
                <a:gd name="T83" fmla="*/ 2548 h 3794"/>
                <a:gd name="T84" fmla="*/ 2533 w 3506"/>
                <a:gd name="T85" fmla="*/ 2804 h 3794"/>
                <a:gd name="T86" fmla="*/ 2635 w 3506"/>
                <a:gd name="T87" fmla="*/ 3121 h 3794"/>
                <a:gd name="T88" fmla="*/ 2554 w 3506"/>
                <a:gd name="T89" fmla="*/ 3458 h 3794"/>
                <a:gd name="T90" fmla="*/ 2724 w 3506"/>
                <a:gd name="T91" fmla="*/ 3780 h 3794"/>
                <a:gd name="T92" fmla="*/ 2866 w 3506"/>
                <a:gd name="T93" fmla="*/ 3705 h 3794"/>
                <a:gd name="T94" fmla="*/ 2706 w 3506"/>
                <a:gd name="T95" fmla="*/ 3143 h 3794"/>
                <a:gd name="T96" fmla="*/ 3155 w 3506"/>
                <a:gd name="T97" fmla="*/ 3644 h 3794"/>
                <a:gd name="T98" fmla="*/ 3108 w 3506"/>
                <a:gd name="T99" fmla="*/ 3403 h 3794"/>
                <a:gd name="T100" fmla="*/ 2972 w 3506"/>
                <a:gd name="T101" fmla="*/ 3112 h 3794"/>
                <a:gd name="T102" fmla="*/ 3272 w 3506"/>
                <a:gd name="T103" fmla="*/ 3208 h 3794"/>
                <a:gd name="T104" fmla="*/ 3165 w 3506"/>
                <a:gd name="T105" fmla="*/ 3165 h 3794"/>
                <a:gd name="T106" fmla="*/ 2937 w 3506"/>
                <a:gd name="T107" fmla="*/ 2769 h 3794"/>
                <a:gd name="T108" fmla="*/ 3293 w 3506"/>
                <a:gd name="T109" fmla="*/ 2871 h 3794"/>
                <a:gd name="T110" fmla="*/ 2757 w 3506"/>
                <a:gd name="T111" fmla="*/ 2349 h 3794"/>
                <a:gd name="T112" fmla="*/ 3002 w 3506"/>
                <a:gd name="T113" fmla="*/ 2327 h 3794"/>
                <a:gd name="T114" fmla="*/ 3169 w 3506"/>
                <a:gd name="T115" fmla="*/ 2181 h 3794"/>
                <a:gd name="T116" fmla="*/ 3102 w 3506"/>
                <a:gd name="T117" fmla="*/ 2126 h 3794"/>
                <a:gd name="T118" fmla="*/ 3357 w 3506"/>
                <a:gd name="T119" fmla="*/ 1905 h 3794"/>
                <a:gd name="T120" fmla="*/ 2373 w 3506"/>
                <a:gd name="T121" fmla="*/ 1419 h 3794"/>
                <a:gd name="T122" fmla="*/ 3063 w 3506"/>
                <a:gd name="T123" fmla="*/ 1498 h 3794"/>
                <a:gd name="T124" fmla="*/ 3132 w 3506"/>
                <a:gd name="T125" fmla="*/ 1501 h 3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6" h="3794">
                  <a:moveTo>
                    <a:pt x="3506" y="1417"/>
                  </a:moveTo>
                  <a:lnTo>
                    <a:pt x="3404" y="1417"/>
                  </a:lnTo>
                  <a:lnTo>
                    <a:pt x="3404" y="1417"/>
                  </a:lnTo>
                  <a:lnTo>
                    <a:pt x="3315" y="1385"/>
                  </a:lnTo>
                  <a:lnTo>
                    <a:pt x="3242" y="1360"/>
                  </a:lnTo>
                  <a:lnTo>
                    <a:pt x="3209" y="1352"/>
                  </a:lnTo>
                  <a:lnTo>
                    <a:pt x="3181" y="1346"/>
                  </a:lnTo>
                  <a:lnTo>
                    <a:pt x="3181" y="1346"/>
                  </a:lnTo>
                  <a:lnTo>
                    <a:pt x="3163" y="1340"/>
                  </a:lnTo>
                  <a:lnTo>
                    <a:pt x="3152" y="1336"/>
                  </a:lnTo>
                  <a:lnTo>
                    <a:pt x="3148" y="1332"/>
                  </a:lnTo>
                  <a:lnTo>
                    <a:pt x="3148" y="1328"/>
                  </a:lnTo>
                  <a:lnTo>
                    <a:pt x="3150" y="1322"/>
                  </a:lnTo>
                  <a:lnTo>
                    <a:pt x="3157" y="1320"/>
                  </a:lnTo>
                  <a:lnTo>
                    <a:pt x="3171" y="1314"/>
                  </a:lnTo>
                  <a:lnTo>
                    <a:pt x="3171" y="1314"/>
                  </a:lnTo>
                  <a:lnTo>
                    <a:pt x="3215" y="1308"/>
                  </a:lnTo>
                  <a:lnTo>
                    <a:pt x="3244" y="1304"/>
                  </a:lnTo>
                  <a:lnTo>
                    <a:pt x="3274" y="1300"/>
                  </a:lnTo>
                  <a:lnTo>
                    <a:pt x="3274" y="1300"/>
                  </a:lnTo>
                  <a:lnTo>
                    <a:pt x="3299" y="1293"/>
                  </a:lnTo>
                  <a:lnTo>
                    <a:pt x="3315" y="1285"/>
                  </a:lnTo>
                  <a:lnTo>
                    <a:pt x="3327" y="1279"/>
                  </a:lnTo>
                  <a:lnTo>
                    <a:pt x="3420" y="1271"/>
                  </a:lnTo>
                  <a:lnTo>
                    <a:pt x="3420" y="1255"/>
                  </a:lnTo>
                  <a:lnTo>
                    <a:pt x="3337" y="1261"/>
                  </a:lnTo>
                  <a:lnTo>
                    <a:pt x="3406" y="1198"/>
                  </a:lnTo>
                  <a:lnTo>
                    <a:pt x="3398" y="1184"/>
                  </a:lnTo>
                  <a:lnTo>
                    <a:pt x="3398" y="1184"/>
                  </a:lnTo>
                  <a:lnTo>
                    <a:pt x="3388" y="1194"/>
                  </a:lnTo>
                  <a:lnTo>
                    <a:pt x="3357" y="1224"/>
                  </a:lnTo>
                  <a:lnTo>
                    <a:pt x="3357" y="1224"/>
                  </a:lnTo>
                  <a:lnTo>
                    <a:pt x="3335" y="1243"/>
                  </a:lnTo>
                  <a:lnTo>
                    <a:pt x="3323" y="1253"/>
                  </a:lnTo>
                  <a:lnTo>
                    <a:pt x="3309" y="1261"/>
                  </a:lnTo>
                  <a:lnTo>
                    <a:pt x="3295" y="1269"/>
                  </a:lnTo>
                  <a:lnTo>
                    <a:pt x="3278" y="1277"/>
                  </a:lnTo>
                  <a:lnTo>
                    <a:pt x="3260" y="1283"/>
                  </a:lnTo>
                  <a:lnTo>
                    <a:pt x="3240" y="1289"/>
                  </a:lnTo>
                  <a:lnTo>
                    <a:pt x="3240" y="1289"/>
                  </a:lnTo>
                  <a:lnTo>
                    <a:pt x="3201" y="1297"/>
                  </a:lnTo>
                  <a:lnTo>
                    <a:pt x="3159" y="1304"/>
                  </a:lnTo>
                  <a:lnTo>
                    <a:pt x="3116" y="1310"/>
                  </a:lnTo>
                  <a:lnTo>
                    <a:pt x="3071" y="1314"/>
                  </a:lnTo>
                  <a:lnTo>
                    <a:pt x="3071" y="1314"/>
                  </a:lnTo>
                  <a:lnTo>
                    <a:pt x="3045" y="1314"/>
                  </a:lnTo>
                  <a:lnTo>
                    <a:pt x="3016" y="1310"/>
                  </a:lnTo>
                  <a:lnTo>
                    <a:pt x="2982" y="1304"/>
                  </a:lnTo>
                  <a:lnTo>
                    <a:pt x="2945" y="1297"/>
                  </a:lnTo>
                  <a:lnTo>
                    <a:pt x="2870" y="1279"/>
                  </a:lnTo>
                  <a:lnTo>
                    <a:pt x="2799" y="1265"/>
                  </a:lnTo>
                  <a:lnTo>
                    <a:pt x="2799" y="1265"/>
                  </a:lnTo>
                  <a:lnTo>
                    <a:pt x="2718" y="1253"/>
                  </a:lnTo>
                  <a:lnTo>
                    <a:pt x="2627" y="1239"/>
                  </a:lnTo>
                  <a:lnTo>
                    <a:pt x="2521" y="1228"/>
                  </a:lnTo>
                  <a:lnTo>
                    <a:pt x="2521" y="1228"/>
                  </a:lnTo>
                  <a:lnTo>
                    <a:pt x="2529" y="1212"/>
                  </a:lnTo>
                  <a:lnTo>
                    <a:pt x="2548" y="1176"/>
                  </a:lnTo>
                  <a:lnTo>
                    <a:pt x="2570" y="1127"/>
                  </a:lnTo>
                  <a:lnTo>
                    <a:pt x="2582" y="1101"/>
                  </a:lnTo>
                  <a:lnTo>
                    <a:pt x="2590" y="1074"/>
                  </a:lnTo>
                  <a:lnTo>
                    <a:pt x="2590" y="1074"/>
                  </a:lnTo>
                  <a:lnTo>
                    <a:pt x="2598" y="1044"/>
                  </a:lnTo>
                  <a:lnTo>
                    <a:pt x="2606" y="1009"/>
                  </a:lnTo>
                  <a:lnTo>
                    <a:pt x="2621" y="934"/>
                  </a:lnTo>
                  <a:lnTo>
                    <a:pt x="2633" y="867"/>
                  </a:lnTo>
                  <a:lnTo>
                    <a:pt x="2639" y="829"/>
                  </a:lnTo>
                  <a:lnTo>
                    <a:pt x="2639" y="829"/>
                  </a:lnTo>
                  <a:lnTo>
                    <a:pt x="2645" y="816"/>
                  </a:lnTo>
                  <a:lnTo>
                    <a:pt x="2655" y="798"/>
                  </a:lnTo>
                  <a:lnTo>
                    <a:pt x="2682" y="747"/>
                  </a:lnTo>
                  <a:lnTo>
                    <a:pt x="2718" y="686"/>
                  </a:lnTo>
                  <a:lnTo>
                    <a:pt x="2751" y="630"/>
                  </a:lnTo>
                  <a:lnTo>
                    <a:pt x="2751" y="630"/>
                  </a:lnTo>
                  <a:lnTo>
                    <a:pt x="2769" y="607"/>
                  </a:lnTo>
                  <a:lnTo>
                    <a:pt x="2785" y="585"/>
                  </a:lnTo>
                  <a:lnTo>
                    <a:pt x="2803" y="567"/>
                  </a:lnTo>
                  <a:lnTo>
                    <a:pt x="2822" y="552"/>
                  </a:lnTo>
                  <a:lnTo>
                    <a:pt x="2842" y="538"/>
                  </a:lnTo>
                  <a:lnTo>
                    <a:pt x="2862" y="524"/>
                  </a:lnTo>
                  <a:lnTo>
                    <a:pt x="2882" y="514"/>
                  </a:lnTo>
                  <a:lnTo>
                    <a:pt x="2903" y="504"/>
                  </a:lnTo>
                  <a:lnTo>
                    <a:pt x="2903" y="504"/>
                  </a:lnTo>
                  <a:lnTo>
                    <a:pt x="2925" y="496"/>
                  </a:lnTo>
                  <a:lnTo>
                    <a:pt x="2949" y="490"/>
                  </a:lnTo>
                  <a:lnTo>
                    <a:pt x="2972" y="490"/>
                  </a:lnTo>
                  <a:lnTo>
                    <a:pt x="2994" y="490"/>
                  </a:lnTo>
                  <a:lnTo>
                    <a:pt x="3029" y="492"/>
                  </a:lnTo>
                  <a:lnTo>
                    <a:pt x="3041" y="496"/>
                  </a:lnTo>
                  <a:lnTo>
                    <a:pt x="3041" y="477"/>
                  </a:lnTo>
                  <a:lnTo>
                    <a:pt x="2960" y="471"/>
                  </a:lnTo>
                  <a:lnTo>
                    <a:pt x="3014" y="431"/>
                  </a:lnTo>
                  <a:lnTo>
                    <a:pt x="3006" y="418"/>
                  </a:lnTo>
                  <a:lnTo>
                    <a:pt x="3006" y="418"/>
                  </a:lnTo>
                  <a:lnTo>
                    <a:pt x="2976" y="441"/>
                  </a:lnTo>
                  <a:lnTo>
                    <a:pt x="2947" y="459"/>
                  </a:lnTo>
                  <a:lnTo>
                    <a:pt x="2933" y="467"/>
                  </a:lnTo>
                  <a:lnTo>
                    <a:pt x="2919" y="473"/>
                  </a:lnTo>
                  <a:lnTo>
                    <a:pt x="2919" y="473"/>
                  </a:lnTo>
                  <a:lnTo>
                    <a:pt x="2887" y="487"/>
                  </a:lnTo>
                  <a:lnTo>
                    <a:pt x="2848" y="508"/>
                  </a:lnTo>
                  <a:lnTo>
                    <a:pt x="2811" y="534"/>
                  </a:lnTo>
                  <a:lnTo>
                    <a:pt x="2777" y="559"/>
                  </a:lnTo>
                  <a:lnTo>
                    <a:pt x="2777" y="559"/>
                  </a:lnTo>
                  <a:lnTo>
                    <a:pt x="2777" y="530"/>
                  </a:lnTo>
                  <a:lnTo>
                    <a:pt x="2773" y="500"/>
                  </a:lnTo>
                  <a:lnTo>
                    <a:pt x="2765" y="441"/>
                  </a:lnTo>
                  <a:lnTo>
                    <a:pt x="2765" y="441"/>
                  </a:lnTo>
                  <a:lnTo>
                    <a:pt x="2763" y="418"/>
                  </a:lnTo>
                  <a:lnTo>
                    <a:pt x="2763" y="396"/>
                  </a:lnTo>
                  <a:lnTo>
                    <a:pt x="2765" y="376"/>
                  </a:lnTo>
                  <a:lnTo>
                    <a:pt x="2767" y="366"/>
                  </a:lnTo>
                  <a:lnTo>
                    <a:pt x="2771" y="358"/>
                  </a:lnTo>
                  <a:lnTo>
                    <a:pt x="2771" y="358"/>
                  </a:lnTo>
                  <a:lnTo>
                    <a:pt x="2791" y="319"/>
                  </a:lnTo>
                  <a:lnTo>
                    <a:pt x="2801" y="299"/>
                  </a:lnTo>
                  <a:lnTo>
                    <a:pt x="2785" y="287"/>
                  </a:lnTo>
                  <a:lnTo>
                    <a:pt x="2785" y="287"/>
                  </a:lnTo>
                  <a:lnTo>
                    <a:pt x="2779" y="299"/>
                  </a:lnTo>
                  <a:lnTo>
                    <a:pt x="2769" y="323"/>
                  </a:lnTo>
                  <a:lnTo>
                    <a:pt x="2761" y="333"/>
                  </a:lnTo>
                  <a:lnTo>
                    <a:pt x="2755" y="341"/>
                  </a:lnTo>
                  <a:lnTo>
                    <a:pt x="2753" y="345"/>
                  </a:lnTo>
                  <a:lnTo>
                    <a:pt x="2749" y="345"/>
                  </a:lnTo>
                  <a:lnTo>
                    <a:pt x="2747" y="345"/>
                  </a:lnTo>
                  <a:lnTo>
                    <a:pt x="2746" y="341"/>
                  </a:lnTo>
                  <a:lnTo>
                    <a:pt x="2746" y="341"/>
                  </a:lnTo>
                  <a:lnTo>
                    <a:pt x="2744" y="331"/>
                  </a:lnTo>
                  <a:lnTo>
                    <a:pt x="2744" y="317"/>
                  </a:lnTo>
                  <a:lnTo>
                    <a:pt x="2742" y="285"/>
                  </a:lnTo>
                  <a:lnTo>
                    <a:pt x="2744" y="248"/>
                  </a:lnTo>
                  <a:lnTo>
                    <a:pt x="2722" y="248"/>
                  </a:lnTo>
                  <a:lnTo>
                    <a:pt x="2722" y="248"/>
                  </a:lnTo>
                  <a:lnTo>
                    <a:pt x="2726" y="293"/>
                  </a:lnTo>
                  <a:lnTo>
                    <a:pt x="2730" y="335"/>
                  </a:lnTo>
                  <a:lnTo>
                    <a:pt x="2732" y="354"/>
                  </a:lnTo>
                  <a:lnTo>
                    <a:pt x="2736" y="370"/>
                  </a:lnTo>
                  <a:lnTo>
                    <a:pt x="2736" y="370"/>
                  </a:lnTo>
                  <a:lnTo>
                    <a:pt x="2740" y="388"/>
                  </a:lnTo>
                  <a:lnTo>
                    <a:pt x="2744" y="414"/>
                  </a:lnTo>
                  <a:lnTo>
                    <a:pt x="2751" y="471"/>
                  </a:lnTo>
                  <a:lnTo>
                    <a:pt x="2755" y="530"/>
                  </a:lnTo>
                  <a:lnTo>
                    <a:pt x="2755" y="554"/>
                  </a:lnTo>
                  <a:lnTo>
                    <a:pt x="2753" y="571"/>
                  </a:lnTo>
                  <a:lnTo>
                    <a:pt x="2753" y="571"/>
                  </a:lnTo>
                  <a:lnTo>
                    <a:pt x="2751" y="577"/>
                  </a:lnTo>
                  <a:lnTo>
                    <a:pt x="2747" y="587"/>
                  </a:lnTo>
                  <a:lnTo>
                    <a:pt x="2736" y="613"/>
                  </a:lnTo>
                  <a:lnTo>
                    <a:pt x="2718" y="640"/>
                  </a:lnTo>
                  <a:lnTo>
                    <a:pt x="2696" y="670"/>
                  </a:lnTo>
                  <a:lnTo>
                    <a:pt x="2657" y="727"/>
                  </a:lnTo>
                  <a:lnTo>
                    <a:pt x="2639" y="751"/>
                  </a:lnTo>
                  <a:lnTo>
                    <a:pt x="2629" y="766"/>
                  </a:lnTo>
                  <a:lnTo>
                    <a:pt x="2629" y="766"/>
                  </a:lnTo>
                  <a:lnTo>
                    <a:pt x="2619" y="784"/>
                  </a:lnTo>
                  <a:lnTo>
                    <a:pt x="2611" y="792"/>
                  </a:lnTo>
                  <a:lnTo>
                    <a:pt x="2610" y="794"/>
                  </a:lnTo>
                  <a:lnTo>
                    <a:pt x="2608" y="792"/>
                  </a:lnTo>
                  <a:lnTo>
                    <a:pt x="2606" y="786"/>
                  </a:lnTo>
                  <a:lnTo>
                    <a:pt x="2606" y="786"/>
                  </a:lnTo>
                  <a:lnTo>
                    <a:pt x="2606" y="778"/>
                  </a:lnTo>
                  <a:lnTo>
                    <a:pt x="2604" y="766"/>
                  </a:lnTo>
                  <a:lnTo>
                    <a:pt x="2592" y="711"/>
                  </a:lnTo>
                  <a:lnTo>
                    <a:pt x="2592" y="711"/>
                  </a:lnTo>
                  <a:lnTo>
                    <a:pt x="2586" y="686"/>
                  </a:lnTo>
                  <a:lnTo>
                    <a:pt x="2576" y="654"/>
                  </a:lnTo>
                  <a:lnTo>
                    <a:pt x="2552" y="589"/>
                  </a:lnTo>
                  <a:lnTo>
                    <a:pt x="2521" y="512"/>
                  </a:lnTo>
                  <a:lnTo>
                    <a:pt x="2529" y="335"/>
                  </a:lnTo>
                  <a:lnTo>
                    <a:pt x="2568" y="197"/>
                  </a:lnTo>
                  <a:lnTo>
                    <a:pt x="2552" y="179"/>
                  </a:lnTo>
                  <a:lnTo>
                    <a:pt x="2519" y="301"/>
                  </a:lnTo>
                  <a:lnTo>
                    <a:pt x="2495" y="244"/>
                  </a:lnTo>
                  <a:lnTo>
                    <a:pt x="2479" y="258"/>
                  </a:lnTo>
                  <a:lnTo>
                    <a:pt x="2479" y="258"/>
                  </a:lnTo>
                  <a:lnTo>
                    <a:pt x="2491" y="280"/>
                  </a:lnTo>
                  <a:lnTo>
                    <a:pt x="2499" y="301"/>
                  </a:lnTo>
                  <a:lnTo>
                    <a:pt x="2501" y="311"/>
                  </a:lnTo>
                  <a:lnTo>
                    <a:pt x="2501" y="321"/>
                  </a:lnTo>
                  <a:lnTo>
                    <a:pt x="2501" y="321"/>
                  </a:lnTo>
                  <a:lnTo>
                    <a:pt x="2495" y="498"/>
                  </a:lnTo>
                  <a:lnTo>
                    <a:pt x="2495" y="498"/>
                  </a:lnTo>
                  <a:lnTo>
                    <a:pt x="2416" y="378"/>
                  </a:lnTo>
                  <a:lnTo>
                    <a:pt x="2416" y="378"/>
                  </a:lnTo>
                  <a:lnTo>
                    <a:pt x="2412" y="366"/>
                  </a:lnTo>
                  <a:lnTo>
                    <a:pt x="2408" y="358"/>
                  </a:lnTo>
                  <a:lnTo>
                    <a:pt x="2405" y="339"/>
                  </a:lnTo>
                  <a:lnTo>
                    <a:pt x="2403" y="321"/>
                  </a:lnTo>
                  <a:lnTo>
                    <a:pt x="2399" y="305"/>
                  </a:lnTo>
                  <a:lnTo>
                    <a:pt x="2399" y="305"/>
                  </a:lnTo>
                  <a:lnTo>
                    <a:pt x="2397" y="285"/>
                  </a:lnTo>
                  <a:lnTo>
                    <a:pt x="2395" y="270"/>
                  </a:lnTo>
                  <a:lnTo>
                    <a:pt x="2395" y="254"/>
                  </a:lnTo>
                  <a:lnTo>
                    <a:pt x="2395" y="254"/>
                  </a:lnTo>
                  <a:lnTo>
                    <a:pt x="2363" y="250"/>
                  </a:lnTo>
                  <a:lnTo>
                    <a:pt x="2363" y="250"/>
                  </a:lnTo>
                  <a:lnTo>
                    <a:pt x="2365" y="262"/>
                  </a:lnTo>
                  <a:lnTo>
                    <a:pt x="2369" y="278"/>
                  </a:lnTo>
                  <a:lnTo>
                    <a:pt x="2377" y="307"/>
                  </a:lnTo>
                  <a:lnTo>
                    <a:pt x="2379" y="319"/>
                  </a:lnTo>
                  <a:lnTo>
                    <a:pt x="2379" y="327"/>
                  </a:lnTo>
                  <a:lnTo>
                    <a:pt x="2379" y="327"/>
                  </a:lnTo>
                  <a:lnTo>
                    <a:pt x="2377" y="327"/>
                  </a:lnTo>
                  <a:lnTo>
                    <a:pt x="2369" y="323"/>
                  </a:lnTo>
                  <a:lnTo>
                    <a:pt x="2369" y="323"/>
                  </a:lnTo>
                  <a:lnTo>
                    <a:pt x="2359" y="311"/>
                  </a:lnTo>
                  <a:lnTo>
                    <a:pt x="2347" y="301"/>
                  </a:lnTo>
                  <a:lnTo>
                    <a:pt x="2320" y="284"/>
                  </a:lnTo>
                  <a:lnTo>
                    <a:pt x="2290" y="264"/>
                  </a:lnTo>
                  <a:lnTo>
                    <a:pt x="2290" y="264"/>
                  </a:lnTo>
                  <a:lnTo>
                    <a:pt x="2290" y="264"/>
                  </a:lnTo>
                  <a:lnTo>
                    <a:pt x="2286" y="264"/>
                  </a:lnTo>
                  <a:lnTo>
                    <a:pt x="2280" y="270"/>
                  </a:lnTo>
                  <a:lnTo>
                    <a:pt x="2272" y="282"/>
                  </a:lnTo>
                  <a:lnTo>
                    <a:pt x="2272" y="282"/>
                  </a:lnTo>
                  <a:lnTo>
                    <a:pt x="2310" y="307"/>
                  </a:lnTo>
                  <a:lnTo>
                    <a:pt x="2345" y="339"/>
                  </a:lnTo>
                  <a:lnTo>
                    <a:pt x="2361" y="354"/>
                  </a:lnTo>
                  <a:lnTo>
                    <a:pt x="2377" y="372"/>
                  </a:lnTo>
                  <a:lnTo>
                    <a:pt x="2407" y="412"/>
                  </a:lnTo>
                  <a:lnTo>
                    <a:pt x="2436" y="457"/>
                  </a:lnTo>
                  <a:lnTo>
                    <a:pt x="2464" y="508"/>
                  </a:lnTo>
                  <a:lnTo>
                    <a:pt x="2491" y="567"/>
                  </a:lnTo>
                  <a:lnTo>
                    <a:pt x="2519" y="636"/>
                  </a:lnTo>
                  <a:lnTo>
                    <a:pt x="2519" y="636"/>
                  </a:lnTo>
                  <a:lnTo>
                    <a:pt x="2531" y="672"/>
                  </a:lnTo>
                  <a:lnTo>
                    <a:pt x="2541" y="705"/>
                  </a:lnTo>
                  <a:lnTo>
                    <a:pt x="2548" y="739"/>
                  </a:lnTo>
                  <a:lnTo>
                    <a:pt x="2554" y="772"/>
                  </a:lnTo>
                  <a:lnTo>
                    <a:pt x="2556" y="802"/>
                  </a:lnTo>
                  <a:lnTo>
                    <a:pt x="2558" y="833"/>
                  </a:lnTo>
                  <a:lnTo>
                    <a:pt x="2558" y="863"/>
                  </a:lnTo>
                  <a:lnTo>
                    <a:pt x="2556" y="891"/>
                  </a:lnTo>
                  <a:lnTo>
                    <a:pt x="2554" y="918"/>
                  </a:lnTo>
                  <a:lnTo>
                    <a:pt x="2550" y="944"/>
                  </a:lnTo>
                  <a:lnTo>
                    <a:pt x="2541" y="993"/>
                  </a:lnTo>
                  <a:lnTo>
                    <a:pt x="2531" y="1038"/>
                  </a:lnTo>
                  <a:lnTo>
                    <a:pt x="2519" y="1080"/>
                  </a:lnTo>
                  <a:lnTo>
                    <a:pt x="2519" y="1080"/>
                  </a:lnTo>
                  <a:lnTo>
                    <a:pt x="2513" y="1099"/>
                  </a:lnTo>
                  <a:lnTo>
                    <a:pt x="2505" y="1115"/>
                  </a:lnTo>
                  <a:lnTo>
                    <a:pt x="2497" y="1131"/>
                  </a:lnTo>
                  <a:lnTo>
                    <a:pt x="2489" y="1145"/>
                  </a:lnTo>
                  <a:lnTo>
                    <a:pt x="2479" y="1157"/>
                  </a:lnTo>
                  <a:lnTo>
                    <a:pt x="2468" y="1168"/>
                  </a:lnTo>
                  <a:lnTo>
                    <a:pt x="2458" y="1178"/>
                  </a:lnTo>
                  <a:lnTo>
                    <a:pt x="2446" y="1186"/>
                  </a:lnTo>
                  <a:lnTo>
                    <a:pt x="2420" y="1200"/>
                  </a:lnTo>
                  <a:lnTo>
                    <a:pt x="2393" y="1212"/>
                  </a:lnTo>
                  <a:lnTo>
                    <a:pt x="2365" y="1222"/>
                  </a:lnTo>
                  <a:lnTo>
                    <a:pt x="2336" y="1229"/>
                  </a:lnTo>
                  <a:lnTo>
                    <a:pt x="2336" y="1229"/>
                  </a:lnTo>
                  <a:lnTo>
                    <a:pt x="2308" y="1235"/>
                  </a:lnTo>
                  <a:lnTo>
                    <a:pt x="2284" y="1237"/>
                  </a:lnTo>
                  <a:lnTo>
                    <a:pt x="2265" y="1237"/>
                  </a:lnTo>
                  <a:lnTo>
                    <a:pt x="2247" y="1233"/>
                  </a:lnTo>
                  <a:lnTo>
                    <a:pt x="2231" y="1228"/>
                  </a:lnTo>
                  <a:lnTo>
                    <a:pt x="2217" y="1222"/>
                  </a:lnTo>
                  <a:lnTo>
                    <a:pt x="2205" y="1212"/>
                  </a:lnTo>
                  <a:lnTo>
                    <a:pt x="2196" y="1202"/>
                  </a:lnTo>
                  <a:lnTo>
                    <a:pt x="2196" y="1202"/>
                  </a:lnTo>
                  <a:lnTo>
                    <a:pt x="2156" y="1157"/>
                  </a:lnTo>
                  <a:lnTo>
                    <a:pt x="2093" y="1082"/>
                  </a:lnTo>
                  <a:lnTo>
                    <a:pt x="2024" y="997"/>
                  </a:lnTo>
                  <a:lnTo>
                    <a:pt x="1973" y="932"/>
                  </a:lnTo>
                  <a:lnTo>
                    <a:pt x="1973" y="932"/>
                  </a:lnTo>
                  <a:lnTo>
                    <a:pt x="1957" y="906"/>
                  </a:lnTo>
                  <a:lnTo>
                    <a:pt x="1943" y="881"/>
                  </a:lnTo>
                  <a:lnTo>
                    <a:pt x="1933" y="853"/>
                  </a:lnTo>
                  <a:lnTo>
                    <a:pt x="1926" y="825"/>
                  </a:lnTo>
                  <a:lnTo>
                    <a:pt x="1922" y="796"/>
                  </a:lnTo>
                  <a:lnTo>
                    <a:pt x="1918" y="764"/>
                  </a:lnTo>
                  <a:lnTo>
                    <a:pt x="1916" y="731"/>
                  </a:lnTo>
                  <a:lnTo>
                    <a:pt x="1916" y="695"/>
                  </a:lnTo>
                  <a:lnTo>
                    <a:pt x="1916" y="695"/>
                  </a:lnTo>
                  <a:lnTo>
                    <a:pt x="1916" y="33"/>
                  </a:lnTo>
                  <a:lnTo>
                    <a:pt x="1916" y="33"/>
                  </a:lnTo>
                  <a:lnTo>
                    <a:pt x="1894" y="25"/>
                  </a:lnTo>
                  <a:lnTo>
                    <a:pt x="1874" y="19"/>
                  </a:lnTo>
                  <a:lnTo>
                    <a:pt x="1833" y="8"/>
                  </a:lnTo>
                  <a:lnTo>
                    <a:pt x="1792" y="4"/>
                  </a:lnTo>
                  <a:lnTo>
                    <a:pt x="1754" y="0"/>
                  </a:lnTo>
                  <a:lnTo>
                    <a:pt x="1754" y="0"/>
                  </a:lnTo>
                  <a:lnTo>
                    <a:pt x="1715" y="4"/>
                  </a:lnTo>
                  <a:lnTo>
                    <a:pt x="1675" y="8"/>
                  </a:lnTo>
                  <a:lnTo>
                    <a:pt x="1634" y="19"/>
                  </a:lnTo>
                  <a:lnTo>
                    <a:pt x="1612" y="25"/>
                  </a:lnTo>
                  <a:lnTo>
                    <a:pt x="1592" y="33"/>
                  </a:lnTo>
                  <a:lnTo>
                    <a:pt x="1592" y="33"/>
                  </a:lnTo>
                  <a:lnTo>
                    <a:pt x="1592" y="695"/>
                  </a:lnTo>
                  <a:lnTo>
                    <a:pt x="1592" y="695"/>
                  </a:lnTo>
                  <a:lnTo>
                    <a:pt x="1591" y="731"/>
                  </a:lnTo>
                  <a:lnTo>
                    <a:pt x="1591" y="764"/>
                  </a:lnTo>
                  <a:lnTo>
                    <a:pt x="1587" y="796"/>
                  </a:lnTo>
                  <a:lnTo>
                    <a:pt x="1583" y="825"/>
                  </a:lnTo>
                  <a:lnTo>
                    <a:pt x="1575" y="853"/>
                  </a:lnTo>
                  <a:lnTo>
                    <a:pt x="1565" y="881"/>
                  </a:lnTo>
                  <a:lnTo>
                    <a:pt x="1551" y="906"/>
                  </a:lnTo>
                  <a:lnTo>
                    <a:pt x="1535" y="932"/>
                  </a:lnTo>
                  <a:lnTo>
                    <a:pt x="1535" y="932"/>
                  </a:lnTo>
                  <a:lnTo>
                    <a:pt x="1482" y="997"/>
                  </a:lnTo>
                  <a:lnTo>
                    <a:pt x="1415" y="1082"/>
                  </a:lnTo>
                  <a:lnTo>
                    <a:pt x="1352" y="1157"/>
                  </a:lnTo>
                  <a:lnTo>
                    <a:pt x="1313" y="1202"/>
                  </a:lnTo>
                  <a:lnTo>
                    <a:pt x="1313" y="1202"/>
                  </a:lnTo>
                  <a:lnTo>
                    <a:pt x="1301" y="1212"/>
                  </a:lnTo>
                  <a:lnTo>
                    <a:pt x="1289" y="1222"/>
                  </a:lnTo>
                  <a:lnTo>
                    <a:pt x="1277" y="1228"/>
                  </a:lnTo>
                  <a:lnTo>
                    <a:pt x="1261" y="1233"/>
                  </a:lnTo>
                  <a:lnTo>
                    <a:pt x="1244" y="1237"/>
                  </a:lnTo>
                  <a:lnTo>
                    <a:pt x="1224" y="1237"/>
                  </a:lnTo>
                  <a:lnTo>
                    <a:pt x="1200" y="1235"/>
                  </a:lnTo>
                  <a:lnTo>
                    <a:pt x="1173" y="1229"/>
                  </a:lnTo>
                  <a:lnTo>
                    <a:pt x="1173" y="1229"/>
                  </a:lnTo>
                  <a:lnTo>
                    <a:pt x="1143" y="1222"/>
                  </a:lnTo>
                  <a:lnTo>
                    <a:pt x="1114" y="1212"/>
                  </a:lnTo>
                  <a:lnTo>
                    <a:pt x="1088" y="1200"/>
                  </a:lnTo>
                  <a:lnTo>
                    <a:pt x="1062" y="1186"/>
                  </a:lnTo>
                  <a:lnTo>
                    <a:pt x="1050" y="1178"/>
                  </a:lnTo>
                  <a:lnTo>
                    <a:pt x="1039" y="1168"/>
                  </a:lnTo>
                  <a:lnTo>
                    <a:pt x="1029" y="1157"/>
                  </a:lnTo>
                  <a:lnTo>
                    <a:pt x="1019" y="1145"/>
                  </a:lnTo>
                  <a:lnTo>
                    <a:pt x="1009" y="1131"/>
                  </a:lnTo>
                  <a:lnTo>
                    <a:pt x="1001" y="1115"/>
                  </a:lnTo>
                  <a:lnTo>
                    <a:pt x="995" y="1099"/>
                  </a:lnTo>
                  <a:lnTo>
                    <a:pt x="989" y="1080"/>
                  </a:lnTo>
                  <a:lnTo>
                    <a:pt x="989" y="1080"/>
                  </a:lnTo>
                  <a:lnTo>
                    <a:pt x="978" y="1038"/>
                  </a:lnTo>
                  <a:lnTo>
                    <a:pt x="966" y="993"/>
                  </a:lnTo>
                  <a:lnTo>
                    <a:pt x="956" y="944"/>
                  </a:lnTo>
                  <a:lnTo>
                    <a:pt x="952" y="918"/>
                  </a:lnTo>
                  <a:lnTo>
                    <a:pt x="950" y="891"/>
                  </a:lnTo>
                  <a:lnTo>
                    <a:pt x="948" y="863"/>
                  </a:lnTo>
                  <a:lnTo>
                    <a:pt x="948" y="833"/>
                  </a:lnTo>
                  <a:lnTo>
                    <a:pt x="950" y="802"/>
                  </a:lnTo>
                  <a:lnTo>
                    <a:pt x="954" y="772"/>
                  </a:lnTo>
                  <a:lnTo>
                    <a:pt x="960" y="739"/>
                  </a:lnTo>
                  <a:lnTo>
                    <a:pt x="966" y="705"/>
                  </a:lnTo>
                  <a:lnTo>
                    <a:pt x="976" y="672"/>
                  </a:lnTo>
                  <a:lnTo>
                    <a:pt x="989" y="636"/>
                  </a:lnTo>
                  <a:lnTo>
                    <a:pt x="989" y="636"/>
                  </a:lnTo>
                  <a:lnTo>
                    <a:pt x="1015" y="571"/>
                  </a:lnTo>
                  <a:lnTo>
                    <a:pt x="1041" y="514"/>
                  </a:lnTo>
                  <a:lnTo>
                    <a:pt x="1068" y="463"/>
                  </a:lnTo>
                  <a:lnTo>
                    <a:pt x="1094" y="419"/>
                  </a:lnTo>
                  <a:lnTo>
                    <a:pt x="1123" y="380"/>
                  </a:lnTo>
                  <a:lnTo>
                    <a:pt x="1153" y="347"/>
                  </a:lnTo>
                  <a:lnTo>
                    <a:pt x="1186" y="317"/>
                  </a:lnTo>
                  <a:lnTo>
                    <a:pt x="1222" y="291"/>
                  </a:lnTo>
                  <a:lnTo>
                    <a:pt x="1222" y="291"/>
                  </a:lnTo>
                  <a:lnTo>
                    <a:pt x="1226" y="285"/>
                  </a:lnTo>
                  <a:lnTo>
                    <a:pt x="1228" y="278"/>
                  </a:lnTo>
                  <a:lnTo>
                    <a:pt x="1228" y="272"/>
                  </a:lnTo>
                  <a:lnTo>
                    <a:pt x="1224" y="266"/>
                  </a:lnTo>
                  <a:lnTo>
                    <a:pt x="1224" y="266"/>
                  </a:lnTo>
                  <a:lnTo>
                    <a:pt x="1218" y="264"/>
                  </a:lnTo>
                  <a:lnTo>
                    <a:pt x="1218" y="264"/>
                  </a:lnTo>
                  <a:lnTo>
                    <a:pt x="1218" y="264"/>
                  </a:lnTo>
                  <a:lnTo>
                    <a:pt x="1186" y="284"/>
                  </a:lnTo>
                  <a:lnTo>
                    <a:pt x="1161" y="301"/>
                  </a:lnTo>
                  <a:lnTo>
                    <a:pt x="1149" y="311"/>
                  </a:lnTo>
                  <a:lnTo>
                    <a:pt x="1137" y="323"/>
                  </a:lnTo>
                  <a:lnTo>
                    <a:pt x="1137" y="323"/>
                  </a:lnTo>
                  <a:lnTo>
                    <a:pt x="1131" y="327"/>
                  </a:lnTo>
                  <a:lnTo>
                    <a:pt x="1129" y="327"/>
                  </a:lnTo>
                  <a:lnTo>
                    <a:pt x="1127" y="327"/>
                  </a:lnTo>
                  <a:lnTo>
                    <a:pt x="1129" y="319"/>
                  </a:lnTo>
                  <a:lnTo>
                    <a:pt x="1131" y="307"/>
                  </a:lnTo>
                  <a:lnTo>
                    <a:pt x="1139" y="278"/>
                  </a:lnTo>
                  <a:lnTo>
                    <a:pt x="1143" y="262"/>
                  </a:lnTo>
                  <a:lnTo>
                    <a:pt x="1143" y="250"/>
                  </a:lnTo>
                  <a:lnTo>
                    <a:pt x="1143" y="250"/>
                  </a:lnTo>
                  <a:lnTo>
                    <a:pt x="1112" y="254"/>
                  </a:lnTo>
                  <a:lnTo>
                    <a:pt x="1112" y="254"/>
                  </a:lnTo>
                  <a:lnTo>
                    <a:pt x="1112" y="270"/>
                  </a:lnTo>
                  <a:lnTo>
                    <a:pt x="1112" y="285"/>
                  </a:lnTo>
                  <a:lnTo>
                    <a:pt x="1108" y="305"/>
                  </a:lnTo>
                  <a:lnTo>
                    <a:pt x="1108" y="305"/>
                  </a:lnTo>
                  <a:lnTo>
                    <a:pt x="1106" y="321"/>
                  </a:lnTo>
                  <a:lnTo>
                    <a:pt x="1104" y="339"/>
                  </a:lnTo>
                  <a:lnTo>
                    <a:pt x="1100" y="358"/>
                  </a:lnTo>
                  <a:lnTo>
                    <a:pt x="1096" y="366"/>
                  </a:lnTo>
                  <a:lnTo>
                    <a:pt x="1090" y="378"/>
                  </a:lnTo>
                  <a:lnTo>
                    <a:pt x="1090" y="378"/>
                  </a:lnTo>
                  <a:lnTo>
                    <a:pt x="1011" y="498"/>
                  </a:lnTo>
                  <a:lnTo>
                    <a:pt x="1011" y="498"/>
                  </a:lnTo>
                  <a:lnTo>
                    <a:pt x="1005" y="321"/>
                  </a:lnTo>
                  <a:lnTo>
                    <a:pt x="1005" y="321"/>
                  </a:lnTo>
                  <a:lnTo>
                    <a:pt x="1007" y="311"/>
                  </a:lnTo>
                  <a:lnTo>
                    <a:pt x="1009" y="301"/>
                  </a:lnTo>
                  <a:lnTo>
                    <a:pt x="1017" y="280"/>
                  </a:lnTo>
                  <a:lnTo>
                    <a:pt x="1027" y="258"/>
                  </a:lnTo>
                  <a:lnTo>
                    <a:pt x="1013" y="244"/>
                  </a:lnTo>
                  <a:lnTo>
                    <a:pt x="987" y="301"/>
                  </a:lnTo>
                  <a:lnTo>
                    <a:pt x="956" y="179"/>
                  </a:lnTo>
                  <a:lnTo>
                    <a:pt x="938" y="197"/>
                  </a:lnTo>
                  <a:lnTo>
                    <a:pt x="978" y="335"/>
                  </a:lnTo>
                  <a:lnTo>
                    <a:pt x="987" y="512"/>
                  </a:lnTo>
                  <a:lnTo>
                    <a:pt x="987" y="512"/>
                  </a:lnTo>
                  <a:lnTo>
                    <a:pt x="956" y="589"/>
                  </a:lnTo>
                  <a:lnTo>
                    <a:pt x="932" y="654"/>
                  </a:lnTo>
                  <a:lnTo>
                    <a:pt x="922" y="686"/>
                  </a:lnTo>
                  <a:lnTo>
                    <a:pt x="914" y="711"/>
                  </a:lnTo>
                  <a:lnTo>
                    <a:pt x="914" y="711"/>
                  </a:lnTo>
                  <a:lnTo>
                    <a:pt x="903" y="766"/>
                  </a:lnTo>
                  <a:lnTo>
                    <a:pt x="903" y="778"/>
                  </a:lnTo>
                  <a:lnTo>
                    <a:pt x="903" y="786"/>
                  </a:lnTo>
                  <a:lnTo>
                    <a:pt x="903" y="786"/>
                  </a:lnTo>
                  <a:lnTo>
                    <a:pt x="901" y="792"/>
                  </a:lnTo>
                  <a:lnTo>
                    <a:pt x="899" y="794"/>
                  </a:lnTo>
                  <a:lnTo>
                    <a:pt x="897" y="792"/>
                  </a:lnTo>
                  <a:lnTo>
                    <a:pt x="889" y="784"/>
                  </a:lnTo>
                  <a:lnTo>
                    <a:pt x="877" y="766"/>
                  </a:lnTo>
                  <a:lnTo>
                    <a:pt x="877" y="766"/>
                  </a:lnTo>
                  <a:lnTo>
                    <a:pt x="867" y="751"/>
                  </a:lnTo>
                  <a:lnTo>
                    <a:pt x="851" y="727"/>
                  </a:lnTo>
                  <a:lnTo>
                    <a:pt x="810" y="670"/>
                  </a:lnTo>
                  <a:lnTo>
                    <a:pt x="790" y="640"/>
                  </a:lnTo>
                  <a:lnTo>
                    <a:pt x="773" y="613"/>
                  </a:lnTo>
                  <a:lnTo>
                    <a:pt x="759" y="587"/>
                  </a:lnTo>
                  <a:lnTo>
                    <a:pt x="755" y="577"/>
                  </a:lnTo>
                  <a:lnTo>
                    <a:pt x="753" y="571"/>
                  </a:lnTo>
                  <a:lnTo>
                    <a:pt x="753" y="571"/>
                  </a:lnTo>
                  <a:lnTo>
                    <a:pt x="753" y="554"/>
                  </a:lnTo>
                  <a:lnTo>
                    <a:pt x="753" y="530"/>
                  </a:lnTo>
                  <a:lnTo>
                    <a:pt x="757" y="471"/>
                  </a:lnTo>
                  <a:lnTo>
                    <a:pt x="763" y="414"/>
                  </a:lnTo>
                  <a:lnTo>
                    <a:pt x="769" y="388"/>
                  </a:lnTo>
                  <a:lnTo>
                    <a:pt x="773" y="370"/>
                  </a:lnTo>
                  <a:lnTo>
                    <a:pt x="773" y="370"/>
                  </a:lnTo>
                  <a:lnTo>
                    <a:pt x="777" y="354"/>
                  </a:lnTo>
                  <a:lnTo>
                    <a:pt x="778" y="335"/>
                  </a:lnTo>
                  <a:lnTo>
                    <a:pt x="782" y="293"/>
                  </a:lnTo>
                  <a:lnTo>
                    <a:pt x="784" y="248"/>
                  </a:lnTo>
                  <a:lnTo>
                    <a:pt x="765" y="248"/>
                  </a:lnTo>
                  <a:lnTo>
                    <a:pt x="765" y="248"/>
                  </a:lnTo>
                  <a:lnTo>
                    <a:pt x="765" y="285"/>
                  </a:lnTo>
                  <a:lnTo>
                    <a:pt x="765" y="317"/>
                  </a:lnTo>
                  <a:lnTo>
                    <a:pt x="763" y="331"/>
                  </a:lnTo>
                  <a:lnTo>
                    <a:pt x="761" y="341"/>
                  </a:lnTo>
                  <a:lnTo>
                    <a:pt x="761" y="341"/>
                  </a:lnTo>
                  <a:lnTo>
                    <a:pt x="759" y="345"/>
                  </a:lnTo>
                  <a:lnTo>
                    <a:pt x="757" y="345"/>
                  </a:lnTo>
                  <a:lnTo>
                    <a:pt x="755" y="345"/>
                  </a:lnTo>
                  <a:lnTo>
                    <a:pt x="753" y="341"/>
                  </a:lnTo>
                  <a:lnTo>
                    <a:pt x="745" y="333"/>
                  </a:lnTo>
                  <a:lnTo>
                    <a:pt x="739" y="323"/>
                  </a:lnTo>
                  <a:lnTo>
                    <a:pt x="727" y="299"/>
                  </a:lnTo>
                  <a:lnTo>
                    <a:pt x="723" y="287"/>
                  </a:lnTo>
                  <a:lnTo>
                    <a:pt x="708" y="299"/>
                  </a:lnTo>
                  <a:lnTo>
                    <a:pt x="708" y="299"/>
                  </a:lnTo>
                  <a:lnTo>
                    <a:pt x="717" y="319"/>
                  </a:lnTo>
                  <a:lnTo>
                    <a:pt x="737" y="358"/>
                  </a:lnTo>
                  <a:lnTo>
                    <a:pt x="737" y="358"/>
                  </a:lnTo>
                  <a:lnTo>
                    <a:pt x="741" y="366"/>
                  </a:lnTo>
                  <a:lnTo>
                    <a:pt x="743" y="376"/>
                  </a:lnTo>
                  <a:lnTo>
                    <a:pt x="745" y="396"/>
                  </a:lnTo>
                  <a:lnTo>
                    <a:pt x="745" y="418"/>
                  </a:lnTo>
                  <a:lnTo>
                    <a:pt x="741" y="441"/>
                  </a:lnTo>
                  <a:lnTo>
                    <a:pt x="741" y="441"/>
                  </a:lnTo>
                  <a:lnTo>
                    <a:pt x="735" y="500"/>
                  </a:lnTo>
                  <a:lnTo>
                    <a:pt x="731" y="530"/>
                  </a:lnTo>
                  <a:lnTo>
                    <a:pt x="729" y="559"/>
                  </a:lnTo>
                  <a:lnTo>
                    <a:pt x="729" y="559"/>
                  </a:lnTo>
                  <a:lnTo>
                    <a:pt x="698" y="534"/>
                  </a:lnTo>
                  <a:lnTo>
                    <a:pt x="658" y="508"/>
                  </a:lnTo>
                  <a:lnTo>
                    <a:pt x="621" y="487"/>
                  </a:lnTo>
                  <a:lnTo>
                    <a:pt x="589" y="473"/>
                  </a:lnTo>
                  <a:lnTo>
                    <a:pt x="589" y="473"/>
                  </a:lnTo>
                  <a:lnTo>
                    <a:pt x="575" y="467"/>
                  </a:lnTo>
                  <a:lnTo>
                    <a:pt x="560" y="459"/>
                  </a:lnTo>
                  <a:lnTo>
                    <a:pt x="532" y="441"/>
                  </a:lnTo>
                  <a:lnTo>
                    <a:pt x="503" y="418"/>
                  </a:lnTo>
                  <a:lnTo>
                    <a:pt x="493" y="431"/>
                  </a:lnTo>
                  <a:lnTo>
                    <a:pt x="546" y="471"/>
                  </a:lnTo>
                  <a:lnTo>
                    <a:pt x="465" y="477"/>
                  </a:lnTo>
                  <a:lnTo>
                    <a:pt x="465" y="496"/>
                  </a:lnTo>
                  <a:lnTo>
                    <a:pt x="465" y="496"/>
                  </a:lnTo>
                  <a:lnTo>
                    <a:pt x="479" y="492"/>
                  </a:lnTo>
                  <a:lnTo>
                    <a:pt x="514" y="490"/>
                  </a:lnTo>
                  <a:lnTo>
                    <a:pt x="536" y="490"/>
                  </a:lnTo>
                  <a:lnTo>
                    <a:pt x="558" y="490"/>
                  </a:lnTo>
                  <a:lnTo>
                    <a:pt x="581" y="496"/>
                  </a:lnTo>
                  <a:lnTo>
                    <a:pt x="605" y="504"/>
                  </a:lnTo>
                  <a:lnTo>
                    <a:pt x="605" y="504"/>
                  </a:lnTo>
                  <a:lnTo>
                    <a:pt x="625" y="514"/>
                  </a:lnTo>
                  <a:lnTo>
                    <a:pt x="646" y="524"/>
                  </a:lnTo>
                  <a:lnTo>
                    <a:pt x="666" y="538"/>
                  </a:lnTo>
                  <a:lnTo>
                    <a:pt x="686" y="552"/>
                  </a:lnTo>
                  <a:lnTo>
                    <a:pt x="704" y="567"/>
                  </a:lnTo>
                  <a:lnTo>
                    <a:pt x="721" y="585"/>
                  </a:lnTo>
                  <a:lnTo>
                    <a:pt x="739" y="607"/>
                  </a:lnTo>
                  <a:lnTo>
                    <a:pt x="755" y="630"/>
                  </a:lnTo>
                  <a:lnTo>
                    <a:pt x="755" y="630"/>
                  </a:lnTo>
                  <a:lnTo>
                    <a:pt x="790" y="686"/>
                  </a:lnTo>
                  <a:lnTo>
                    <a:pt x="824" y="747"/>
                  </a:lnTo>
                  <a:lnTo>
                    <a:pt x="853" y="798"/>
                  </a:lnTo>
                  <a:lnTo>
                    <a:pt x="863" y="816"/>
                  </a:lnTo>
                  <a:lnTo>
                    <a:pt x="867" y="829"/>
                  </a:lnTo>
                  <a:lnTo>
                    <a:pt x="867" y="829"/>
                  </a:lnTo>
                  <a:lnTo>
                    <a:pt x="875" y="867"/>
                  </a:lnTo>
                  <a:lnTo>
                    <a:pt x="887" y="934"/>
                  </a:lnTo>
                  <a:lnTo>
                    <a:pt x="901" y="1009"/>
                  </a:lnTo>
                  <a:lnTo>
                    <a:pt x="909" y="1044"/>
                  </a:lnTo>
                  <a:lnTo>
                    <a:pt x="916" y="1074"/>
                  </a:lnTo>
                  <a:lnTo>
                    <a:pt x="916" y="1074"/>
                  </a:lnTo>
                  <a:lnTo>
                    <a:pt x="926" y="1101"/>
                  </a:lnTo>
                  <a:lnTo>
                    <a:pt x="936" y="1127"/>
                  </a:lnTo>
                  <a:lnTo>
                    <a:pt x="960" y="1176"/>
                  </a:lnTo>
                  <a:lnTo>
                    <a:pt x="980" y="1212"/>
                  </a:lnTo>
                  <a:lnTo>
                    <a:pt x="987" y="1228"/>
                  </a:lnTo>
                  <a:lnTo>
                    <a:pt x="987" y="1228"/>
                  </a:lnTo>
                  <a:lnTo>
                    <a:pt x="881" y="1239"/>
                  </a:lnTo>
                  <a:lnTo>
                    <a:pt x="788" y="1253"/>
                  </a:lnTo>
                  <a:lnTo>
                    <a:pt x="708" y="1265"/>
                  </a:lnTo>
                  <a:lnTo>
                    <a:pt x="708" y="1265"/>
                  </a:lnTo>
                  <a:lnTo>
                    <a:pt x="637" y="1279"/>
                  </a:lnTo>
                  <a:lnTo>
                    <a:pt x="562" y="1297"/>
                  </a:lnTo>
                  <a:lnTo>
                    <a:pt x="526" y="1304"/>
                  </a:lnTo>
                  <a:lnTo>
                    <a:pt x="493" y="1310"/>
                  </a:lnTo>
                  <a:lnTo>
                    <a:pt x="461" y="1314"/>
                  </a:lnTo>
                  <a:lnTo>
                    <a:pt x="436" y="1314"/>
                  </a:lnTo>
                  <a:lnTo>
                    <a:pt x="436" y="1314"/>
                  </a:lnTo>
                  <a:lnTo>
                    <a:pt x="390" y="1310"/>
                  </a:lnTo>
                  <a:lnTo>
                    <a:pt x="349" y="1304"/>
                  </a:lnTo>
                  <a:lnTo>
                    <a:pt x="307" y="1297"/>
                  </a:lnTo>
                  <a:lnTo>
                    <a:pt x="266" y="1289"/>
                  </a:lnTo>
                  <a:lnTo>
                    <a:pt x="266" y="1289"/>
                  </a:lnTo>
                  <a:lnTo>
                    <a:pt x="246" y="1283"/>
                  </a:lnTo>
                  <a:lnTo>
                    <a:pt x="229" y="1277"/>
                  </a:lnTo>
                  <a:lnTo>
                    <a:pt x="213" y="1269"/>
                  </a:lnTo>
                  <a:lnTo>
                    <a:pt x="197" y="1261"/>
                  </a:lnTo>
                  <a:lnTo>
                    <a:pt x="185" y="1253"/>
                  </a:lnTo>
                  <a:lnTo>
                    <a:pt x="173" y="1243"/>
                  </a:lnTo>
                  <a:lnTo>
                    <a:pt x="152" y="1224"/>
                  </a:lnTo>
                  <a:lnTo>
                    <a:pt x="152" y="1224"/>
                  </a:lnTo>
                  <a:lnTo>
                    <a:pt x="120" y="1194"/>
                  </a:lnTo>
                  <a:lnTo>
                    <a:pt x="108" y="1184"/>
                  </a:lnTo>
                  <a:lnTo>
                    <a:pt x="100" y="1198"/>
                  </a:lnTo>
                  <a:lnTo>
                    <a:pt x="171" y="1261"/>
                  </a:lnTo>
                  <a:lnTo>
                    <a:pt x="87" y="1255"/>
                  </a:lnTo>
                  <a:lnTo>
                    <a:pt x="87" y="1271"/>
                  </a:lnTo>
                  <a:lnTo>
                    <a:pt x="179" y="1279"/>
                  </a:lnTo>
                  <a:lnTo>
                    <a:pt x="179" y="1279"/>
                  </a:lnTo>
                  <a:lnTo>
                    <a:pt x="191" y="1285"/>
                  </a:lnTo>
                  <a:lnTo>
                    <a:pt x="209" y="1293"/>
                  </a:lnTo>
                  <a:lnTo>
                    <a:pt x="233" y="1300"/>
                  </a:lnTo>
                  <a:lnTo>
                    <a:pt x="233" y="1300"/>
                  </a:lnTo>
                  <a:lnTo>
                    <a:pt x="262" y="1304"/>
                  </a:lnTo>
                  <a:lnTo>
                    <a:pt x="292" y="1308"/>
                  </a:lnTo>
                  <a:lnTo>
                    <a:pt x="337" y="1314"/>
                  </a:lnTo>
                  <a:lnTo>
                    <a:pt x="337" y="1314"/>
                  </a:lnTo>
                  <a:lnTo>
                    <a:pt x="351" y="1320"/>
                  </a:lnTo>
                  <a:lnTo>
                    <a:pt x="357" y="1322"/>
                  </a:lnTo>
                  <a:lnTo>
                    <a:pt x="361" y="1328"/>
                  </a:lnTo>
                  <a:lnTo>
                    <a:pt x="361" y="1332"/>
                  </a:lnTo>
                  <a:lnTo>
                    <a:pt x="355" y="1336"/>
                  </a:lnTo>
                  <a:lnTo>
                    <a:pt x="345" y="1340"/>
                  </a:lnTo>
                  <a:lnTo>
                    <a:pt x="325" y="1346"/>
                  </a:lnTo>
                  <a:lnTo>
                    <a:pt x="325" y="1346"/>
                  </a:lnTo>
                  <a:lnTo>
                    <a:pt x="300" y="1352"/>
                  </a:lnTo>
                  <a:lnTo>
                    <a:pt x="266" y="1360"/>
                  </a:lnTo>
                  <a:lnTo>
                    <a:pt x="191" y="1385"/>
                  </a:lnTo>
                  <a:lnTo>
                    <a:pt x="104" y="1417"/>
                  </a:lnTo>
                  <a:lnTo>
                    <a:pt x="0" y="1417"/>
                  </a:lnTo>
                  <a:lnTo>
                    <a:pt x="0" y="1429"/>
                  </a:lnTo>
                  <a:lnTo>
                    <a:pt x="81" y="1429"/>
                  </a:lnTo>
                  <a:lnTo>
                    <a:pt x="0" y="1484"/>
                  </a:lnTo>
                  <a:lnTo>
                    <a:pt x="6" y="1492"/>
                  </a:lnTo>
                  <a:lnTo>
                    <a:pt x="102" y="1438"/>
                  </a:lnTo>
                  <a:lnTo>
                    <a:pt x="102" y="1438"/>
                  </a:lnTo>
                  <a:lnTo>
                    <a:pt x="191" y="1411"/>
                  </a:lnTo>
                  <a:lnTo>
                    <a:pt x="272" y="1387"/>
                  </a:lnTo>
                  <a:lnTo>
                    <a:pt x="347" y="1369"/>
                  </a:lnTo>
                  <a:lnTo>
                    <a:pt x="347" y="1369"/>
                  </a:lnTo>
                  <a:lnTo>
                    <a:pt x="408" y="1356"/>
                  </a:lnTo>
                  <a:lnTo>
                    <a:pt x="467" y="1344"/>
                  </a:lnTo>
                  <a:lnTo>
                    <a:pt x="516" y="1338"/>
                  </a:lnTo>
                  <a:lnTo>
                    <a:pt x="556" y="1332"/>
                  </a:lnTo>
                  <a:lnTo>
                    <a:pt x="556" y="1332"/>
                  </a:lnTo>
                  <a:lnTo>
                    <a:pt x="585" y="1328"/>
                  </a:lnTo>
                  <a:lnTo>
                    <a:pt x="597" y="1328"/>
                  </a:lnTo>
                  <a:lnTo>
                    <a:pt x="605" y="1330"/>
                  </a:lnTo>
                  <a:lnTo>
                    <a:pt x="605" y="1330"/>
                  </a:lnTo>
                  <a:lnTo>
                    <a:pt x="605" y="1332"/>
                  </a:lnTo>
                  <a:lnTo>
                    <a:pt x="599" y="1340"/>
                  </a:lnTo>
                  <a:lnTo>
                    <a:pt x="585" y="1350"/>
                  </a:lnTo>
                  <a:lnTo>
                    <a:pt x="562" y="1365"/>
                  </a:lnTo>
                  <a:lnTo>
                    <a:pt x="562" y="1365"/>
                  </a:lnTo>
                  <a:lnTo>
                    <a:pt x="530" y="1385"/>
                  </a:lnTo>
                  <a:lnTo>
                    <a:pt x="497" y="1407"/>
                  </a:lnTo>
                  <a:lnTo>
                    <a:pt x="432" y="1456"/>
                  </a:lnTo>
                  <a:lnTo>
                    <a:pt x="374" y="1501"/>
                  </a:lnTo>
                  <a:lnTo>
                    <a:pt x="335" y="1531"/>
                  </a:lnTo>
                  <a:lnTo>
                    <a:pt x="335" y="1531"/>
                  </a:lnTo>
                  <a:lnTo>
                    <a:pt x="280" y="1567"/>
                  </a:lnTo>
                  <a:lnTo>
                    <a:pt x="290" y="1584"/>
                  </a:lnTo>
                  <a:lnTo>
                    <a:pt x="290" y="1584"/>
                  </a:lnTo>
                  <a:lnTo>
                    <a:pt x="349" y="1545"/>
                  </a:lnTo>
                  <a:lnTo>
                    <a:pt x="390" y="1517"/>
                  </a:lnTo>
                  <a:lnTo>
                    <a:pt x="406" y="1509"/>
                  </a:lnTo>
                  <a:lnTo>
                    <a:pt x="416" y="1505"/>
                  </a:lnTo>
                  <a:lnTo>
                    <a:pt x="416" y="1505"/>
                  </a:lnTo>
                  <a:lnTo>
                    <a:pt x="418" y="1505"/>
                  </a:lnTo>
                  <a:lnTo>
                    <a:pt x="420" y="1505"/>
                  </a:lnTo>
                  <a:lnTo>
                    <a:pt x="422" y="1511"/>
                  </a:lnTo>
                  <a:lnTo>
                    <a:pt x="424" y="1521"/>
                  </a:lnTo>
                  <a:lnTo>
                    <a:pt x="426" y="1531"/>
                  </a:lnTo>
                  <a:lnTo>
                    <a:pt x="426" y="1555"/>
                  </a:lnTo>
                  <a:lnTo>
                    <a:pt x="426" y="1565"/>
                  </a:lnTo>
                  <a:lnTo>
                    <a:pt x="424" y="1572"/>
                  </a:lnTo>
                  <a:lnTo>
                    <a:pt x="424" y="1572"/>
                  </a:lnTo>
                  <a:lnTo>
                    <a:pt x="422" y="1576"/>
                  </a:lnTo>
                  <a:lnTo>
                    <a:pt x="424" y="1580"/>
                  </a:lnTo>
                  <a:lnTo>
                    <a:pt x="426" y="1584"/>
                  </a:lnTo>
                  <a:lnTo>
                    <a:pt x="430" y="1584"/>
                  </a:lnTo>
                  <a:lnTo>
                    <a:pt x="436" y="1584"/>
                  </a:lnTo>
                  <a:lnTo>
                    <a:pt x="437" y="1580"/>
                  </a:lnTo>
                  <a:lnTo>
                    <a:pt x="441" y="1574"/>
                  </a:lnTo>
                  <a:lnTo>
                    <a:pt x="441" y="1567"/>
                  </a:lnTo>
                  <a:lnTo>
                    <a:pt x="441" y="1567"/>
                  </a:lnTo>
                  <a:lnTo>
                    <a:pt x="441" y="1545"/>
                  </a:lnTo>
                  <a:lnTo>
                    <a:pt x="441" y="1523"/>
                  </a:lnTo>
                  <a:lnTo>
                    <a:pt x="443" y="1505"/>
                  </a:lnTo>
                  <a:lnTo>
                    <a:pt x="445" y="1498"/>
                  </a:lnTo>
                  <a:lnTo>
                    <a:pt x="449" y="1494"/>
                  </a:lnTo>
                  <a:lnTo>
                    <a:pt x="449" y="1494"/>
                  </a:lnTo>
                  <a:lnTo>
                    <a:pt x="471" y="1472"/>
                  </a:lnTo>
                  <a:lnTo>
                    <a:pt x="516" y="1436"/>
                  </a:lnTo>
                  <a:lnTo>
                    <a:pt x="573" y="1395"/>
                  </a:lnTo>
                  <a:lnTo>
                    <a:pt x="601" y="1375"/>
                  </a:lnTo>
                  <a:lnTo>
                    <a:pt x="627" y="1360"/>
                  </a:lnTo>
                  <a:lnTo>
                    <a:pt x="627" y="1360"/>
                  </a:lnTo>
                  <a:lnTo>
                    <a:pt x="652" y="1346"/>
                  </a:lnTo>
                  <a:lnTo>
                    <a:pt x="676" y="1334"/>
                  </a:lnTo>
                  <a:lnTo>
                    <a:pt x="700" y="1326"/>
                  </a:lnTo>
                  <a:lnTo>
                    <a:pt x="723" y="1320"/>
                  </a:lnTo>
                  <a:lnTo>
                    <a:pt x="767" y="1312"/>
                  </a:lnTo>
                  <a:lnTo>
                    <a:pt x="806" y="1308"/>
                  </a:lnTo>
                  <a:lnTo>
                    <a:pt x="806" y="1308"/>
                  </a:lnTo>
                  <a:lnTo>
                    <a:pt x="926" y="1295"/>
                  </a:lnTo>
                  <a:lnTo>
                    <a:pt x="993" y="1291"/>
                  </a:lnTo>
                  <a:lnTo>
                    <a:pt x="1021" y="1289"/>
                  </a:lnTo>
                  <a:lnTo>
                    <a:pt x="1041" y="1291"/>
                  </a:lnTo>
                  <a:lnTo>
                    <a:pt x="1041" y="1291"/>
                  </a:lnTo>
                  <a:lnTo>
                    <a:pt x="1058" y="1293"/>
                  </a:lnTo>
                  <a:lnTo>
                    <a:pt x="1076" y="1298"/>
                  </a:lnTo>
                  <a:lnTo>
                    <a:pt x="1094" y="1306"/>
                  </a:lnTo>
                  <a:lnTo>
                    <a:pt x="1112" y="1314"/>
                  </a:lnTo>
                  <a:lnTo>
                    <a:pt x="1127" y="1326"/>
                  </a:lnTo>
                  <a:lnTo>
                    <a:pt x="1141" y="1336"/>
                  </a:lnTo>
                  <a:lnTo>
                    <a:pt x="1151" y="1348"/>
                  </a:lnTo>
                  <a:lnTo>
                    <a:pt x="1157" y="1358"/>
                  </a:lnTo>
                  <a:lnTo>
                    <a:pt x="1157" y="1358"/>
                  </a:lnTo>
                  <a:lnTo>
                    <a:pt x="1157" y="1365"/>
                  </a:lnTo>
                  <a:lnTo>
                    <a:pt x="1153" y="1379"/>
                  </a:lnTo>
                  <a:lnTo>
                    <a:pt x="1135" y="1419"/>
                  </a:lnTo>
                  <a:lnTo>
                    <a:pt x="1108" y="1474"/>
                  </a:lnTo>
                  <a:lnTo>
                    <a:pt x="1072" y="1539"/>
                  </a:lnTo>
                  <a:lnTo>
                    <a:pt x="989" y="1685"/>
                  </a:lnTo>
                  <a:lnTo>
                    <a:pt x="909" y="1819"/>
                  </a:lnTo>
                  <a:lnTo>
                    <a:pt x="909" y="1819"/>
                  </a:lnTo>
                  <a:lnTo>
                    <a:pt x="873" y="1874"/>
                  </a:lnTo>
                  <a:lnTo>
                    <a:pt x="840" y="1921"/>
                  </a:lnTo>
                  <a:lnTo>
                    <a:pt x="806" y="1961"/>
                  </a:lnTo>
                  <a:lnTo>
                    <a:pt x="777" y="1994"/>
                  </a:lnTo>
                  <a:lnTo>
                    <a:pt x="747" y="2022"/>
                  </a:lnTo>
                  <a:lnTo>
                    <a:pt x="719" y="2041"/>
                  </a:lnTo>
                  <a:lnTo>
                    <a:pt x="692" y="2055"/>
                  </a:lnTo>
                  <a:lnTo>
                    <a:pt x="680" y="2061"/>
                  </a:lnTo>
                  <a:lnTo>
                    <a:pt x="666" y="2065"/>
                  </a:lnTo>
                  <a:lnTo>
                    <a:pt x="666" y="2065"/>
                  </a:lnTo>
                  <a:lnTo>
                    <a:pt x="637" y="2071"/>
                  </a:lnTo>
                  <a:lnTo>
                    <a:pt x="601" y="2075"/>
                  </a:lnTo>
                  <a:lnTo>
                    <a:pt x="562" y="2077"/>
                  </a:lnTo>
                  <a:lnTo>
                    <a:pt x="516" y="2077"/>
                  </a:lnTo>
                  <a:lnTo>
                    <a:pt x="471" y="2073"/>
                  </a:lnTo>
                  <a:lnTo>
                    <a:pt x="424" y="2067"/>
                  </a:lnTo>
                  <a:lnTo>
                    <a:pt x="378" y="2057"/>
                  </a:lnTo>
                  <a:lnTo>
                    <a:pt x="357" y="2051"/>
                  </a:lnTo>
                  <a:lnTo>
                    <a:pt x="335" y="2043"/>
                  </a:lnTo>
                  <a:lnTo>
                    <a:pt x="335" y="2043"/>
                  </a:lnTo>
                  <a:lnTo>
                    <a:pt x="315" y="2034"/>
                  </a:lnTo>
                  <a:lnTo>
                    <a:pt x="294" y="2024"/>
                  </a:lnTo>
                  <a:lnTo>
                    <a:pt x="274" y="2012"/>
                  </a:lnTo>
                  <a:lnTo>
                    <a:pt x="254" y="1998"/>
                  </a:lnTo>
                  <a:lnTo>
                    <a:pt x="217" y="1969"/>
                  </a:lnTo>
                  <a:lnTo>
                    <a:pt x="181" y="1937"/>
                  </a:lnTo>
                  <a:lnTo>
                    <a:pt x="150" y="1905"/>
                  </a:lnTo>
                  <a:lnTo>
                    <a:pt x="124" y="1874"/>
                  </a:lnTo>
                  <a:lnTo>
                    <a:pt x="106" y="1848"/>
                  </a:lnTo>
                  <a:lnTo>
                    <a:pt x="93" y="1827"/>
                  </a:lnTo>
                  <a:lnTo>
                    <a:pt x="77" y="1840"/>
                  </a:lnTo>
                  <a:lnTo>
                    <a:pt x="77" y="1840"/>
                  </a:lnTo>
                  <a:lnTo>
                    <a:pt x="108" y="1886"/>
                  </a:lnTo>
                  <a:lnTo>
                    <a:pt x="146" y="1935"/>
                  </a:lnTo>
                  <a:lnTo>
                    <a:pt x="191" y="1990"/>
                  </a:lnTo>
                  <a:lnTo>
                    <a:pt x="191" y="1990"/>
                  </a:lnTo>
                  <a:lnTo>
                    <a:pt x="148" y="1986"/>
                  </a:lnTo>
                  <a:lnTo>
                    <a:pt x="106" y="1984"/>
                  </a:lnTo>
                  <a:lnTo>
                    <a:pt x="59" y="1984"/>
                  </a:lnTo>
                  <a:lnTo>
                    <a:pt x="63" y="2004"/>
                  </a:lnTo>
                  <a:lnTo>
                    <a:pt x="63" y="2004"/>
                  </a:lnTo>
                  <a:lnTo>
                    <a:pt x="85" y="2006"/>
                  </a:lnTo>
                  <a:lnTo>
                    <a:pt x="136" y="2010"/>
                  </a:lnTo>
                  <a:lnTo>
                    <a:pt x="167" y="2014"/>
                  </a:lnTo>
                  <a:lnTo>
                    <a:pt x="197" y="2018"/>
                  </a:lnTo>
                  <a:lnTo>
                    <a:pt x="225" y="2026"/>
                  </a:lnTo>
                  <a:lnTo>
                    <a:pt x="246" y="2034"/>
                  </a:lnTo>
                  <a:lnTo>
                    <a:pt x="246" y="2034"/>
                  </a:lnTo>
                  <a:lnTo>
                    <a:pt x="296" y="2055"/>
                  </a:lnTo>
                  <a:lnTo>
                    <a:pt x="353" y="2077"/>
                  </a:lnTo>
                  <a:lnTo>
                    <a:pt x="406" y="2097"/>
                  </a:lnTo>
                  <a:lnTo>
                    <a:pt x="434" y="2110"/>
                  </a:lnTo>
                  <a:lnTo>
                    <a:pt x="434" y="2110"/>
                  </a:lnTo>
                  <a:lnTo>
                    <a:pt x="437" y="2112"/>
                  </a:lnTo>
                  <a:lnTo>
                    <a:pt x="439" y="2114"/>
                  </a:lnTo>
                  <a:lnTo>
                    <a:pt x="437" y="2116"/>
                  </a:lnTo>
                  <a:lnTo>
                    <a:pt x="434" y="2118"/>
                  </a:lnTo>
                  <a:lnTo>
                    <a:pt x="404" y="2126"/>
                  </a:lnTo>
                  <a:lnTo>
                    <a:pt x="404" y="2126"/>
                  </a:lnTo>
                  <a:lnTo>
                    <a:pt x="351" y="2144"/>
                  </a:lnTo>
                  <a:lnTo>
                    <a:pt x="319" y="2154"/>
                  </a:lnTo>
                  <a:lnTo>
                    <a:pt x="288" y="2162"/>
                  </a:lnTo>
                  <a:lnTo>
                    <a:pt x="288" y="2162"/>
                  </a:lnTo>
                  <a:lnTo>
                    <a:pt x="272" y="2164"/>
                  </a:lnTo>
                  <a:lnTo>
                    <a:pt x="248" y="2164"/>
                  </a:lnTo>
                  <a:lnTo>
                    <a:pt x="223" y="2162"/>
                  </a:lnTo>
                  <a:lnTo>
                    <a:pt x="193" y="2158"/>
                  </a:lnTo>
                  <a:lnTo>
                    <a:pt x="128" y="2148"/>
                  </a:lnTo>
                  <a:lnTo>
                    <a:pt x="97" y="2142"/>
                  </a:lnTo>
                  <a:lnTo>
                    <a:pt x="65" y="2134"/>
                  </a:lnTo>
                  <a:lnTo>
                    <a:pt x="65" y="2158"/>
                  </a:lnTo>
                  <a:lnTo>
                    <a:pt x="65" y="2158"/>
                  </a:lnTo>
                  <a:lnTo>
                    <a:pt x="114" y="2168"/>
                  </a:lnTo>
                  <a:lnTo>
                    <a:pt x="171" y="2177"/>
                  </a:lnTo>
                  <a:lnTo>
                    <a:pt x="252" y="2189"/>
                  </a:lnTo>
                  <a:lnTo>
                    <a:pt x="252" y="2189"/>
                  </a:lnTo>
                  <a:lnTo>
                    <a:pt x="231" y="2205"/>
                  </a:lnTo>
                  <a:lnTo>
                    <a:pt x="207" y="2223"/>
                  </a:lnTo>
                  <a:lnTo>
                    <a:pt x="164" y="2262"/>
                  </a:lnTo>
                  <a:lnTo>
                    <a:pt x="132" y="2292"/>
                  </a:lnTo>
                  <a:lnTo>
                    <a:pt x="118" y="2306"/>
                  </a:lnTo>
                  <a:lnTo>
                    <a:pt x="128" y="2321"/>
                  </a:lnTo>
                  <a:lnTo>
                    <a:pt x="128" y="2321"/>
                  </a:lnTo>
                  <a:lnTo>
                    <a:pt x="148" y="2304"/>
                  </a:lnTo>
                  <a:lnTo>
                    <a:pt x="167" y="2286"/>
                  </a:lnTo>
                  <a:lnTo>
                    <a:pt x="195" y="2264"/>
                  </a:lnTo>
                  <a:lnTo>
                    <a:pt x="227" y="2241"/>
                  </a:lnTo>
                  <a:lnTo>
                    <a:pt x="262" y="2217"/>
                  </a:lnTo>
                  <a:lnTo>
                    <a:pt x="300" y="2197"/>
                  </a:lnTo>
                  <a:lnTo>
                    <a:pt x="319" y="2189"/>
                  </a:lnTo>
                  <a:lnTo>
                    <a:pt x="339" y="2181"/>
                  </a:lnTo>
                  <a:lnTo>
                    <a:pt x="339" y="2181"/>
                  </a:lnTo>
                  <a:lnTo>
                    <a:pt x="388" y="2166"/>
                  </a:lnTo>
                  <a:lnTo>
                    <a:pt x="439" y="2154"/>
                  </a:lnTo>
                  <a:lnTo>
                    <a:pt x="489" y="2144"/>
                  </a:lnTo>
                  <a:lnTo>
                    <a:pt x="536" y="2134"/>
                  </a:lnTo>
                  <a:lnTo>
                    <a:pt x="609" y="2122"/>
                  </a:lnTo>
                  <a:lnTo>
                    <a:pt x="637" y="2120"/>
                  </a:lnTo>
                  <a:lnTo>
                    <a:pt x="637" y="2120"/>
                  </a:lnTo>
                  <a:lnTo>
                    <a:pt x="617" y="2138"/>
                  </a:lnTo>
                  <a:lnTo>
                    <a:pt x="573" y="2183"/>
                  </a:lnTo>
                  <a:lnTo>
                    <a:pt x="546" y="2211"/>
                  </a:lnTo>
                  <a:lnTo>
                    <a:pt x="520" y="2241"/>
                  </a:lnTo>
                  <a:lnTo>
                    <a:pt x="499" y="2270"/>
                  </a:lnTo>
                  <a:lnTo>
                    <a:pt x="481" y="2298"/>
                  </a:lnTo>
                  <a:lnTo>
                    <a:pt x="481" y="2298"/>
                  </a:lnTo>
                  <a:lnTo>
                    <a:pt x="467" y="2323"/>
                  </a:lnTo>
                  <a:lnTo>
                    <a:pt x="455" y="2353"/>
                  </a:lnTo>
                  <a:lnTo>
                    <a:pt x="443" y="2384"/>
                  </a:lnTo>
                  <a:lnTo>
                    <a:pt x="434" y="2418"/>
                  </a:lnTo>
                  <a:lnTo>
                    <a:pt x="418" y="2485"/>
                  </a:lnTo>
                  <a:lnTo>
                    <a:pt x="406" y="2548"/>
                  </a:lnTo>
                  <a:lnTo>
                    <a:pt x="434" y="2548"/>
                  </a:lnTo>
                  <a:lnTo>
                    <a:pt x="434" y="2548"/>
                  </a:lnTo>
                  <a:lnTo>
                    <a:pt x="437" y="2524"/>
                  </a:lnTo>
                  <a:lnTo>
                    <a:pt x="441" y="2499"/>
                  </a:lnTo>
                  <a:lnTo>
                    <a:pt x="449" y="2465"/>
                  </a:lnTo>
                  <a:lnTo>
                    <a:pt x="459" y="2430"/>
                  </a:lnTo>
                  <a:lnTo>
                    <a:pt x="471" y="2394"/>
                  </a:lnTo>
                  <a:lnTo>
                    <a:pt x="487" y="2359"/>
                  </a:lnTo>
                  <a:lnTo>
                    <a:pt x="497" y="2341"/>
                  </a:lnTo>
                  <a:lnTo>
                    <a:pt x="506" y="2327"/>
                  </a:lnTo>
                  <a:lnTo>
                    <a:pt x="506" y="2327"/>
                  </a:lnTo>
                  <a:lnTo>
                    <a:pt x="497" y="2382"/>
                  </a:lnTo>
                  <a:lnTo>
                    <a:pt x="489" y="2428"/>
                  </a:lnTo>
                  <a:lnTo>
                    <a:pt x="485" y="2467"/>
                  </a:lnTo>
                  <a:lnTo>
                    <a:pt x="512" y="2471"/>
                  </a:lnTo>
                  <a:lnTo>
                    <a:pt x="512" y="2471"/>
                  </a:lnTo>
                  <a:lnTo>
                    <a:pt x="514" y="2447"/>
                  </a:lnTo>
                  <a:lnTo>
                    <a:pt x="516" y="2424"/>
                  </a:lnTo>
                  <a:lnTo>
                    <a:pt x="520" y="2392"/>
                  </a:lnTo>
                  <a:lnTo>
                    <a:pt x="528" y="2359"/>
                  </a:lnTo>
                  <a:lnTo>
                    <a:pt x="538" y="2325"/>
                  </a:lnTo>
                  <a:lnTo>
                    <a:pt x="546" y="2309"/>
                  </a:lnTo>
                  <a:lnTo>
                    <a:pt x="552" y="2294"/>
                  </a:lnTo>
                  <a:lnTo>
                    <a:pt x="562" y="2280"/>
                  </a:lnTo>
                  <a:lnTo>
                    <a:pt x="572" y="2268"/>
                  </a:lnTo>
                  <a:lnTo>
                    <a:pt x="572" y="2268"/>
                  </a:lnTo>
                  <a:lnTo>
                    <a:pt x="617" y="2221"/>
                  </a:lnTo>
                  <a:lnTo>
                    <a:pt x="662" y="2177"/>
                  </a:lnTo>
                  <a:lnTo>
                    <a:pt x="711" y="2134"/>
                  </a:lnTo>
                  <a:lnTo>
                    <a:pt x="711" y="2134"/>
                  </a:lnTo>
                  <a:lnTo>
                    <a:pt x="717" y="2130"/>
                  </a:lnTo>
                  <a:lnTo>
                    <a:pt x="729" y="2126"/>
                  </a:lnTo>
                  <a:lnTo>
                    <a:pt x="737" y="2124"/>
                  </a:lnTo>
                  <a:lnTo>
                    <a:pt x="745" y="2124"/>
                  </a:lnTo>
                  <a:lnTo>
                    <a:pt x="753" y="2124"/>
                  </a:lnTo>
                  <a:lnTo>
                    <a:pt x="759" y="2130"/>
                  </a:lnTo>
                  <a:lnTo>
                    <a:pt x="759" y="2130"/>
                  </a:lnTo>
                  <a:lnTo>
                    <a:pt x="761" y="2134"/>
                  </a:lnTo>
                  <a:lnTo>
                    <a:pt x="763" y="2144"/>
                  </a:lnTo>
                  <a:lnTo>
                    <a:pt x="763" y="2174"/>
                  </a:lnTo>
                  <a:lnTo>
                    <a:pt x="761" y="2213"/>
                  </a:lnTo>
                  <a:lnTo>
                    <a:pt x="759" y="2258"/>
                  </a:lnTo>
                  <a:lnTo>
                    <a:pt x="751" y="2349"/>
                  </a:lnTo>
                  <a:lnTo>
                    <a:pt x="747" y="2386"/>
                  </a:lnTo>
                  <a:lnTo>
                    <a:pt x="747" y="2412"/>
                  </a:lnTo>
                  <a:lnTo>
                    <a:pt x="747" y="2412"/>
                  </a:lnTo>
                  <a:lnTo>
                    <a:pt x="743" y="2451"/>
                  </a:lnTo>
                  <a:lnTo>
                    <a:pt x="737" y="2495"/>
                  </a:lnTo>
                  <a:lnTo>
                    <a:pt x="729" y="2542"/>
                  </a:lnTo>
                  <a:lnTo>
                    <a:pt x="729" y="2542"/>
                  </a:lnTo>
                  <a:lnTo>
                    <a:pt x="713" y="2558"/>
                  </a:lnTo>
                  <a:lnTo>
                    <a:pt x="676" y="2597"/>
                  </a:lnTo>
                  <a:lnTo>
                    <a:pt x="650" y="2619"/>
                  </a:lnTo>
                  <a:lnTo>
                    <a:pt x="623" y="2641"/>
                  </a:lnTo>
                  <a:lnTo>
                    <a:pt x="593" y="2658"/>
                  </a:lnTo>
                  <a:lnTo>
                    <a:pt x="579" y="2666"/>
                  </a:lnTo>
                  <a:lnTo>
                    <a:pt x="566" y="2674"/>
                  </a:lnTo>
                  <a:lnTo>
                    <a:pt x="566" y="2674"/>
                  </a:lnTo>
                  <a:lnTo>
                    <a:pt x="506" y="2694"/>
                  </a:lnTo>
                  <a:lnTo>
                    <a:pt x="449" y="2714"/>
                  </a:lnTo>
                  <a:lnTo>
                    <a:pt x="396" y="2729"/>
                  </a:lnTo>
                  <a:lnTo>
                    <a:pt x="351" y="2739"/>
                  </a:lnTo>
                  <a:lnTo>
                    <a:pt x="351" y="2739"/>
                  </a:lnTo>
                  <a:lnTo>
                    <a:pt x="327" y="2741"/>
                  </a:lnTo>
                  <a:lnTo>
                    <a:pt x="298" y="2739"/>
                  </a:lnTo>
                  <a:lnTo>
                    <a:pt x="262" y="2737"/>
                  </a:lnTo>
                  <a:lnTo>
                    <a:pt x="229" y="2731"/>
                  </a:lnTo>
                  <a:lnTo>
                    <a:pt x="167" y="2723"/>
                  </a:lnTo>
                  <a:lnTo>
                    <a:pt x="142" y="2719"/>
                  </a:lnTo>
                  <a:lnTo>
                    <a:pt x="144" y="2741"/>
                  </a:lnTo>
                  <a:lnTo>
                    <a:pt x="319" y="2771"/>
                  </a:lnTo>
                  <a:lnTo>
                    <a:pt x="177" y="2853"/>
                  </a:lnTo>
                  <a:lnTo>
                    <a:pt x="197" y="2885"/>
                  </a:lnTo>
                  <a:lnTo>
                    <a:pt x="197" y="2885"/>
                  </a:lnTo>
                  <a:lnTo>
                    <a:pt x="215" y="2871"/>
                  </a:lnTo>
                  <a:lnTo>
                    <a:pt x="256" y="2840"/>
                  </a:lnTo>
                  <a:lnTo>
                    <a:pt x="307" y="2806"/>
                  </a:lnTo>
                  <a:lnTo>
                    <a:pt x="331" y="2792"/>
                  </a:lnTo>
                  <a:lnTo>
                    <a:pt x="351" y="2784"/>
                  </a:lnTo>
                  <a:lnTo>
                    <a:pt x="351" y="2784"/>
                  </a:lnTo>
                  <a:lnTo>
                    <a:pt x="394" y="2769"/>
                  </a:lnTo>
                  <a:lnTo>
                    <a:pt x="449" y="2753"/>
                  </a:lnTo>
                  <a:lnTo>
                    <a:pt x="499" y="2739"/>
                  </a:lnTo>
                  <a:lnTo>
                    <a:pt x="518" y="2735"/>
                  </a:lnTo>
                  <a:lnTo>
                    <a:pt x="532" y="2733"/>
                  </a:lnTo>
                  <a:lnTo>
                    <a:pt x="532" y="2733"/>
                  </a:lnTo>
                  <a:lnTo>
                    <a:pt x="536" y="2735"/>
                  </a:lnTo>
                  <a:lnTo>
                    <a:pt x="538" y="2737"/>
                  </a:lnTo>
                  <a:lnTo>
                    <a:pt x="538" y="2741"/>
                  </a:lnTo>
                  <a:lnTo>
                    <a:pt x="536" y="2747"/>
                  </a:lnTo>
                  <a:lnTo>
                    <a:pt x="530" y="2763"/>
                  </a:lnTo>
                  <a:lnTo>
                    <a:pt x="520" y="2781"/>
                  </a:lnTo>
                  <a:lnTo>
                    <a:pt x="497" y="2818"/>
                  </a:lnTo>
                  <a:lnTo>
                    <a:pt x="487" y="2836"/>
                  </a:lnTo>
                  <a:lnTo>
                    <a:pt x="481" y="2849"/>
                  </a:lnTo>
                  <a:lnTo>
                    <a:pt x="481" y="2849"/>
                  </a:lnTo>
                  <a:lnTo>
                    <a:pt x="479" y="2857"/>
                  </a:lnTo>
                  <a:lnTo>
                    <a:pt x="481" y="2863"/>
                  </a:lnTo>
                  <a:lnTo>
                    <a:pt x="485" y="2867"/>
                  </a:lnTo>
                  <a:lnTo>
                    <a:pt x="489" y="2869"/>
                  </a:lnTo>
                  <a:lnTo>
                    <a:pt x="501" y="2869"/>
                  </a:lnTo>
                  <a:lnTo>
                    <a:pt x="505" y="2869"/>
                  </a:lnTo>
                  <a:lnTo>
                    <a:pt x="505" y="2869"/>
                  </a:lnTo>
                  <a:lnTo>
                    <a:pt x="512" y="2853"/>
                  </a:lnTo>
                  <a:lnTo>
                    <a:pt x="536" y="2816"/>
                  </a:lnTo>
                  <a:lnTo>
                    <a:pt x="552" y="2792"/>
                  </a:lnTo>
                  <a:lnTo>
                    <a:pt x="572" y="2769"/>
                  </a:lnTo>
                  <a:lnTo>
                    <a:pt x="591" y="2743"/>
                  </a:lnTo>
                  <a:lnTo>
                    <a:pt x="615" y="2719"/>
                  </a:lnTo>
                  <a:lnTo>
                    <a:pt x="615" y="2719"/>
                  </a:lnTo>
                  <a:lnTo>
                    <a:pt x="654" y="2682"/>
                  </a:lnTo>
                  <a:lnTo>
                    <a:pt x="682" y="2660"/>
                  </a:lnTo>
                  <a:lnTo>
                    <a:pt x="692" y="2654"/>
                  </a:lnTo>
                  <a:lnTo>
                    <a:pt x="700" y="2650"/>
                  </a:lnTo>
                  <a:lnTo>
                    <a:pt x="708" y="2650"/>
                  </a:lnTo>
                  <a:lnTo>
                    <a:pt x="713" y="2652"/>
                  </a:lnTo>
                  <a:lnTo>
                    <a:pt x="713" y="2652"/>
                  </a:lnTo>
                  <a:lnTo>
                    <a:pt x="715" y="2652"/>
                  </a:lnTo>
                  <a:lnTo>
                    <a:pt x="719" y="2656"/>
                  </a:lnTo>
                  <a:lnTo>
                    <a:pt x="721" y="2666"/>
                  </a:lnTo>
                  <a:lnTo>
                    <a:pt x="723" y="2682"/>
                  </a:lnTo>
                  <a:lnTo>
                    <a:pt x="721" y="2702"/>
                  </a:lnTo>
                  <a:lnTo>
                    <a:pt x="717" y="2723"/>
                  </a:lnTo>
                  <a:lnTo>
                    <a:pt x="709" y="2749"/>
                  </a:lnTo>
                  <a:lnTo>
                    <a:pt x="698" y="2779"/>
                  </a:lnTo>
                  <a:lnTo>
                    <a:pt x="682" y="2810"/>
                  </a:lnTo>
                  <a:lnTo>
                    <a:pt x="682" y="2810"/>
                  </a:lnTo>
                  <a:lnTo>
                    <a:pt x="666" y="2840"/>
                  </a:lnTo>
                  <a:lnTo>
                    <a:pt x="652" y="2867"/>
                  </a:lnTo>
                  <a:lnTo>
                    <a:pt x="627" y="2917"/>
                  </a:lnTo>
                  <a:lnTo>
                    <a:pt x="613" y="2938"/>
                  </a:lnTo>
                  <a:lnTo>
                    <a:pt x="595" y="2962"/>
                  </a:lnTo>
                  <a:lnTo>
                    <a:pt x="575" y="2984"/>
                  </a:lnTo>
                  <a:lnTo>
                    <a:pt x="552" y="3005"/>
                  </a:lnTo>
                  <a:lnTo>
                    <a:pt x="552" y="3005"/>
                  </a:lnTo>
                  <a:lnTo>
                    <a:pt x="491" y="3054"/>
                  </a:lnTo>
                  <a:lnTo>
                    <a:pt x="426" y="3102"/>
                  </a:lnTo>
                  <a:lnTo>
                    <a:pt x="370" y="3143"/>
                  </a:lnTo>
                  <a:lnTo>
                    <a:pt x="341" y="3165"/>
                  </a:lnTo>
                  <a:lnTo>
                    <a:pt x="341" y="3165"/>
                  </a:lnTo>
                  <a:lnTo>
                    <a:pt x="337" y="3167"/>
                  </a:lnTo>
                  <a:lnTo>
                    <a:pt x="329" y="3171"/>
                  </a:lnTo>
                  <a:lnTo>
                    <a:pt x="307" y="3175"/>
                  </a:lnTo>
                  <a:lnTo>
                    <a:pt x="280" y="3179"/>
                  </a:lnTo>
                  <a:lnTo>
                    <a:pt x="248" y="3183"/>
                  </a:lnTo>
                  <a:lnTo>
                    <a:pt x="217" y="3185"/>
                  </a:lnTo>
                  <a:lnTo>
                    <a:pt x="187" y="3185"/>
                  </a:lnTo>
                  <a:lnTo>
                    <a:pt x="165" y="3185"/>
                  </a:lnTo>
                  <a:lnTo>
                    <a:pt x="158" y="3183"/>
                  </a:lnTo>
                  <a:lnTo>
                    <a:pt x="152" y="3181"/>
                  </a:lnTo>
                  <a:lnTo>
                    <a:pt x="152" y="3181"/>
                  </a:lnTo>
                  <a:lnTo>
                    <a:pt x="110" y="3149"/>
                  </a:lnTo>
                  <a:lnTo>
                    <a:pt x="83" y="3129"/>
                  </a:lnTo>
                  <a:lnTo>
                    <a:pt x="69" y="3123"/>
                  </a:lnTo>
                  <a:lnTo>
                    <a:pt x="55" y="3119"/>
                  </a:lnTo>
                  <a:lnTo>
                    <a:pt x="47" y="3143"/>
                  </a:lnTo>
                  <a:lnTo>
                    <a:pt x="47" y="3143"/>
                  </a:lnTo>
                  <a:lnTo>
                    <a:pt x="69" y="3153"/>
                  </a:lnTo>
                  <a:lnTo>
                    <a:pt x="89" y="3163"/>
                  </a:lnTo>
                  <a:lnTo>
                    <a:pt x="108" y="3179"/>
                  </a:lnTo>
                  <a:lnTo>
                    <a:pt x="108" y="3179"/>
                  </a:lnTo>
                  <a:lnTo>
                    <a:pt x="81" y="3185"/>
                  </a:lnTo>
                  <a:lnTo>
                    <a:pt x="53" y="3188"/>
                  </a:lnTo>
                  <a:lnTo>
                    <a:pt x="20" y="3192"/>
                  </a:lnTo>
                  <a:lnTo>
                    <a:pt x="22" y="3214"/>
                  </a:lnTo>
                  <a:lnTo>
                    <a:pt x="22" y="3214"/>
                  </a:lnTo>
                  <a:lnTo>
                    <a:pt x="47" y="3212"/>
                  </a:lnTo>
                  <a:lnTo>
                    <a:pt x="112" y="3206"/>
                  </a:lnTo>
                  <a:lnTo>
                    <a:pt x="154" y="3204"/>
                  </a:lnTo>
                  <a:lnTo>
                    <a:pt x="195" y="3206"/>
                  </a:lnTo>
                  <a:lnTo>
                    <a:pt x="236" y="3208"/>
                  </a:lnTo>
                  <a:lnTo>
                    <a:pt x="274" y="3214"/>
                  </a:lnTo>
                  <a:lnTo>
                    <a:pt x="274" y="3214"/>
                  </a:lnTo>
                  <a:lnTo>
                    <a:pt x="242" y="3238"/>
                  </a:lnTo>
                  <a:lnTo>
                    <a:pt x="221" y="3254"/>
                  </a:lnTo>
                  <a:lnTo>
                    <a:pt x="211" y="3259"/>
                  </a:lnTo>
                  <a:lnTo>
                    <a:pt x="199" y="3263"/>
                  </a:lnTo>
                  <a:lnTo>
                    <a:pt x="183" y="3265"/>
                  </a:lnTo>
                  <a:lnTo>
                    <a:pt x="165" y="3267"/>
                  </a:lnTo>
                  <a:lnTo>
                    <a:pt x="165" y="3267"/>
                  </a:lnTo>
                  <a:lnTo>
                    <a:pt x="132" y="3269"/>
                  </a:lnTo>
                  <a:lnTo>
                    <a:pt x="112" y="3269"/>
                  </a:lnTo>
                  <a:lnTo>
                    <a:pt x="98" y="3267"/>
                  </a:lnTo>
                  <a:lnTo>
                    <a:pt x="98" y="3295"/>
                  </a:lnTo>
                  <a:lnTo>
                    <a:pt x="164" y="3295"/>
                  </a:lnTo>
                  <a:lnTo>
                    <a:pt x="98" y="3348"/>
                  </a:lnTo>
                  <a:lnTo>
                    <a:pt x="116" y="3368"/>
                  </a:lnTo>
                  <a:lnTo>
                    <a:pt x="116" y="3368"/>
                  </a:lnTo>
                  <a:lnTo>
                    <a:pt x="193" y="3311"/>
                  </a:lnTo>
                  <a:lnTo>
                    <a:pt x="260" y="3261"/>
                  </a:lnTo>
                  <a:lnTo>
                    <a:pt x="321" y="3222"/>
                  </a:lnTo>
                  <a:lnTo>
                    <a:pt x="321" y="3222"/>
                  </a:lnTo>
                  <a:lnTo>
                    <a:pt x="378" y="3185"/>
                  </a:lnTo>
                  <a:lnTo>
                    <a:pt x="445" y="3137"/>
                  </a:lnTo>
                  <a:lnTo>
                    <a:pt x="506" y="3092"/>
                  </a:lnTo>
                  <a:lnTo>
                    <a:pt x="546" y="3062"/>
                  </a:lnTo>
                  <a:lnTo>
                    <a:pt x="546" y="3062"/>
                  </a:lnTo>
                  <a:lnTo>
                    <a:pt x="556" y="3056"/>
                  </a:lnTo>
                  <a:lnTo>
                    <a:pt x="558" y="3056"/>
                  </a:lnTo>
                  <a:lnTo>
                    <a:pt x="558" y="3058"/>
                  </a:lnTo>
                  <a:lnTo>
                    <a:pt x="556" y="3066"/>
                  </a:lnTo>
                  <a:lnTo>
                    <a:pt x="552" y="3078"/>
                  </a:lnTo>
                  <a:lnTo>
                    <a:pt x="534" y="3112"/>
                  </a:lnTo>
                  <a:lnTo>
                    <a:pt x="516" y="3143"/>
                  </a:lnTo>
                  <a:lnTo>
                    <a:pt x="516" y="3143"/>
                  </a:lnTo>
                  <a:lnTo>
                    <a:pt x="495" y="3187"/>
                  </a:lnTo>
                  <a:lnTo>
                    <a:pt x="467" y="3248"/>
                  </a:lnTo>
                  <a:lnTo>
                    <a:pt x="437" y="3309"/>
                  </a:lnTo>
                  <a:lnTo>
                    <a:pt x="424" y="3332"/>
                  </a:lnTo>
                  <a:lnTo>
                    <a:pt x="412" y="3350"/>
                  </a:lnTo>
                  <a:lnTo>
                    <a:pt x="412" y="3350"/>
                  </a:lnTo>
                  <a:lnTo>
                    <a:pt x="376" y="3388"/>
                  </a:lnTo>
                  <a:lnTo>
                    <a:pt x="351" y="3413"/>
                  </a:lnTo>
                  <a:lnTo>
                    <a:pt x="323" y="3441"/>
                  </a:lnTo>
                  <a:lnTo>
                    <a:pt x="292" y="3468"/>
                  </a:lnTo>
                  <a:lnTo>
                    <a:pt x="260" y="3492"/>
                  </a:lnTo>
                  <a:lnTo>
                    <a:pt x="231" y="3512"/>
                  </a:lnTo>
                  <a:lnTo>
                    <a:pt x="215" y="3518"/>
                  </a:lnTo>
                  <a:lnTo>
                    <a:pt x="201" y="3524"/>
                  </a:lnTo>
                  <a:lnTo>
                    <a:pt x="199" y="3547"/>
                  </a:lnTo>
                  <a:lnTo>
                    <a:pt x="199" y="3547"/>
                  </a:lnTo>
                  <a:lnTo>
                    <a:pt x="217" y="3541"/>
                  </a:lnTo>
                  <a:lnTo>
                    <a:pt x="236" y="3533"/>
                  </a:lnTo>
                  <a:lnTo>
                    <a:pt x="262" y="3520"/>
                  </a:lnTo>
                  <a:lnTo>
                    <a:pt x="292" y="3502"/>
                  </a:lnTo>
                  <a:lnTo>
                    <a:pt x="323" y="3478"/>
                  </a:lnTo>
                  <a:lnTo>
                    <a:pt x="339" y="3462"/>
                  </a:lnTo>
                  <a:lnTo>
                    <a:pt x="355" y="3447"/>
                  </a:lnTo>
                  <a:lnTo>
                    <a:pt x="372" y="3427"/>
                  </a:lnTo>
                  <a:lnTo>
                    <a:pt x="388" y="3407"/>
                  </a:lnTo>
                  <a:lnTo>
                    <a:pt x="388" y="3407"/>
                  </a:lnTo>
                  <a:lnTo>
                    <a:pt x="394" y="3399"/>
                  </a:lnTo>
                  <a:lnTo>
                    <a:pt x="396" y="3399"/>
                  </a:lnTo>
                  <a:lnTo>
                    <a:pt x="398" y="3399"/>
                  </a:lnTo>
                  <a:lnTo>
                    <a:pt x="400" y="3403"/>
                  </a:lnTo>
                  <a:lnTo>
                    <a:pt x="398" y="3413"/>
                  </a:lnTo>
                  <a:lnTo>
                    <a:pt x="392" y="3435"/>
                  </a:lnTo>
                  <a:lnTo>
                    <a:pt x="386" y="3447"/>
                  </a:lnTo>
                  <a:lnTo>
                    <a:pt x="382" y="3457"/>
                  </a:lnTo>
                  <a:lnTo>
                    <a:pt x="382" y="3457"/>
                  </a:lnTo>
                  <a:lnTo>
                    <a:pt x="331" y="3543"/>
                  </a:lnTo>
                  <a:lnTo>
                    <a:pt x="300" y="3596"/>
                  </a:lnTo>
                  <a:lnTo>
                    <a:pt x="286" y="3618"/>
                  </a:lnTo>
                  <a:lnTo>
                    <a:pt x="276" y="3634"/>
                  </a:lnTo>
                  <a:lnTo>
                    <a:pt x="276" y="3634"/>
                  </a:lnTo>
                  <a:lnTo>
                    <a:pt x="286" y="3642"/>
                  </a:lnTo>
                  <a:lnTo>
                    <a:pt x="290" y="3642"/>
                  </a:lnTo>
                  <a:lnTo>
                    <a:pt x="290" y="3640"/>
                  </a:lnTo>
                  <a:lnTo>
                    <a:pt x="290" y="3640"/>
                  </a:lnTo>
                  <a:lnTo>
                    <a:pt x="290" y="3640"/>
                  </a:lnTo>
                  <a:lnTo>
                    <a:pt x="307" y="3618"/>
                  </a:lnTo>
                  <a:lnTo>
                    <a:pt x="321" y="3602"/>
                  </a:lnTo>
                  <a:lnTo>
                    <a:pt x="333" y="3592"/>
                  </a:lnTo>
                  <a:lnTo>
                    <a:pt x="333" y="3592"/>
                  </a:lnTo>
                  <a:lnTo>
                    <a:pt x="335" y="3592"/>
                  </a:lnTo>
                  <a:lnTo>
                    <a:pt x="337" y="3596"/>
                  </a:lnTo>
                  <a:lnTo>
                    <a:pt x="337" y="3612"/>
                  </a:lnTo>
                  <a:lnTo>
                    <a:pt x="333" y="3652"/>
                  </a:lnTo>
                  <a:lnTo>
                    <a:pt x="333" y="3652"/>
                  </a:lnTo>
                  <a:lnTo>
                    <a:pt x="333" y="3663"/>
                  </a:lnTo>
                  <a:lnTo>
                    <a:pt x="333" y="3673"/>
                  </a:lnTo>
                  <a:lnTo>
                    <a:pt x="337" y="3681"/>
                  </a:lnTo>
                  <a:lnTo>
                    <a:pt x="361" y="3673"/>
                  </a:lnTo>
                  <a:lnTo>
                    <a:pt x="361" y="3673"/>
                  </a:lnTo>
                  <a:lnTo>
                    <a:pt x="357" y="3665"/>
                  </a:lnTo>
                  <a:lnTo>
                    <a:pt x="355" y="3658"/>
                  </a:lnTo>
                  <a:lnTo>
                    <a:pt x="353" y="3644"/>
                  </a:lnTo>
                  <a:lnTo>
                    <a:pt x="351" y="3626"/>
                  </a:lnTo>
                  <a:lnTo>
                    <a:pt x="353" y="3604"/>
                  </a:lnTo>
                  <a:lnTo>
                    <a:pt x="359" y="3579"/>
                  </a:lnTo>
                  <a:lnTo>
                    <a:pt x="367" y="3549"/>
                  </a:lnTo>
                  <a:lnTo>
                    <a:pt x="367" y="3549"/>
                  </a:lnTo>
                  <a:lnTo>
                    <a:pt x="382" y="3510"/>
                  </a:lnTo>
                  <a:lnTo>
                    <a:pt x="402" y="3460"/>
                  </a:lnTo>
                  <a:lnTo>
                    <a:pt x="451" y="3348"/>
                  </a:lnTo>
                  <a:lnTo>
                    <a:pt x="503" y="3242"/>
                  </a:lnTo>
                  <a:lnTo>
                    <a:pt x="538" y="3171"/>
                  </a:lnTo>
                  <a:lnTo>
                    <a:pt x="538" y="3171"/>
                  </a:lnTo>
                  <a:lnTo>
                    <a:pt x="575" y="3106"/>
                  </a:lnTo>
                  <a:lnTo>
                    <a:pt x="629" y="3019"/>
                  </a:lnTo>
                  <a:lnTo>
                    <a:pt x="678" y="2934"/>
                  </a:lnTo>
                  <a:lnTo>
                    <a:pt x="709" y="2881"/>
                  </a:lnTo>
                  <a:lnTo>
                    <a:pt x="709" y="2881"/>
                  </a:lnTo>
                  <a:lnTo>
                    <a:pt x="717" y="2865"/>
                  </a:lnTo>
                  <a:lnTo>
                    <a:pt x="725" y="2853"/>
                  </a:lnTo>
                  <a:lnTo>
                    <a:pt x="735" y="2846"/>
                  </a:lnTo>
                  <a:lnTo>
                    <a:pt x="743" y="2842"/>
                  </a:lnTo>
                  <a:lnTo>
                    <a:pt x="745" y="2844"/>
                  </a:lnTo>
                  <a:lnTo>
                    <a:pt x="749" y="2844"/>
                  </a:lnTo>
                  <a:lnTo>
                    <a:pt x="753" y="2848"/>
                  </a:lnTo>
                  <a:lnTo>
                    <a:pt x="757" y="2853"/>
                  </a:lnTo>
                  <a:lnTo>
                    <a:pt x="761" y="2869"/>
                  </a:lnTo>
                  <a:lnTo>
                    <a:pt x="765" y="2895"/>
                  </a:lnTo>
                  <a:lnTo>
                    <a:pt x="765" y="2895"/>
                  </a:lnTo>
                  <a:lnTo>
                    <a:pt x="771" y="2928"/>
                  </a:lnTo>
                  <a:lnTo>
                    <a:pt x="777" y="2976"/>
                  </a:lnTo>
                  <a:lnTo>
                    <a:pt x="786" y="3029"/>
                  </a:lnTo>
                  <a:lnTo>
                    <a:pt x="794" y="3084"/>
                  </a:lnTo>
                  <a:lnTo>
                    <a:pt x="802" y="3143"/>
                  </a:lnTo>
                  <a:lnTo>
                    <a:pt x="806" y="3198"/>
                  </a:lnTo>
                  <a:lnTo>
                    <a:pt x="806" y="3224"/>
                  </a:lnTo>
                  <a:lnTo>
                    <a:pt x="804" y="3248"/>
                  </a:lnTo>
                  <a:lnTo>
                    <a:pt x="800" y="3267"/>
                  </a:lnTo>
                  <a:lnTo>
                    <a:pt x="796" y="3287"/>
                  </a:lnTo>
                  <a:lnTo>
                    <a:pt x="796" y="3287"/>
                  </a:lnTo>
                  <a:lnTo>
                    <a:pt x="782" y="3321"/>
                  </a:lnTo>
                  <a:lnTo>
                    <a:pt x="769" y="3354"/>
                  </a:lnTo>
                  <a:lnTo>
                    <a:pt x="753" y="3388"/>
                  </a:lnTo>
                  <a:lnTo>
                    <a:pt x="735" y="3421"/>
                  </a:lnTo>
                  <a:lnTo>
                    <a:pt x="717" y="3451"/>
                  </a:lnTo>
                  <a:lnTo>
                    <a:pt x="702" y="3476"/>
                  </a:lnTo>
                  <a:lnTo>
                    <a:pt x="684" y="3500"/>
                  </a:lnTo>
                  <a:lnTo>
                    <a:pt x="668" y="3520"/>
                  </a:lnTo>
                  <a:lnTo>
                    <a:pt x="668" y="3520"/>
                  </a:lnTo>
                  <a:lnTo>
                    <a:pt x="631" y="3555"/>
                  </a:lnTo>
                  <a:lnTo>
                    <a:pt x="587" y="3594"/>
                  </a:lnTo>
                  <a:lnTo>
                    <a:pt x="536" y="3636"/>
                  </a:lnTo>
                  <a:lnTo>
                    <a:pt x="552" y="3654"/>
                  </a:lnTo>
                  <a:lnTo>
                    <a:pt x="552" y="3654"/>
                  </a:lnTo>
                  <a:lnTo>
                    <a:pt x="603" y="3608"/>
                  </a:lnTo>
                  <a:lnTo>
                    <a:pt x="641" y="3577"/>
                  </a:lnTo>
                  <a:lnTo>
                    <a:pt x="656" y="3567"/>
                  </a:lnTo>
                  <a:lnTo>
                    <a:pt x="666" y="3563"/>
                  </a:lnTo>
                  <a:lnTo>
                    <a:pt x="666" y="3563"/>
                  </a:lnTo>
                  <a:lnTo>
                    <a:pt x="668" y="3563"/>
                  </a:lnTo>
                  <a:lnTo>
                    <a:pt x="670" y="3569"/>
                  </a:lnTo>
                  <a:lnTo>
                    <a:pt x="668" y="3585"/>
                  </a:lnTo>
                  <a:lnTo>
                    <a:pt x="666" y="3606"/>
                  </a:lnTo>
                  <a:lnTo>
                    <a:pt x="660" y="3634"/>
                  </a:lnTo>
                  <a:lnTo>
                    <a:pt x="648" y="3683"/>
                  </a:lnTo>
                  <a:lnTo>
                    <a:pt x="642" y="3705"/>
                  </a:lnTo>
                  <a:lnTo>
                    <a:pt x="668" y="3705"/>
                  </a:lnTo>
                  <a:lnTo>
                    <a:pt x="668" y="3705"/>
                  </a:lnTo>
                  <a:lnTo>
                    <a:pt x="684" y="3624"/>
                  </a:lnTo>
                  <a:lnTo>
                    <a:pt x="698" y="3563"/>
                  </a:lnTo>
                  <a:lnTo>
                    <a:pt x="704" y="3539"/>
                  </a:lnTo>
                  <a:lnTo>
                    <a:pt x="709" y="3524"/>
                  </a:lnTo>
                  <a:lnTo>
                    <a:pt x="709" y="3524"/>
                  </a:lnTo>
                  <a:lnTo>
                    <a:pt x="759" y="3441"/>
                  </a:lnTo>
                  <a:lnTo>
                    <a:pt x="792" y="3382"/>
                  </a:lnTo>
                  <a:lnTo>
                    <a:pt x="808" y="3352"/>
                  </a:lnTo>
                  <a:lnTo>
                    <a:pt x="820" y="3324"/>
                  </a:lnTo>
                  <a:lnTo>
                    <a:pt x="820" y="3324"/>
                  </a:lnTo>
                  <a:lnTo>
                    <a:pt x="832" y="3303"/>
                  </a:lnTo>
                  <a:lnTo>
                    <a:pt x="838" y="3293"/>
                  </a:lnTo>
                  <a:lnTo>
                    <a:pt x="842" y="3291"/>
                  </a:lnTo>
                  <a:lnTo>
                    <a:pt x="844" y="3291"/>
                  </a:lnTo>
                  <a:lnTo>
                    <a:pt x="845" y="3291"/>
                  </a:lnTo>
                  <a:lnTo>
                    <a:pt x="847" y="3295"/>
                  </a:lnTo>
                  <a:lnTo>
                    <a:pt x="849" y="3305"/>
                  </a:lnTo>
                  <a:lnTo>
                    <a:pt x="851" y="3319"/>
                  </a:lnTo>
                  <a:lnTo>
                    <a:pt x="851" y="3348"/>
                  </a:lnTo>
                  <a:lnTo>
                    <a:pt x="851" y="3348"/>
                  </a:lnTo>
                  <a:lnTo>
                    <a:pt x="855" y="3466"/>
                  </a:lnTo>
                  <a:lnTo>
                    <a:pt x="857" y="3539"/>
                  </a:lnTo>
                  <a:lnTo>
                    <a:pt x="859" y="3591"/>
                  </a:lnTo>
                  <a:lnTo>
                    <a:pt x="859" y="3591"/>
                  </a:lnTo>
                  <a:lnTo>
                    <a:pt x="855" y="3610"/>
                  </a:lnTo>
                  <a:lnTo>
                    <a:pt x="845" y="3638"/>
                  </a:lnTo>
                  <a:lnTo>
                    <a:pt x="834" y="3669"/>
                  </a:lnTo>
                  <a:lnTo>
                    <a:pt x="820" y="3701"/>
                  </a:lnTo>
                  <a:lnTo>
                    <a:pt x="794" y="3756"/>
                  </a:lnTo>
                  <a:lnTo>
                    <a:pt x="784" y="3780"/>
                  </a:lnTo>
                  <a:lnTo>
                    <a:pt x="806" y="3794"/>
                  </a:lnTo>
                  <a:lnTo>
                    <a:pt x="806" y="3794"/>
                  </a:lnTo>
                  <a:lnTo>
                    <a:pt x="836" y="3725"/>
                  </a:lnTo>
                  <a:lnTo>
                    <a:pt x="871" y="3646"/>
                  </a:lnTo>
                  <a:lnTo>
                    <a:pt x="871" y="3646"/>
                  </a:lnTo>
                  <a:lnTo>
                    <a:pt x="871" y="3644"/>
                  </a:lnTo>
                  <a:lnTo>
                    <a:pt x="873" y="3644"/>
                  </a:lnTo>
                  <a:lnTo>
                    <a:pt x="873" y="3650"/>
                  </a:lnTo>
                  <a:lnTo>
                    <a:pt x="877" y="3673"/>
                  </a:lnTo>
                  <a:lnTo>
                    <a:pt x="881" y="3709"/>
                  </a:lnTo>
                  <a:lnTo>
                    <a:pt x="883" y="3740"/>
                  </a:lnTo>
                  <a:lnTo>
                    <a:pt x="883" y="3740"/>
                  </a:lnTo>
                  <a:lnTo>
                    <a:pt x="889" y="3774"/>
                  </a:lnTo>
                  <a:lnTo>
                    <a:pt x="909" y="3772"/>
                  </a:lnTo>
                  <a:lnTo>
                    <a:pt x="909" y="3772"/>
                  </a:lnTo>
                  <a:lnTo>
                    <a:pt x="899" y="3709"/>
                  </a:lnTo>
                  <a:lnTo>
                    <a:pt x="893" y="3652"/>
                  </a:lnTo>
                  <a:lnTo>
                    <a:pt x="889" y="3598"/>
                  </a:lnTo>
                  <a:lnTo>
                    <a:pt x="889" y="3598"/>
                  </a:lnTo>
                  <a:lnTo>
                    <a:pt x="885" y="3451"/>
                  </a:lnTo>
                  <a:lnTo>
                    <a:pt x="885" y="3374"/>
                  </a:lnTo>
                  <a:lnTo>
                    <a:pt x="885" y="3324"/>
                  </a:lnTo>
                  <a:lnTo>
                    <a:pt x="885" y="3324"/>
                  </a:lnTo>
                  <a:lnTo>
                    <a:pt x="887" y="3317"/>
                  </a:lnTo>
                  <a:lnTo>
                    <a:pt x="889" y="3315"/>
                  </a:lnTo>
                  <a:lnTo>
                    <a:pt x="891" y="3317"/>
                  </a:lnTo>
                  <a:lnTo>
                    <a:pt x="895" y="3326"/>
                  </a:lnTo>
                  <a:lnTo>
                    <a:pt x="903" y="3340"/>
                  </a:lnTo>
                  <a:lnTo>
                    <a:pt x="916" y="3380"/>
                  </a:lnTo>
                  <a:lnTo>
                    <a:pt x="934" y="3419"/>
                  </a:lnTo>
                  <a:lnTo>
                    <a:pt x="934" y="3419"/>
                  </a:lnTo>
                  <a:lnTo>
                    <a:pt x="952" y="3458"/>
                  </a:lnTo>
                  <a:lnTo>
                    <a:pt x="974" y="3500"/>
                  </a:lnTo>
                  <a:lnTo>
                    <a:pt x="989" y="3537"/>
                  </a:lnTo>
                  <a:lnTo>
                    <a:pt x="995" y="3553"/>
                  </a:lnTo>
                  <a:lnTo>
                    <a:pt x="997" y="3567"/>
                  </a:lnTo>
                  <a:lnTo>
                    <a:pt x="997" y="3567"/>
                  </a:lnTo>
                  <a:lnTo>
                    <a:pt x="997" y="3656"/>
                  </a:lnTo>
                  <a:lnTo>
                    <a:pt x="1017" y="3658"/>
                  </a:lnTo>
                  <a:lnTo>
                    <a:pt x="1017" y="3658"/>
                  </a:lnTo>
                  <a:lnTo>
                    <a:pt x="1013" y="3610"/>
                  </a:lnTo>
                  <a:lnTo>
                    <a:pt x="1013" y="3581"/>
                  </a:lnTo>
                  <a:lnTo>
                    <a:pt x="1015" y="3575"/>
                  </a:lnTo>
                  <a:lnTo>
                    <a:pt x="1015" y="3573"/>
                  </a:lnTo>
                  <a:lnTo>
                    <a:pt x="1017" y="3575"/>
                  </a:lnTo>
                  <a:lnTo>
                    <a:pt x="1017" y="3575"/>
                  </a:lnTo>
                  <a:lnTo>
                    <a:pt x="1031" y="3589"/>
                  </a:lnTo>
                  <a:lnTo>
                    <a:pt x="1049" y="3604"/>
                  </a:lnTo>
                  <a:lnTo>
                    <a:pt x="1070" y="3626"/>
                  </a:lnTo>
                  <a:lnTo>
                    <a:pt x="1082" y="3612"/>
                  </a:lnTo>
                  <a:lnTo>
                    <a:pt x="1082" y="3612"/>
                  </a:lnTo>
                  <a:lnTo>
                    <a:pt x="1070" y="3598"/>
                  </a:lnTo>
                  <a:lnTo>
                    <a:pt x="1043" y="3557"/>
                  </a:lnTo>
                  <a:lnTo>
                    <a:pt x="1023" y="3529"/>
                  </a:lnTo>
                  <a:lnTo>
                    <a:pt x="1003" y="3496"/>
                  </a:lnTo>
                  <a:lnTo>
                    <a:pt x="983" y="3458"/>
                  </a:lnTo>
                  <a:lnTo>
                    <a:pt x="966" y="3417"/>
                  </a:lnTo>
                  <a:lnTo>
                    <a:pt x="966" y="3417"/>
                  </a:lnTo>
                  <a:lnTo>
                    <a:pt x="932" y="3338"/>
                  </a:lnTo>
                  <a:lnTo>
                    <a:pt x="918" y="3301"/>
                  </a:lnTo>
                  <a:lnTo>
                    <a:pt x="907" y="3261"/>
                  </a:lnTo>
                  <a:lnTo>
                    <a:pt x="895" y="3220"/>
                  </a:lnTo>
                  <a:lnTo>
                    <a:pt x="883" y="3175"/>
                  </a:lnTo>
                  <a:lnTo>
                    <a:pt x="873" y="3121"/>
                  </a:lnTo>
                  <a:lnTo>
                    <a:pt x="861" y="3062"/>
                  </a:lnTo>
                  <a:lnTo>
                    <a:pt x="861" y="3062"/>
                  </a:lnTo>
                  <a:lnTo>
                    <a:pt x="820" y="2840"/>
                  </a:lnTo>
                  <a:lnTo>
                    <a:pt x="808" y="2757"/>
                  </a:lnTo>
                  <a:lnTo>
                    <a:pt x="804" y="2723"/>
                  </a:lnTo>
                  <a:lnTo>
                    <a:pt x="802" y="2696"/>
                  </a:lnTo>
                  <a:lnTo>
                    <a:pt x="802" y="2696"/>
                  </a:lnTo>
                  <a:lnTo>
                    <a:pt x="802" y="2668"/>
                  </a:lnTo>
                  <a:lnTo>
                    <a:pt x="804" y="2639"/>
                  </a:lnTo>
                  <a:lnTo>
                    <a:pt x="810" y="2578"/>
                  </a:lnTo>
                  <a:lnTo>
                    <a:pt x="820" y="2477"/>
                  </a:lnTo>
                  <a:lnTo>
                    <a:pt x="820" y="2477"/>
                  </a:lnTo>
                  <a:lnTo>
                    <a:pt x="822" y="2461"/>
                  </a:lnTo>
                  <a:lnTo>
                    <a:pt x="826" y="2449"/>
                  </a:lnTo>
                  <a:lnTo>
                    <a:pt x="832" y="2442"/>
                  </a:lnTo>
                  <a:lnTo>
                    <a:pt x="836" y="2440"/>
                  </a:lnTo>
                  <a:lnTo>
                    <a:pt x="840" y="2438"/>
                  </a:lnTo>
                  <a:lnTo>
                    <a:pt x="842" y="2440"/>
                  </a:lnTo>
                  <a:lnTo>
                    <a:pt x="847" y="2445"/>
                  </a:lnTo>
                  <a:lnTo>
                    <a:pt x="853" y="2457"/>
                  </a:lnTo>
                  <a:lnTo>
                    <a:pt x="859" y="2473"/>
                  </a:lnTo>
                  <a:lnTo>
                    <a:pt x="859" y="2473"/>
                  </a:lnTo>
                  <a:lnTo>
                    <a:pt x="865" y="2497"/>
                  </a:lnTo>
                  <a:lnTo>
                    <a:pt x="879" y="2530"/>
                  </a:lnTo>
                  <a:lnTo>
                    <a:pt x="913" y="2605"/>
                  </a:lnTo>
                  <a:lnTo>
                    <a:pt x="946" y="2680"/>
                  </a:lnTo>
                  <a:lnTo>
                    <a:pt x="960" y="2710"/>
                  </a:lnTo>
                  <a:lnTo>
                    <a:pt x="968" y="2731"/>
                  </a:lnTo>
                  <a:lnTo>
                    <a:pt x="968" y="2731"/>
                  </a:lnTo>
                  <a:lnTo>
                    <a:pt x="972" y="2747"/>
                  </a:lnTo>
                  <a:lnTo>
                    <a:pt x="974" y="2767"/>
                  </a:lnTo>
                  <a:lnTo>
                    <a:pt x="974" y="2804"/>
                  </a:lnTo>
                  <a:lnTo>
                    <a:pt x="974" y="2834"/>
                  </a:lnTo>
                  <a:lnTo>
                    <a:pt x="972" y="2846"/>
                  </a:lnTo>
                  <a:lnTo>
                    <a:pt x="1001" y="2853"/>
                  </a:lnTo>
                  <a:lnTo>
                    <a:pt x="1001" y="2782"/>
                  </a:lnTo>
                  <a:lnTo>
                    <a:pt x="1064" y="2928"/>
                  </a:lnTo>
                  <a:lnTo>
                    <a:pt x="1100" y="2909"/>
                  </a:lnTo>
                  <a:lnTo>
                    <a:pt x="1100" y="2909"/>
                  </a:lnTo>
                  <a:lnTo>
                    <a:pt x="1031" y="2769"/>
                  </a:lnTo>
                  <a:lnTo>
                    <a:pt x="980" y="2662"/>
                  </a:lnTo>
                  <a:lnTo>
                    <a:pt x="960" y="2621"/>
                  </a:lnTo>
                  <a:lnTo>
                    <a:pt x="950" y="2595"/>
                  </a:lnTo>
                  <a:lnTo>
                    <a:pt x="950" y="2595"/>
                  </a:lnTo>
                  <a:lnTo>
                    <a:pt x="944" y="2581"/>
                  </a:lnTo>
                  <a:lnTo>
                    <a:pt x="944" y="2574"/>
                  </a:lnTo>
                  <a:lnTo>
                    <a:pt x="944" y="2572"/>
                  </a:lnTo>
                  <a:lnTo>
                    <a:pt x="948" y="2574"/>
                  </a:lnTo>
                  <a:lnTo>
                    <a:pt x="962" y="2587"/>
                  </a:lnTo>
                  <a:lnTo>
                    <a:pt x="981" y="2609"/>
                  </a:lnTo>
                  <a:lnTo>
                    <a:pt x="981" y="2609"/>
                  </a:lnTo>
                  <a:lnTo>
                    <a:pt x="993" y="2623"/>
                  </a:lnTo>
                  <a:lnTo>
                    <a:pt x="1011" y="2635"/>
                  </a:lnTo>
                  <a:lnTo>
                    <a:pt x="1029" y="2647"/>
                  </a:lnTo>
                  <a:lnTo>
                    <a:pt x="1049" y="2656"/>
                  </a:lnTo>
                  <a:lnTo>
                    <a:pt x="1082" y="2672"/>
                  </a:lnTo>
                  <a:lnTo>
                    <a:pt x="1096" y="2678"/>
                  </a:lnTo>
                  <a:lnTo>
                    <a:pt x="1102" y="2648"/>
                  </a:lnTo>
                  <a:lnTo>
                    <a:pt x="1102" y="2648"/>
                  </a:lnTo>
                  <a:lnTo>
                    <a:pt x="1086" y="2641"/>
                  </a:lnTo>
                  <a:lnTo>
                    <a:pt x="1047" y="2613"/>
                  </a:lnTo>
                  <a:lnTo>
                    <a:pt x="1023" y="2595"/>
                  </a:lnTo>
                  <a:lnTo>
                    <a:pt x="997" y="2574"/>
                  </a:lnTo>
                  <a:lnTo>
                    <a:pt x="972" y="2548"/>
                  </a:lnTo>
                  <a:lnTo>
                    <a:pt x="946" y="2522"/>
                  </a:lnTo>
                  <a:lnTo>
                    <a:pt x="946" y="2522"/>
                  </a:lnTo>
                  <a:lnTo>
                    <a:pt x="924" y="2493"/>
                  </a:lnTo>
                  <a:lnTo>
                    <a:pt x="907" y="2463"/>
                  </a:lnTo>
                  <a:lnTo>
                    <a:pt x="893" y="2434"/>
                  </a:lnTo>
                  <a:lnTo>
                    <a:pt x="881" y="2404"/>
                  </a:lnTo>
                  <a:lnTo>
                    <a:pt x="871" y="2377"/>
                  </a:lnTo>
                  <a:lnTo>
                    <a:pt x="865" y="2351"/>
                  </a:lnTo>
                  <a:lnTo>
                    <a:pt x="861" y="2329"/>
                  </a:lnTo>
                  <a:lnTo>
                    <a:pt x="859" y="2309"/>
                  </a:lnTo>
                  <a:lnTo>
                    <a:pt x="859" y="2309"/>
                  </a:lnTo>
                  <a:lnTo>
                    <a:pt x="857" y="2294"/>
                  </a:lnTo>
                  <a:lnTo>
                    <a:pt x="859" y="2274"/>
                  </a:lnTo>
                  <a:lnTo>
                    <a:pt x="861" y="2252"/>
                  </a:lnTo>
                  <a:lnTo>
                    <a:pt x="867" y="2227"/>
                  </a:lnTo>
                  <a:lnTo>
                    <a:pt x="877" y="2197"/>
                  </a:lnTo>
                  <a:lnTo>
                    <a:pt x="893" y="2162"/>
                  </a:lnTo>
                  <a:lnTo>
                    <a:pt x="913" y="2120"/>
                  </a:lnTo>
                  <a:lnTo>
                    <a:pt x="938" y="2073"/>
                  </a:lnTo>
                  <a:lnTo>
                    <a:pt x="938" y="2073"/>
                  </a:lnTo>
                  <a:lnTo>
                    <a:pt x="978" y="2008"/>
                  </a:lnTo>
                  <a:lnTo>
                    <a:pt x="1037" y="1921"/>
                  </a:lnTo>
                  <a:lnTo>
                    <a:pt x="1108" y="1817"/>
                  </a:lnTo>
                  <a:lnTo>
                    <a:pt x="1186" y="1706"/>
                  </a:lnTo>
                  <a:lnTo>
                    <a:pt x="1271" y="1592"/>
                  </a:lnTo>
                  <a:lnTo>
                    <a:pt x="1352" y="1486"/>
                  </a:lnTo>
                  <a:lnTo>
                    <a:pt x="1427" y="1389"/>
                  </a:lnTo>
                  <a:lnTo>
                    <a:pt x="1490" y="1314"/>
                  </a:lnTo>
                  <a:lnTo>
                    <a:pt x="1490" y="1314"/>
                  </a:lnTo>
                  <a:lnTo>
                    <a:pt x="1581" y="1212"/>
                  </a:lnTo>
                  <a:lnTo>
                    <a:pt x="1618" y="1170"/>
                  </a:lnTo>
                  <a:lnTo>
                    <a:pt x="1650" y="1139"/>
                  </a:lnTo>
                  <a:lnTo>
                    <a:pt x="1677" y="1113"/>
                  </a:lnTo>
                  <a:lnTo>
                    <a:pt x="1691" y="1105"/>
                  </a:lnTo>
                  <a:lnTo>
                    <a:pt x="1703" y="1097"/>
                  </a:lnTo>
                  <a:lnTo>
                    <a:pt x="1717" y="1092"/>
                  </a:lnTo>
                  <a:lnTo>
                    <a:pt x="1728" y="1086"/>
                  </a:lnTo>
                  <a:lnTo>
                    <a:pt x="1740" y="1084"/>
                  </a:lnTo>
                  <a:lnTo>
                    <a:pt x="1754" y="1084"/>
                  </a:lnTo>
                  <a:lnTo>
                    <a:pt x="1754" y="1084"/>
                  </a:lnTo>
                  <a:lnTo>
                    <a:pt x="1766" y="1084"/>
                  </a:lnTo>
                  <a:lnTo>
                    <a:pt x="1780" y="1086"/>
                  </a:lnTo>
                  <a:lnTo>
                    <a:pt x="1792" y="1092"/>
                  </a:lnTo>
                  <a:lnTo>
                    <a:pt x="1803" y="1097"/>
                  </a:lnTo>
                  <a:lnTo>
                    <a:pt x="1817" y="1105"/>
                  </a:lnTo>
                  <a:lnTo>
                    <a:pt x="1831" y="1113"/>
                  </a:lnTo>
                  <a:lnTo>
                    <a:pt x="1859" y="1139"/>
                  </a:lnTo>
                  <a:lnTo>
                    <a:pt x="1890" y="1170"/>
                  </a:lnTo>
                  <a:lnTo>
                    <a:pt x="1926" y="1212"/>
                  </a:lnTo>
                  <a:lnTo>
                    <a:pt x="2016" y="1314"/>
                  </a:lnTo>
                  <a:lnTo>
                    <a:pt x="2016" y="1314"/>
                  </a:lnTo>
                  <a:lnTo>
                    <a:pt x="2079" y="1389"/>
                  </a:lnTo>
                  <a:lnTo>
                    <a:pt x="2154" y="1486"/>
                  </a:lnTo>
                  <a:lnTo>
                    <a:pt x="2237" y="1592"/>
                  </a:lnTo>
                  <a:lnTo>
                    <a:pt x="2320" y="1706"/>
                  </a:lnTo>
                  <a:lnTo>
                    <a:pt x="2401" y="1817"/>
                  </a:lnTo>
                  <a:lnTo>
                    <a:pt x="2472" y="1921"/>
                  </a:lnTo>
                  <a:lnTo>
                    <a:pt x="2531" y="2008"/>
                  </a:lnTo>
                  <a:lnTo>
                    <a:pt x="2570" y="2073"/>
                  </a:lnTo>
                  <a:lnTo>
                    <a:pt x="2570" y="2073"/>
                  </a:lnTo>
                  <a:lnTo>
                    <a:pt x="2596" y="2120"/>
                  </a:lnTo>
                  <a:lnTo>
                    <a:pt x="2615" y="2162"/>
                  </a:lnTo>
                  <a:lnTo>
                    <a:pt x="2629" y="2197"/>
                  </a:lnTo>
                  <a:lnTo>
                    <a:pt x="2639" y="2227"/>
                  </a:lnTo>
                  <a:lnTo>
                    <a:pt x="2645" y="2252"/>
                  </a:lnTo>
                  <a:lnTo>
                    <a:pt x="2649" y="2274"/>
                  </a:lnTo>
                  <a:lnTo>
                    <a:pt x="2649" y="2294"/>
                  </a:lnTo>
                  <a:lnTo>
                    <a:pt x="2649" y="2309"/>
                  </a:lnTo>
                  <a:lnTo>
                    <a:pt x="2649" y="2309"/>
                  </a:lnTo>
                  <a:lnTo>
                    <a:pt x="2647" y="2329"/>
                  </a:lnTo>
                  <a:lnTo>
                    <a:pt x="2643" y="2351"/>
                  </a:lnTo>
                  <a:lnTo>
                    <a:pt x="2635" y="2377"/>
                  </a:lnTo>
                  <a:lnTo>
                    <a:pt x="2627" y="2404"/>
                  </a:lnTo>
                  <a:lnTo>
                    <a:pt x="2615" y="2434"/>
                  </a:lnTo>
                  <a:lnTo>
                    <a:pt x="2600" y="2463"/>
                  </a:lnTo>
                  <a:lnTo>
                    <a:pt x="2582" y="2493"/>
                  </a:lnTo>
                  <a:lnTo>
                    <a:pt x="2560" y="2522"/>
                  </a:lnTo>
                  <a:lnTo>
                    <a:pt x="2560" y="2522"/>
                  </a:lnTo>
                  <a:lnTo>
                    <a:pt x="2537" y="2548"/>
                  </a:lnTo>
                  <a:lnTo>
                    <a:pt x="2511" y="2574"/>
                  </a:lnTo>
                  <a:lnTo>
                    <a:pt x="2485" y="2595"/>
                  </a:lnTo>
                  <a:lnTo>
                    <a:pt x="2460" y="2613"/>
                  </a:lnTo>
                  <a:lnTo>
                    <a:pt x="2420" y="2641"/>
                  </a:lnTo>
                  <a:lnTo>
                    <a:pt x="2407" y="2648"/>
                  </a:lnTo>
                  <a:lnTo>
                    <a:pt x="2412" y="2678"/>
                  </a:lnTo>
                  <a:lnTo>
                    <a:pt x="2412" y="2678"/>
                  </a:lnTo>
                  <a:lnTo>
                    <a:pt x="2426" y="2672"/>
                  </a:lnTo>
                  <a:lnTo>
                    <a:pt x="2458" y="2656"/>
                  </a:lnTo>
                  <a:lnTo>
                    <a:pt x="2477" y="2647"/>
                  </a:lnTo>
                  <a:lnTo>
                    <a:pt x="2497" y="2635"/>
                  </a:lnTo>
                  <a:lnTo>
                    <a:pt x="2513" y="2623"/>
                  </a:lnTo>
                  <a:lnTo>
                    <a:pt x="2527" y="2609"/>
                  </a:lnTo>
                  <a:lnTo>
                    <a:pt x="2527" y="2609"/>
                  </a:lnTo>
                  <a:lnTo>
                    <a:pt x="2546" y="2587"/>
                  </a:lnTo>
                  <a:lnTo>
                    <a:pt x="2558" y="2574"/>
                  </a:lnTo>
                  <a:lnTo>
                    <a:pt x="2562" y="2572"/>
                  </a:lnTo>
                  <a:lnTo>
                    <a:pt x="2564" y="2574"/>
                  </a:lnTo>
                  <a:lnTo>
                    <a:pt x="2562" y="2581"/>
                  </a:lnTo>
                  <a:lnTo>
                    <a:pt x="2558" y="2595"/>
                  </a:lnTo>
                  <a:lnTo>
                    <a:pt x="2558" y="2595"/>
                  </a:lnTo>
                  <a:lnTo>
                    <a:pt x="2546" y="2621"/>
                  </a:lnTo>
                  <a:lnTo>
                    <a:pt x="2529" y="2662"/>
                  </a:lnTo>
                  <a:lnTo>
                    <a:pt x="2477" y="2769"/>
                  </a:lnTo>
                  <a:lnTo>
                    <a:pt x="2408" y="2909"/>
                  </a:lnTo>
                  <a:lnTo>
                    <a:pt x="2442" y="2928"/>
                  </a:lnTo>
                  <a:lnTo>
                    <a:pt x="2505" y="2782"/>
                  </a:lnTo>
                  <a:lnTo>
                    <a:pt x="2507" y="2853"/>
                  </a:lnTo>
                  <a:lnTo>
                    <a:pt x="2537" y="2846"/>
                  </a:lnTo>
                  <a:lnTo>
                    <a:pt x="2537" y="2846"/>
                  </a:lnTo>
                  <a:lnTo>
                    <a:pt x="2535" y="2834"/>
                  </a:lnTo>
                  <a:lnTo>
                    <a:pt x="2533" y="2804"/>
                  </a:lnTo>
                  <a:lnTo>
                    <a:pt x="2533" y="2767"/>
                  </a:lnTo>
                  <a:lnTo>
                    <a:pt x="2537" y="2747"/>
                  </a:lnTo>
                  <a:lnTo>
                    <a:pt x="2541" y="2731"/>
                  </a:lnTo>
                  <a:lnTo>
                    <a:pt x="2541" y="2731"/>
                  </a:lnTo>
                  <a:lnTo>
                    <a:pt x="2548" y="2710"/>
                  </a:lnTo>
                  <a:lnTo>
                    <a:pt x="2560" y="2680"/>
                  </a:lnTo>
                  <a:lnTo>
                    <a:pt x="2596" y="2605"/>
                  </a:lnTo>
                  <a:lnTo>
                    <a:pt x="2629" y="2530"/>
                  </a:lnTo>
                  <a:lnTo>
                    <a:pt x="2641" y="2497"/>
                  </a:lnTo>
                  <a:lnTo>
                    <a:pt x="2649" y="2473"/>
                  </a:lnTo>
                  <a:lnTo>
                    <a:pt x="2649" y="2473"/>
                  </a:lnTo>
                  <a:lnTo>
                    <a:pt x="2653" y="2457"/>
                  </a:lnTo>
                  <a:lnTo>
                    <a:pt x="2659" y="2445"/>
                  </a:lnTo>
                  <a:lnTo>
                    <a:pt x="2665" y="2440"/>
                  </a:lnTo>
                  <a:lnTo>
                    <a:pt x="2669" y="2438"/>
                  </a:lnTo>
                  <a:lnTo>
                    <a:pt x="2671" y="2440"/>
                  </a:lnTo>
                  <a:lnTo>
                    <a:pt x="2677" y="2442"/>
                  </a:lnTo>
                  <a:lnTo>
                    <a:pt x="2680" y="2449"/>
                  </a:lnTo>
                  <a:lnTo>
                    <a:pt x="2684" y="2461"/>
                  </a:lnTo>
                  <a:lnTo>
                    <a:pt x="2686" y="2477"/>
                  </a:lnTo>
                  <a:lnTo>
                    <a:pt x="2686" y="2477"/>
                  </a:lnTo>
                  <a:lnTo>
                    <a:pt x="2698" y="2578"/>
                  </a:lnTo>
                  <a:lnTo>
                    <a:pt x="2704" y="2639"/>
                  </a:lnTo>
                  <a:lnTo>
                    <a:pt x="2704" y="2668"/>
                  </a:lnTo>
                  <a:lnTo>
                    <a:pt x="2706" y="2696"/>
                  </a:lnTo>
                  <a:lnTo>
                    <a:pt x="2706" y="2696"/>
                  </a:lnTo>
                  <a:lnTo>
                    <a:pt x="2704" y="2723"/>
                  </a:lnTo>
                  <a:lnTo>
                    <a:pt x="2700" y="2757"/>
                  </a:lnTo>
                  <a:lnTo>
                    <a:pt x="2686" y="2840"/>
                  </a:lnTo>
                  <a:lnTo>
                    <a:pt x="2647" y="3062"/>
                  </a:lnTo>
                  <a:lnTo>
                    <a:pt x="2647" y="3062"/>
                  </a:lnTo>
                  <a:lnTo>
                    <a:pt x="2635" y="3121"/>
                  </a:lnTo>
                  <a:lnTo>
                    <a:pt x="2623" y="3175"/>
                  </a:lnTo>
                  <a:lnTo>
                    <a:pt x="2613" y="3220"/>
                  </a:lnTo>
                  <a:lnTo>
                    <a:pt x="2602" y="3261"/>
                  </a:lnTo>
                  <a:lnTo>
                    <a:pt x="2588" y="3301"/>
                  </a:lnTo>
                  <a:lnTo>
                    <a:pt x="2574" y="3338"/>
                  </a:lnTo>
                  <a:lnTo>
                    <a:pt x="2543" y="3417"/>
                  </a:lnTo>
                  <a:lnTo>
                    <a:pt x="2543" y="3417"/>
                  </a:lnTo>
                  <a:lnTo>
                    <a:pt x="2523" y="3458"/>
                  </a:lnTo>
                  <a:lnTo>
                    <a:pt x="2503" y="3496"/>
                  </a:lnTo>
                  <a:lnTo>
                    <a:pt x="2483" y="3529"/>
                  </a:lnTo>
                  <a:lnTo>
                    <a:pt x="2466" y="3557"/>
                  </a:lnTo>
                  <a:lnTo>
                    <a:pt x="2436" y="3598"/>
                  </a:lnTo>
                  <a:lnTo>
                    <a:pt x="2426" y="3612"/>
                  </a:lnTo>
                  <a:lnTo>
                    <a:pt x="2438" y="3626"/>
                  </a:lnTo>
                  <a:lnTo>
                    <a:pt x="2438" y="3626"/>
                  </a:lnTo>
                  <a:lnTo>
                    <a:pt x="2460" y="3604"/>
                  </a:lnTo>
                  <a:lnTo>
                    <a:pt x="2477" y="3589"/>
                  </a:lnTo>
                  <a:lnTo>
                    <a:pt x="2489" y="3575"/>
                  </a:lnTo>
                  <a:lnTo>
                    <a:pt x="2489" y="3575"/>
                  </a:lnTo>
                  <a:lnTo>
                    <a:pt x="2491" y="3573"/>
                  </a:lnTo>
                  <a:lnTo>
                    <a:pt x="2493" y="3575"/>
                  </a:lnTo>
                  <a:lnTo>
                    <a:pt x="2495" y="3581"/>
                  </a:lnTo>
                  <a:lnTo>
                    <a:pt x="2493" y="3610"/>
                  </a:lnTo>
                  <a:lnTo>
                    <a:pt x="2489" y="3658"/>
                  </a:lnTo>
                  <a:lnTo>
                    <a:pt x="2509" y="3656"/>
                  </a:lnTo>
                  <a:lnTo>
                    <a:pt x="2509" y="3656"/>
                  </a:lnTo>
                  <a:lnTo>
                    <a:pt x="2511" y="3567"/>
                  </a:lnTo>
                  <a:lnTo>
                    <a:pt x="2511" y="3567"/>
                  </a:lnTo>
                  <a:lnTo>
                    <a:pt x="2513" y="3553"/>
                  </a:lnTo>
                  <a:lnTo>
                    <a:pt x="2517" y="3537"/>
                  </a:lnTo>
                  <a:lnTo>
                    <a:pt x="2535" y="3500"/>
                  </a:lnTo>
                  <a:lnTo>
                    <a:pt x="2554" y="3458"/>
                  </a:lnTo>
                  <a:lnTo>
                    <a:pt x="2574" y="3419"/>
                  </a:lnTo>
                  <a:lnTo>
                    <a:pt x="2574" y="3419"/>
                  </a:lnTo>
                  <a:lnTo>
                    <a:pt x="2590" y="3380"/>
                  </a:lnTo>
                  <a:lnTo>
                    <a:pt x="2606" y="3340"/>
                  </a:lnTo>
                  <a:lnTo>
                    <a:pt x="2611" y="3326"/>
                  </a:lnTo>
                  <a:lnTo>
                    <a:pt x="2617" y="3317"/>
                  </a:lnTo>
                  <a:lnTo>
                    <a:pt x="2619" y="3315"/>
                  </a:lnTo>
                  <a:lnTo>
                    <a:pt x="2621" y="3317"/>
                  </a:lnTo>
                  <a:lnTo>
                    <a:pt x="2623" y="3324"/>
                  </a:lnTo>
                  <a:lnTo>
                    <a:pt x="2623" y="3324"/>
                  </a:lnTo>
                  <a:lnTo>
                    <a:pt x="2623" y="3374"/>
                  </a:lnTo>
                  <a:lnTo>
                    <a:pt x="2621" y="3451"/>
                  </a:lnTo>
                  <a:lnTo>
                    <a:pt x="2619" y="3598"/>
                  </a:lnTo>
                  <a:lnTo>
                    <a:pt x="2619" y="3598"/>
                  </a:lnTo>
                  <a:lnTo>
                    <a:pt x="2615" y="3652"/>
                  </a:lnTo>
                  <a:lnTo>
                    <a:pt x="2608" y="3709"/>
                  </a:lnTo>
                  <a:lnTo>
                    <a:pt x="2600" y="3772"/>
                  </a:lnTo>
                  <a:lnTo>
                    <a:pt x="2619" y="3774"/>
                  </a:lnTo>
                  <a:lnTo>
                    <a:pt x="2619" y="3774"/>
                  </a:lnTo>
                  <a:lnTo>
                    <a:pt x="2623" y="3740"/>
                  </a:lnTo>
                  <a:lnTo>
                    <a:pt x="2623" y="3740"/>
                  </a:lnTo>
                  <a:lnTo>
                    <a:pt x="2627" y="3709"/>
                  </a:lnTo>
                  <a:lnTo>
                    <a:pt x="2631" y="3673"/>
                  </a:lnTo>
                  <a:lnTo>
                    <a:pt x="2633" y="3650"/>
                  </a:lnTo>
                  <a:lnTo>
                    <a:pt x="2635" y="3644"/>
                  </a:lnTo>
                  <a:lnTo>
                    <a:pt x="2635" y="3644"/>
                  </a:lnTo>
                  <a:lnTo>
                    <a:pt x="2637" y="3646"/>
                  </a:lnTo>
                  <a:lnTo>
                    <a:pt x="2637" y="3646"/>
                  </a:lnTo>
                  <a:lnTo>
                    <a:pt x="2671" y="3725"/>
                  </a:lnTo>
                  <a:lnTo>
                    <a:pt x="2702" y="3794"/>
                  </a:lnTo>
                  <a:lnTo>
                    <a:pt x="2724" y="3780"/>
                  </a:lnTo>
                  <a:lnTo>
                    <a:pt x="2724" y="3780"/>
                  </a:lnTo>
                  <a:lnTo>
                    <a:pt x="2712" y="3756"/>
                  </a:lnTo>
                  <a:lnTo>
                    <a:pt x="2686" y="3701"/>
                  </a:lnTo>
                  <a:lnTo>
                    <a:pt x="2673" y="3669"/>
                  </a:lnTo>
                  <a:lnTo>
                    <a:pt x="2661" y="3638"/>
                  </a:lnTo>
                  <a:lnTo>
                    <a:pt x="2653" y="3610"/>
                  </a:lnTo>
                  <a:lnTo>
                    <a:pt x="2649" y="3591"/>
                  </a:lnTo>
                  <a:lnTo>
                    <a:pt x="2649" y="3591"/>
                  </a:lnTo>
                  <a:lnTo>
                    <a:pt x="2649" y="3539"/>
                  </a:lnTo>
                  <a:lnTo>
                    <a:pt x="2653" y="3466"/>
                  </a:lnTo>
                  <a:lnTo>
                    <a:pt x="2657" y="3348"/>
                  </a:lnTo>
                  <a:lnTo>
                    <a:pt x="2657" y="3348"/>
                  </a:lnTo>
                  <a:lnTo>
                    <a:pt x="2657" y="3319"/>
                  </a:lnTo>
                  <a:lnTo>
                    <a:pt x="2659" y="3305"/>
                  </a:lnTo>
                  <a:lnTo>
                    <a:pt x="2661" y="3295"/>
                  </a:lnTo>
                  <a:lnTo>
                    <a:pt x="2661" y="3291"/>
                  </a:lnTo>
                  <a:lnTo>
                    <a:pt x="2663" y="3291"/>
                  </a:lnTo>
                  <a:lnTo>
                    <a:pt x="2667" y="3291"/>
                  </a:lnTo>
                  <a:lnTo>
                    <a:pt x="2669" y="3293"/>
                  </a:lnTo>
                  <a:lnTo>
                    <a:pt x="2677" y="3303"/>
                  </a:lnTo>
                  <a:lnTo>
                    <a:pt x="2686" y="3324"/>
                  </a:lnTo>
                  <a:lnTo>
                    <a:pt x="2686" y="3324"/>
                  </a:lnTo>
                  <a:lnTo>
                    <a:pt x="2700" y="3352"/>
                  </a:lnTo>
                  <a:lnTo>
                    <a:pt x="2716" y="3382"/>
                  </a:lnTo>
                  <a:lnTo>
                    <a:pt x="2749" y="3441"/>
                  </a:lnTo>
                  <a:lnTo>
                    <a:pt x="2797" y="3524"/>
                  </a:lnTo>
                  <a:lnTo>
                    <a:pt x="2797" y="3524"/>
                  </a:lnTo>
                  <a:lnTo>
                    <a:pt x="2803" y="3539"/>
                  </a:lnTo>
                  <a:lnTo>
                    <a:pt x="2809" y="3563"/>
                  </a:lnTo>
                  <a:lnTo>
                    <a:pt x="2822" y="3624"/>
                  </a:lnTo>
                  <a:lnTo>
                    <a:pt x="2840" y="3705"/>
                  </a:lnTo>
                  <a:lnTo>
                    <a:pt x="2866" y="3705"/>
                  </a:lnTo>
                  <a:lnTo>
                    <a:pt x="2866" y="3705"/>
                  </a:lnTo>
                  <a:lnTo>
                    <a:pt x="2860" y="3683"/>
                  </a:lnTo>
                  <a:lnTo>
                    <a:pt x="2848" y="3634"/>
                  </a:lnTo>
                  <a:lnTo>
                    <a:pt x="2842" y="3606"/>
                  </a:lnTo>
                  <a:lnTo>
                    <a:pt x="2838" y="3585"/>
                  </a:lnTo>
                  <a:lnTo>
                    <a:pt x="2838" y="3569"/>
                  </a:lnTo>
                  <a:lnTo>
                    <a:pt x="2840" y="3563"/>
                  </a:lnTo>
                  <a:lnTo>
                    <a:pt x="2842" y="3563"/>
                  </a:lnTo>
                  <a:lnTo>
                    <a:pt x="2842" y="3563"/>
                  </a:lnTo>
                  <a:lnTo>
                    <a:pt x="2852" y="3567"/>
                  </a:lnTo>
                  <a:lnTo>
                    <a:pt x="2868" y="3577"/>
                  </a:lnTo>
                  <a:lnTo>
                    <a:pt x="2905" y="3608"/>
                  </a:lnTo>
                  <a:lnTo>
                    <a:pt x="2954" y="3654"/>
                  </a:lnTo>
                  <a:lnTo>
                    <a:pt x="2972" y="3636"/>
                  </a:lnTo>
                  <a:lnTo>
                    <a:pt x="2972" y="3636"/>
                  </a:lnTo>
                  <a:lnTo>
                    <a:pt x="2921" y="3594"/>
                  </a:lnTo>
                  <a:lnTo>
                    <a:pt x="2878" y="3555"/>
                  </a:lnTo>
                  <a:lnTo>
                    <a:pt x="2840" y="3520"/>
                  </a:lnTo>
                  <a:lnTo>
                    <a:pt x="2840" y="3520"/>
                  </a:lnTo>
                  <a:lnTo>
                    <a:pt x="2824" y="3500"/>
                  </a:lnTo>
                  <a:lnTo>
                    <a:pt x="2807" y="3476"/>
                  </a:lnTo>
                  <a:lnTo>
                    <a:pt x="2789" y="3451"/>
                  </a:lnTo>
                  <a:lnTo>
                    <a:pt x="2771" y="3421"/>
                  </a:lnTo>
                  <a:lnTo>
                    <a:pt x="2755" y="3388"/>
                  </a:lnTo>
                  <a:lnTo>
                    <a:pt x="2740" y="3354"/>
                  </a:lnTo>
                  <a:lnTo>
                    <a:pt x="2724" y="3321"/>
                  </a:lnTo>
                  <a:lnTo>
                    <a:pt x="2712" y="3287"/>
                  </a:lnTo>
                  <a:lnTo>
                    <a:pt x="2712" y="3287"/>
                  </a:lnTo>
                  <a:lnTo>
                    <a:pt x="2706" y="3267"/>
                  </a:lnTo>
                  <a:lnTo>
                    <a:pt x="2704" y="3248"/>
                  </a:lnTo>
                  <a:lnTo>
                    <a:pt x="2702" y="3224"/>
                  </a:lnTo>
                  <a:lnTo>
                    <a:pt x="2702" y="3198"/>
                  </a:lnTo>
                  <a:lnTo>
                    <a:pt x="2706" y="3143"/>
                  </a:lnTo>
                  <a:lnTo>
                    <a:pt x="2712" y="3084"/>
                  </a:lnTo>
                  <a:lnTo>
                    <a:pt x="2722" y="3029"/>
                  </a:lnTo>
                  <a:lnTo>
                    <a:pt x="2730" y="2976"/>
                  </a:lnTo>
                  <a:lnTo>
                    <a:pt x="2738" y="2928"/>
                  </a:lnTo>
                  <a:lnTo>
                    <a:pt x="2742" y="2895"/>
                  </a:lnTo>
                  <a:lnTo>
                    <a:pt x="2742" y="2895"/>
                  </a:lnTo>
                  <a:lnTo>
                    <a:pt x="2746" y="2869"/>
                  </a:lnTo>
                  <a:lnTo>
                    <a:pt x="2751" y="2853"/>
                  </a:lnTo>
                  <a:lnTo>
                    <a:pt x="2755" y="2848"/>
                  </a:lnTo>
                  <a:lnTo>
                    <a:pt x="2757" y="2844"/>
                  </a:lnTo>
                  <a:lnTo>
                    <a:pt x="2761" y="2844"/>
                  </a:lnTo>
                  <a:lnTo>
                    <a:pt x="2765" y="2842"/>
                  </a:lnTo>
                  <a:lnTo>
                    <a:pt x="2773" y="2846"/>
                  </a:lnTo>
                  <a:lnTo>
                    <a:pt x="2781" y="2853"/>
                  </a:lnTo>
                  <a:lnTo>
                    <a:pt x="2789" y="2865"/>
                  </a:lnTo>
                  <a:lnTo>
                    <a:pt x="2797" y="2881"/>
                  </a:lnTo>
                  <a:lnTo>
                    <a:pt x="2797" y="2881"/>
                  </a:lnTo>
                  <a:lnTo>
                    <a:pt x="2828" y="2934"/>
                  </a:lnTo>
                  <a:lnTo>
                    <a:pt x="2880" y="3019"/>
                  </a:lnTo>
                  <a:lnTo>
                    <a:pt x="2933" y="3106"/>
                  </a:lnTo>
                  <a:lnTo>
                    <a:pt x="2968" y="3171"/>
                  </a:lnTo>
                  <a:lnTo>
                    <a:pt x="2968" y="3171"/>
                  </a:lnTo>
                  <a:lnTo>
                    <a:pt x="3004" y="3242"/>
                  </a:lnTo>
                  <a:lnTo>
                    <a:pt x="3055" y="3348"/>
                  </a:lnTo>
                  <a:lnTo>
                    <a:pt x="3106" y="3460"/>
                  </a:lnTo>
                  <a:lnTo>
                    <a:pt x="3126" y="3510"/>
                  </a:lnTo>
                  <a:lnTo>
                    <a:pt x="3140" y="3549"/>
                  </a:lnTo>
                  <a:lnTo>
                    <a:pt x="3140" y="3549"/>
                  </a:lnTo>
                  <a:lnTo>
                    <a:pt x="3150" y="3579"/>
                  </a:lnTo>
                  <a:lnTo>
                    <a:pt x="3154" y="3604"/>
                  </a:lnTo>
                  <a:lnTo>
                    <a:pt x="3155" y="3626"/>
                  </a:lnTo>
                  <a:lnTo>
                    <a:pt x="3155" y="3644"/>
                  </a:lnTo>
                  <a:lnTo>
                    <a:pt x="3154" y="3658"/>
                  </a:lnTo>
                  <a:lnTo>
                    <a:pt x="3152" y="3665"/>
                  </a:lnTo>
                  <a:lnTo>
                    <a:pt x="3148" y="3673"/>
                  </a:lnTo>
                  <a:lnTo>
                    <a:pt x="3171" y="3681"/>
                  </a:lnTo>
                  <a:lnTo>
                    <a:pt x="3171" y="3681"/>
                  </a:lnTo>
                  <a:lnTo>
                    <a:pt x="3173" y="3673"/>
                  </a:lnTo>
                  <a:lnTo>
                    <a:pt x="3175" y="3663"/>
                  </a:lnTo>
                  <a:lnTo>
                    <a:pt x="3175" y="3652"/>
                  </a:lnTo>
                  <a:lnTo>
                    <a:pt x="3175" y="3652"/>
                  </a:lnTo>
                  <a:lnTo>
                    <a:pt x="3171" y="3612"/>
                  </a:lnTo>
                  <a:lnTo>
                    <a:pt x="3171" y="3596"/>
                  </a:lnTo>
                  <a:lnTo>
                    <a:pt x="3171" y="3592"/>
                  </a:lnTo>
                  <a:lnTo>
                    <a:pt x="3175" y="3592"/>
                  </a:lnTo>
                  <a:lnTo>
                    <a:pt x="3175" y="3592"/>
                  </a:lnTo>
                  <a:lnTo>
                    <a:pt x="3185" y="3602"/>
                  </a:lnTo>
                  <a:lnTo>
                    <a:pt x="3201" y="3618"/>
                  </a:lnTo>
                  <a:lnTo>
                    <a:pt x="3217" y="3640"/>
                  </a:lnTo>
                  <a:lnTo>
                    <a:pt x="3217" y="3640"/>
                  </a:lnTo>
                  <a:lnTo>
                    <a:pt x="3217" y="3640"/>
                  </a:lnTo>
                  <a:lnTo>
                    <a:pt x="3219" y="3642"/>
                  </a:lnTo>
                  <a:lnTo>
                    <a:pt x="3223" y="3642"/>
                  </a:lnTo>
                  <a:lnTo>
                    <a:pt x="3230" y="3634"/>
                  </a:lnTo>
                  <a:lnTo>
                    <a:pt x="3230" y="3634"/>
                  </a:lnTo>
                  <a:lnTo>
                    <a:pt x="3221" y="3618"/>
                  </a:lnTo>
                  <a:lnTo>
                    <a:pt x="3207" y="3596"/>
                  </a:lnTo>
                  <a:lnTo>
                    <a:pt x="3175" y="3543"/>
                  </a:lnTo>
                  <a:lnTo>
                    <a:pt x="3126" y="3457"/>
                  </a:lnTo>
                  <a:lnTo>
                    <a:pt x="3126" y="3457"/>
                  </a:lnTo>
                  <a:lnTo>
                    <a:pt x="3120" y="3447"/>
                  </a:lnTo>
                  <a:lnTo>
                    <a:pt x="3116" y="3435"/>
                  </a:lnTo>
                  <a:lnTo>
                    <a:pt x="3108" y="3413"/>
                  </a:lnTo>
                  <a:lnTo>
                    <a:pt x="3108" y="3403"/>
                  </a:lnTo>
                  <a:lnTo>
                    <a:pt x="3108" y="3399"/>
                  </a:lnTo>
                  <a:lnTo>
                    <a:pt x="3110" y="3399"/>
                  </a:lnTo>
                  <a:lnTo>
                    <a:pt x="3112" y="3399"/>
                  </a:lnTo>
                  <a:lnTo>
                    <a:pt x="3120" y="3407"/>
                  </a:lnTo>
                  <a:lnTo>
                    <a:pt x="3120" y="3407"/>
                  </a:lnTo>
                  <a:lnTo>
                    <a:pt x="3136" y="3427"/>
                  </a:lnTo>
                  <a:lnTo>
                    <a:pt x="3152" y="3447"/>
                  </a:lnTo>
                  <a:lnTo>
                    <a:pt x="3169" y="3462"/>
                  </a:lnTo>
                  <a:lnTo>
                    <a:pt x="3185" y="3478"/>
                  </a:lnTo>
                  <a:lnTo>
                    <a:pt x="3217" y="3502"/>
                  </a:lnTo>
                  <a:lnTo>
                    <a:pt x="3246" y="3520"/>
                  </a:lnTo>
                  <a:lnTo>
                    <a:pt x="3272" y="3533"/>
                  </a:lnTo>
                  <a:lnTo>
                    <a:pt x="3291" y="3541"/>
                  </a:lnTo>
                  <a:lnTo>
                    <a:pt x="3309" y="3547"/>
                  </a:lnTo>
                  <a:lnTo>
                    <a:pt x="3305" y="3524"/>
                  </a:lnTo>
                  <a:lnTo>
                    <a:pt x="3305" y="3524"/>
                  </a:lnTo>
                  <a:lnTo>
                    <a:pt x="3291" y="3518"/>
                  </a:lnTo>
                  <a:lnTo>
                    <a:pt x="3278" y="3512"/>
                  </a:lnTo>
                  <a:lnTo>
                    <a:pt x="3246" y="3492"/>
                  </a:lnTo>
                  <a:lnTo>
                    <a:pt x="3217" y="3468"/>
                  </a:lnTo>
                  <a:lnTo>
                    <a:pt x="3185" y="3441"/>
                  </a:lnTo>
                  <a:lnTo>
                    <a:pt x="3155" y="3413"/>
                  </a:lnTo>
                  <a:lnTo>
                    <a:pt x="3132" y="3388"/>
                  </a:lnTo>
                  <a:lnTo>
                    <a:pt x="3096" y="3350"/>
                  </a:lnTo>
                  <a:lnTo>
                    <a:pt x="3096" y="3350"/>
                  </a:lnTo>
                  <a:lnTo>
                    <a:pt x="3085" y="3332"/>
                  </a:lnTo>
                  <a:lnTo>
                    <a:pt x="3071" y="3309"/>
                  </a:lnTo>
                  <a:lnTo>
                    <a:pt x="3041" y="3248"/>
                  </a:lnTo>
                  <a:lnTo>
                    <a:pt x="3012" y="3187"/>
                  </a:lnTo>
                  <a:lnTo>
                    <a:pt x="2990" y="3143"/>
                  </a:lnTo>
                  <a:lnTo>
                    <a:pt x="2990" y="3143"/>
                  </a:lnTo>
                  <a:lnTo>
                    <a:pt x="2972" y="3112"/>
                  </a:lnTo>
                  <a:lnTo>
                    <a:pt x="2956" y="3078"/>
                  </a:lnTo>
                  <a:lnTo>
                    <a:pt x="2951" y="3066"/>
                  </a:lnTo>
                  <a:lnTo>
                    <a:pt x="2949" y="3058"/>
                  </a:lnTo>
                  <a:lnTo>
                    <a:pt x="2951" y="3056"/>
                  </a:lnTo>
                  <a:lnTo>
                    <a:pt x="2952" y="3056"/>
                  </a:lnTo>
                  <a:lnTo>
                    <a:pt x="2960" y="3062"/>
                  </a:lnTo>
                  <a:lnTo>
                    <a:pt x="2960" y="3062"/>
                  </a:lnTo>
                  <a:lnTo>
                    <a:pt x="3002" y="3092"/>
                  </a:lnTo>
                  <a:lnTo>
                    <a:pt x="3061" y="3137"/>
                  </a:lnTo>
                  <a:lnTo>
                    <a:pt x="3128" y="3185"/>
                  </a:lnTo>
                  <a:lnTo>
                    <a:pt x="3187" y="3222"/>
                  </a:lnTo>
                  <a:lnTo>
                    <a:pt x="3187" y="3222"/>
                  </a:lnTo>
                  <a:lnTo>
                    <a:pt x="3246" y="3261"/>
                  </a:lnTo>
                  <a:lnTo>
                    <a:pt x="3315" y="3311"/>
                  </a:lnTo>
                  <a:lnTo>
                    <a:pt x="3392" y="3368"/>
                  </a:lnTo>
                  <a:lnTo>
                    <a:pt x="3408" y="3348"/>
                  </a:lnTo>
                  <a:lnTo>
                    <a:pt x="3343" y="3295"/>
                  </a:lnTo>
                  <a:lnTo>
                    <a:pt x="3408" y="3295"/>
                  </a:lnTo>
                  <a:lnTo>
                    <a:pt x="3408" y="3267"/>
                  </a:lnTo>
                  <a:lnTo>
                    <a:pt x="3408" y="3267"/>
                  </a:lnTo>
                  <a:lnTo>
                    <a:pt x="3396" y="3269"/>
                  </a:lnTo>
                  <a:lnTo>
                    <a:pt x="3374" y="3269"/>
                  </a:lnTo>
                  <a:lnTo>
                    <a:pt x="3341" y="3267"/>
                  </a:lnTo>
                  <a:lnTo>
                    <a:pt x="3341" y="3267"/>
                  </a:lnTo>
                  <a:lnTo>
                    <a:pt x="3323" y="3265"/>
                  </a:lnTo>
                  <a:lnTo>
                    <a:pt x="3309" y="3263"/>
                  </a:lnTo>
                  <a:lnTo>
                    <a:pt x="3297" y="3259"/>
                  </a:lnTo>
                  <a:lnTo>
                    <a:pt x="3288" y="3254"/>
                  </a:lnTo>
                  <a:lnTo>
                    <a:pt x="3266" y="3238"/>
                  </a:lnTo>
                  <a:lnTo>
                    <a:pt x="3232" y="3214"/>
                  </a:lnTo>
                  <a:lnTo>
                    <a:pt x="3232" y="3214"/>
                  </a:lnTo>
                  <a:lnTo>
                    <a:pt x="3272" y="3208"/>
                  </a:lnTo>
                  <a:lnTo>
                    <a:pt x="3313" y="3206"/>
                  </a:lnTo>
                  <a:lnTo>
                    <a:pt x="3355" y="3204"/>
                  </a:lnTo>
                  <a:lnTo>
                    <a:pt x="3396" y="3206"/>
                  </a:lnTo>
                  <a:lnTo>
                    <a:pt x="3461" y="3212"/>
                  </a:lnTo>
                  <a:lnTo>
                    <a:pt x="3487" y="3214"/>
                  </a:lnTo>
                  <a:lnTo>
                    <a:pt x="3487" y="3192"/>
                  </a:lnTo>
                  <a:lnTo>
                    <a:pt x="3487" y="3192"/>
                  </a:lnTo>
                  <a:lnTo>
                    <a:pt x="3455" y="3188"/>
                  </a:lnTo>
                  <a:lnTo>
                    <a:pt x="3426" y="3185"/>
                  </a:lnTo>
                  <a:lnTo>
                    <a:pt x="3400" y="3179"/>
                  </a:lnTo>
                  <a:lnTo>
                    <a:pt x="3400" y="3179"/>
                  </a:lnTo>
                  <a:lnTo>
                    <a:pt x="3420" y="3163"/>
                  </a:lnTo>
                  <a:lnTo>
                    <a:pt x="3439" y="3153"/>
                  </a:lnTo>
                  <a:lnTo>
                    <a:pt x="3459" y="3143"/>
                  </a:lnTo>
                  <a:lnTo>
                    <a:pt x="3453" y="3119"/>
                  </a:lnTo>
                  <a:lnTo>
                    <a:pt x="3453" y="3119"/>
                  </a:lnTo>
                  <a:lnTo>
                    <a:pt x="3439" y="3123"/>
                  </a:lnTo>
                  <a:lnTo>
                    <a:pt x="3426" y="3129"/>
                  </a:lnTo>
                  <a:lnTo>
                    <a:pt x="3398" y="3149"/>
                  </a:lnTo>
                  <a:lnTo>
                    <a:pt x="3355" y="3181"/>
                  </a:lnTo>
                  <a:lnTo>
                    <a:pt x="3355" y="3181"/>
                  </a:lnTo>
                  <a:lnTo>
                    <a:pt x="3351" y="3183"/>
                  </a:lnTo>
                  <a:lnTo>
                    <a:pt x="3343" y="3185"/>
                  </a:lnTo>
                  <a:lnTo>
                    <a:pt x="3321" y="3185"/>
                  </a:lnTo>
                  <a:lnTo>
                    <a:pt x="3291" y="3185"/>
                  </a:lnTo>
                  <a:lnTo>
                    <a:pt x="3260" y="3183"/>
                  </a:lnTo>
                  <a:lnTo>
                    <a:pt x="3228" y="3179"/>
                  </a:lnTo>
                  <a:lnTo>
                    <a:pt x="3199" y="3175"/>
                  </a:lnTo>
                  <a:lnTo>
                    <a:pt x="3177" y="3171"/>
                  </a:lnTo>
                  <a:lnTo>
                    <a:pt x="3171" y="3167"/>
                  </a:lnTo>
                  <a:lnTo>
                    <a:pt x="3165" y="3165"/>
                  </a:lnTo>
                  <a:lnTo>
                    <a:pt x="3165" y="3165"/>
                  </a:lnTo>
                  <a:lnTo>
                    <a:pt x="3136" y="3143"/>
                  </a:lnTo>
                  <a:lnTo>
                    <a:pt x="3083" y="3102"/>
                  </a:lnTo>
                  <a:lnTo>
                    <a:pt x="3016" y="3054"/>
                  </a:lnTo>
                  <a:lnTo>
                    <a:pt x="2954" y="3005"/>
                  </a:lnTo>
                  <a:lnTo>
                    <a:pt x="2954" y="3005"/>
                  </a:lnTo>
                  <a:lnTo>
                    <a:pt x="2931" y="2984"/>
                  </a:lnTo>
                  <a:lnTo>
                    <a:pt x="2911" y="2962"/>
                  </a:lnTo>
                  <a:lnTo>
                    <a:pt x="2895" y="2938"/>
                  </a:lnTo>
                  <a:lnTo>
                    <a:pt x="2882" y="2917"/>
                  </a:lnTo>
                  <a:lnTo>
                    <a:pt x="2856" y="2867"/>
                  </a:lnTo>
                  <a:lnTo>
                    <a:pt x="2842" y="2840"/>
                  </a:lnTo>
                  <a:lnTo>
                    <a:pt x="2824" y="2810"/>
                  </a:lnTo>
                  <a:lnTo>
                    <a:pt x="2824" y="2810"/>
                  </a:lnTo>
                  <a:lnTo>
                    <a:pt x="2809" y="2779"/>
                  </a:lnTo>
                  <a:lnTo>
                    <a:pt x="2799" y="2749"/>
                  </a:lnTo>
                  <a:lnTo>
                    <a:pt x="2791" y="2723"/>
                  </a:lnTo>
                  <a:lnTo>
                    <a:pt x="2785" y="2702"/>
                  </a:lnTo>
                  <a:lnTo>
                    <a:pt x="2785" y="2682"/>
                  </a:lnTo>
                  <a:lnTo>
                    <a:pt x="2785" y="2666"/>
                  </a:lnTo>
                  <a:lnTo>
                    <a:pt x="2789" y="2656"/>
                  </a:lnTo>
                  <a:lnTo>
                    <a:pt x="2791" y="2652"/>
                  </a:lnTo>
                  <a:lnTo>
                    <a:pt x="2793" y="2652"/>
                  </a:lnTo>
                  <a:lnTo>
                    <a:pt x="2793" y="2652"/>
                  </a:lnTo>
                  <a:lnTo>
                    <a:pt x="2799" y="2650"/>
                  </a:lnTo>
                  <a:lnTo>
                    <a:pt x="2807" y="2650"/>
                  </a:lnTo>
                  <a:lnTo>
                    <a:pt x="2816" y="2654"/>
                  </a:lnTo>
                  <a:lnTo>
                    <a:pt x="2826" y="2660"/>
                  </a:lnTo>
                  <a:lnTo>
                    <a:pt x="2854" y="2682"/>
                  </a:lnTo>
                  <a:lnTo>
                    <a:pt x="2893" y="2719"/>
                  </a:lnTo>
                  <a:lnTo>
                    <a:pt x="2893" y="2719"/>
                  </a:lnTo>
                  <a:lnTo>
                    <a:pt x="2915" y="2743"/>
                  </a:lnTo>
                  <a:lnTo>
                    <a:pt x="2937" y="2769"/>
                  </a:lnTo>
                  <a:lnTo>
                    <a:pt x="2954" y="2792"/>
                  </a:lnTo>
                  <a:lnTo>
                    <a:pt x="2970" y="2816"/>
                  </a:lnTo>
                  <a:lnTo>
                    <a:pt x="2994" y="2853"/>
                  </a:lnTo>
                  <a:lnTo>
                    <a:pt x="3002" y="2869"/>
                  </a:lnTo>
                  <a:lnTo>
                    <a:pt x="3002" y="2869"/>
                  </a:lnTo>
                  <a:lnTo>
                    <a:pt x="3008" y="2869"/>
                  </a:lnTo>
                  <a:lnTo>
                    <a:pt x="3018" y="2869"/>
                  </a:lnTo>
                  <a:lnTo>
                    <a:pt x="3023" y="2867"/>
                  </a:lnTo>
                  <a:lnTo>
                    <a:pt x="3025" y="2863"/>
                  </a:lnTo>
                  <a:lnTo>
                    <a:pt x="3027" y="2857"/>
                  </a:lnTo>
                  <a:lnTo>
                    <a:pt x="3025" y="2849"/>
                  </a:lnTo>
                  <a:lnTo>
                    <a:pt x="3025" y="2849"/>
                  </a:lnTo>
                  <a:lnTo>
                    <a:pt x="3021" y="2836"/>
                  </a:lnTo>
                  <a:lnTo>
                    <a:pt x="3012" y="2818"/>
                  </a:lnTo>
                  <a:lnTo>
                    <a:pt x="2988" y="2781"/>
                  </a:lnTo>
                  <a:lnTo>
                    <a:pt x="2978" y="2763"/>
                  </a:lnTo>
                  <a:lnTo>
                    <a:pt x="2972" y="2747"/>
                  </a:lnTo>
                  <a:lnTo>
                    <a:pt x="2970" y="2741"/>
                  </a:lnTo>
                  <a:lnTo>
                    <a:pt x="2970" y="2737"/>
                  </a:lnTo>
                  <a:lnTo>
                    <a:pt x="2972" y="2735"/>
                  </a:lnTo>
                  <a:lnTo>
                    <a:pt x="2976" y="2733"/>
                  </a:lnTo>
                  <a:lnTo>
                    <a:pt x="2976" y="2733"/>
                  </a:lnTo>
                  <a:lnTo>
                    <a:pt x="2990" y="2735"/>
                  </a:lnTo>
                  <a:lnTo>
                    <a:pt x="3010" y="2739"/>
                  </a:lnTo>
                  <a:lnTo>
                    <a:pt x="3059" y="2753"/>
                  </a:lnTo>
                  <a:lnTo>
                    <a:pt x="3112" y="2769"/>
                  </a:lnTo>
                  <a:lnTo>
                    <a:pt x="3155" y="2784"/>
                  </a:lnTo>
                  <a:lnTo>
                    <a:pt x="3155" y="2784"/>
                  </a:lnTo>
                  <a:lnTo>
                    <a:pt x="3177" y="2792"/>
                  </a:lnTo>
                  <a:lnTo>
                    <a:pt x="3201" y="2806"/>
                  </a:lnTo>
                  <a:lnTo>
                    <a:pt x="3252" y="2840"/>
                  </a:lnTo>
                  <a:lnTo>
                    <a:pt x="3293" y="2871"/>
                  </a:lnTo>
                  <a:lnTo>
                    <a:pt x="3311" y="2885"/>
                  </a:lnTo>
                  <a:lnTo>
                    <a:pt x="3329" y="2853"/>
                  </a:lnTo>
                  <a:lnTo>
                    <a:pt x="3187" y="2771"/>
                  </a:lnTo>
                  <a:lnTo>
                    <a:pt x="3362" y="2741"/>
                  </a:lnTo>
                  <a:lnTo>
                    <a:pt x="3364" y="2719"/>
                  </a:lnTo>
                  <a:lnTo>
                    <a:pt x="3364" y="2719"/>
                  </a:lnTo>
                  <a:lnTo>
                    <a:pt x="3339" y="2723"/>
                  </a:lnTo>
                  <a:lnTo>
                    <a:pt x="3280" y="2731"/>
                  </a:lnTo>
                  <a:lnTo>
                    <a:pt x="3244" y="2737"/>
                  </a:lnTo>
                  <a:lnTo>
                    <a:pt x="3211" y="2739"/>
                  </a:lnTo>
                  <a:lnTo>
                    <a:pt x="3179" y="2741"/>
                  </a:lnTo>
                  <a:lnTo>
                    <a:pt x="3155" y="2739"/>
                  </a:lnTo>
                  <a:lnTo>
                    <a:pt x="3155" y="2739"/>
                  </a:lnTo>
                  <a:lnTo>
                    <a:pt x="3112" y="2729"/>
                  </a:lnTo>
                  <a:lnTo>
                    <a:pt x="3059" y="2714"/>
                  </a:lnTo>
                  <a:lnTo>
                    <a:pt x="3000" y="2694"/>
                  </a:lnTo>
                  <a:lnTo>
                    <a:pt x="2943" y="2674"/>
                  </a:lnTo>
                  <a:lnTo>
                    <a:pt x="2943" y="2674"/>
                  </a:lnTo>
                  <a:lnTo>
                    <a:pt x="2929" y="2666"/>
                  </a:lnTo>
                  <a:lnTo>
                    <a:pt x="2913" y="2658"/>
                  </a:lnTo>
                  <a:lnTo>
                    <a:pt x="2885" y="2641"/>
                  </a:lnTo>
                  <a:lnTo>
                    <a:pt x="2858" y="2619"/>
                  </a:lnTo>
                  <a:lnTo>
                    <a:pt x="2832" y="2597"/>
                  </a:lnTo>
                  <a:lnTo>
                    <a:pt x="2793" y="2558"/>
                  </a:lnTo>
                  <a:lnTo>
                    <a:pt x="2777" y="2542"/>
                  </a:lnTo>
                  <a:lnTo>
                    <a:pt x="2777" y="2542"/>
                  </a:lnTo>
                  <a:lnTo>
                    <a:pt x="2769" y="2495"/>
                  </a:lnTo>
                  <a:lnTo>
                    <a:pt x="2763" y="2451"/>
                  </a:lnTo>
                  <a:lnTo>
                    <a:pt x="2761" y="2412"/>
                  </a:lnTo>
                  <a:lnTo>
                    <a:pt x="2761" y="2412"/>
                  </a:lnTo>
                  <a:lnTo>
                    <a:pt x="2759" y="2386"/>
                  </a:lnTo>
                  <a:lnTo>
                    <a:pt x="2757" y="2349"/>
                  </a:lnTo>
                  <a:lnTo>
                    <a:pt x="2749" y="2258"/>
                  </a:lnTo>
                  <a:lnTo>
                    <a:pt x="2746" y="2213"/>
                  </a:lnTo>
                  <a:lnTo>
                    <a:pt x="2744" y="2174"/>
                  </a:lnTo>
                  <a:lnTo>
                    <a:pt x="2746" y="2144"/>
                  </a:lnTo>
                  <a:lnTo>
                    <a:pt x="2746" y="2134"/>
                  </a:lnTo>
                  <a:lnTo>
                    <a:pt x="2747" y="2130"/>
                  </a:lnTo>
                  <a:lnTo>
                    <a:pt x="2747" y="2130"/>
                  </a:lnTo>
                  <a:lnTo>
                    <a:pt x="2755" y="2124"/>
                  </a:lnTo>
                  <a:lnTo>
                    <a:pt x="2761" y="2124"/>
                  </a:lnTo>
                  <a:lnTo>
                    <a:pt x="2769" y="2124"/>
                  </a:lnTo>
                  <a:lnTo>
                    <a:pt x="2777" y="2126"/>
                  </a:lnTo>
                  <a:lnTo>
                    <a:pt x="2791" y="2130"/>
                  </a:lnTo>
                  <a:lnTo>
                    <a:pt x="2795" y="2134"/>
                  </a:lnTo>
                  <a:lnTo>
                    <a:pt x="2795" y="2134"/>
                  </a:lnTo>
                  <a:lnTo>
                    <a:pt x="2846" y="2177"/>
                  </a:lnTo>
                  <a:lnTo>
                    <a:pt x="2891" y="2221"/>
                  </a:lnTo>
                  <a:lnTo>
                    <a:pt x="2937" y="2268"/>
                  </a:lnTo>
                  <a:lnTo>
                    <a:pt x="2937" y="2268"/>
                  </a:lnTo>
                  <a:lnTo>
                    <a:pt x="2947" y="2280"/>
                  </a:lnTo>
                  <a:lnTo>
                    <a:pt x="2954" y="2294"/>
                  </a:lnTo>
                  <a:lnTo>
                    <a:pt x="2962" y="2309"/>
                  </a:lnTo>
                  <a:lnTo>
                    <a:pt x="2968" y="2325"/>
                  </a:lnTo>
                  <a:lnTo>
                    <a:pt x="2980" y="2359"/>
                  </a:lnTo>
                  <a:lnTo>
                    <a:pt x="2986" y="2392"/>
                  </a:lnTo>
                  <a:lnTo>
                    <a:pt x="2990" y="2424"/>
                  </a:lnTo>
                  <a:lnTo>
                    <a:pt x="2994" y="2447"/>
                  </a:lnTo>
                  <a:lnTo>
                    <a:pt x="2994" y="2471"/>
                  </a:lnTo>
                  <a:lnTo>
                    <a:pt x="3021" y="2467"/>
                  </a:lnTo>
                  <a:lnTo>
                    <a:pt x="3021" y="2467"/>
                  </a:lnTo>
                  <a:lnTo>
                    <a:pt x="3018" y="2428"/>
                  </a:lnTo>
                  <a:lnTo>
                    <a:pt x="3012" y="2382"/>
                  </a:lnTo>
                  <a:lnTo>
                    <a:pt x="3002" y="2327"/>
                  </a:lnTo>
                  <a:lnTo>
                    <a:pt x="3002" y="2327"/>
                  </a:lnTo>
                  <a:lnTo>
                    <a:pt x="3012" y="2341"/>
                  </a:lnTo>
                  <a:lnTo>
                    <a:pt x="3019" y="2359"/>
                  </a:lnTo>
                  <a:lnTo>
                    <a:pt x="3035" y="2394"/>
                  </a:lnTo>
                  <a:lnTo>
                    <a:pt x="3049" y="2430"/>
                  </a:lnTo>
                  <a:lnTo>
                    <a:pt x="3059" y="2465"/>
                  </a:lnTo>
                  <a:lnTo>
                    <a:pt x="3065" y="2499"/>
                  </a:lnTo>
                  <a:lnTo>
                    <a:pt x="3071" y="2524"/>
                  </a:lnTo>
                  <a:lnTo>
                    <a:pt x="3075" y="2548"/>
                  </a:lnTo>
                  <a:lnTo>
                    <a:pt x="3100" y="2548"/>
                  </a:lnTo>
                  <a:lnTo>
                    <a:pt x="3100" y="2548"/>
                  </a:lnTo>
                  <a:lnTo>
                    <a:pt x="3090" y="2485"/>
                  </a:lnTo>
                  <a:lnTo>
                    <a:pt x="3073" y="2418"/>
                  </a:lnTo>
                  <a:lnTo>
                    <a:pt x="3063" y="2384"/>
                  </a:lnTo>
                  <a:lnTo>
                    <a:pt x="3053" y="2353"/>
                  </a:lnTo>
                  <a:lnTo>
                    <a:pt x="3041" y="2323"/>
                  </a:lnTo>
                  <a:lnTo>
                    <a:pt x="3027" y="2298"/>
                  </a:lnTo>
                  <a:lnTo>
                    <a:pt x="3027" y="2298"/>
                  </a:lnTo>
                  <a:lnTo>
                    <a:pt x="3010" y="2270"/>
                  </a:lnTo>
                  <a:lnTo>
                    <a:pt x="2988" y="2241"/>
                  </a:lnTo>
                  <a:lnTo>
                    <a:pt x="2960" y="2211"/>
                  </a:lnTo>
                  <a:lnTo>
                    <a:pt x="2935" y="2183"/>
                  </a:lnTo>
                  <a:lnTo>
                    <a:pt x="2889" y="2138"/>
                  </a:lnTo>
                  <a:lnTo>
                    <a:pt x="2870" y="2120"/>
                  </a:lnTo>
                  <a:lnTo>
                    <a:pt x="2870" y="2120"/>
                  </a:lnTo>
                  <a:lnTo>
                    <a:pt x="2899" y="2122"/>
                  </a:lnTo>
                  <a:lnTo>
                    <a:pt x="2972" y="2134"/>
                  </a:lnTo>
                  <a:lnTo>
                    <a:pt x="3019" y="2144"/>
                  </a:lnTo>
                  <a:lnTo>
                    <a:pt x="3069" y="2154"/>
                  </a:lnTo>
                  <a:lnTo>
                    <a:pt x="3120" y="2166"/>
                  </a:lnTo>
                  <a:lnTo>
                    <a:pt x="3169" y="2181"/>
                  </a:lnTo>
                  <a:lnTo>
                    <a:pt x="3169" y="2181"/>
                  </a:lnTo>
                  <a:lnTo>
                    <a:pt x="3189" y="2189"/>
                  </a:lnTo>
                  <a:lnTo>
                    <a:pt x="3207" y="2197"/>
                  </a:lnTo>
                  <a:lnTo>
                    <a:pt x="3244" y="2217"/>
                  </a:lnTo>
                  <a:lnTo>
                    <a:pt x="3280" y="2241"/>
                  </a:lnTo>
                  <a:lnTo>
                    <a:pt x="3313" y="2264"/>
                  </a:lnTo>
                  <a:lnTo>
                    <a:pt x="3339" y="2286"/>
                  </a:lnTo>
                  <a:lnTo>
                    <a:pt x="3360" y="2304"/>
                  </a:lnTo>
                  <a:lnTo>
                    <a:pt x="3378" y="2321"/>
                  </a:lnTo>
                  <a:lnTo>
                    <a:pt x="3388" y="2306"/>
                  </a:lnTo>
                  <a:lnTo>
                    <a:pt x="3388" y="2306"/>
                  </a:lnTo>
                  <a:lnTo>
                    <a:pt x="3376" y="2292"/>
                  </a:lnTo>
                  <a:lnTo>
                    <a:pt x="3345" y="2262"/>
                  </a:lnTo>
                  <a:lnTo>
                    <a:pt x="3301" y="2223"/>
                  </a:lnTo>
                  <a:lnTo>
                    <a:pt x="3278" y="2205"/>
                  </a:lnTo>
                  <a:lnTo>
                    <a:pt x="3254" y="2189"/>
                  </a:lnTo>
                  <a:lnTo>
                    <a:pt x="3254" y="2189"/>
                  </a:lnTo>
                  <a:lnTo>
                    <a:pt x="3335" y="2177"/>
                  </a:lnTo>
                  <a:lnTo>
                    <a:pt x="3394" y="2168"/>
                  </a:lnTo>
                  <a:lnTo>
                    <a:pt x="3441" y="2158"/>
                  </a:lnTo>
                  <a:lnTo>
                    <a:pt x="3441" y="2134"/>
                  </a:lnTo>
                  <a:lnTo>
                    <a:pt x="3441" y="2134"/>
                  </a:lnTo>
                  <a:lnTo>
                    <a:pt x="3412" y="2142"/>
                  </a:lnTo>
                  <a:lnTo>
                    <a:pt x="3380" y="2148"/>
                  </a:lnTo>
                  <a:lnTo>
                    <a:pt x="3315" y="2158"/>
                  </a:lnTo>
                  <a:lnTo>
                    <a:pt x="3286" y="2162"/>
                  </a:lnTo>
                  <a:lnTo>
                    <a:pt x="3258" y="2164"/>
                  </a:lnTo>
                  <a:lnTo>
                    <a:pt x="3236" y="2164"/>
                  </a:lnTo>
                  <a:lnTo>
                    <a:pt x="3219" y="2162"/>
                  </a:lnTo>
                  <a:lnTo>
                    <a:pt x="3219" y="2162"/>
                  </a:lnTo>
                  <a:lnTo>
                    <a:pt x="3189" y="2154"/>
                  </a:lnTo>
                  <a:lnTo>
                    <a:pt x="3155" y="2144"/>
                  </a:lnTo>
                  <a:lnTo>
                    <a:pt x="3102" y="2126"/>
                  </a:lnTo>
                  <a:lnTo>
                    <a:pt x="3102" y="2126"/>
                  </a:lnTo>
                  <a:lnTo>
                    <a:pt x="3075" y="2118"/>
                  </a:lnTo>
                  <a:lnTo>
                    <a:pt x="3071" y="2116"/>
                  </a:lnTo>
                  <a:lnTo>
                    <a:pt x="3069" y="2114"/>
                  </a:lnTo>
                  <a:lnTo>
                    <a:pt x="3069" y="2112"/>
                  </a:lnTo>
                  <a:lnTo>
                    <a:pt x="3073" y="2110"/>
                  </a:lnTo>
                  <a:lnTo>
                    <a:pt x="3073" y="2110"/>
                  </a:lnTo>
                  <a:lnTo>
                    <a:pt x="3102" y="2097"/>
                  </a:lnTo>
                  <a:lnTo>
                    <a:pt x="3154" y="2077"/>
                  </a:lnTo>
                  <a:lnTo>
                    <a:pt x="3213" y="2055"/>
                  </a:lnTo>
                  <a:lnTo>
                    <a:pt x="3260" y="2034"/>
                  </a:lnTo>
                  <a:lnTo>
                    <a:pt x="3260" y="2034"/>
                  </a:lnTo>
                  <a:lnTo>
                    <a:pt x="3284" y="2026"/>
                  </a:lnTo>
                  <a:lnTo>
                    <a:pt x="3311" y="2018"/>
                  </a:lnTo>
                  <a:lnTo>
                    <a:pt x="3341" y="2014"/>
                  </a:lnTo>
                  <a:lnTo>
                    <a:pt x="3372" y="2010"/>
                  </a:lnTo>
                  <a:lnTo>
                    <a:pt x="3422" y="2006"/>
                  </a:lnTo>
                  <a:lnTo>
                    <a:pt x="3443" y="2004"/>
                  </a:lnTo>
                  <a:lnTo>
                    <a:pt x="3447" y="1984"/>
                  </a:lnTo>
                  <a:lnTo>
                    <a:pt x="3447" y="1984"/>
                  </a:lnTo>
                  <a:lnTo>
                    <a:pt x="3402" y="1984"/>
                  </a:lnTo>
                  <a:lnTo>
                    <a:pt x="3359" y="1986"/>
                  </a:lnTo>
                  <a:lnTo>
                    <a:pt x="3317" y="1990"/>
                  </a:lnTo>
                  <a:lnTo>
                    <a:pt x="3317" y="1990"/>
                  </a:lnTo>
                  <a:lnTo>
                    <a:pt x="3362" y="1935"/>
                  </a:lnTo>
                  <a:lnTo>
                    <a:pt x="3398" y="1886"/>
                  </a:lnTo>
                  <a:lnTo>
                    <a:pt x="3429" y="1840"/>
                  </a:lnTo>
                  <a:lnTo>
                    <a:pt x="3414" y="1827"/>
                  </a:lnTo>
                  <a:lnTo>
                    <a:pt x="3414" y="1827"/>
                  </a:lnTo>
                  <a:lnTo>
                    <a:pt x="3402" y="1848"/>
                  </a:lnTo>
                  <a:lnTo>
                    <a:pt x="3382" y="1874"/>
                  </a:lnTo>
                  <a:lnTo>
                    <a:pt x="3357" y="1905"/>
                  </a:lnTo>
                  <a:lnTo>
                    <a:pt x="3327" y="1937"/>
                  </a:lnTo>
                  <a:lnTo>
                    <a:pt x="3291" y="1969"/>
                  </a:lnTo>
                  <a:lnTo>
                    <a:pt x="3254" y="1998"/>
                  </a:lnTo>
                  <a:lnTo>
                    <a:pt x="3234" y="2012"/>
                  </a:lnTo>
                  <a:lnTo>
                    <a:pt x="3213" y="2024"/>
                  </a:lnTo>
                  <a:lnTo>
                    <a:pt x="3193" y="2034"/>
                  </a:lnTo>
                  <a:lnTo>
                    <a:pt x="3171" y="2043"/>
                  </a:lnTo>
                  <a:lnTo>
                    <a:pt x="3171" y="2043"/>
                  </a:lnTo>
                  <a:lnTo>
                    <a:pt x="3152" y="2051"/>
                  </a:lnTo>
                  <a:lnTo>
                    <a:pt x="3128" y="2057"/>
                  </a:lnTo>
                  <a:lnTo>
                    <a:pt x="3083" y="2067"/>
                  </a:lnTo>
                  <a:lnTo>
                    <a:pt x="3037" y="2073"/>
                  </a:lnTo>
                  <a:lnTo>
                    <a:pt x="2990" y="2077"/>
                  </a:lnTo>
                  <a:lnTo>
                    <a:pt x="2947" y="2077"/>
                  </a:lnTo>
                  <a:lnTo>
                    <a:pt x="2907" y="2075"/>
                  </a:lnTo>
                  <a:lnTo>
                    <a:pt x="2870" y="2071"/>
                  </a:lnTo>
                  <a:lnTo>
                    <a:pt x="2840" y="2065"/>
                  </a:lnTo>
                  <a:lnTo>
                    <a:pt x="2840" y="2065"/>
                  </a:lnTo>
                  <a:lnTo>
                    <a:pt x="2828" y="2061"/>
                  </a:lnTo>
                  <a:lnTo>
                    <a:pt x="2815" y="2055"/>
                  </a:lnTo>
                  <a:lnTo>
                    <a:pt x="2787" y="2041"/>
                  </a:lnTo>
                  <a:lnTo>
                    <a:pt x="2759" y="2022"/>
                  </a:lnTo>
                  <a:lnTo>
                    <a:pt x="2732" y="1994"/>
                  </a:lnTo>
                  <a:lnTo>
                    <a:pt x="2700" y="1961"/>
                  </a:lnTo>
                  <a:lnTo>
                    <a:pt x="2669" y="1921"/>
                  </a:lnTo>
                  <a:lnTo>
                    <a:pt x="2635" y="1874"/>
                  </a:lnTo>
                  <a:lnTo>
                    <a:pt x="2600" y="1819"/>
                  </a:lnTo>
                  <a:lnTo>
                    <a:pt x="2600" y="1819"/>
                  </a:lnTo>
                  <a:lnTo>
                    <a:pt x="2519" y="1685"/>
                  </a:lnTo>
                  <a:lnTo>
                    <a:pt x="2436" y="1539"/>
                  </a:lnTo>
                  <a:lnTo>
                    <a:pt x="2401" y="1474"/>
                  </a:lnTo>
                  <a:lnTo>
                    <a:pt x="2373" y="1419"/>
                  </a:lnTo>
                  <a:lnTo>
                    <a:pt x="2355" y="1379"/>
                  </a:lnTo>
                  <a:lnTo>
                    <a:pt x="2351" y="1365"/>
                  </a:lnTo>
                  <a:lnTo>
                    <a:pt x="2349" y="1358"/>
                  </a:lnTo>
                  <a:lnTo>
                    <a:pt x="2349" y="1358"/>
                  </a:lnTo>
                  <a:lnTo>
                    <a:pt x="2355" y="1348"/>
                  </a:lnTo>
                  <a:lnTo>
                    <a:pt x="2365" y="1336"/>
                  </a:lnTo>
                  <a:lnTo>
                    <a:pt x="2379" y="1326"/>
                  </a:lnTo>
                  <a:lnTo>
                    <a:pt x="2397" y="1314"/>
                  </a:lnTo>
                  <a:lnTo>
                    <a:pt x="2414" y="1306"/>
                  </a:lnTo>
                  <a:lnTo>
                    <a:pt x="2432" y="1298"/>
                  </a:lnTo>
                  <a:lnTo>
                    <a:pt x="2450" y="1293"/>
                  </a:lnTo>
                  <a:lnTo>
                    <a:pt x="2466" y="1291"/>
                  </a:lnTo>
                  <a:lnTo>
                    <a:pt x="2466" y="1291"/>
                  </a:lnTo>
                  <a:lnTo>
                    <a:pt x="2487" y="1289"/>
                  </a:lnTo>
                  <a:lnTo>
                    <a:pt x="2515" y="1291"/>
                  </a:lnTo>
                  <a:lnTo>
                    <a:pt x="2582" y="1295"/>
                  </a:lnTo>
                  <a:lnTo>
                    <a:pt x="2700" y="1308"/>
                  </a:lnTo>
                  <a:lnTo>
                    <a:pt x="2700" y="1308"/>
                  </a:lnTo>
                  <a:lnTo>
                    <a:pt x="2740" y="1312"/>
                  </a:lnTo>
                  <a:lnTo>
                    <a:pt x="2785" y="1320"/>
                  </a:lnTo>
                  <a:lnTo>
                    <a:pt x="2807" y="1326"/>
                  </a:lnTo>
                  <a:lnTo>
                    <a:pt x="2832" y="1334"/>
                  </a:lnTo>
                  <a:lnTo>
                    <a:pt x="2856" y="1346"/>
                  </a:lnTo>
                  <a:lnTo>
                    <a:pt x="2880" y="1360"/>
                  </a:lnTo>
                  <a:lnTo>
                    <a:pt x="2880" y="1360"/>
                  </a:lnTo>
                  <a:lnTo>
                    <a:pt x="2907" y="1375"/>
                  </a:lnTo>
                  <a:lnTo>
                    <a:pt x="2935" y="1395"/>
                  </a:lnTo>
                  <a:lnTo>
                    <a:pt x="2990" y="1436"/>
                  </a:lnTo>
                  <a:lnTo>
                    <a:pt x="3035" y="1472"/>
                  </a:lnTo>
                  <a:lnTo>
                    <a:pt x="3059" y="1494"/>
                  </a:lnTo>
                  <a:lnTo>
                    <a:pt x="3059" y="1494"/>
                  </a:lnTo>
                  <a:lnTo>
                    <a:pt x="3063" y="1498"/>
                  </a:lnTo>
                  <a:lnTo>
                    <a:pt x="3065" y="1505"/>
                  </a:lnTo>
                  <a:lnTo>
                    <a:pt x="3067" y="1523"/>
                  </a:lnTo>
                  <a:lnTo>
                    <a:pt x="3067" y="1545"/>
                  </a:lnTo>
                  <a:lnTo>
                    <a:pt x="3065" y="1567"/>
                  </a:lnTo>
                  <a:lnTo>
                    <a:pt x="3065" y="1567"/>
                  </a:lnTo>
                  <a:lnTo>
                    <a:pt x="3067" y="1574"/>
                  </a:lnTo>
                  <a:lnTo>
                    <a:pt x="3069" y="1580"/>
                  </a:lnTo>
                  <a:lnTo>
                    <a:pt x="3073" y="1584"/>
                  </a:lnTo>
                  <a:lnTo>
                    <a:pt x="3077" y="1584"/>
                  </a:lnTo>
                  <a:lnTo>
                    <a:pt x="3081" y="1584"/>
                  </a:lnTo>
                  <a:lnTo>
                    <a:pt x="3085" y="1580"/>
                  </a:lnTo>
                  <a:lnTo>
                    <a:pt x="3085" y="1576"/>
                  </a:lnTo>
                  <a:lnTo>
                    <a:pt x="3085" y="1572"/>
                  </a:lnTo>
                  <a:lnTo>
                    <a:pt x="3085" y="1572"/>
                  </a:lnTo>
                  <a:lnTo>
                    <a:pt x="3083" y="1565"/>
                  </a:lnTo>
                  <a:lnTo>
                    <a:pt x="3081" y="1555"/>
                  </a:lnTo>
                  <a:lnTo>
                    <a:pt x="3083" y="1531"/>
                  </a:lnTo>
                  <a:lnTo>
                    <a:pt x="3083" y="1521"/>
                  </a:lnTo>
                  <a:lnTo>
                    <a:pt x="3085" y="1511"/>
                  </a:lnTo>
                  <a:lnTo>
                    <a:pt x="3088" y="1505"/>
                  </a:lnTo>
                  <a:lnTo>
                    <a:pt x="3090" y="1505"/>
                  </a:lnTo>
                  <a:lnTo>
                    <a:pt x="3092" y="1505"/>
                  </a:lnTo>
                  <a:lnTo>
                    <a:pt x="3092" y="1505"/>
                  </a:lnTo>
                  <a:lnTo>
                    <a:pt x="3100" y="1509"/>
                  </a:lnTo>
                  <a:lnTo>
                    <a:pt x="3116" y="1517"/>
                  </a:lnTo>
                  <a:lnTo>
                    <a:pt x="3159" y="1545"/>
                  </a:lnTo>
                  <a:lnTo>
                    <a:pt x="3217" y="1584"/>
                  </a:lnTo>
                  <a:lnTo>
                    <a:pt x="3226" y="1567"/>
                  </a:lnTo>
                  <a:lnTo>
                    <a:pt x="3226" y="1567"/>
                  </a:lnTo>
                  <a:lnTo>
                    <a:pt x="3171" y="1531"/>
                  </a:lnTo>
                  <a:lnTo>
                    <a:pt x="3171" y="1531"/>
                  </a:lnTo>
                  <a:lnTo>
                    <a:pt x="3132" y="1501"/>
                  </a:lnTo>
                  <a:lnTo>
                    <a:pt x="3075" y="1456"/>
                  </a:lnTo>
                  <a:lnTo>
                    <a:pt x="3010" y="1407"/>
                  </a:lnTo>
                  <a:lnTo>
                    <a:pt x="2978" y="1385"/>
                  </a:lnTo>
                  <a:lnTo>
                    <a:pt x="2947" y="1365"/>
                  </a:lnTo>
                  <a:lnTo>
                    <a:pt x="2947" y="1365"/>
                  </a:lnTo>
                  <a:lnTo>
                    <a:pt x="2923" y="1350"/>
                  </a:lnTo>
                  <a:lnTo>
                    <a:pt x="2907" y="1340"/>
                  </a:lnTo>
                  <a:lnTo>
                    <a:pt x="2901" y="1332"/>
                  </a:lnTo>
                  <a:lnTo>
                    <a:pt x="2901" y="1330"/>
                  </a:lnTo>
                  <a:lnTo>
                    <a:pt x="2903" y="1330"/>
                  </a:lnTo>
                  <a:lnTo>
                    <a:pt x="2911" y="1328"/>
                  </a:lnTo>
                  <a:lnTo>
                    <a:pt x="2921" y="1328"/>
                  </a:lnTo>
                  <a:lnTo>
                    <a:pt x="2952" y="1332"/>
                  </a:lnTo>
                  <a:lnTo>
                    <a:pt x="2952" y="1332"/>
                  </a:lnTo>
                  <a:lnTo>
                    <a:pt x="2992" y="1338"/>
                  </a:lnTo>
                  <a:lnTo>
                    <a:pt x="3041" y="1344"/>
                  </a:lnTo>
                  <a:lnTo>
                    <a:pt x="3098" y="1356"/>
                  </a:lnTo>
                  <a:lnTo>
                    <a:pt x="3161" y="1369"/>
                  </a:lnTo>
                  <a:lnTo>
                    <a:pt x="3161" y="1369"/>
                  </a:lnTo>
                  <a:lnTo>
                    <a:pt x="3236" y="1387"/>
                  </a:lnTo>
                  <a:lnTo>
                    <a:pt x="3315" y="1411"/>
                  </a:lnTo>
                  <a:lnTo>
                    <a:pt x="3406" y="1438"/>
                  </a:lnTo>
                  <a:lnTo>
                    <a:pt x="3500" y="1492"/>
                  </a:lnTo>
                  <a:lnTo>
                    <a:pt x="3506" y="1484"/>
                  </a:lnTo>
                  <a:lnTo>
                    <a:pt x="3426" y="1429"/>
                  </a:lnTo>
                  <a:lnTo>
                    <a:pt x="3506" y="1429"/>
                  </a:lnTo>
                  <a:lnTo>
                    <a:pt x="3506" y="1417"/>
                  </a:ln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grpSp>
        <p:nvGrpSpPr>
          <p:cNvPr id="182" name="组合 181"/>
          <p:cNvGrpSpPr/>
          <p:nvPr/>
        </p:nvGrpSpPr>
        <p:grpSpPr>
          <a:xfrm>
            <a:off x="628076" y="1794290"/>
            <a:ext cx="10926317" cy="3579729"/>
            <a:chOff x="628076" y="2019921"/>
            <a:chExt cx="10926317" cy="3579729"/>
          </a:xfrm>
        </p:grpSpPr>
        <p:grpSp>
          <p:nvGrpSpPr>
            <p:cNvPr id="183" name="组合 182"/>
            <p:cNvGrpSpPr/>
            <p:nvPr/>
          </p:nvGrpSpPr>
          <p:grpSpPr>
            <a:xfrm>
              <a:off x="8188393" y="2019921"/>
              <a:ext cx="3366000" cy="3579729"/>
              <a:chOff x="7809705" y="1929609"/>
              <a:chExt cx="2644140" cy="3579729"/>
            </a:xfrm>
          </p:grpSpPr>
          <p:cxnSp>
            <p:nvCxnSpPr>
              <p:cNvPr id="195" name="直接连接符 194"/>
              <p:cNvCxnSpPr/>
              <p:nvPr/>
            </p:nvCxnSpPr>
            <p:spPr>
              <a:xfrm>
                <a:off x="7809705" y="1929609"/>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6" name="直接连接符 195"/>
              <p:cNvCxnSpPr/>
              <p:nvPr/>
            </p:nvCxnSpPr>
            <p:spPr>
              <a:xfrm flipV="1">
                <a:off x="7809705" y="5509338"/>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nvGrpSpPr>
            <p:cNvPr id="184" name="组合 183"/>
            <p:cNvGrpSpPr/>
            <p:nvPr/>
          </p:nvGrpSpPr>
          <p:grpSpPr>
            <a:xfrm>
              <a:off x="628076" y="2019921"/>
              <a:ext cx="8430269" cy="3579729"/>
              <a:chOff x="628076" y="2019921"/>
              <a:chExt cx="8430269" cy="3579729"/>
            </a:xfrm>
          </p:grpSpPr>
          <p:grpSp>
            <p:nvGrpSpPr>
              <p:cNvPr id="185" name="组合 184"/>
              <p:cNvGrpSpPr/>
              <p:nvPr/>
            </p:nvGrpSpPr>
            <p:grpSpPr>
              <a:xfrm>
                <a:off x="3114895" y="2019921"/>
                <a:ext cx="5943450" cy="3579729"/>
                <a:chOff x="3114895" y="2019921"/>
                <a:chExt cx="5943450" cy="3579729"/>
              </a:xfrm>
            </p:grpSpPr>
            <p:cxnSp>
              <p:nvCxnSpPr>
                <p:cNvPr id="189" name="直接连接符 188"/>
                <p:cNvCxnSpPr/>
                <p:nvPr/>
              </p:nvCxnSpPr>
              <p:spPr>
                <a:xfrm flipH="1">
                  <a:off x="3114895" y="3857449"/>
                  <a:ext cx="1104901"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0" name="直接连接符 189"/>
                <p:cNvCxnSpPr/>
                <p:nvPr/>
              </p:nvCxnSpPr>
              <p:spPr>
                <a:xfrm flipH="1">
                  <a:off x="7953445" y="3857449"/>
                  <a:ext cx="110490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1" name="直接连接符 190"/>
                <p:cNvCxnSpPr/>
                <p:nvPr/>
              </p:nvCxnSpPr>
              <p:spPr>
                <a:xfrm flipV="1">
                  <a:off x="7464493" y="2019921"/>
                  <a:ext cx="723900" cy="80010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2" name="直接连接符 191"/>
                <p:cNvCxnSpPr/>
                <p:nvPr/>
              </p:nvCxnSpPr>
              <p:spPr>
                <a:xfrm flipH="1" flipV="1">
                  <a:off x="3994371" y="2019921"/>
                  <a:ext cx="723900" cy="80010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3" name="直接连接符 192"/>
                <p:cNvCxnSpPr/>
                <p:nvPr/>
              </p:nvCxnSpPr>
              <p:spPr>
                <a:xfrm>
                  <a:off x="7574826" y="4921497"/>
                  <a:ext cx="613567" cy="678153"/>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4" name="直接连接符 193"/>
                <p:cNvCxnSpPr/>
                <p:nvPr/>
              </p:nvCxnSpPr>
              <p:spPr>
                <a:xfrm flipH="1">
                  <a:off x="3994371" y="4931393"/>
                  <a:ext cx="604613" cy="668257"/>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nvGrpSpPr>
              <p:cNvPr id="186" name="组合 185"/>
              <p:cNvGrpSpPr/>
              <p:nvPr/>
            </p:nvGrpSpPr>
            <p:grpSpPr>
              <a:xfrm>
                <a:off x="628076" y="2019921"/>
                <a:ext cx="3366295" cy="3579729"/>
                <a:chOff x="1738155" y="1929609"/>
                <a:chExt cx="2644140" cy="3579729"/>
              </a:xfrm>
            </p:grpSpPr>
            <p:cxnSp>
              <p:nvCxnSpPr>
                <p:cNvPr id="187" name="直接连接符 186"/>
                <p:cNvCxnSpPr/>
                <p:nvPr/>
              </p:nvCxnSpPr>
              <p:spPr>
                <a:xfrm flipH="1">
                  <a:off x="1738155" y="1929609"/>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88" name="直接连接符 187"/>
                <p:cNvCxnSpPr/>
                <p:nvPr/>
              </p:nvCxnSpPr>
              <p:spPr>
                <a:xfrm flipH="1" flipV="1">
                  <a:off x="1738155" y="5509338"/>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grpSp>
      <p:grpSp>
        <p:nvGrpSpPr>
          <p:cNvPr id="197" name="组合 196"/>
          <p:cNvGrpSpPr/>
          <p:nvPr/>
        </p:nvGrpSpPr>
        <p:grpSpPr>
          <a:xfrm>
            <a:off x="9174745" y="1811904"/>
            <a:ext cx="2349820" cy="3458833"/>
            <a:chOff x="8689181" y="1947223"/>
            <a:chExt cx="2602819" cy="3458833"/>
          </a:xfrm>
        </p:grpSpPr>
        <p:sp>
          <p:nvSpPr>
            <p:cNvPr id="198" name="矩形 197"/>
            <p:cNvSpPr/>
            <p:nvPr/>
          </p:nvSpPr>
          <p:spPr>
            <a:xfrm>
              <a:off x="8689181" y="3315055"/>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9" name="矩形 198"/>
            <p:cNvSpPr/>
            <p:nvPr/>
          </p:nvSpPr>
          <p:spPr>
            <a:xfrm>
              <a:off x="8689181" y="4575059"/>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0" name="矩形 199"/>
            <p:cNvSpPr/>
            <p:nvPr/>
          </p:nvSpPr>
          <p:spPr>
            <a:xfrm>
              <a:off x="8689181" y="1947223"/>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1" name="组合 200"/>
          <p:cNvGrpSpPr/>
          <p:nvPr/>
        </p:nvGrpSpPr>
        <p:grpSpPr>
          <a:xfrm>
            <a:off x="512077" y="1811904"/>
            <a:ext cx="2416010" cy="3458833"/>
            <a:chOff x="900000" y="1947223"/>
            <a:chExt cx="2602819" cy="3458833"/>
          </a:xfrm>
        </p:grpSpPr>
        <p:sp>
          <p:nvSpPr>
            <p:cNvPr id="202" name="矩形 201"/>
            <p:cNvSpPr/>
            <p:nvPr/>
          </p:nvSpPr>
          <p:spPr>
            <a:xfrm>
              <a:off x="900000" y="3315055"/>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3" name="矩形 202"/>
            <p:cNvSpPr/>
            <p:nvPr/>
          </p:nvSpPr>
          <p:spPr>
            <a:xfrm>
              <a:off x="900000" y="4575059"/>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4" name="矩形 203"/>
            <p:cNvSpPr/>
            <p:nvPr/>
          </p:nvSpPr>
          <p:spPr>
            <a:xfrm>
              <a:off x="900000" y="1947223"/>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900" decel="100000" fill="hold"/>
                                        <p:tgtEl>
                                          <p:spTgt spid="17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182"/>
                                        </p:tgtEl>
                                        <p:attrNameLst>
                                          <p:attrName>style.visibility</p:attrName>
                                        </p:attrNameLst>
                                      </p:cBhvr>
                                      <p:to>
                                        <p:strVal val="visible"/>
                                      </p:to>
                                    </p:set>
                                    <p:animEffect transition="in" filter="barn(outVertical)">
                                      <p:cBhvr>
                                        <p:cTn id="14" dur="750"/>
                                        <p:tgtEl>
                                          <p:spTgt spid="182"/>
                                        </p:tgtEl>
                                      </p:cBhvr>
                                    </p:animEffect>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201"/>
                                        </p:tgtEl>
                                        <p:attrNameLst>
                                          <p:attrName>style.visibility</p:attrName>
                                        </p:attrNameLst>
                                      </p:cBhvr>
                                      <p:to>
                                        <p:strVal val="visible"/>
                                      </p:to>
                                    </p:set>
                                    <p:anim calcmode="lin" valueType="num">
                                      <p:cBhvr additive="base">
                                        <p:cTn id="18" dur="500" fill="hold"/>
                                        <p:tgtEl>
                                          <p:spTgt spid="201"/>
                                        </p:tgtEl>
                                        <p:attrNameLst>
                                          <p:attrName>ppt_x</p:attrName>
                                        </p:attrNameLst>
                                      </p:cBhvr>
                                      <p:tavLst>
                                        <p:tav tm="0">
                                          <p:val>
                                            <p:strVal val="0-#ppt_w/2"/>
                                          </p:val>
                                        </p:tav>
                                        <p:tav tm="100000">
                                          <p:val>
                                            <p:strVal val="#ppt_x"/>
                                          </p:val>
                                        </p:tav>
                                      </p:tavLst>
                                    </p:anim>
                                    <p:anim calcmode="lin" valueType="num">
                                      <p:cBhvr additive="base">
                                        <p:cTn id="19" dur="500" fill="hold"/>
                                        <p:tgtEl>
                                          <p:spTgt spid="201"/>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97"/>
                                        </p:tgtEl>
                                        <p:attrNameLst>
                                          <p:attrName>style.visibility</p:attrName>
                                        </p:attrNameLst>
                                      </p:cBhvr>
                                      <p:to>
                                        <p:strVal val="visible"/>
                                      </p:to>
                                    </p:set>
                                    <p:anim calcmode="lin" valueType="num">
                                      <p:cBhvr additive="base">
                                        <p:cTn id="22" dur="500" fill="hold"/>
                                        <p:tgtEl>
                                          <p:spTgt spid="197"/>
                                        </p:tgtEl>
                                        <p:attrNameLst>
                                          <p:attrName>ppt_x</p:attrName>
                                        </p:attrNameLst>
                                      </p:cBhvr>
                                      <p:tavLst>
                                        <p:tav tm="0">
                                          <p:val>
                                            <p:strVal val="1+#ppt_w/2"/>
                                          </p:val>
                                        </p:tav>
                                        <p:tav tm="100000">
                                          <p:val>
                                            <p:strVal val="#ppt_x"/>
                                          </p:val>
                                        </p:tav>
                                      </p:tavLst>
                                    </p:anim>
                                    <p:anim calcmode="lin" valueType="num">
                                      <p:cBhvr additive="base">
                                        <p:cTn id="23" dur="500" fill="hold"/>
                                        <p:tgtEl>
                                          <p:spTgt spid="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6"/>
          <p:cNvSpPr txBox="1"/>
          <p:nvPr/>
        </p:nvSpPr>
        <p:spPr>
          <a:xfrm>
            <a:off x="4271963" y="310561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未来工作计划</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15" name="组合 14"/>
          <p:cNvGrpSpPr/>
          <p:nvPr/>
        </p:nvGrpSpPr>
        <p:grpSpPr>
          <a:xfrm>
            <a:off x="4844143" y="1146263"/>
            <a:ext cx="2503714" cy="1594528"/>
            <a:chOff x="288926" y="1736034"/>
            <a:chExt cx="1019174" cy="576254"/>
          </a:xfrm>
        </p:grpSpPr>
        <p:sp>
          <p:nvSpPr>
            <p:cNvPr id="16" name="矩形 15"/>
            <p:cNvSpPr/>
            <p:nvPr/>
          </p:nvSpPr>
          <p:spPr>
            <a:xfrm>
              <a:off x="442913" y="1752600"/>
              <a:ext cx="711200" cy="559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文本占位符 16"/>
            <p:cNvSpPr txBox="1"/>
            <p:nvPr/>
          </p:nvSpPr>
          <p:spPr>
            <a:xfrm>
              <a:off x="288926" y="1736034"/>
              <a:ext cx="1019174" cy="49649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7200" dirty="0" smtClean="0"/>
                <a:t>04</a:t>
              </a:r>
              <a:endParaRPr lang="en-US" altLang="zh-CN" sz="7200" dirty="0"/>
            </a:p>
          </p:txBody>
        </p:sp>
      </p:grpSp>
      <p:grpSp>
        <p:nvGrpSpPr>
          <p:cNvPr id="33" name="组合 32"/>
          <p:cNvGrpSpPr/>
          <p:nvPr/>
        </p:nvGrpSpPr>
        <p:grpSpPr>
          <a:xfrm>
            <a:off x="314068" y="5820802"/>
            <a:ext cx="589688" cy="589685"/>
            <a:chOff x="1174007" y="954462"/>
            <a:chExt cx="1329951" cy="1329951"/>
          </a:xfrm>
          <a:solidFill>
            <a:schemeClr val="bg1"/>
          </a:solidFill>
        </p:grpSpPr>
        <p:sp>
          <p:nvSpPr>
            <p:cNvPr id="34" name="矩形 33"/>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5" name="矩形 34"/>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36" name="TextBox 57"/>
          <p:cNvSpPr txBox="1"/>
          <p:nvPr/>
        </p:nvSpPr>
        <p:spPr>
          <a:xfrm>
            <a:off x="989739" y="5930978"/>
            <a:ext cx="5378403" cy="369332"/>
          </a:xfrm>
          <a:prstGeom prst="rect">
            <a:avLst/>
          </a:prstGeom>
          <a:noFill/>
        </p:spPr>
        <p:txBody>
          <a:bodyPr wrap="square" rtlCol="0">
            <a:spAutoFit/>
          </a:bodyPr>
          <a:lstStyle/>
          <a:p>
            <a:r>
              <a:rPr lang="zh-CN" altLang="en-US" dirty="0">
                <a:solidFill>
                  <a:schemeClr val="bg1"/>
                </a:solidFill>
              </a:rPr>
              <a:t>无德者不能为</a:t>
            </a:r>
            <a:r>
              <a:rPr lang="zh-CN" altLang="en-US" dirty="0" smtClean="0">
                <a:solidFill>
                  <a:schemeClr val="bg1"/>
                </a:solidFill>
              </a:rPr>
              <a:t>医，有</a:t>
            </a:r>
            <a:r>
              <a:rPr lang="zh-CN" altLang="en-US" dirty="0">
                <a:solidFill>
                  <a:schemeClr val="bg1"/>
                </a:solidFill>
              </a:rPr>
              <a:t>品者方能济世</a:t>
            </a:r>
            <a:endParaRPr lang="id-ID" sz="1600" dirty="0">
              <a:solidFill>
                <a:schemeClr val="bg1"/>
              </a:solidFill>
            </a:endParaRPr>
          </a:p>
        </p:txBody>
      </p: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占位符 16"/>
          <p:cNvSpPr txBox="1"/>
          <p:nvPr/>
        </p:nvSpPr>
        <p:spPr>
          <a:xfrm>
            <a:off x="1125170" y="95713"/>
            <a:ext cx="2313454"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42"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56" name="AutoShape 1" descr="PIC3.jpg"/>
          <p:cNvSpPr/>
          <p:nvPr/>
        </p:nvSpPr>
        <p:spPr bwMode="auto">
          <a:xfrm flipH="1">
            <a:off x="5727021" y="1880594"/>
            <a:ext cx="5195743" cy="2533650"/>
          </a:xfrm>
          <a:custGeom>
            <a:avLst/>
            <a:gdLst>
              <a:gd name="T0" fmla="*/ 6108700 w 21600"/>
              <a:gd name="T1" fmla="*/ 2533650 h 21600"/>
              <a:gd name="T2" fmla="*/ 6108700 w 21600"/>
              <a:gd name="T3" fmla="*/ 2533650 h 21600"/>
              <a:gd name="T4" fmla="*/ 6108700 w 21600"/>
              <a:gd name="T5" fmla="*/ 2533650 h 21600"/>
              <a:gd name="T6" fmla="*/ 6108700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blipFill dpi="0" rotWithShape="0">
            <a:blip r:embed="rId1"/>
            <a:srcRect/>
            <a:stretch>
              <a:fillRect/>
            </a:stretch>
          </a:blipFill>
          <a:ln>
            <a:noFill/>
          </a:ln>
          <a:effectLst/>
        </p:spPr>
        <p:txBody>
          <a:bodyPr lIns="0" tIns="0" rIns="0" bIns="0" anchor="ctr"/>
          <a:lstStyle/>
          <a:p>
            <a:endParaRPr lang="zh-CN" altLang="en-US" sz="2000">
              <a:latin typeface="+mn-lt"/>
              <a:ea typeface="+mn-ea"/>
              <a:cs typeface="+mn-ea"/>
              <a:sym typeface="+mn-lt"/>
            </a:endParaRPr>
          </a:p>
        </p:txBody>
      </p:sp>
      <p:sp>
        <p:nvSpPr>
          <p:cNvPr id="57" name="AutoShape 2"/>
          <p:cNvSpPr/>
          <p:nvPr/>
        </p:nvSpPr>
        <p:spPr bwMode="auto">
          <a:xfrm>
            <a:off x="1356398" y="1880594"/>
            <a:ext cx="4333341" cy="2533650"/>
          </a:xfrm>
          <a:custGeom>
            <a:avLst/>
            <a:gdLst>
              <a:gd name="T0" fmla="*/ 3344069 w 21600"/>
              <a:gd name="T1" fmla="*/ 2533650 h 21600"/>
              <a:gd name="T2" fmla="*/ 3344069 w 21600"/>
              <a:gd name="T3" fmla="*/ 2533650 h 21600"/>
              <a:gd name="T4" fmla="*/ 3344069 w 21600"/>
              <a:gd name="T5" fmla="*/ 2533650 h 21600"/>
              <a:gd name="T6" fmla="*/ 3344069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C00000"/>
          </a:solidFill>
          <a:ln>
            <a:noFill/>
          </a:ln>
          <a:effectLst/>
        </p:spPr>
        <p:txBody>
          <a:bodyPr lIns="0" tIns="0" rIns="0" bIns="0" anchor="ctr"/>
          <a:lstStyle/>
          <a:p>
            <a:endParaRPr lang="zh-CN" altLang="en-US" sz="2000">
              <a:latin typeface="+mn-lt"/>
              <a:ea typeface="+mn-ea"/>
              <a:cs typeface="+mn-ea"/>
              <a:sym typeface="+mn-lt"/>
            </a:endParaRPr>
          </a:p>
        </p:txBody>
      </p:sp>
      <p:sp>
        <p:nvSpPr>
          <p:cNvPr id="58" name="AutoShape 3"/>
          <p:cNvSpPr/>
          <p:nvPr/>
        </p:nvSpPr>
        <p:spPr bwMode="auto">
          <a:xfrm>
            <a:off x="1362742" y="1070768"/>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1000" dirty="0">
                <a:solidFill>
                  <a:srgbClr val="838383"/>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800" dirty="0">
              <a:latin typeface="+mn-lt"/>
              <a:ea typeface="+mn-ea"/>
              <a:cs typeface="+mn-ea"/>
              <a:sym typeface="+mn-lt"/>
            </a:endParaRPr>
          </a:p>
        </p:txBody>
      </p:sp>
      <p:sp>
        <p:nvSpPr>
          <p:cNvPr id="59" name="AutoShape 9"/>
          <p:cNvSpPr/>
          <p:nvPr/>
        </p:nvSpPr>
        <p:spPr bwMode="auto">
          <a:xfrm>
            <a:off x="1564297" y="2751342"/>
            <a:ext cx="2801073" cy="965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2" tIns="25392" rIns="25392" bIns="25392" anchor="ctr"/>
          <a:lstStyle/>
          <a:p>
            <a:pPr algn="just"/>
            <a:endParaRPr lang="es-ES" altLang="zh-CN" sz="2000" dirty="0">
              <a:latin typeface="+mn-lt"/>
              <a:ea typeface="+mn-ea"/>
              <a:cs typeface="+mn-ea"/>
              <a:sym typeface="+mn-lt"/>
            </a:endParaRPr>
          </a:p>
        </p:txBody>
      </p:sp>
      <p:grpSp>
        <p:nvGrpSpPr>
          <p:cNvPr id="60" name="Group 11"/>
          <p:cNvGrpSpPr/>
          <p:nvPr/>
        </p:nvGrpSpPr>
        <p:grpSpPr bwMode="auto">
          <a:xfrm>
            <a:off x="1535729" y="4662692"/>
            <a:ext cx="571324" cy="571500"/>
            <a:chOff x="0" y="0"/>
            <a:chExt cx="1143001" cy="1143001"/>
          </a:xfrm>
        </p:grpSpPr>
        <p:sp>
          <p:nvSpPr>
            <p:cNvPr id="61" name="AutoShape 12" descr="tile_paper_medgray.jpeg"/>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2" name="AutoShape 13"/>
            <p:cNvSpPr/>
            <p:nvPr/>
          </p:nvSpPr>
          <p:spPr bwMode="auto">
            <a:xfrm>
              <a:off x="347662" y="334962"/>
              <a:ext cx="466725" cy="466725"/>
            </a:xfrm>
            <a:custGeom>
              <a:avLst/>
              <a:gdLst>
                <a:gd name="T0" fmla="*/ 233363 w 21600"/>
                <a:gd name="T1" fmla="*/ 233363 h 21588"/>
                <a:gd name="T2" fmla="*/ 233363 w 21600"/>
                <a:gd name="T3" fmla="*/ 233363 h 21588"/>
                <a:gd name="T4" fmla="*/ 233363 w 21600"/>
                <a:gd name="T5" fmla="*/ 233363 h 21588"/>
                <a:gd name="T6" fmla="*/ 233363 w 21600"/>
                <a:gd name="T7" fmla="*/ 233363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3" name="Group 14"/>
          <p:cNvGrpSpPr/>
          <p:nvPr/>
        </p:nvGrpSpPr>
        <p:grpSpPr bwMode="auto">
          <a:xfrm>
            <a:off x="3196535" y="4662692"/>
            <a:ext cx="571324" cy="571500"/>
            <a:chOff x="0" y="0"/>
            <a:chExt cx="1143001" cy="1143001"/>
          </a:xfrm>
        </p:grpSpPr>
        <p:sp>
          <p:nvSpPr>
            <p:cNvPr id="64" name="AutoShape 15"/>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5" name="AutoShape 16"/>
            <p:cNvSpPr/>
            <p:nvPr/>
          </p:nvSpPr>
          <p:spPr bwMode="auto">
            <a:xfrm>
              <a:off x="338138" y="334962"/>
              <a:ext cx="466725" cy="466725"/>
            </a:xfrm>
            <a:custGeom>
              <a:avLst/>
              <a:gdLst>
                <a:gd name="T0" fmla="*/ 233363 w 21376"/>
                <a:gd name="T1" fmla="*/ 233363 h 21600"/>
                <a:gd name="T2" fmla="*/ 233363 w 21376"/>
                <a:gd name="T3" fmla="*/ 233363 h 21600"/>
                <a:gd name="T4" fmla="*/ 233363 w 21376"/>
                <a:gd name="T5" fmla="*/ 233363 h 21600"/>
                <a:gd name="T6" fmla="*/ 233363 w 21376"/>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6" name="Group 17"/>
          <p:cNvGrpSpPr/>
          <p:nvPr/>
        </p:nvGrpSpPr>
        <p:grpSpPr bwMode="auto">
          <a:xfrm>
            <a:off x="4921616" y="4662692"/>
            <a:ext cx="571324" cy="571500"/>
            <a:chOff x="0" y="0"/>
            <a:chExt cx="1143001" cy="1143001"/>
          </a:xfrm>
        </p:grpSpPr>
        <p:sp>
          <p:nvSpPr>
            <p:cNvPr id="67" name="AutoShape 18"/>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8" name="AutoShape 19"/>
            <p:cNvSpPr/>
            <p:nvPr/>
          </p:nvSpPr>
          <p:spPr bwMode="auto">
            <a:xfrm>
              <a:off x="338138" y="334962"/>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9" name="Group 20"/>
          <p:cNvGrpSpPr/>
          <p:nvPr/>
        </p:nvGrpSpPr>
        <p:grpSpPr bwMode="auto">
          <a:xfrm>
            <a:off x="6645903" y="4662692"/>
            <a:ext cx="571324" cy="571500"/>
            <a:chOff x="0" y="0"/>
            <a:chExt cx="1143001" cy="1143001"/>
          </a:xfrm>
        </p:grpSpPr>
        <p:sp>
          <p:nvSpPr>
            <p:cNvPr id="70" name="AutoShape 21"/>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1" name="AutoShape 22"/>
            <p:cNvSpPr/>
            <p:nvPr/>
          </p:nvSpPr>
          <p:spPr bwMode="auto">
            <a:xfrm>
              <a:off x="347662" y="312737"/>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2" name="Group 23"/>
          <p:cNvGrpSpPr/>
          <p:nvPr/>
        </p:nvGrpSpPr>
        <p:grpSpPr bwMode="auto">
          <a:xfrm>
            <a:off x="8370189" y="4662692"/>
            <a:ext cx="571324" cy="571500"/>
            <a:chOff x="0" y="0"/>
            <a:chExt cx="1143001" cy="1143001"/>
          </a:xfrm>
        </p:grpSpPr>
        <p:sp>
          <p:nvSpPr>
            <p:cNvPr id="73" name="AutoShape 24"/>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4" name="AutoShape 25"/>
            <p:cNvSpPr/>
            <p:nvPr/>
          </p:nvSpPr>
          <p:spPr bwMode="auto">
            <a:xfrm>
              <a:off x="346075" y="373062"/>
              <a:ext cx="450850" cy="363538"/>
            </a:xfrm>
            <a:custGeom>
              <a:avLst/>
              <a:gdLst>
                <a:gd name="T0" fmla="*/ 225425 w 21600"/>
                <a:gd name="T1" fmla="*/ 181769 h 21600"/>
                <a:gd name="T2" fmla="*/ 225425 w 21600"/>
                <a:gd name="T3" fmla="*/ 181769 h 21600"/>
                <a:gd name="T4" fmla="*/ 225425 w 21600"/>
                <a:gd name="T5" fmla="*/ 181769 h 21600"/>
                <a:gd name="T6" fmla="*/ 225425 w 21600"/>
                <a:gd name="T7" fmla="*/ 1817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5" name="Group 26"/>
          <p:cNvGrpSpPr/>
          <p:nvPr/>
        </p:nvGrpSpPr>
        <p:grpSpPr bwMode="auto">
          <a:xfrm>
            <a:off x="10095269" y="4662692"/>
            <a:ext cx="571324" cy="571500"/>
            <a:chOff x="0" y="0"/>
            <a:chExt cx="1143001" cy="1143001"/>
          </a:xfrm>
        </p:grpSpPr>
        <p:sp>
          <p:nvSpPr>
            <p:cNvPr id="76" name="AutoShape 27"/>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7" name="AutoShape 28"/>
            <p:cNvSpPr/>
            <p:nvPr/>
          </p:nvSpPr>
          <p:spPr bwMode="auto">
            <a:xfrm>
              <a:off x="347663" y="392112"/>
              <a:ext cx="450850" cy="350838"/>
            </a:xfrm>
            <a:custGeom>
              <a:avLst/>
              <a:gdLst>
                <a:gd name="T0" fmla="*/ 225425 w 21600"/>
                <a:gd name="T1" fmla="*/ 175419 h 21600"/>
                <a:gd name="T2" fmla="*/ 225425 w 21600"/>
                <a:gd name="T3" fmla="*/ 175419 h 21600"/>
                <a:gd name="T4" fmla="*/ 225425 w 21600"/>
                <a:gd name="T5" fmla="*/ 175419 h 21600"/>
                <a:gd name="T6" fmla="*/ 225425 w 21600"/>
                <a:gd name="T7" fmla="*/ 1754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sp>
        <p:nvSpPr>
          <p:cNvPr id="78" name="AutoShape 29"/>
          <p:cNvSpPr/>
          <p:nvPr/>
        </p:nvSpPr>
        <p:spPr bwMode="auto">
          <a:xfrm>
            <a:off x="131989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COMMENTS</a:t>
            </a:r>
            <a:endParaRPr lang="es-ES" altLang="zh-CN" sz="2000">
              <a:latin typeface="+mn-lt"/>
              <a:ea typeface="+mn-ea"/>
              <a:cs typeface="+mn-ea"/>
              <a:sym typeface="+mn-lt"/>
            </a:endParaRPr>
          </a:p>
        </p:txBody>
      </p:sp>
      <p:sp>
        <p:nvSpPr>
          <p:cNvPr id="79" name="AutoShape 30"/>
          <p:cNvSpPr/>
          <p:nvPr/>
        </p:nvSpPr>
        <p:spPr bwMode="auto">
          <a:xfrm>
            <a:off x="3013233"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CHEMICAL</a:t>
            </a:r>
            <a:endParaRPr lang="es-ES" altLang="zh-CN" sz="2000">
              <a:latin typeface="+mn-lt"/>
              <a:ea typeface="+mn-ea"/>
              <a:cs typeface="+mn-ea"/>
              <a:sym typeface="+mn-lt"/>
            </a:endParaRPr>
          </a:p>
        </p:txBody>
      </p:sp>
      <p:sp>
        <p:nvSpPr>
          <p:cNvPr id="80" name="AutoShape 31"/>
          <p:cNvSpPr/>
          <p:nvPr/>
        </p:nvSpPr>
        <p:spPr bwMode="auto">
          <a:xfrm>
            <a:off x="4769260"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SOCIAL</a:t>
            </a:r>
            <a:endParaRPr lang="es-ES" altLang="zh-CN" sz="2000">
              <a:latin typeface="+mn-lt"/>
              <a:ea typeface="+mn-ea"/>
              <a:cs typeface="+mn-ea"/>
              <a:sym typeface="+mn-lt"/>
            </a:endParaRPr>
          </a:p>
        </p:txBody>
      </p:sp>
      <p:sp>
        <p:nvSpPr>
          <p:cNvPr id="81" name="AutoShape 32"/>
          <p:cNvSpPr/>
          <p:nvPr/>
        </p:nvSpPr>
        <p:spPr bwMode="auto">
          <a:xfrm>
            <a:off x="645780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AWARDS</a:t>
            </a:r>
            <a:endParaRPr lang="es-ES" altLang="zh-CN" sz="2000" dirty="0">
              <a:latin typeface="+mn-lt"/>
              <a:ea typeface="+mn-ea"/>
              <a:cs typeface="+mn-ea"/>
              <a:sym typeface="+mn-lt"/>
            </a:endParaRPr>
          </a:p>
        </p:txBody>
      </p:sp>
      <p:sp>
        <p:nvSpPr>
          <p:cNvPr id="82" name="AutoShape 33"/>
          <p:cNvSpPr/>
          <p:nvPr/>
        </p:nvSpPr>
        <p:spPr bwMode="auto">
          <a:xfrm>
            <a:off x="8185219" y="5467562"/>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HOBBIES</a:t>
            </a:r>
            <a:endParaRPr lang="es-ES" altLang="zh-CN" sz="2000" dirty="0">
              <a:latin typeface="+mn-lt"/>
              <a:ea typeface="+mn-ea"/>
              <a:cs typeface="+mn-ea"/>
              <a:sym typeface="+mn-lt"/>
            </a:endParaRPr>
          </a:p>
        </p:txBody>
      </p:sp>
      <p:sp>
        <p:nvSpPr>
          <p:cNvPr id="83" name="AutoShape 34"/>
          <p:cNvSpPr/>
          <p:nvPr/>
        </p:nvSpPr>
        <p:spPr bwMode="auto">
          <a:xfrm>
            <a:off x="9917521"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CONTACT</a:t>
            </a:r>
            <a:endParaRPr lang="es-ES" altLang="zh-CN" sz="2000">
              <a:latin typeface="+mn-lt"/>
              <a:ea typeface="+mn-ea"/>
              <a:cs typeface="+mn-ea"/>
              <a:sym typeface="+mn-lt"/>
            </a:endParaRPr>
          </a:p>
        </p:txBody>
      </p:sp>
      <p:sp>
        <p:nvSpPr>
          <p:cNvPr id="84" name="Text Box 552"/>
          <p:cNvSpPr txBox="1">
            <a:spLocks noChangeArrowheads="1"/>
          </p:cNvSpPr>
          <p:nvPr/>
        </p:nvSpPr>
        <p:spPr bwMode="auto">
          <a:xfrm>
            <a:off x="1410496" y="1912752"/>
            <a:ext cx="4279243" cy="11079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6600" dirty="0">
                <a:solidFill>
                  <a:srgbClr val="FFFFFF"/>
                </a:solidFill>
                <a:latin typeface="+mn-lt"/>
                <a:ea typeface="+mn-ea"/>
                <a:cs typeface="+mn-ea"/>
                <a:sym typeface="+mn-lt"/>
              </a:rPr>
              <a:t>hospital</a:t>
            </a:r>
            <a:endParaRPr lang="en-US" altLang="zh-CN" sz="6600" dirty="0">
              <a:solidFill>
                <a:srgbClr val="FFFFFF"/>
              </a:solidFill>
              <a:latin typeface="+mn-lt"/>
              <a:ea typeface="+mn-ea"/>
              <a:cs typeface="+mn-ea"/>
              <a:sym typeface="+mn-lt"/>
            </a:endParaRPr>
          </a:p>
        </p:txBody>
      </p:sp>
      <p:sp>
        <p:nvSpPr>
          <p:cNvPr id="85" name="Text Box 552"/>
          <p:cNvSpPr txBox="1">
            <a:spLocks noChangeArrowheads="1"/>
          </p:cNvSpPr>
          <p:nvPr/>
        </p:nvSpPr>
        <p:spPr bwMode="auto">
          <a:xfrm>
            <a:off x="1410494" y="2522148"/>
            <a:ext cx="3525413" cy="14465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sz="8800" dirty="0">
                <a:solidFill>
                  <a:srgbClr val="FFFFFF"/>
                </a:solidFill>
                <a:latin typeface="+mn-lt"/>
                <a:ea typeface="+mn-ea"/>
                <a:cs typeface="+mn-ea"/>
                <a:sym typeface="+mn-lt"/>
              </a:rPr>
              <a:t>NAME</a:t>
            </a:r>
            <a:endParaRPr lang="en-US" altLang="zh-CN" sz="8800" dirty="0">
              <a:solidFill>
                <a:srgbClr val="FFFFFF"/>
              </a:solidFill>
              <a:latin typeface="+mn-lt"/>
              <a:ea typeface="+mn-ea"/>
              <a:cs typeface="+mn-ea"/>
              <a:sym typeface="+mn-lt"/>
            </a:endParaRPr>
          </a:p>
        </p:txBody>
      </p:sp>
    </p:spTree>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500" fill="hold"/>
                                        <p:tgtEl>
                                          <p:spTgt spid="56"/>
                                        </p:tgtEl>
                                        <p:attrNameLst>
                                          <p:attrName>ppt_x</p:attrName>
                                        </p:attrNameLst>
                                      </p:cBhvr>
                                      <p:tavLst>
                                        <p:tav tm="0">
                                          <p:val>
                                            <p:strVal val="1+#ppt_w/2"/>
                                          </p:val>
                                        </p:tav>
                                        <p:tav tm="100000">
                                          <p:val>
                                            <p:strVal val="#ppt_x"/>
                                          </p:val>
                                        </p:tav>
                                      </p:tavLst>
                                    </p:anim>
                                    <p:anim calcmode="lin" valueType="num">
                                      <p:cBhvr additive="base">
                                        <p:cTn id="13" dur="500" fill="hold"/>
                                        <p:tgtEl>
                                          <p:spTgt spid="5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nodePh="1">
                                  <p:stCondLst>
                                    <p:cond delay="0"/>
                                  </p:stCondLst>
                                  <p:endCondLst>
                                    <p:cond evt="begin" delay="0">
                                      <p:tn val="15"/>
                                    </p:cond>
                                  </p:end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1+#ppt_w/2"/>
                                          </p:val>
                                        </p:tav>
                                        <p:tav tm="100000">
                                          <p:val>
                                            <p:strVal val="#ppt_x"/>
                                          </p:val>
                                        </p:tav>
                                      </p:tavLst>
                                    </p:anim>
                                    <p:anim calcmode="lin" valueType="num">
                                      <p:cBhvr additive="base">
                                        <p:cTn id="18" dur="500" fill="hold"/>
                                        <p:tgtEl>
                                          <p:spTgt spid="5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dissolve">
                                      <p:cBhvr>
                                        <p:cTn id="22" dur="500"/>
                                        <p:tgtEl>
                                          <p:spTgt spid="57"/>
                                        </p:tgtEl>
                                      </p:cBhvr>
                                    </p:animEffect>
                                  </p:childTnLst>
                                </p:cTn>
                              </p:par>
                              <p:par>
                                <p:cTn id="23" presetID="41" presetClass="entr" presetSubtype="0" fill="hold" nodeType="withEffect">
                                  <p:stCondLst>
                                    <p:cond delay="200"/>
                                  </p:stCondLst>
                                  <p:iterate type="lt">
                                    <p:tmPct val="10000"/>
                                  </p:iterate>
                                  <p:childTnLst>
                                    <p:set>
                                      <p:cBhvr>
                                        <p:cTn id="24" dur="1" fill="hold">
                                          <p:stCondLst>
                                            <p:cond delay="0"/>
                                          </p:stCondLst>
                                        </p:cTn>
                                        <p:tgtEl>
                                          <p:spTgt spid="84"/>
                                        </p:tgtEl>
                                        <p:attrNameLst>
                                          <p:attrName>style.visibility</p:attrName>
                                        </p:attrNameLst>
                                      </p:cBhvr>
                                      <p:to>
                                        <p:strVal val="visible"/>
                                      </p:to>
                                    </p:set>
                                    <p:anim calcmode="lin" valueType="num">
                                      <p:cBhvr>
                                        <p:cTn id="25" dur="10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84"/>
                                        </p:tgtEl>
                                        <p:attrNameLst>
                                          <p:attrName>ppt_y</p:attrName>
                                        </p:attrNameLst>
                                      </p:cBhvr>
                                      <p:tavLst>
                                        <p:tav tm="0">
                                          <p:val>
                                            <p:strVal val="#ppt_y"/>
                                          </p:val>
                                        </p:tav>
                                        <p:tav tm="100000">
                                          <p:val>
                                            <p:strVal val="#ppt_y"/>
                                          </p:val>
                                        </p:tav>
                                      </p:tavLst>
                                    </p:anim>
                                    <p:anim calcmode="lin" valueType="num">
                                      <p:cBhvr>
                                        <p:cTn id="27" dur="10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84"/>
                                        </p:tgtEl>
                                      </p:cBhvr>
                                    </p:animEffect>
                                  </p:childTnLst>
                                </p:cTn>
                              </p:par>
                              <p:par>
                                <p:cTn id="30" presetID="41" presetClass="entr" presetSubtype="0" fill="hold" nodeType="withEffect">
                                  <p:stCondLst>
                                    <p:cond delay="200"/>
                                  </p:stCondLst>
                                  <p:iterate type="lt">
                                    <p:tmPct val="10000"/>
                                  </p:iterate>
                                  <p:childTnLst>
                                    <p:set>
                                      <p:cBhvr>
                                        <p:cTn id="31" dur="1" fill="hold">
                                          <p:stCondLst>
                                            <p:cond delay="0"/>
                                          </p:stCondLst>
                                        </p:cTn>
                                        <p:tgtEl>
                                          <p:spTgt spid="85"/>
                                        </p:tgtEl>
                                        <p:attrNameLst>
                                          <p:attrName>style.visibility</p:attrName>
                                        </p:attrNameLst>
                                      </p:cBhvr>
                                      <p:to>
                                        <p:strVal val="visible"/>
                                      </p:to>
                                    </p:set>
                                    <p:anim calcmode="lin" valueType="num">
                                      <p:cBhvr>
                                        <p:cTn id="32" dur="100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85"/>
                                        </p:tgtEl>
                                        <p:attrNameLst>
                                          <p:attrName>ppt_y</p:attrName>
                                        </p:attrNameLst>
                                      </p:cBhvr>
                                      <p:tavLst>
                                        <p:tav tm="0">
                                          <p:val>
                                            <p:strVal val="#ppt_y"/>
                                          </p:val>
                                        </p:tav>
                                        <p:tav tm="100000">
                                          <p:val>
                                            <p:strVal val="#ppt_y"/>
                                          </p:val>
                                        </p:tav>
                                      </p:tavLst>
                                    </p:anim>
                                    <p:anim calcmode="lin" valueType="num">
                                      <p:cBhvr>
                                        <p:cTn id="34" dur="100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85"/>
                                        </p:tgtEl>
                                      </p:cBhvr>
                                    </p:animEffect>
                                  </p:childTnLst>
                                </p:cTn>
                              </p:par>
                            </p:childTnLst>
                          </p:cTn>
                        </p:par>
                        <p:par>
                          <p:cTn id="37" fill="hold">
                            <p:stCondLst>
                              <p:cond delay="2700"/>
                            </p:stCondLst>
                            <p:childTnLst>
                              <p:par>
                                <p:cTn id="38" presetID="42" presetClass="entr" presetSubtype="0" fill="hold" nodeType="after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1000"/>
                                        <p:tgtEl>
                                          <p:spTgt spid="60"/>
                                        </p:tgtEl>
                                      </p:cBhvr>
                                    </p:animEffect>
                                    <p:anim calcmode="lin" valueType="num">
                                      <p:cBhvr>
                                        <p:cTn id="41" dur="1000" fill="hold"/>
                                        <p:tgtEl>
                                          <p:spTgt spid="60"/>
                                        </p:tgtEl>
                                        <p:attrNameLst>
                                          <p:attrName>ppt_x</p:attrName>
                                        </p:attrNameLst>
                                      </p:cBhvr>
                                      <p:tavLst>
                                        <p:tav tm="0">
                                          <p:val>
                                            <p:strVal val="#ppt_x"/>
                                          </p:val>
                                        </p:tav>
                                        <p:tav tm="100000">
                                          <p:val>
                                            <p:strVal val="#ppt_x"/>
                                          </p:val>
                                        </p:tav>
                                      </p:tavLst>
                                    </p:anim>
                                    <p:anim calcmode="lin" valueType="num">
                                      <p:cBhvr>
                                        <p:cTn id="42" dur="1000" fill="hold"/>
                                        <p:tgtEl>
                                          <p:spTgt spid="6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1000"/>
                                        <p:tgtEl>
                                          <p:spTgt spid="66"/>
                                        </p:tgtEl>
                                      </p:cBhvr>
                                    </p:animEffect>
                                    <p:anim calcmode="lin" valueType="num">
                                      <p:cBhvr>
                                        <p:cTn id="51" dur="1000" fill="hold"/>
                                        <p:tgtEl>
                                          <p:spTgt spid="66"/>
                                        </p:tgtEl>
                                        <p:attrNameLst>
                                          <p:attrName>ppt_x</p:attrName>
                                        </p:attrNameLst>
                                      </p:cBhvr>
                                      <p:tavLst>
                                        <p:tav tm="0">
                                          <p:val>
                                            <p:strVal val="#ppt_x"/>
                                          </p:val>
                                        </p:tav>
                                        <p:tav tm="100000">
                                          <p:val>
                                            <p:strVal val="#ppt_x"/>
                                          </p:val>
                                        </p:tav>
                                      </p:tavLst>
                                    </p:anim>
                                    <p:anim calcmode="lin" valueType="num">
                                      <p:cBhvr>
                                        <p:cTn id="52" dur="1000" fill="hold"/>
                                        <p:tgtEl>
                                          <p:spTgt spid="6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1000"/>
                                        <p:tgtEl>
                                          <p:spTgt spid="69"/>
                                        </p:tgtEl>
                                      </p:cBhvr>
                                    </p:animEffect>
                                    <p:anim calcmode="lin" valueType="num">
                                      <p:cBhvr>
                                        <p:cTn id="56" dur="1000" fill="hold"/>
                                        <p:tgtEl>
                                          <p:spTgt spid="69"/>
                                        </p:tgtEl>
                                        <p:attrNameLst>
                                          <p:attrName>ppt_x</p:attrName>
                                        </p:attrNameLst>
                                      </p:cBhvr>
                                      <p:tavLst>
                                        <p:tav tm="0">
                                          <p:val>
                                            <p:strVal val="#ppt_x"/>
                                          </p:val>
                                        </p:tav>
                                        <p:tav tm="100000">
                                          <p:val>
                                            <p:strVal val="#ppt_x"/>
                                          </p:val>
                                        </p:tav>
                                      </p:tavLst>
                                    </p:anim>
                                    <p:anim calcmode="lin" valueType="num">
                                      <p:cBhvr>
                                        <p:cTn id="57" dur="1000" fill="hold"/>
                                        <p:tgtEl>
                                          <p:spTgt spid="6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1000"/>
                                        <p:tgtEl>
                                          <p:spTgt spid="72"/>
                                        </p:tgtEl>
                                      </p:cBhvr>
                                    </p:animEffect>
                                    <p:anim calcmode="lin" valueType="num">
                                      <p:cBhvr>
                                        <p:cTn id="61" dur="1000" fill="hold"/>
                                        <p:tgtEl>
                                          <p:spTgt spid="72"/>
                                        </p:tgtEl>
                                        <p:attrNameLst>
                                          <p:attrName>ppt_x</p:attrName>
                                        </p:attrNameLst>
                                      </p:cBhvr>
                                      <p:tavLst>
                                        <p:tav tm="0">
                                          <p:val>
                                            <p:strVal val="#ppt_x"/>
                                          </p:val>
                                        </p:tav>
                                        <p:tav tm="100000">
                                          <p:val>
                                            <p:strVal val="#ppt_x"/>
                                          </p:val>
                                        </p:tav>
                                      </p:tavLst>
                                    </p:anim>
                                    <p:anim calcmode="lin" valueType="num">
                                      <p:cBhvr>
                                        <p:cTn id="62" dur="1000" fill="hold"/>
                                        <p:tgtEl>
                                          <p:spTgt spid="72"/>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fade">
                                      <p:cBhvr>
                                        <p:cTn id="65" dur="1000"/>
                                        <p:tgtEl>
                                          <p:spTgt spid="75"/>
                                        </p:tgtEl>
                                      </p:cBhvr>
                                    </p:animEffect>
                                    <p:anim calcmode="lin" valueType="num">
                                      <p:cBhvr>
                                        <p:cTn id="66" dur="1000" fill="hold"/>
                                        <p:tgtEl>
                                          <p:spTgt spid="75"/>
                                        </p:tgtEl>
                                        <p:attrNameLst>
                                          <p:attrName>ppt_x</p:attrName>
                                        </p:attrNameLst>
                                      </p:cBhvr>
                                      <p:tavLst>
                                        <p:tav tm="0">
                                          <p:val>
                                            <p:strVal val="#ppt_x"/>
                                          </p:val>
                                        </p:tav>
                                        <p:tav tm="100000">
                                          <p:val>
                                            <p:strVal val="#ppt_x"/>
                                          </p:val>
                                        </p:tav>
                                      </p:tavLst>
                                    </p:anim>
                                    <p:anim calcmode="lin" valueType="num">
                                      <p:cBhvr>
                                        <p:cTn id="67" dur="1000" fill="hold"/>
                                        <p:tgtEl>
                                          <p:spTgt spid="75"/>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8"/>
                                        </p:tgtEl>
                                        <p:attrNameLst>
                                          <p:attrName>style.visibility</p:attrName>
                                        </p:attrNameLst>
                                      </p:cBhvr>
                                      <p:to>
                                        <p:strVal val="visible"/>
                                      </p:to>
                                    </p:set>
                                    <p:animEffect transition="in" filter="fade">
                                      <p:cBhvr>
                                        <p:cTn id="70" dur="1000"/>
                                        <p:tgtEl>
                                          <p:spTgt spid="78"/>
                                        </p:tgtEl>
                                      </p:cBhvr>
                                    </p:animEffect>
                                    <p:anim calcmode="lin" valueType="num">
                                      <p:cBhvr>
                                        <p:cTn id="71" dur="1000" fill="hold"/>
                                        <p:tgtEl>
                                          <p:spTgt spid="78"/>
                                        </p:tgtEl>
                                        <p:attrNameLst>
                                          <p:attrName>ppt_x</p:attrName>
                                        </p:attrNameLst>
                                      </p:cBhvr>
                                      <p:tavLst>
                                        <p:tav tm="0">
                                          <p:val>
                                            <p:strVal val="#ppt_x"/>
                                          </p:val>
                                        </p:tav>
                                        <p:tav tm="100000">
                                          <p:val>
                                            <p:strVal val="#ppt_x"/>
                                          </p:val>
                                        </p:tav>
                                      </p:tavLst>
                                    </p:anim>
                                    <p:anim calcmode="lin" valueType="num">
                                      <p:cBhvr>
                                        <p:cTn id="72" dur="1000" fill="hold"/>
                                        <p:tgtEl>
                                          <p:spTgt spid="7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fade">
                                      <p:cBhvr>
                                        <p:cTn id="75" dur="1000"/>
                                        <p:tgtEl>
                                          <p:spTgt spid="79"/>
                                        </p:tgtEl>
                                      </p:cBhvr>
                                    </p:animEffect>
                                    <p:anim calcmode="lin" valueType="num">
                                      <p:cBhvr>
                                        <p:cTn id="76" dur="1000" fill="hold"/>
                                        <p:tgtEl>
                                          <p:spTgt spid="79"/>
                                        </p:tgtEl>
                                        <p:attrNameLst>
                                          <p:attrName>ppt_x</p:attrName>
                                        </p:attrNameLst>
                                      </p:cBhvr>
                                      <p:tavLst>
                                        <p:tav tm="0">
                                          <p:val>
                                            <p:strVal val="#ppt_x"/>
                                          </p:val>
                                        </p:tav>
                                        <p:tav tm="100000">
                                          <p:val>
                                            <p:strVal val="#ppt_x"/>
                                          </p:val>
                                        </p:tav>
                                      </p:tavLst>
                                    </p:anim>
                                    <p:anim calcmode="lin" valueType="num">
                                      <p:cBhvr>
                                        <p:cTn id="77" dur="1000" fill="hold"/>
                                        <p:tgtEl>
                                          <p:spTgt spid="79"/>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fade">
                                      <p:cBhvr>
                                        <p:cTn id="80" dur="1000"/>
                                        <p:tgtEl>
                                          <p:spTgt spid="80"/>
                                        </p:tgtEl>
                                      </p:cBhvr>
                                    </p:animEffect>
                                    <p:anim calcmode="lin" valueType="num">
                                      <p:cBhvr>
                                        <p:cTn id="81" dur="1000" fill="hold"/>
                                        <p:tgtEl>
                                          <p:spTgt spid="80"/>
                                        </p:tgtEl>
                                        <p:attrNameLst>
                                          <p:attrName>ppt_x</p:attrName>
                                        </p:attrNameLst>
                                      </p:cBhvr>
                                      <p:tavLst>
                                        <p:tav tm="0">
                                          <p:val>
                                            <p:strVal val="#ppt_x"/>
                                          </p:val>
                                        </p:tav>
                                        <p:tav tm="100000">
                                          <p:val>
                                            <p:strVal val="#ppt_x"/>
                                          </p:val>
                                        </p:tav>
                                      </p:tavLst>
                                    </p:anim>
                                    <p:anim calcmode="lin" valueType="num">
                                      <p:cBhvr>
                                        <p:cTn id="82" dur="1000" fill="hold"/>
                                        <p:tgtEl>
                                          <p:spTgt spid="80"/>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1000"/>
                                        <p:tgtEl>
                                          <p:spTgt spid="81"/>
                                        </p:tgtEl>
                                      </p:cBhvr>
                                    </p:animEffect>
                                    <p:anim calcmode="lin" valueType="num">
                                      <p:cBhvr>
                                        <p:cTn id="86" dur="1000" fill="hold"/>
                                        <p:tgtEl>
                                          <p:spTgt spid="81"/>
                                        </p:tgtEl>
                                        <p:attrNameLst>
                                          <p:attrName>ppt_x</p:attrName>
                                        </p:attrNameLst>
                                      </p:cBhvr>
                                      <p:tavLst>
                                        <p:tav tm="0">
                                          <p:val>
                                            <p:strVal val="#ppt_x"/>
                                          </p:val>
                                        </p:tav>
                                        <p:tav tm="100000">
                                          <p:val>
                                            <p:strVal val="#ppt_x"/>
                                          </p:val>
                                        </p:tav>
                                      </p:tavLst>
                                    </p:anim>
                                    <p:anim calcmode="lin" valueType="num">
                                      <p:cBhvr>
                                        <p:cTn id="87" dur="1000" fill="hold"/>
                                        <p:tgtEl>
                                          <p:spTgt spid="81"/>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82"/>
                                        </p:tgtEl>
                                        <p:attrNameLst>
                                          <p:attrName>style.visibility</p:attrName>
                                        </p:attrNameLst>
                                      </p:cBhvr>
                                      <p:to>
                                        <p:strVal val="visible"/>
                                      </p:to>
                                    </p:set>
                                    <p:animEffect transition="in" filter="fade">
                                      <p:cBhvr>
                                        <p:cTn id="90" dur="1000"/>
                                        <p:tgtEl>
                                          <p:spTgt spid="82"/>
                                        </p:tgtEl>
                                      </p:cBhvr>
                                    </p:animEffect>
                                    <p:anim calcmode="lin" valueType="num">
                                      <p:cBhvr>
                                        <p:cTn id="91" dur="1000" fill="hold"/>
                                        <p:tgtEl>
                                          <p:spTgt spid="82"/>
                                        </p:tgtEl>
                                        <p:attrNameLst>
                                          <p:attrName>ppt_x</p:attrName>
                                        </p:attrNameLst>
                                      </p:cBhvr>
                                      <p:tavLst>
                                        <p:tav tm="0">
                                          <p:val>
                                            <p:strVal val="#ppt_x"/>
                                          </p:val>
                                        </p:tav>
                                        <p:tav tm="100000">
                                          <p:val>
                                            <p:strVal val="#ppt_x"/>
                                          </p:val>
                                        </p:tav>
                                      </p:tavLst>
                                    </p:anim>
                                    <p:anim calcmode="lin" valueType="num">
                                      <p:cBhvr>
                                        <p:cTn id="92" dur="1000" fill="hold"/>
                                        <p:tgtEl>
                                          <p:spTgt spid="82"/>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fade">
                                      <p:cBhvr>
                                        <p:cTn id="95" dur="1000"/>
                                        <p:tgtEl>
                                          <p:spTgt spid="83"/>
                                        </p:tgtEl>
                                      </p:cBhvr>
                                    </p:animEffect>
                                    <p:anim calcmode="lin" valueType="num">
                                      <p:cBhvr>
                                        <p:cTn id="96" dur="1000" fill="hold"/>
                                        <p:tgtEl>
                                          <p:spTgt spid="83"/>
                                        </p:tgtEl>
                                        <p:attrNameLst>
                                          <p:attrName>ppt_x</p:attrName>
                                        </p:attrNameLst>
                                      </p:cBhvr>
                                      <p:tavLst>
                                        <p:tav tm="0">
                                          <p:val>
                                            <p:strVal val="#ppt_x"/>
                                          </p:val>
                                        </p:tav>
                                        <p:tav tm="100000">
                                          <p:val>
                                            <p:strVal val="#ppt_x"/>
                                          </p:val>
                                        </p:tav>
                                      </p:tavLst>
                                    </p:anim>
                                    <p:anim calcmode="lin" valueType="num">
                                      <p:cBhvr>
                                        <p:cTn id="97"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utoUpdateAnimBg="0"/>
      <p:bldP spid="59" grpId="0" autoUpdateAnimBg="0"/>
      <p:bldP spid="78" grpId="0"/>
      <p:bldP spid="79" grpId="0"/>
      <p:bldP spid="80" grpId="0"/>
      <p:bldP spid="81" grpId="0"/>
      <p:bldP spid="82" grpId="0"/>
      <p:bldP spid="8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深色1"/>
          <p:cNvGrpSpPr/>
          <p:nvPr/>
        </p:nvGrpSpPr>
        <p:grpSpPr>
          <a:xfrm>
            <a:off x="5402634" y="4973502"/>
            <a:ext cx="1331913" cy="1108075"/>
            <a:chOff x="2378075" y="4233863"/>
            <a:chExt cx="1331913" cy="1108075"/>
          </a:xfrm>
        </p:grpSpPr>
        <p:sp>
          <p:nvSpPr>
            <p:cNvPr id="5" name="Freeform 5"/>
            <p:cNvSpPr/>
            <p:nvPr/>
          </p:nvSpPr>
          <p:spPr bwMode="auto">
            <a:xfrm>
              <a:off x="2378075" y="4233863"/>
              <a:ext cx="1331913" cy="935037"/>
            </a:xfrm>
            <a:custGeom>
              <a:avLst/>
              <a:gdLst>
                <a:gd name="T0" fmla="*/ 0 w 963"/>
                <a:gd name="T1" fmla="*/ 2147483647 h 691"/>
                <a:gd name="T2" fmla="*/ 2147483647 w 963"/>
                <a:gd name="T3" fmla="*/ 0 h 691"/>
                <a:gd name="T4" fmla="*/ 2147483647 w 963"/>
                <a:gd name="T5" fmla="*/ 2147483647 h 691"/>
                <a:gd name="T6" fmla="*/ 2147483647 w 963"/>
                <a:gd name="T7" fmla="*/ 2147483647 h 691"/>
                <a:gd name="T8" fmla="*/ 0 w 963"/>
                <a:gd name="T9" fmla="*/ 2147483647 h 6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3" h="691">
                  <a:moveTo>
                    <a:pt x="0" y="328"/>
                  </a:moveTo>
                  <a:lnTo>
                    <a:pt x="944" y="0"/>
                  </a:lnTo>
                  <a:lnTo>
                    <a:pt x="963" y="691"/>
                  </a:lnTo>
                  <a:lnTo>
                    <a:pt x="3" y="691"/>
                  </a:lnTo>
                  <a:lnTo>
                    <a:pt x="0" y="328"/>
                  </a:lnTo>
                  <a:close/>
                </a:path>
              </a:pathLst>
            </a:custGeom>
            <a:solidFill>
              <a:srgbClr val="C00000"/>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6" name="Text Box 10"/>
            <p:cNvSpPr txBox="1">
              <a:spLocks noChangeArrowheads="1"/>
            </p:cNvSpPr>
            <p:nvPr/>
          </p:nvSpPr>
          <p:spPr bwMode="auto">
            <a:xfrm>
              <a:off x="3186113"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1</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7" name="深色2"/>
          <p:cNvGrpSpPr/>
          <p:nvPr/>
        </p:nvGrpSpPr>
        <p:grpSpPr>
          <a:xfrm>
            <a:off x="6888534" y="4371294"/>
            <a:ext cx="1327150" cy="1709738"/>
            <a:chOff x="3865563" y="3632200"/>
            <a:chExt cx="1327150" cy="1709738"/>
          </a:xfrm>
        </p:grpSpPr>
        <p:sp>
          <p:nvSpPr>
            <p:cNvPr id="8" name="Freeform 2"/>
            <p:cNvSpPr/>
            <p:nvPr/>
          </p:nvSpPr>
          <p:spPr bwMode="auto">
            <a:xfrm>
              <a:off x="3865563" y="3632200"/>
              <a:ext cx="1327150" cy="1536700"/>
            </a:xfrm>
            <a:custGeom>
              <a:avLst/>
              <a:gdLst>
                <a:gd name="T0" fmla="*/ 0 w 960"/>
                <a:gd name="T1" fmla="*/ 2147483647 h 1110"/>
                <a:gd name="T2" fmla="*/ 2147483647 w 960"/>
                <a:gd name="T3" fmla="*/ 0 h 1110"/>
                <a:gd name="T4" fmla="*/ 2147483647 w 960"/>
                <a:gd name="T5" fmla="*/ 2147483647 h 1110"/>
                <a:gd name="T6" fmla="*/ 0 w 960"/>
                <a:gd name="T7" fmla="*/ 2147483647 h 1110"/>
                <a:gd name="T8" fmla="*/ 0 w 960"/>
                <a:gd name="T9" fmla="*/ 2147483647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0" h="1110">
                  <a:moveTo>
                    <a:pt x="0" y="390"/>
                  </a:moveTo>
                  <a:lnTo>
                    <a:pt x="952" y="0"/>
                  </a:lnTo>
                  <a:lnTo>
                    <a:pt x="960" y="1110"/>
                  </a:lnTo>
                  <a:lnTo>
                    <a:pt x="0" y="1110"/>
                  </a:lnTo>
                  <a:lnTo>
                    <a:pt x="0" y="390"/>
                  </a:lnTo>
                  <a:close/>
                </a:path>
              </a:pathLst>
            </a:custGeom>
            <a:solidFill>
              <a:srgbClr val="FF0000"/>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9" name="Text Box 11"/>
            <p:cNvSpPr txBox="1">
              <a:spLocks noChangeArrowheads="1"/>
            </p:cNvSpPr>
            <p:nvPr/>
          </p:nvSpPr>
          <p:spPr bwMode="auto">
            <a:xfrm>
              <a:off x="468153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2</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0" name="深色3"/>
          <p:cNvGrpSpPr/>
          <p:nvPr/>
        </p:nvGrpSpPr>
        <p:grpSpPr>
          <a:xfrm>
            <a:off x="8363321" y="3822019"/>
            <a:ext cx="1336675" cy="2259013"/>
            <a:chOff x="5340350" y="3082925"/>
            <a:chExt cx="1336675" cy="2259013"/>
          </a:xfrm>
        </p:grpSpPr>
        <p:sp>
          <p:nvSpPr>
            <p:cNvPr id="11" name="Freeform 4"/>
            <p:cNvSpPr/>
            <p:nvPr/>
          </p:nvSpPr>
          <p:spPr bwMode="auto">
            <a:xfrm>
              <a:off x="5340350" y="3082925"/>
              <a:ext cx="1336675" cy="2085975"/>
            </a:xfrm>
            <a:custGeom>
              <a:avLst/>
              <a:gdLst>
                <a:gd name="T0" fmla="*/ 0 w 967"/>
                <a:gd name="T1" fmla="*/ 2147483647 h 1507"/>
                <a:gd name="T2" fmla="*/ 2147483647 w 967"/>
                <a:gd name="T3" fmla="*/ 0 h 1507"/>
                <a:gd name="T4" fmla="*/ 2147483647 w 967"/>
                <a:gd name="T5" fmla="*/ 2147483647 h 1507"/>
                <a:gd name="T6" fmla="*/ 2147483647 w 967"/>
                <a:gd name="T7" fmla="*/ 2147483647 h 1507"/>
                <a:gd name="T8" fmla="*/ 0 w 967"/>
                <a:gd name="T9" fmla="*/ 2147483647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7" h="1507">
                  <a:moveTo>
                    <a:pt x="0" y="381"/>
                  </a:moveTo>
                  <a:lnTo>
                    <a:pt x="949" y="0"/>
                  </a:lnTo>
                  <a:lnTo>
                    <a:pt x="967" y="1507"/>
                  </a:lnTo>
                  <a:lnTo>
                    <a:pt x="7" y="1507"/>
                  </a:lnTo>
                  <a:lnTo>
                    <a:pt x="0" y="381"/>
                  </a:lnTo>
                  <a:close/>
                </a:path>
              </a:pathLst>
            </a:custGeom>
            <a:solidFill>
              <a:schemeClr val="tx1">
                <a:lumMod val="65000"/>
                <a:lumOff val="35000"/>
              </a:schemeClr>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12" name="Text Box 12"/>
            <p:cNvSpPr txBox="1">
              <a:spLocks noChangeArrowheads="1"/>
            </p:cNvSpPr>
            <p:nvPr/>
          </p:nvSpPr>
          <p:spPr bwMode="auto">
            <a:xfrm>
              <a:off x="614838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3</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3" name="深色4"/>
          <p:cNvGrpSpPr/>
          <p:nvPr/>
        </p:nvGrpSpPr>
        <p:grpSpPr>
          <a:xfrm>
            <a:off x="9853984" y="3207657"/>
            <a:ext cx="1358900" cy="2873375"/>
            <a:chOff x="6831013" y="2468563"/>
            <a:chExt cx="1358900" cy="2873375"/>
          </a:xfrm>
        </p:grpSpPr>
        <p:sp>
          <p:nvSpPr>
            <p:cNvPr id="14" name="Freeform 3"/>
            <p:cNvSpPr/>
            <p:nvPr/>
          </p:nvSpPr>
          <p:spPr bwMode="auto">
            <a:xfrm>
              <a:off x="6831013" y="2468563"/>
              <a:ext cx="1358900" cy="2701925"/>
            </a:xfrm>
            <a:custGeom>
              <a:avLst/>
              <a:gdLst>
                <a:gd name="T0" fmla="*/ 0 w 982"/>
                <a:gd name="T1" fmla="*/ 2147483647 h 1953"/>
                <a:gd name="T2" fmla="*/ 2147483647 w 982"/>
                <a:gd name="T3" fmla="*/ 0 h 1953"/>
                <a:gd name="T4" fmla="*/ 2147483647 w 982"/>
                <a:gd name="T5" fmla="*/ 2147483647 h 1953"/>
                <a:gd name="T6" fmla="*/ 2147483647 w 982"/>
                <a:gd name="T7" fmla="*/ 2147483647 h 1953"/>
                <a:gd name="T8" fmla="*/ 0 w 982"/>
                <a:gd name="T9" fmla="*/ 2147483647 h 19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2" h="1953">
                  <a:moveTo>
                    <a:pt x="0" y="422"/>
                  </a:moveTo>
                  <a:lnTo>
                    <a:pt x="982" y="0"/>
                  </a:lnTo>
                  <a:lnTo>
                    <a:pt x="978" y="1953"/>
                  </a:lnTo>
                  <a:lnTo>
                    <a:pt x="18" y="1953"/>
                  </a:lnTo>
                  <a:lnTo>
                    <a:pt x="0" y="422"/>
                  </a:lnTo>
                  <a:close/>
                </a:path>
              </a:pathLst>
            </a:custGeom>
            <a:solidFill>
              <a:schemeClr val="tx1">
                <a:lumMod val="75000"/>
                <a:lumOff val="25000"/>
              </a:schemeClr>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15" name="Text Box 13"/>
            <p:cNvSpPr txBox="1">
              <a:spLocks noChangeArrowheads="1"/>
            </p:cNvSpPr>
            <p:nvPr/>
          </p:nvSpPr>
          <p:spPr bwMode="auto">
            <a:xfrm>
              <a:off x="767238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4</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6" name="文本1"/>
          <p:cNvGrpSpPr/>
          <p:nvPr/>
        </p:nvGrpSpPr>
        <p:grpSpPr>
          <a:xfrm>
            <a:off x="1017094" y="4914219"/>
            <a:ext cx="5439639" cy="330200"/>
            <a:chOff x="-2005877" y="4175125"/>
            <a:chExt cx="5439639" cy="330200"/>
          </a:xfrm>
        </p:grpSpPr>
        <p:sp>
          <p:nvSpPr>
            <p:cNvPr id="17" name="Line 14"/>
            <p:cNvSpPr>
              <a:spLocks noChangeShapeType="1"/>
            </p:cNvSpPr>
            <p:nvPr/>
          </p:nvSpPr>
          <p:spPr bwMode="auto">
            <a:xfrm flipH="1">
              <a:off x="-1884221" y="4505325"/>
              <a:ext cx="5317983"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18" name="Rectangle 15"/>
            <p:cNvSpPr>
              <a:spLocks noChangeArrowheads="1"/>
            </p:cNvSpPr>
            <p:nvPr/>
          </p:nvSpPr>
          <p:spPr bwMode="auto">
            <a:xfrm>
              <a:off x="-2005877" y="4175125"/>
              <a:ext cx="5067442"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1</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endParaRPr lang="zh-CN" altLang="en-US" sz="1400" dirty="0">
                <a:solidFill>
                  <a:srgbClr val="7D7D7D"/>
                </a:solidFill>
                <a:cs typeface="+mn-ea"/>
                <a:sym typeface="+mn-lt"/>
              </a:endParaRPr>
            </a:p>
          </p:txBody>
        </p:sp>
      </p:grpSp>
      <p:grpSp>
        <p:nvGrpSpPr>
          <p:cNvPr id="19" name="文本2"/>
          <p:cNvGrpSpPr/>
          <p:nvPr/>
        </p:nvGrpSpPr>
        <p:grpSpPr>
          <a:xfrm>
            <a:off x="2484667" y="4299857"/>
            <a:ext cx="5496066" cy="330200"/>
            <a:chOff x="-538304" y="3560763"/>
            <a:chExt cx="5496066" cy="330200"/>
          </a:xfrm>
        </p:grpSpPr>
        <p:sp>
          <p:nvSpPr>
            <p:cNvPr id="20" name="Line 16"/>
            <p:cNvSpPr>
              <a:spLocks noChangeShapeType="1"/>
            </p:cNvSpPr>
            <p:nvPr/>
          </p:nvSpPr>
          <p:spPr bwMode="auto">
            <a:xfrm flipH="1">
              <a:off x="-360221" y="3890963"/>
              <a:ext cx="5317983"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1" name="Rectangle 17"/>
            <p:cNvSpPr>
              <a:spLocks noChangeArrowheads="1"/>
            </p:cNvSpPr>
            <p:nvPr/>
          </p:nvSpPr>
          <p:spPr bwMode="auto">
            <a:xfrm>
              <a:off x="-538304" y="3560763"/>
              <a:ext cx="5067442"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2</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endParaRPr lang="zh-CN" altLang="en-US" sz="1400" dirty="0">
                <a:solidFill>
                  <a:srgbClr val="7D7D7D"/>
                </a:solidFill>
                <a:cs typeface="+mn-ea"/>
                <a:sym typeface="+mn-lt"/>
              </a:endParaRPr>
            </a:p>
          </p:txBody>
        </p:sp>
      </p:grpSp>
      <p:grpSp>
        <p:nvGrpSpPr>
          <p:cNvPr id="22" name="文本3"/>
          <p:cNvGrpSpPr/>
          <p:nvPr/>
        </p:nvGrpSpPr>
        <p:grpSpPr>
          <a:xfrm>
            <a:off x="3804815" y="3718832"/>
            <a:ext cx="5669756" cy="330200"/>
            <a:chOff x="781844" y="2979738"/>
            <a:chExt cx="5669756" cy="330200"/>
          </a:xfrm>
        </p:grpSpPr>
        <p:sp>
          <p:nvSpPr>
            <p:cNvPr id="23" name="Line 18"/>
            <p:cNvSpPr>
              <a:spLocks noChangeShapeType="1"/>
            </p:cNvSpPr>
            <p:nvPr/>
          </p:nvSpPr>
          <p:spPr bwMode="auto">
            <a:xfrm flipH="1">
              <a:off x="973280" y="3309938"/>
              <a:ext cx="5478320"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4" name="Rectangle 19"/>
            <p:cNvSpPr>
              <a:spLocks noChangeArrowheads="1"/>
            </p:cNvSpPr>
            <p:nvPr/>
          </p:nvSpPr>
          <p:spPr bwMode="auto">
            <a:xfrm>
              <a:off x="781844" y="2979738"/>
              <a:ext cx="5492749"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3</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r>
                <a:rPr lang="zh-CN" altLang="en-US" sz="1400" dirty="0">
                  <a:solidFill>
                    <a:srgbClr val="7D7D7D"/>
                  </a:solidFill>
                  <a:cs typeface="+mn-ea"/>
                  <a:sym typeface="+mn-lt"/>
                </a:rPr>
                <a:t>；</a:t>
              </a:r>
              <a:endParaRPr lang="zh-CN" altLang="en-US" sz="1400" dirty="0">
                <a:solidFill>
                  <a:srgbClr val="7D7D7D"/>
                </a:solidFill>
                <a:cs typeface="+mn-ea"/>
                <a:sym typeface="+mn-lt"/>
              </a:endParaRPr>
            </a:p>
          </p:txBody>
        </p:sp>
      </p:grpSp>
      <p:grpSp>
        <p:nvGrpSpPr>
          <p:cNvPr id="25" name="文本4"/>
          <p:cNvGrpSpPr/>
          <p:nvPr/>
        </p:nvGrpSpPr>
        <p:grpSpPr>
          <a:xfrm>
            <a:off x="5062909" y="3167969"/>
            <a:ext cx="5935662" cy="330200"/>
            <a:chOff x="2039938" y="2428875"/>
            <a:chExt cx="5935662" cy="330200"/>
          </a:xfrm>
        </p:grpSpPr>
        <p:sp>
          <p:nvSpPr>
            <p:cNvPr id="26" name="Line 20"/>
            <p:cNvSpPr>
              <a:spLocks noChangeShapeType="1"/>
            </p:cNvSpPr>
            <p:nvPr/>
          </p:nvSpPr>
          <p:spPr bwMode="auto">
            <a:xfrm flipH="1">
              <a:off x="2192480" y="2759075"/>
              <a:ext cx="5783120"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7" name="Rectangle 21"/>
            <p:cNvSpPr>
              <a:spLocks noChangeArrowheads="1"/>
            </p:cNvSpPr>
            <p:nvPr/>
          </p:nvSpPr>
          <p:spPr bwMode="auto">
            <a:xfrm>
              <a:off x="2039938" y="2428875"/>
              <a:ext cx="5632450"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4</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r>
                <a:rPr lang="zh-CN" altLang="en-US" sz="1400" dirty="0">
                  <a:solidFill>
                    <a:srgbClr val="7D7D7D"/>
                  </a:solidFill>
                  <a:cs typeface="+mn-ea"/>
                  <a:sym typeface="+mn-lt"/>
                </a:rPr>
                <a:t>。</a:t>
              </a:r>
              <a:endParaRPr lang="zh-CN" altLang="en-US" sz="1400" dirty="0">
                <a:solidFill>
                  <a:srgbClr val="7D7D7D"/>
                </a:solidFill>
                <a:cs typeface="+mn-ea"/>
                <a:sym typeface="+mn-lt"/>
              </a:endParaRPr>
            </a:p>
          </p:txBody>
        </p:sp>
      </p:grpSp>
      <p:sp>
        <p:nvSpPr>
          <p:cNvPr id="28" name="Text Box 44"/>
          <p:cNvSpPr txBox="1">
            <a:spLocks noChangeArrowheads="1"/>
          </p:cNvSpPr>
          <p:nvPr/>
        </p:nvSpPr>
        <p:spPr bwMode="auto">
          <a:xfrm>
            <a:off x="438927" y="1284767"/>
            <a:ext cx="3838105" cy="158812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r>
              <a:rPr lang="zh-CN" altLang="en-US" sz="1200" dirty="0">
                <a:solidFill>
                  <a:schemeClr val="tx1">
                    <a:lumMod val="75000"/>
                    <a:lumOff val="25000"/>
                  </a:schemeClr>
                </a:solidFill>
                <a:latin typeface="+mn-lt"/>
                <a:ea typeface="+mn-ea"/>
                <a:cs typeface="+mn-ea"/>
                <a:sym typeface="+mn-lt"/>
              </a:rPr>
              <a:t>标题数字等都可以通过点击和重新输入进行更改，顶部“开始”面板中可以对字体、字号、颜色、行距等进行修改。标题数字等都可以通过点击和重新输入进行更改，顶部“开始”面板中可以对字体、字号、颜色、行距等进行修改。</a:t>
            </a:r>
            <a:r>
              <a:rPr lang="zh-CN" altLang="en-US" sz="1200" b="1" dirty="0">
                <a:solidFill>
                  <a:schemeClr val="tx1">
                    <a:lumMod val="75000"/>
                    <a:lumOff val="25000"/>
                  </a:schemeClr>
                </a:solidFill>
                <a:latin typeface="+mn-lt"/>
                <a:ea typeface="+mn-ea"/>
                <a:cs typeface="+mn-ea"/>
                <a:sym typeface="+mn-lt"/>
              </a:rPr>
              <a:t>标题数字等都可以通过点击和重新输入进行更改</a:t>
            </a:r>
            <a:r>
              <a:rPr lang="en-US" altLang="zh-CN" sz="1200" b="1" dirty="0">
                <a:solidFill>
                  <a:schemeClr val="tx1">
                    <a:lumMod val="75000"/>
                    <a:lumOff val="25000"/>
                  </a:schemeClr>
                </a:solidFill>
                <a:latin typeface="+mn-lt"/>
                <a:ea typeface="+mn-ea"/>
                <a:cs typeface="+mn-ea"/>
                <a:sym typeface="+mn-lt"/>
              </a:rPr>
              <a:t>:</a:t>
            </a:r>
            <a:endParaRPr lang="zh-CN" altLang="en-US" sz="1200" b="1" dirty="0">
              <a:solidFill>
                <a:schemeClr val="tx1">
                  <a:lumMod val="75000"/>
                  <a:lumOff val="25000"/>
                </a:schemeClr>
              </a:solidFill>
              <a:latin typeface="+mn-lt"/>
              <a:ea typeface="+mn-ea"/>
              <a:cs typeface="+mn-ea"/>
              <a:sym typeface="+mn-lt"/>
            </a:endParaRPr>
          </a:p>
        </p:txBody>
      </p:sp>
      <p:sp>
        <p:nvSpPr>
          <p:cNvPr id="30" name="文本占位符 16"/>
          <p:cNvSpPr txBox="1"/>
          <p:nvPr/>
        </p:nvSpPr>
        <p:spPr>
          <a:xfrm>
            <a:off x="1085094"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1" name="文本占位符 16"/>
          <p:cNvSpPr txBox="1"/>
          <p:nvPr/>
        </p:nvSpPr>
        <p:spPr>
          <a:xfrm>
            <a:off x="3684070" y="68013"/>
            <a:ext cx="4622648"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53" presetClass="entr" presetSubtype="16" fill="hold" nodeType="withEffect">
                                  <p:stCondLst>
                                    <p:cond delay="25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53" presetClass="entr" presetSubtype="16"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75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2" presetClass="entr" presetSubtype="8" fill="hold" nodeType="withEffect">
                                  <p:stCondLst>
                                    <p:cond delay="100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0-#ppt_w/2"/>
                                          </p:val>
                                        </p:tav>
                                        <p:tav tm="100000">
                                          <p:val>
                                            <p:strVal val="#ppt_x"/>
                                          </p:val>
                                        </p:tav>
                                      </p:tavLst>
                                    </p:anim>
                                    <p:anim calcmode="lin" valueType="num">
                                      <p:cBhvr additive="base">
                                        <p:cTn id="31" dur="500" fill="hold"/>
                                        <p:tgtEl>
                                          <p:spTgt spid="25"/>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115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130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0-#ppt_w/2"/>
                                          </p:val>
                                        </p:tav>
                                        <p:tav tm="100000">
                                          <p:val>
                                            <p:strVal val="#ppt_x"/>
                                          </p:val>
                                        </p:tav>
                                      </p:tavLst>
                                    </p:anim>
                                    <p:anim calcmode="lin" valueType="num">
                                      <p:cBhvr additive="base">
                                        <p:cTn id="39" dur="500" fill="hold"/>
                                        <p:tgtEl>
                                          <p:spTgt spid="19"/>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145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2006669" y="840074"/>
            <a:ext cx="803288" cy="803284"/>
            <a:chOff x="1174007" y="954462"/>
            <a:chExt cx="1329951" cy="1329951"/>
          </a:xfrm>
          <a:solidFill>
            <a:srgbClr val="C00000"/>
          </a:solidFill>
        </p:grpSpPr>
        <p:sp>
          <p:nvSpPr>
            <p:cNvPr id="5" name="矩形 4"/>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 name="矩形 5"/>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9" name="标题 1"/>
          <p:cNvSpPr txBox="1"/>
          <p:nvPr/>
        </p:nvSpPr>
        <p:spPr>
          <a:xfrm>
            <a:off x="2809957" y="992475"/>
            <a:ext cx="2981243" cy="5424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3000" b="0" i="0" u="none" strike="noStrike" kern="1200" cap="none" spc="0" normalizeH="0" baseline="0" noProof="0" dirty="0" smtClean="0">
                <a:ln>
                  <a:noFill/>
                </a:ln>
                <a:solidFill>
                  <a:srgbClr val="5A6478"/>
                </a:solidFill>
                <a:effectLst/>
                <a:uLnTx/>
                <a:uFillTx/>
                <a:latin typeface="+mj-ea"/>
              </a:rPr>
              <a:t>目录 </a:t>
            </a:r>
            <a:r>
              <a:rPr kumimoji="0" lang="en-US" altLang="zh-CN" sz="3000" b="0" i="0" u="none" strike="noStrike" kern="1200" cap="none" spc="0" normalizeH="0" baseline="0" noProof="0" dirty="0" smtClean="0">
                <a:ln>
                  <a:noFill/>
                </a:ln>
                <a:solidFill>
                  <a:srgbClr val="5A6478"/>
                </a:solidFill>
                <a:effectLst/>
                <a:uLnTx/>
                <a:uFillTx/>
                <a:latin typeface="+mj-ea"/>
              </a:rPr>
              <a:t>CONTENT</a:t>
            </a:r>
            <a:endParaRPr kumimoji="0" lang="zh-CN" altLang="en-US" sz="3000" b="0" i="0" u="none" strike="noStrike" kern="1200" cap="none" spc="0" normalizeH="0" baseline="0" noProof="0" dirty="0">
              <a:ln>
                <a:noFill/>
              </a:ln>
              <a:solidFill>
                <a:srgbClr val="5A6478"/>
              </a:solidFill>
              <a:effectLst/>
              <a:uLnTx/>
              <a:uFillTx/>
              <a:latin typeface="+mj-ea"/>
            </a:endParaRPr>
          </a:p>
        </p:txBody>
      </p:sp>
      <p:sp>
        <p:nvSpPr>
          <p:cNvPr id="13" name="文本占位符 16"/>
          <p:cNvSpPr txBox="1"/>
          <p:nvPr/>
        </p:nvSpPr>
        <p:spPr>
          <a:xfrm>
            <a:off x="2438077" y="2302369"/>
            <a:ext cx="3648074"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smtClean="0">
                <a:solidFill>
                  <a:schemeClr val="tx1">
                    <a:lumMod val="65000"/>
                    <a:lumOff val="35000"/>
                  </a:schemeClr>
                </a:solidFill>
              </a:rPr>
              <a:t>基本工作概述</a:t>
            </a:r>
            <a:endParaRPr lang="zh-CN" altLang="en-US" dirty="0">
              <a:solidFill>
                <a:schemeClr val="tx1">
                  <a:lumMod val="65000"/>
                  <a:lumOff val="35000"/>
                </a:schemeClr>
              </a:solidFill>
            </a:endParaRPr>
          </a:p>
        </p:txBody>
      </p:sp>
      <p:sp>
        <p:nvSpPr>
          <p:cNvPr id="14" name="文本占位符 16"/>
          <p:cNvSpPr txBox="1"/>
          <p:nvPr/>
        </p:nvSpPr>
        <p:spPr>
          <a:xfrm>
            <a:off x="2438076" y="2736700"/>
            <a:ext cx="3648075" cy="54861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15" name="组合 14"/>
          <p:cNvGrpSpPr/>
          <p:nvPr/>
        </p:nvGrpSpPr>
        <p:grpSpPr>
          <a:xfrm>
            <a:off x="1572889" y="2302369"/>
            <a:ext cx="1019174" cy="732508"/>
            <a:chOff x="288926" y="1736034"/>
            <a:chExt cx="1019174" cy="732508"/>
          </a:xfrm>
        </p:grpSpPr>
        <p:sp>
          <p:nvSpPr>
            <p:cNvPr id="16" name="矩形 15"/>
            <p:cNvSpPr/>
            <p:nvPr/>
          </p:nvSpPr>
          <p:spPr>
            <a:xfrm>
              <a:off x="442913" y="1752600"/>
              <a:ext cx="711200"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占位符 16"/>
            <p:cNvSpPr txBox="1"/>
            <p:nvPr/>
          </p:nvSpPr>
          <p:spPr>
            <a:xfrm>
              <a:off x="288926" y="1736034"/>
              <a:ext cx="1019174" cy="73250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01</a:t>
              </a:r>
              <a:endParaRPr lang="en-US" altLang="zh-CN" dirty="0"/>
            </a:p>
          </p:txBody>
        </p:sp>
      </p:grpSp>
      <p:sp>
        <p:nvSpPr>
          <p:cNvPr id="18" name="文本占位符 16"/>
          <p:cNvSpPr txBox="1"/>
          <p:nvPr/>
        </p:nvSpPr>
        <p:spPr>
          <a:xfrm>
            <a:off x="7151592" y="2302369"/>
            <a:ext cx="3648074"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smtClean="0">
                <a:solidFill>
                  <a:schemeClr val="tx1">
                    <a:lumMod val="65000"/>
                    <a:lumOff val="35000"/>
                  </a:schemeClr>
                </a:solidFill>
              </a:rPr>
              <a:t>工作完成情况</a:t>
            </a:r>
            <a:endParaRPr lang="zh-CN" altLang="en-US" dirty="0">
              <a:solidFill>
                <a:schemeClr val="tx1">
                  <a:lumMod val="65000"/>
                  <a:lumOff val="35000"/>
                </a:schemeClr>
              </a:solidFill>
            </a:endParaRPr>
          </a:p>
        </p:txBody>
      </p:sp>
      <p:sp>
        <p:nvSpPr>
          <p:cNvPr id="19" name="文本占位符 16"/>
          <p:cNvSpPr txBox="1"/>
          <p:nvPr/>
        </p:nvSpPr>
        <p:spPr>
          <a:xfrm>
            <a:off x="7151591" y="2736700"/>
            <a:ext cx="3648075" cy="54861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20" name="组合 19"/>
          <p:cNvGrpSpPr/>
          <p:nvPr/>
        </p:nvGrpSpPr>
        <p:grpSpPr>
          <a:xfrm>
            <a:off x="6286404" y="2302369"/>
            <a:ext cx="1019174" cy="727766"/>
            <a:chOff x="288926" y="1736034"/>
            <a:chExt cx="1019174" cy="727766"/>
          </a:xfrm>
        </p:grpSpPr>
        <p:sp>
          <p:nvSpPr>
            <p:cNvPr id="21" name="矩形 20"/>
            <p:cNvSpPr/>
            <p:nvPr/>
          </p:nvSpPr>
          <p:spPr>
            <a:xfrm>
              <a:off x="442913" y="1752600"/>
              <a:ext cx="711200"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占位符 16"/>
            <p:cNvSpPr txBox="1"/>
            <p:nvPr/>
          </p:nvSpPr>
          <p:spPr>
            <a:xfrm>
              <a:off x="288926" y="1736034"/>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02</a:t>
              </a:r>
              <a:endParaRPr lang="en-US" altLang="zh-CN" dirty="0"/>
            </a:p>
          </p:txBody>
        </p:sp>
      </p:grpSp>
      <p:sp>
        <p:nvSpPr>
          <p:cNvPr id="23" name="文本占位符 16"/>
          <p:cNvSpPr txBox="1"/>
          <p:nvPr/>
        </p:nvSpPr>
        <p:spPr>
          <a:xfrm>
            <a:off x="2438077" y="3663083"/>
            <a:ext cx="3648074"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smtClean="0">
                <a:solidFill>
                  <a:schemeClr val="tx1">
                    <a:lumMod val="65000"/>
                    <a:lumOff val="35000"/>
                  </a:schemeClr>
                </a:solidFill>
              </a:rPr>
              <a:t>工作经验总结</a:t>
            </a:r>
            <a:endParaRPr lang="zh-CN" altLang="en-US" dirty="0">
              <a:solidFill>
                <a:schemeClr val="tx1">
                  <a:lumMod val="65000"/>
                  <a:lumOff val="35000"/>
                </a:schemeClr>
              </a:solidFill>
            </a:endParaRPr>
          </a:p>
        </p:txBody>
      </p:sp>
      <p:sp>
        <p:nvSpPr>
          <p:cNvPr id="24" name="文本占位符 16"/>
          <p:cNvSpPr txBox="1"/>
          <p:nvPr/>
        </p:nvSpPr>
        <p:spPr>
          <a:xfrm>
            <a:off x="2438076" y="4097414"/>
            <a:ext cx="3648075" cy="54861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25" name="组合 24"/>
          <p:cNvGrpSpPr/>
          <p:nvPr/>
        </p:nvGrpSpPr>
        <p:grpSpPr>
          <a:xfrm>
            <a:off x="1572889" y="3663083"/>
            <a:ext cx="1019174" cy="727766"/>
            <a:chOff x="288926" y="1736034"/>
            <a:chExt cx="1019174" cy="727766"/>
          </a:xfrm>
        </p:grpSpPr>
        <p:sp>
          <p:nvSpPr>
            <p:cNvPr id="26" name="矩形 25"/>
            <p:cNvSpPr/>
            <p:nvPr/>
          </p:nvSpPr>
          <p:spPr>
            <a:xfrm>
              <a:off x="442913" y="1752600"/>
              <a:ext cx="711200"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占位符 16"/>
            <p:cNvSpPr txBox="1"/>
            <p:nvPr/>
          </p:nvSpPr>
          <p:spPr>
            <a:xfrm>
              <a:off x="288926" y="1736034"/>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03</a:t>
              </a:r>
              <a:endParaRPr lang="en-US" altLang="zh-CN" dirty="0"/>
            </a:p>
          </p:txBody>
        </p:sp>
      </p:grpSp>
      <p:sp>
        <p:nvSpPr>
          <p:cNvPr id="28" name="文本占位符 16"/>
          <p:cNvSpPr txBox="1"/>
          <p:nvPr/>
        </p:nvSpPr>
        <p:spPr>
          <a:xfrm>
            <a:off x="7151592" y="3663083"/>
            <a:ext cx="3648074"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smtClean="0">
                <a:solidFill>
                  <a:schemeClr val="tx1">
                    <a:lumMod val="65000"/>
                    <a:lumOff val="35000"/>
                  </a:schemeClr>
                </a:solidFill>
              </a:rPr>
              <a:t>未来工作计划</a:t>
            </a:r>
            <a:endParaRPr lang="zh-CN" altLang="en-US" dirty="0">
              <a:solidFill>
                <a:schemeClr val="tx1">
                  <a:lumMod val="65000"/>
                  <a:lumOff val="35000"/>
                </a:schemeClr>
              </a:solidFill>
            </a:endParaRPr>
          </a:p>
        </p:txBody>
      </p:sp>
      <p:sp>
        <p:nvSpPr>
          <p:cNvPr id="29" name="文本占位符 16"/>
          <p:cNvSpPr txBox="1"/>
          <p:nvPr/>
        </p:nvSpPr>
        <p:spPr>
          <a:xfrm>
            <a:off x="7151591" y="4097414"/>
            <a:ext cx="3648075" cy="54861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30" name="组合 29"/>
          <p:cNvGrpSpPr/>
          <p:nvPr/>
        </p:nvGrpSpPr>
        <p:grpSpPr>
          <a:xfrm>
            <a:off x="6286404" y="3663083"/>
            <a:ext cx="1019174" cy="727766"/>
            <a:chOff x="288926" y="1736034"/>
            <a:chExt cx="1019174" cy="727766"/>
          </a:xfrm>
        </p:grpSpPr>
        <p:sp>
          <p:nvSpPr>
            <p:cNvPr id="31" name="矩形 30"/>
            <p:cNvSpPr/>
            <p:nvPr/>
          </p:nvSpPr>
          <p:spPr>
            <a:xfrm>
              <a:off x="442913" y="1752600"/>
              <a:ext cx="711200"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占位符 16"/>
            <p:cNvSpPr txBox="1"/>
            <p:nvPr/>
          </p:nvSpPr>
          <p:spPr>
            <a:xfrm>
              <a:off x="288926" y="1736034"/>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04</a:t>
              </a:r>
              <a:endParaRPr lang="en-US" altLang="zh-CN" dirty="0"/>
            </a:p>
          </p:txBody>
        </p:sp>
      </p:grpSp>
      <p:grpSp>
        <p:nvGrpSpPr>
          <p:cNvPr id="33" name="组合 32"/>
          <p:cNvGrpSpPr/>
          <p:nvPr/>
        </p:nvGrpSpPr>
        <p:grpSpPr>
          <a:xfrm>
            <a:off x="314068" y="5820802"/>
            <a:ext cx="589688" cy="589685"/>
            <a:chOff x="1174007" y="954462"/>
            <a:chExt cx="1329951" cy="1329951"/>
          </a:xfrm>
          <a:solidFill>
            <a:schemeClr val="bg1"/>
          </a:solidFill>
        </p:grpSpPr>
        <p:sp>
          <p:nvSpPr>
            <p:cNvPr id="34" name="矩形 33"/>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5" name="矩形 34"/>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36" name="TextBox 57"/>
          <p:cNvSpPr txBox="1"/>
          <p:nvPr/>
        </p:nvSpPr>
        <p:spPr>
          <a:xfrm>
            <a:off x="989739" y="5930978"/>
            <a:ext cx="5378403" cy="369332"/>
          </a:xfrm>
          <a:prstGeom prst="rect">
            <a:avLst/>
          </a:prstGeom>
          <a:noFill/>
        </p:spPr>
        <p:txBody>
          <a:bodyPr wrap="square" rtlCol="0">
            <a:spAutoFit/>
          </a:bodyPr>
          <a:lstStyle/>
          <a:p>
            <a:r>
              <a:rPr lang="zh-CN" altLang="en-US" dirty="0">
                <a:solidFill>
                  <a:schemeClr val="bg1"/>
                </a:solidFill>
              </a:rPr>
              <a:t>无德者不能为</a:t>
            </a:r>
            <a:r>
              <a:rPr lang="zh-CN" altLang="en-US" dirty="0" smtClean="0">
                <a:solidFill>
                  <a:schemeClr val="bg1"/>
                </a:solidFill>
              </a:rPr>
              <a:t>医，有</a:t>
            </a:r>
            <a:r>
              <a:rPr lang="zh-CN" altLang="en-US" dirty="0">
                <a:solidFill>
                  <a:schemeClr val="bg1"/>
                </a:solidFill>
              </a:rPr>
              <a:t>品者方能济世</a:t>
            </a:r>
            <a:endParaRPr lang="id-ID" sz="16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95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nodeType="withEffect">
                                  <p:stCondLst>
                                    <p:cond delay="10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20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nodeType="withEffect">
                                  <p:stCondLst>
                                    <p:cond delay="30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childTnLst>
                          </p:cTn>
                        </p:par>
                        <p:par>
                          <p:cTn id="35" fill="hold">
                            <p:stCondLst>
                              <p:cond delay="245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par>
                          <p:cTn id="48" fill="hold">
                            <p:stCondLst>
                              <p:cond delay="2950"/>
                            </p:stCondLst>
                            <p:childTnLst>
                              <p:par>
                                <p:cTn id="49" presetID="10" presetClass="entr" presetSubtype="0" fill="hold" grpId="0" nodeType="afterEffect">
                                  <p:stCondLst>
                                    <p:cond delay="0"/>
                                  </p:stCondLst>
                                  <p:iterate type="wd">
                                    <p:tmPct val="10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iterate type="wd">
                                    <p:tmPct val="10000"/>
                                  </p:iterate>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iterate type="wd">
                                    <p:tmPct val="10000"/>
                                  </p:iterate>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grpId="0" nodeType="withEffect">
                                  <p:stCondLst>
                                    <p:cond delay="0"/>
                                  </p:stCondLst>
                                  <p:iterate type="wd">
                                    <p:tmPct val="10000"/>
                                  </p:iterate>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8" grpId="0"/>
      <p:bldP spid="19" grpId="0"/>
      <p:bldP spid="23" grpId="0"/>
      <p:bldP spid="24" grpId="0"/>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6"/>
          <p:cNvSpPr txBox="1"/>
          <p:nvPr/>
        </p:nvSpPr>
        <p:spPr>
          <a:xfrm>
            <a:off x="1085094"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16" name="文本占位符 16"/>
          <p:cNvSpPr txBox="1"/>
          <p:nvPr/>
        </p:nvSpPr>
        <p:spPr>
          <a:xfrm>
            <a:off x="3684070" y="68013"/>
            <a:ext cx="4622648"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4" name="组合 3"/>
          <p:cNvGrpSpPr/>
          <p:nvPr/>
        </p:nvGrpSpPr>
        <p:grpSpPr>
          <a:xfrm>
            <a:off x="5690054" y="1589265"/>
            <a:ext cx="2592290" cy="3782676"/>
            <a:chOff x="6372226" y="1589265"/>
            <a:chExt cx="2592290" cy="3782676"/>
          </a:xfrm>
        </p:grpSpPr>
        <p:sp>
          <p:nvSpPr>
            <p:cNvPr id="5" name="任意多边形 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 name="圆角矩形 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 name="椭圆 6"/>
            <p:cNvSpPr/>
            <p:nvPr/>
          </p:nvSpPr>
          <p:spPr>
            <a:xfrm>
              <a:off x="7724775" y="2552700"/>
              <a:ext cx="297656" cy="297656"/>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 name="任意多边形 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 name="矩形 8"/>
            <p:cNvSpPr/>
            <p:nvPr/>
          </p:nvSpPr>
          <p:spPr>
            <a:xfrm rot="18900000">
              <a:off x="7052720" y="2670912"/>
              <a:ext cx="223780" cy="1050922"/>
            </a:xfrm>
            <a:prstGeom prst="rect">
              <a:avLst/>
            </a:pr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 name="任意多边形 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 name="矩形 10"/>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 name="矩形 11"/>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 name="椭圆 12"/>
            <p:cNvSpPr/>
            <p:nvPr/>
          </p:nvSpPr>
          <p:spPr>
            <a:xfrm>
              <a:off x="7427370" y="4629150"/>
              <a:ext cx="438340" cy="43834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 name="椭圆 13"/>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 name="组合 16"/>
          <p:cNvGrpSpPr/>
          <p:nvPr/>
        </p:nvGrpSpPr>
        <p:grpSpPr>
          <a:xfrm>
            <a:off x="8869488" y="3062887"/>
            <a:ext cx="936000" cy="936000"/>
            <a:chOff x="8869488" y="3062887"/>
            <a:chExt cx="936000" cy="936000"/>
          </a:xfrm>
        </p:grpSpPr>
        <p:sp>
          <p:nvSpPr>
            <p:cNvPr id="18" name="椭圆 17"/>
            <p:cNvSpPr/>
            <p:nvPr/>
          </p:nvSpPr>
          <p:spPr>
            <a:xfrm>
              <a:off x="8869488" y="3062887"/>
              <a:ext cx="936000" cy="936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9" name="组合 18"/>
            <p:cNvGrpSpPr/>
            <p:nvPr/>
          </p:nvGrpSpPr>
          <p:grpSpPr>
            <a:xfrm>
              <a:off x="9198929" y="3314760"/>
              <a:ext cx="327922" cy="381454"/>
              <a:chOff x="10214716" y="2029749"/>
              <a:chExt cx="395354" cy="459895"/>
            </a:xfrm>
            <a:solidFill>
              <a:sysClr val="window" lastClr="FFFFFF"/>
            </a:solidFill>
          </p:grpSpPr>
          <p:sp>
            <p:nvSpPr>
              <p:cNvPr id="20"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21"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grpSp>
        <p:nvGrpSpPr>
          <p:cNvPr id="22" name="组合 21"/>
          <p:cNvGrpSpPr/>
          <p:nvPr/>
        </p:nvGrpSpPr>
        <p:grpSpPr>
          <a:xfrm>
            <a:off x="8869488" y="1723092"/>
            <a:ext cx="936000" cy="936000"/>
            <a:chOff x="8869488" y="1723092"/>
            <a:chExt cx="936000" cy="936000"/>
          </a:xfrm>
        </p:grpSpPr>
        <p:sp>
          <p:nvSpPr>
            <p:cNvPr id="23" name="椭圆 22"/>
            <p:cNvSpPr/>
            <p:nvPr/>
          </p:nvSpPr>
          <p:spPr>
            <a:xfrm>
              <a:off x="8869488" y="1723092"/>
              <a:ext cx="936000" cy="936000"/>
            </a:xfrm>
            <a:prstGeom prst="ellipse">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4" name="任意多边形 23"/>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25" name="组合 24"/>
          <p:cNvGrpSpPr/>
          <p:nvPr/>
        </p:nvGrpSpPr>
        <p:grpSpPr>
          <a:xfrm>
            <a:off x="8869488" y="4402682"/>
            <a:ext cx="936000" cy="936000"/>
            <a:chOff x="8869488" y="4402682"/>
            <a:chExt cx="936000" cy="936000"/>
          </a:xfrm>
        </p:grpSpPr>
        <p:sp>
          <p:nvSpPr>
            <p:cNvPr id="26" name="椭圆 25"/>
            <p:cNvSpPr/>
            <p:nvPr/>
          </p:nvSpPr>
          <p:spPr>
            <a:xfrm>
              <a:off x="8869488" y="4402682"/>
              <a:ext cx="936000" cy="936000"/>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7"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28" name="矩形 27"/>
          <p:cNvSpPr/>
          <p:nvPr/>
        </p:nvSpPr>
        <p:spPr>
          <a:xfrm>
            <a:off x="9915313" y="182469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70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29" name="矩形 28"/>
          <p:cNvSpPr/>
          <p:nvPr/>
        </p:nvSpPr>
        <p:spPr>
          <a:xfrm>
            <a:off x="9915313" y="322963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20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30" name="矩形 29"/>
          <p:cNvSpPr/>
          <p:nvPr/>
        </p:nvSpPr>
        <p:spPr>
          <a:xfrm>
            <a:off x="9915313" y="4488295"/>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10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31" name="矩形 30"/>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客户</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客户服务是我们存在的唯一理由，客户需求是我们发展的原动力。我们坚持以客户为</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中心持续</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为客户创造长期价值进而成就</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客户</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任意多边形 32"/>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 calcmode="lin" valueType="num">
                                      <p:cBhvr>
                                        <p:cTn id="31" dur="500" fill="hold"/>
                                        <p:tgtEl>
                                          <p:spTgt spid="22"/>
                                        </p:tgtEl>
                                        <p:attrNameLst>
                                          <p:attrName>style.rotation</p:attrName>
                                        </p:attrNameLst>
                                      </p:cBhvr>
                                      <p:tavLst>
                                        <p:tav tm="0">
                                          <p:val>
                                            <p:fltVal val="360"/>
                                          </p:val>
                                        </p:tav>
                                        <p:tav tm="100000">
                                          <p:val>
                                            <p:fltVal val="0"/>
                                          </p:val>
                                        </p:tav>
                                      </p:tavLst>
                                    </p:anim>
                                    <p:animEffect transition="in" filter="fade">
                                      <p:cBhvr>
                                        <p:cTn id="32" dur="500"/>
                                        <p:tgtEl>
                                          <p:spTgt spid="22"/>
                                        </p:tgtEl>
                                      </p:cBhvr>
                                    </p:animEffect>
                                  </p:childTnLst>
                                </p:cTn>
                              </p:par>
                              <p:par>
                                <p:cTn id="33" presetID="2" presetClass="entr" presetSubtype="2"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1+#ppt_w/2"/>
                                          </p:val>
                                        </p:tav>
                                        <p:tav tm="100000">
                                          <p:val>
                                            <p:strVal val="#ppt_x"/>
                                          </p:val>
                                        </p:tav>
                                      </p:tavLst>
                                    </p:anim>
                                    <p:anim calcmode="lin" valueType="num">
                                      <p:cBhvr additive="base">
                                        <p:cTn id="36" dur="500" fill="hold"/>
                                        <p:tgtEl>
                                          <p:spTgt spid="28"/>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49" presetClass="entr" presetSubtype="0" decel="10000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 calcmode="lin" valueType="num">
                                      <p:cBhvr>
                                        <p:cTn id="42" dur="500" fill="hold"/>
                                        <p:tgtEl>
                                          <p:spTgt spid="17"/>
                                        </p:tgtEl>
                                        <p:attrNameLst>
                                          <p:attrName>style.rotation</p:attrName>
                                        </p:attrNameLst>
                                      </p:cBhvr>
                                      <p:tavLst>
                                        <p:tav tm="0">
                                          <p:val>
                                            <p:fltVal val="360"/>
                                          </p:val>
                                        </p:tav>
                                        <p:tav tm="100000">
                                          <p:val>
                                            <p:fltVal val="0"/>
                                          </p:val>
                                        </p:tav>
                                      </p:tavLst>
                                    </p:anim>
                                    <p:animEffect transition="in" filter="fade">
                                      <p:cBhvr>
                                        <p:cTn id="43" dur="500"/>
                                        <p:tgtEl>
                                          <p:spTgt spid="17"/>
                                        </p:tgtEl>
                                      </p:cBhvr>
                                    </p:animEffect>
                                  </p:childTnLst>
                                </p:cTn>
                              </p:par>
                              <p:par>
                                <p:cTn id="44" presetID="2" presetClass="entr" presetSubtype="2"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1+#ppt_w/2"/>
                                          </p:val>
                                        </p:tav>
                                        <p:tav tm="100000">
                                          <p:val>
                                            <p:strVal val="#ppt_x"/>
                                          </p:val>
                                        </p:tav>
                                      </p:tavLst>
                                    </p:anim>
                                    <p:anim calcmode="lin" valueType="num">
                                      <p:cBhvr additive="base">
                                        <p:cTn id="47" dur="500" fill="hold"/>
                                        <p:tgtEl>
                                          <p:spTgt spid="29"/>
                                        </p:tgtEl>
                                        <p:attrNameLst>
                                          <p:attrName>ppt_y</p:attrName>
                                        </p:attrNameLst>
                                      </p:cBhvr>
                                      <p:tavLst>
                                        <p:tav tm="0">
                                          <p:val>
                                            <p:strVal val="#ppt_y"/>
                                          </p:val>
                                        </p:tav>
                                        <p:tav tm="100000">
                                          <p:val>
                                            <p:strVal val="#ppt_y"/>
                                          </p:val>
                                        </p:tav>
                                      </p:tavLst>
                                    </p:anim>
                                  </p:childTnLst>
                                </p:cTn>
                              </p:par>
                            </p:childTnLst>
                          </p:cTn>
                        </p:par>
                        <p:par>
                          <p:cTn id="48" fill="hold">
                            <p:stCondLst>
                              <p:cond delay="3000"/>
                            </p:stCondLst>
                            <p:childTnLst>
                              <p:par>
                                <p:cTn id="49" presetID="49" presetClass="entr" presetSubtype="0" decel="100000"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 calcmode="lin" valueType="num">
                                      <p:cBhvr>
                                        <p:cTn id="53" dur="500" fill="hold"/>
                                        <p:tgtEl>
                                          <p:spTgt spid="25"/>
                                        </p:tgtEl>
                                        <p:attrNameLst>
                                          <p:attrName>style.rotation</p:attrName>
                                        </p:attrNameLst>
                                      </p:cBhvr>
                                      <p:tavLst>
                                        <p:tav tm="0">
                                          <p:val>
                                            <p:fltVal val="360"/>
                                          </p:val>
                                        </p:tav>
                                        <p:tav tm="100000">
                                          <p:val>
                                            <p:fltVal val="0"/>
                                          </p:val>
                                        </p:tav>
                                      </p:tavLst>
                                    </p:anim>
                                    <p:animEffect transition="in" filter="fade">
                                      <p:cBhvr>
                                        <p:cTn id="54" dur="500"/>
                                        <p:tgtEl>
                                          <p:spTgt spid="25"/>
                                        </p:tgtEl>
                                      </p:cBhvr>
                                    </p:animEffect>
                                  </p:childTnLst>
                                </p:cTn>
                              </p:par>
                              <p:par>
                                <p:cTn id="55" presetID="2" presetClass="entr" presetSubtype="2"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aphicFrame>
        <p:nvGraphicFramePr>
          <p:cNvPr id="4" name="表格 3"/>
          <p:cNvGraphicFramePr>
            <a:graphicFrameLocks noGrp="1"/>
          </p:cNvGraphicFramePr>
          <p:nvPr/>
        </p:nvGraphicFramePr>
        <p:xfrm>
          <a:off x="596896" y="2247296"/>
          <a:ext cx="10998201" cy="3461171"/>
        </p:xfrm>
        <a:graphic>
          <a:graphicData uri="http://schemas.openxmlformats.org/drawingml/2006/table">
            <a:tbl>
              <a:tblPr firstRow="1" bandRow="1">
                <a:tableStyleId>{7DF18680-E054-41AD-8BC1-D1AEF772440D}</a:tableStyleId>
              </a:tblPr>
              <a:tblGrid>
                <a:gridCol w="2336805"/>
                <a:gridCol w="721783"/>
                <a:gridCol w="721783"/>
                <a:gridCol w="721783"/>
                <a:gridCol w="721783"/>
                <a:gridCol w="721783"/>
                <a:gridCol w="721783"/>
                <a:gridCol w="721783"/>
                <a:gridCol w="721783"/>
                <a:gridCol w="721783"/>
                <a:gridCol w="721783"/>
                <a:gridCol w="721783"/>
                <a:gridCol w="721783"/>
              </a:tblGrid>
              <a:tr h="494453">
                <a:tc>
                  <a:txBody>
                    <a:bodyPr/>
                    <a:lstStyle/>
                    <a:p>
                      <a:pPr algn="ctr"/>
                      <a:r>
                        <a:rPr lang="zh-CN" altLang="en-US" sz="1300" dirty="0" smtClean="0"/>
                        <a:t>计划项目</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JAN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FEB</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MAR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APR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MAY</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JUN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JUL</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AUG</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SEP</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OCT</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NOV</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DEC</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r>
              <a:tr h="494453">
                <a:tc>
                  <a:txBody>
                    <a:bodyPr/>
                    <a:lstStyle/>
                    <a:p>
                      <a:pPr algn="l"/>
                      <a:r>
                        <a:rPr lang="en-US" altLang="zh-CN" sz="1300" dirty="0" smtClean="0"/>
                        <a:t>Development Meeting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Concept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Sketching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Design &amp;</a:t>
                      </a:r>
                      <a:r>
                        <a:rPr lang="en-US" altLang="zh-CN" sz="1300" baseline="0" dirty="0" smtClean="0"/>
                        <a:t> Development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Review &amp; Refinement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File and Launch</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bl>
          </a:graphicData>
        </a:graphic>
      </p:graphicFrame>
      <p:sp>
        <p:nvSpPr>
          <p:cNvPr id="5" name="圆角矩形 4"/>
          <p:cNvSpPr/>
          <p:nvPr/>
        </p:nvSpPr>
        <p:spPr>
          <a:xfrm>
            <a:off x="2967567" y="2856895"/>
            <a:ext cx="139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圆角矩形 5"/>
          <p:cNvSpPr/>
          <p:nvPr/>
        </p:nvSpPr>
        <p:spPr>
          <a:xfrm>
            <a:off x="3676267" y="3351424"/>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圆角矩形 6"/>
          <p:cNvSpPr/>
          <p:nvPr/>
        </p:nvSpPr>
        <p:spPr>
          <a:xfrm>
            <a:off x="5126167" y="3845953"/>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圆角矩形 7"/>
          <p:cNvSpPr/>
          <p:nvPr/>
        </p:nvSpPr>
        <p:spPr>
          <a:xfrm>
            <a:off x="6576900" y="4340483"/>
            <a:ext cx="355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圆角矩形 8"/>
          <p:cNvSpPr/>
          <p:nvPr/>
        </p:nvSpPr>
        <p:spPr>
          <a:xfrm>
            <a:off x="8743845" y="4835012"/>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圆角矩形 9"/>
          <p:cNvSpPr/>
          <p:nvPr/>
        </p:nvSpPr>
        <p:spPr>
          <a:xfrm>
            <a:off x="10182000" y="5329541"/>
            <a:ext cx="1344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圆角矩形 10"/>
          <p:cNvSpPr/>
          <p:nvPr/>
        </p:nvSpPr>
        <p:spPr>
          <a:xfrm>
            <a:off x="2967567" y="2856895"/>
            <a:ext cx="672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圆角矩形 11"/>
          <p:cNvSpPr/>
          <p:nvPr/>
        </p:nvSpPr>
        <p:spPr>
          <a:xfrm>
            <a:off x="3676267" y="3351424"/>
            <a:ext cx="86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 12"/>
          <p:cNvSpPr/>
          <p:nvPr/>
        </p:nvSpPr>
        <p:spPr>
          <a:xfrm>
            <a:off x="5126167" y="3845953"/>
            <a:ext cx="134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圆角矩形 13"/>
          <p:cNvSpPr/>
          <p:nvPr/>
        </p:nvSpPr>
        <p:spPr>
          <a:xfrm>
            <a:off x="6576900" y="4340483"/>
            <a:ext cx="672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圆角矩形 14"/>
          <p:cNvSpPr/>
          <p:nvPr/>
        </p:nvSpPr>
        <p:spPr>
          <a:xfrm>
            <a:off x="8743845" y="4835012"/>
            <a:ext cx="38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a:off x="824867" y="1337536"/>
            <a:ext cx="10542266" cy="613694"/>
          </a:xfrm>
          <a:prstGeom prst="rect">
            <a:avLst/>
          </a:prstGeom>
        </p:spPr>
        <p:txBody>
          <a:bodyPr wrap="square">
            <a:spAutoFit/>
          </a:bodyPr>
          <a:lstStyle/>
          <a:p>
            <a:pPr marL="171450" indent="-171450">
              <a:lnSpc>
                <a:spcPct val="150000"/>
              </a:lnSpc>
              <a:spcAft>
                <a:spcPts val="600"/>
              </a:spcAft>
              <a:buClr>
                <a:schemeClr val="accent1"/>
              </a:buClr>
              <a:buFont typeface="Arial" panose="020B0604020202020204" pitchFamily="34" charset="0"/>
              <a:buChar char="•"/>
            </a:pPr>
            <a:r>
              <a:rPr lang="zh-CN" altLang="en-US" sz="1200" dirty="0">
                <a:solidFill>
                  <a:schemeClr val="tx1">
                    <a:lumMod val="65000"/>
                    <a:lumOff val="3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200" dirty="0">
              <a:solidFill>
                <a:schemeClr val="tx1">
                  <a:lumMod val="65000"/>
                  <a:lumOff val="3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4400" advTm="0">
        <p14:honeycomb/>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699"/>
                            </p:stCondLst>
                            <p:childTnLst>
                              <p:par>
                                <p:cTn id="9" presetID="37"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5" fill="hold">
                            <p:stCondLst>
                              <p:cond delay="6699"/>
                            </p:stCondLst>
                            <p:childTnLst>
                              <p:par>
                                <p:cTn id="16" presetID="1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250"/>
                                        <p:tgtEl>
                                          <p:spTgt spid="5"/>
                                        </p:tgtEl>
                                        <p:attrNameLst>
                                          <p:attrName>ppt_x</p:attrName>
                                        </p:attrNameLst>
                                      </p:cBhvr>
                                      <p:tavLst>
                                        <p:tav tm="0">
                                          <p:val>
                                            <p:strVal val="#ppt_x-#ppt_w*1.125000"/>
                                          </p:val>
                                        </p:tav>
                                        <p:tav tm="100000">
                                          <p:val>
                                            <p:strVal val="#ppt_x"/>
                                          </p:val>
                                        </p:tav>
                                      </p:tavLst>
                                    </p:anim>
                                    <p:animEffect transition="in" filter="wipe(right)">
                                      <p:cBhvr>
                                        <p:cTn id="19" dur="250"/>
                                        <p:tgtEl>
                                          <p:spTgt spid="5"/>
                                        </p:tgtEl>
                                      </p:cBhvr>
                                    </p:animEffect>
                                  </p:childTnLst>
                                </p:cTn>
                              </p:par>
                            </p:childTnLst>
                          </p:cTn>
                        </p:par>
                        <p:par>
                          <p:cTn id="20" fill="hold">
                            <p:stCondLst>
                              <p:cond delay="7199"/>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250"/>
                                        <p:tgtEl>
                                          <p:spTgt spid="11"/>
                                        </p:tgtEl>
                                      </p:cBhvr>
                                    </p:animEffect>
                                  </p:childTnLst>
                                </p:cTn>
                              </p:par>
                            </p:childTnLst>
                          </p:cTn>
                        </p:par>
                        <p:par>
                          <p:cTn id="24" fill="hold">
                            <p:stCondLst>
                              <p:cond delay="7699"/>
                            </p:stCondLst>
                            <p:childTnLst>
                              <p:par>
                                <p:cTn id="25" presetID="1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p:tgtEl>
                                          <p:spTgt spid="6"/>
                                        </p:tgtEl>
                                        <p:attrNameLst>
                                          <p:attrName>ppt_x</p:attrName>
                                        </p:attrNameLst>
                                      </p:cBhvr>
                                      <p:tavLst>
                                        <p:tav tm="0">
                                          <p:val>
                                            <p:strVal val="#ppt_x-#ppt_w*1.125000"/>
                                          </p:val>
                                        </p:tav>
                                        <p:tav tm="100000">
                                          <p:val>
                                            <p:strVal val="#ppt_x"/>
                                          </p:val>
                                        </p:tav>
                                      </p:tavLst>
                                    </p:anim>
                                    <p:animEffect transition="in" filter="wipe(right)">
                                      <p:cBhvr>
                                        <p:cTn id="28" dur="250"/>
                                        <p:tgtEl>
                                          <p:spTgt spid="6"/>
                                        </p:tgtEl>
                                      </p:cBhvr>
                                    </p:animEffect>
                                  </p:childTnLst>
                                </p:cTn>
                              </p:par>
                            </p:childTnLst>
                          </p:cTn>
                        </p:par>
                        <p:par>
                          <p:cTn id="29" fill="hold">
                            <p:stCondLst>
                              <p:cond delay="8199"/>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250"/>
                                        <p:tgtEl>
                                          <p:spTgt spid="12"/>
                                        </p:tgtEl>
                                      </p:cBhvr>
                                    </p:animEffect>
                                  </p:childTnLst>
                                </p:cTn>
                              </p:par>
                            </p:childTnLst>
                          </p:cTn>
                        </p:par>
                        <p:par>
                          <p:cTn id="33" fill="hold">
                            <p:stCondLst>
                              <p:cond delay="8699"/>
                            </p:stCondLst>
                            <p:childTnLst>
                              <p:par>
                                <p:cTn id="34" presetID="1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250"/>
                                        <p:tgtEl>
                                          <p:spTgt spid="7"/>
                                        </p:tgtEl>
                                        <p:attrNameLst>
                                          <p:attrName>ppt_x</p:attrName>
                                        </p:attrNameLst>
                                      </p:cBhvr>
                                      <p:tavLst>
                                        <p:tav tm="0">
                                          <p:val>
                                            <p:strVal val="#ppt_x-#ppt_w*1.125000"/>
                                          </p:val>
                                        </p:tav>
                                        <p:tav tm="100000">
                                          <p:val>
                                            <p:strVal val="#ppt_x"/>
                                          </p:val>
                                        </p:tav>
                                      </p:tavLst>
                                    </p:anim>
                                    <p:animEffect transition="in" filter="wipe(right)">
                                      <p:cBhvr>
                                        <p:cTn id="37" dur="250"/>
                                        <p:tgtEl>
                                          <p:spTgt spid="7"/>
                                        </p:tgtEl>
                                      </p:cBhvr>
                                    </p:animEffect>
                                  </p:childTnLst>
                                </p:cTn>
                              </p:par>
                            </p:childTnLst>
                          </p:cTn>
                        </p:par>
                        <p:par>
                          <p:cTn id="38" fill="hold">
                            <p:stCondLst>
                              <p:cond delay="9199"/>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250"/>
                                        <p:tgtEl>
                                          <p:spTgt spid="13"/>
                                        </p:tgtEl>
                                      </p:cBhvr>
                                    </p:animEffect>
                                  </p:childTnLst>
                                </p:cTn>
                              </p:par>
                            </p:childTnLst>
                          </p:cTn>
                        </p:par>
                        <p:par>
                          <p:cTn id="42" fill="hold">
                            <p:stCondLst>
                              <p:cond delay="9699"/>
                            </p:stCondLst>
                            <p:childTnLst>
                              <p:par>
                                <p:cTn id="43" presetID="1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50"/>
                                        <p:tgtEl>
                                          <p:spTgt spid="8"/>
                                        </p:tgtEl>
                                        <p:attrNameLst>
                                          <p:attrName>ppt_x</p:attrName>
                                        </p:attrNameLst>
                                      </p:cBhvr>
                                      <p:tavLst>
                                        <p:tav tm="0">
                                          <p:val>
                                            <p:strVal val="#ppt_x-#ppt_w*1.125000"/>
                                          </p:val>
                                        </p:tav>
                                        <p:tav tm="100000">
                                          <p:val>
                                            <p:strVal val="#ppt_x"/>
                                          </p:val>
                                        </p:tav>
                                      </p:tavLst>
                                    </p:anim>
                                    <p:animEffect transition="in" filter="wipe(right)">
                                      <p:cBhvr>
                                        <p:cTn id="46" dur="250"/>
                                        <p:tgtEl>
                                          <p:spTgt spid="8"/>
                                        </p:tgtEl>
                                      </p:cBhvr>
                                    </p:animEffect>
                                  </p:childTnLst>
                                </p:cTn>
                              </p:par>
                            </p:childTnLst>
                          </p:cTn>
                        </p:par>
                        <p:par>
                          <p:cTn id="47" fill="hold">
                            <p:stCondLst>
                              <p:cond delay="10199"/>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250"/>
                                        <p:tgtEl>
                                          <p:spTgt spid="14"/>
                                        </p:tgtEl>
                                      </p:cBhvr>
                                    </p:animEffect>
                                  </p:childTnLst>
                                </p:cTn>
                              </p:par>
                            </p:childTnLst>
                          </p:cTn>
                        </p:par>
                        <p:par>
                          <p:cTn id="51" fill="hold">
                            <p:stCondLst>
                              <p:cond delay="10699"/>
                            </p:stCondLst>
                            <p:childTnLst>
                              <p:par>
                                <p:cTn id="52" presetID="12" presetClass="entr" presetSubtype="8"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250"/>
                                        <p:tgtEl>
                                          <p:spTgt spid="9"/>
                                        </p:tgtEl>
                                        <p:attrNameLst>
                                          <p:attrName>ppt_x</p:attrName>
                                        </p:attrNameLst>
                                      </p:cBhvr>
                                      <p:tavLst>
                                        <p:tav tm="0">
                                          <p:val>
                                            <p:strVal val="#ppt_x-#ppt_w*1.125000"/>
                                          </p:val>
                                        </p:tav>
                                        <p:tav tm="100000">
                                          <p:val>
                                            <p:strVal val="#ppt_x"/>
                                          </p:val>
                                        </p:tav>
                                      </p:tavLst>
                                    </p:anim>
                                    <p:animEffect transition="in" filter="wipe(right)">
                                      <p:cBhvr>
                                        <p:cTn id="55" dur="250"/>
                                        <p:tgtEl>
                                          <p:spTgt spid="9"/>
                                        </p:tgtEl>
                                      </p:cBhvr>
                                    </p:animEffect>
                                  </p:childTnLst>
                                </p:cTn>
                              </p:par>
                            </p:childTnLst>
                          </p:cTn>
                        </p:par>
                        <p:par>
                          <p:cTn id="56" fill="hold">
                            <p:stCondLst>
                              <p:cond delay="11199"/>
                            </p:stCondLst>
                            <p:childTnLst>
                              <p:par>
                                <p:cTn id="57" presetID="22" presetClass="entr" presetSubtype="8"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250"/>
                                        <p:tgtEl>
                                          <p:spTgt spid="15"/>
                                        </p:tgtEl>
                                      </p:cBhvr>
                                    </p:animEffect>
                                  </p:childTnLst>
                                </p:cTn>
                              </p:par>
                            </p:childTnLst>
                          </p:cTn>
                        </p:par>
                        <p:par>
                          <p:cTn id="60" fill="hold">
                            <p:stCondLst>
                              <p:cond delay="11699"/>
                            </p:stCondLst>
                            <p:childTnLst>
                              <p:par>
                                <p:cTn id="61" presetID="12" presetClass="entr" presetSubtype="8"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250"/>
                                        <p:tgtEl>
                                          <p:spTgt spid="10"/>
                                        </p:tgtEl>
                                        <p:attrNameLst>
                                          <p:attrName>ppt_x</p:attrName>
                                        </p:attrNameLst>
                                      </p:cBhvr>
                                      <p:tavLst>
                                        <p:tav tm="0">
                                          <p:val>
                                            <p:strVal val="#ppt_x-#ppt_w*1.125000"/>
                                          </p:val>
                                        </p:tav>
                                        <p:tav tm="100000">
                                          <p:val>
                                            <p:strVal val="#ppt_x"/>
                                          </p:val>
                                        </p:tav>
                                      </p:tavLst>
                                    </p:anim>
                                    <p:animEffect transition="in" filter="wipe(right)">
                                      <p:cBhvr>
                                        <p:cTn id="64"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4" name="组合 3"/>
          <p:cNvGrpSpPr/>
          <p:nvPr/>
        </p:nvGrpSpPr>
        <p:grpSpPr>
          <a:xfrm>
            <a:off x="6580739" y="1268004"/>
            <a:ext cx="465139" cy="533400"/>
            <a:chOff x="5211482" y="630575"/>
            <a:chExt cx="348854" cy="400050"/>
          </a:xfrm>
        </p:grpSpPr>
        <p:sp>
          <p:nvSpPr>
            <p:cNvPr id="5" name="Freeform 74"/>
            <p:cNvSpPr/>
            <p:nvPr/>
          </p:nvSpPr>
          <p:spPr bwMode="auto">
            <a:xfrm>
              <a:off x="5211482" y="630575"/>
              <a:ext cx="348854" cy="400050"/>
            </a:xfrm>
            <a:custGeom>
              <a:avLst/>
              <a:gdLst>
                <a:gd name="T0" fmla="*/ 0 w 293"/>
                <a:gd name="T1" fmla="*/ 85 h 336"/>
                <a:gd name="T2" fmla="*/ 144 w 293"/>
                <a:gd name="T3" fmla="*/ 0 h 336"/>
                <a:gd name="T4" fmla="*/ 291 w 293"/>
                <a:gd name="T5" fmla="*/ 80 h 336"/>
                <a:gd name="T6" fmla="*/ 293 w 293"/>
                <a:gd name="T7" fmla="*/ 249 h 336"/>
                <a:gd name="T8" fmla="*/ 149 w 293"/>
                <a:gd name="T9" fmla="*/ 336 h 336"/>
                <a:gd name="T10" fmla="*/ 2 w 293"/>
                <a:gd name="T11" fmla="*/ 253 h 336"/>
                <a:gd name="T12" fmla="*/ 0 w 293"/>
                <a:gd name="T13" fmla="*/ 85 h 336"/>
              </a:gdLst>
              <a:ahLst/>
              <a:cxnLst>
                <a:cxn ang="0">
                  <a:pos x="T0" y="T1"/>
                </a:cxn>
                <a:cxn ang="0">
                  <a:pos x="T2" y="T3"/>
                </a:cxn>
                <a:cxn ang="0">
                  <a:pos x="T4" y="T5"/>
                </a:cxn>
                <a:cxn ang="0">
                  <a:pos x="T6" y="T7"/>
                </a:cxn>
                <a:cxn ang="0">
                  <a:pos x="T8" y="T9"/>
                </a:cxn>
                <a:cxn ang="0">
                  <a:pos x="T10" y="T11"/>
                </a:cxn>
                <a:cxn ang="0">
                  <a:pos x="T12" y="T13"/>
                </a:cxn>
              </a:cxnLst>
              <a:rect l="0" t="0" r="r" b="b"/>
              <a:pathLst>
                <a:path w="293" h="336">
                  <a:moveTo>
                    <a:pt x="0" y="85"/>
                  </a:moveTo>
                  <a:lnTo>
                    <a:pt x="144" y="0"/>
                  </a:lnTo>
                  <a:lnTo>
                    <a:pt x="291" y="80"/>
                  </a:lnTo>
                  <a:lnTo>
                    <a:pt x="293" y="249"/>
                  </a:lnTo>
                  <a:lnTo>
                    <a:pt x="149" y="336"/>
                  </a:lnTo>
                  <a:lnTo>
                    <a:pt x="2" y="253"/>
                  </a:lnTo>
                  <a:lnTo>
                    <a:pt x="0" y="85"/>
                  </a:lnTo>
                  <a:close/>
                </a:path>
              </a:pathLst>
            </a:custGeom>
            <a:solidFill>
              <a:schemeClr val="tx1">
                <a:lumMod val="65000"/>
                <a:lumOff val="35000"/>
              </a:schemeClr>
            </a:soli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grpSp>
          <p:nvGrpSpPr>
            <p:cNvPr id="6" name="组合 5"/>
            <p:cNvGrpSpPr/>
            <p:nvPr/>
          </p:nvGrpSpPr>
          <p:grpSpPr>
            <a:xfrm>
              <a:off x="5275776" y="721063"/>
              <a:ext cx="217885" cy="194072"/>
              <a:chOff x="10034270" y="674688"/>
              <a:chExt cx="290513" cy="258763"/>
            </a:xfrm>
          </p:grpSpPr>
          <p:sp>
            <p:nvSpPr>
              <p:cNvPr id="7" name="Freeform 75"/>
              <p:cNvSpPr/>
              <p:nvPr/>
            </p:nvSpPr>
            <p:spPr bwMode="auto">
              <a:xfrm>
                <a:off x="10061258" y="722313"/>
                <a:ext cx="239713" cy="211138"/>
              </a:xfrm>
              <a:custGeom>
                <a:avLst/>
                <a:gdLst>
                  <a:gd name="T0" fmla="*/ 34 w 64"/>
                  <a:gd name="T1" fmla="*/ 1 h 56"/>
                  <a:gd name="T2" fmla="*/ 28 w 64"/>
                  <a:gd name="T3" fmla="*/ 1 h 56"/>
                  <a:gd name="T4" fmla="*/ 3 w 64"/>
                  <a:gd name="T5" fmla="*/ 16 h 56"/>
                  <a:gd name="T6" fmla="*/ 0 w 64"/>
                  <a:gd name="T7" fmla="*/ 21 h 56"/>
                  <a:gd name="T8" fmla="*/ 0 w 64"/>
                  <a:gd name="T9" fmla="*/ 53 h 56"/>
                  <a:gd name="T10" fmla="*/ 4 w 64"/>
                  <a:gd name="T11" fmla="*/ 56 h 56"/>
                  <a:gd name="T12" fmla="*/ 19 w 64"/>
                  <a:gd name="T13" fmla="*/ 56 h 56"/>
                  <a:gd name="T14" fmla="*/ 22 w 64"/>
                  <a:gd name="T15" fmla="*/ 53 h 56"/>
                  <a:gd name="T16" fmla="*/ 22 w 64"/>
                  <a:gd name="T17" fmla="*/ 38 h 56"/>
                  <a:gd name="T18" fmla="*/ 26 w 64"/>
                  <a:gd name="T19" fmla="*/ 35 h 56"/>
                  <a:gd name="T20" fmla="*/ 39 w 64"/>
                  <a:gd name="T21" fmla="*/ 35 h 56"/>
                  <a:gd name="T22" fmla="*/ 42 w 64"/>
                  <a:gd name="T23" fmla="*/ 38 h 56"/>
                  <a:gd name="T24" fmla="*/ 42 w 64"/>
                  <a:gd name="T25" fmla="*/ 53 h 56"/>
                  <a:gd name="T26" fmla="*/ 46 w 64"/>
                  <a:gd name="T27" fmla="*/ 56 h 56"/>
                  <a:gd name="T28" fmla="*/ 60 w 64"/>
                  <a:gd name="T29" fmla="*/ 56 h 56"/>
                  <a:gd name="T30" fmla="*/ 64 w 64"/>
                  <a:gd name="T31" fmla="*/ 53 h 56"/>
                  <a:gd name="T32" fmla="*/ 64 w 64"/>
                  <a:gd name="T33" fmla="*/ 21 h 56"/>
                  <a:gd name="T34" fmla="*/ 61 w 64"/>
                  <a:gd name="T35" fmla="*/ 16 h 56"/>
                  <a:gd name="T36" fmla="*/ 34 w 64"/>
                  <a:gd name="T37"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56">
                    <a:moveTo>
                      <a:pt x="34" y="1"/>
                    </a:moveTo>
                    <a:cubicBezTo>
                      <a:pt x="33" y="0"/>
                      <a:pt x="30" y="0"/>
                      <a:pt x="28" y="1"/>
                    </a:cubicBezTo>
                    <a:cubicBezTo>
                      <a:pt x="3" y="16"/>
                      <a:pt x="3" y="16"/>
                      <a:pt x="3" y="16"/>
                    </a:cubicBezTo>
                    <a:cubicBezTo>
                      <a:pt x="2" y="17"/>
                      <a:pt x="0" y="19"/>
                      <a:pt x="0" y="21"/>
                    </a:cubicBezTo>
                    <a:cubicBezTo>
                      <a:pt x="0" y="53"/>
                      <a:pt x="0" y="53"/>
                      <a:pt x="0" y="53"/>
                    </a:cubicBezTo>
                    <a:cubicBezTo>
                      <a:pt x="0" y="54"/>
                      <a:pt x="2" y="56"/>
                      <a:pt x="4" y="56"/>
                    </a:cubicBezTo>
                    <a:cubicBezTo>
                      <a:pt x="19" y="56"/>
                      <a:pt x="19" y="56"/>
                      <a:pt x="19" y="56"/>
                    </a:cubicBezTo>
                    <a:cubicBezTo>
                      <a:pt x="21" y="56"/>
                      <a:pt x="22" y="54"/>
                      <a:pt x="22" y="53"/>
                    </a:cubicBezTo>
                    <a:cubicBezTo>
                      <a:pt x="22" y="38"/>
                      <a:pt x="22" y="38"/>
                      <a:pt x="22" y="38"/>
                    </a:cubicBezTo>
                    <a:cubicBezTo>
                      <a:pt x="22" y="36"/>
                      <a:pt x="24" y="35"/>
                      <a:pt x="26" y="35"/>
                    </a:cubicBezTo>
                    <a:cubicBezTo>
                      <a:pt x="39" y="35"/>
                      <a:pt x="39" y="35"/>
                      <a:pt x="39" y="35"/>
                    </a:cubicBezTo>
                    <a:cubicBezTo>
                      <a:pt x="40" y="35"/>
                      <a:pt x="42" y="36"/>
                      <a:pt x="42" y="38"/>
                    </a:cubicBezTo>
                    <a:cubicBezTo>
                      <a:pt x="42" y="53"/>
                      <a:pt x="42" y="53"/>
                      <a:pt x="42" y="53"/>
                    </a:cubicBezTo>
                    <a:cubicBezTo>
                      <a:pt x="42" y="54"/>
                      <a:pt x="44" y="56"/>
                      <a:pt x="46" y="56"/>
                    </a:cubicBezTo>
                    <a:cubicBezTo>
                      <a:pt x="60" y="56"/>
                      <a:pt x="60" y="56"/>
                      <a:pt x="60" y="56"/>
                    </a:cubicBezTo>
                    <a:cubicBezTo>
                      <a:pt x="62" y="56"/>
                      <a:pt x="64" y="54"/>
                      <a:pt x="64" y="53"/>
                    </a:cubicBezTo>
                    <a:cubicBezTo>
                      <a:pt x="64" y="21"/>
                      <a:pt x="64" y="21"/>
                      <a:pt x="64" y="21"/>
                    </a:cubicBezTo>
                    <a:cubicBezTo>
                      <a:pt x="64" y="19"/>
                      <a:pt x="62" y="17"/>
                      <a:pt x="61" y="16"/>
                    </a:cubicBezTo>
                    <a:lnTo>
                      <a:pt x="34" y="1"/>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
            <p:nvSpPr>
              <p:cNvPr id="8" name="Freeform 76"/>
              <p:cNvSpPr/>
              <p:nvPr/>
            </p:nvSpPr>
            <p:spPr bwMode="auto">
              <a:xfrm>
                <a:off x="10034270" y="674688"/>
                <a:ext cx="290513" cy="96838"/>
              </a:xfrm>
              <a:custGeom>
                <a:avLst/>
                <a:gdLst>
                  <a:gd name="T0" fmla="*/ 76 w 77"/>
                  <a:gd name="T1" fmla="*/ 25 h 26"/>
                  <a:gd name="T2" fmla="*/ 72 w 77"/>
                  <a:gd name="T3" fmla="*/ 25 h 26"/>
                  <a:gd name="T4" fmla="*/ 41 w 77"/>
                  <a:gd name="T5" fmla="*/ 7 h 26"/>
                  <a:gd name="T6" fmla="*/ 35 w 77"/>
                  <a:gd name="T7" fmla="*/ 7 h 26"/>
                  <a:gd name="T8" fmla="*/ 5 w 77"/>
                  <a:gd name="T9" fmla="*/ 25 h 26"/>
                  <a:gd name="T10" fmla="*/ 1 w 77"/>
                  <a:gd name="T11" fmla="*/ 25 h 26"/>
                  <a:gd name="T12" fmla="*/ 3 w 77"/>
                  <a:gd name="T13" fmla="*/ 21 h 26"/>
                  <a:gd name="T14" fmla="*/ 35 w 77"/>
                  <a:gd name="T15" fmla="*/ 2 h 26"/>
                  <a:gd name="T16" fmla="*/ 41 w 77"/>
                  <a:gd name="T17" fmla="*/ 1 h 26"/>
                  <a:gd name="T18" fmla="*/ 75 w 77"/>
                  <a:gd name="T19" fmla="*/ 21 h 26"/>
                  <a:gd name="T20" fmla="*/ 76 w 77"/>
                  <a:gd name="T21"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26">
                    <a:moveTo>
                      <a:pt x="76" y="25"/>
                    </a:moveTo>
                    <a:cubicBezTo>
                      <a:pt x="76" y="26"/>
                      <a:pt x="74" y="26"/>
                      <a:pt x="72" y="25"/>
                    </a:cubicBezTo>
                    <a:cubicBezTo>
                      <a:pt x="41" y="7"/>
                      <a:pt x="41" y="7"/>
                      <a:pt x="41" y="7"/>
                    </a:cubicBezTo>
                    <a:cubicBezTo>
                      <a:pt x="39" y="6"/>
                      <a:pt x="37" y="6"/>
                      <a:pt x="35" y="7"/>
                    </a:cubicBezTo>
                    <a:cubicBezTo>
                      <a:pt x="5" y="25"/>
                      <a:pt x="5" y="25"/>
                      <a:pt x="5" y="25"/>
                    </a:cubicBezTo>
                    <a:cubicBezTo>
                      <a:pt x="4" y="26"/>
                      <a:pt x="2" y="26"/>
                      <a:pt x="1" y="25"/>
                    </a:cubicBezTo>
                    <a:cubicBezTo>
                      <a:pt x="0" y="24"/>
                      <a:pt x="1" y="22"/>
                      <a:pt x="3" y="21"/>
                    </a:cubicBezTo>
                    <a:cubicBezTo>
                      <a:pt x="35" y="2"/>
                      <a:pt x="35" y="2"/>
                      <a:pt x="35" y="2"/>
                    </a:cubicBezTo>
                    <a:cubicBezTo>
                      <a:pt x="37" y="1"/>
                      <a:pt x="39" y="0"/>
                      <a:pt x="41" y="1"/>
                    </a:cubicBezTo>
                    <a:cubicBezTo>
                      <a:pt x="75" y="21"/>
                      <a:pt x="75" y="21"/>
                      <a:pt x="75" y="21"/>
                    </a:cubicBezTo>
                    <a:cubicBezTo>
                      <a:pt x="76" y="22"/>
                      <a:pt x="77" y="24"/>
                      <a:pt x="76" y="25"/>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grpSp>
      </p:grpSp>
      <p:grpSp>
        <p:nvGrpSpPr>
          <p:cNvPr id="9" name="组合 8"/>
          <p:cNvGrpSpPr/>
          <p:nvPr/>
        </p:nvGrpSpPr>
        <p:grpSpPr>
          <a:xfrm>
            <a:off x="8053584" y="4915293"/>
            <a:ext cx="466725" cy="533400"/>
            <a:chOff x="6316116" y="3366042"/>
            <a:chExt cx="350044" cy="400050"/>
          </a:xfrm>
        </p:grpSpPr>
        <p:sp>
          <p:nvSpPr>
            <p:cNvPr id="10" name="Freeform 77"/>
            <p:cNvSpPr/>
            <p:nvPr/>
          </p:nvSpPr>
          <p:spPr bwMode="auto">
            <a:xfrm>
              <a:off x="6316116" y="3366042"/>
              <a:ext cx="350044" cy="400050"/>
            </a:xfrm>
            <a:custGeom>
              <a:avLst/>
              <a:gdLst>
                <a:gd name="T0" fmla="*/ 0 w 294"/>
                <a:gd name="T1" fmla="*/ 87 h 336"/>
                <a:gd name="T2" fmla="*/ 145 w 294"/>
                <a:gd name="T3" fmla="*/ 0 h 336"/>
                <a:gd name="T4" fmla="*/ 292 w 294"/>
                <a:gd name="T5" fmla="*/ 82 h 336"/>
                <a:gd name="T6" fmla="*/ 294 w 294"/>
                <a:gd name="T7" fmla="*/ 250 h 336"/>
                <a:gd name="T8" fmla="*/ 152 w 294"/>
                <a:gd name="T9" fmla="*/ 336 h 336"/>
                <a:gd name="T10" fmla="*/ 5 w 294"/>
                <a:gd name="T11" fmla="*/ 255 h 336"/>
                <a:gd name="T12" fmla="*/ 0 w 294"/>
                <a:gd name="T13" fmla="*/ 87 h 336"/>
              </a:gdLst>
              <a:ahLst/>
              <a:cxnLst>
                <a:cxn ang="0">
                  <a:pos x="T0" y="T1"/>
                </a:cxn>
                <a:cxn ang="0">
                  <a:pos x="T2" y="T3"/>
                </a:cxn>
                <a:cxn ang="0">
                  <a:pos x="T4" y="T5"/>
                </a:cxn>
                <a:cxn ang="0">
                  <a:pos x="T6" y="T7"/>
                </a:cxn>
                <a:cxn ang="0">
                  <a:pos x="T8" y="T9"/>
                </a:cxn>
                <a:cxn ang="0">
                  <a:pos x="T10" y="T11"/>
                </a:cxn>
                <a:cxn ang="0">
                  <a:pos x="T12" y="T13"/>
                </a:cxn>
              </a:cxnLst>
              <a:rect l="0" t="0" r="r" b="b"/>
              <a:pathLst>
                <a:path w="294" h="336">
                  <a:moveTo>
                    <a:pt x="0" y="87"/>
                  </a:moveTo>
                  <a:lnTo>
                    <a:pt x="145" y="0"/>
                  </a:lnTo>
                  <a:lnTo>
                    <a:pt x="292" y="82"/>
                  </a:lnTo>
                  <a:lnTo>
                    <a:pt x="294" y="250"/>
                  </a:lnTo>
                  <a:lnTo>
                    <a:pt x="152" y="336"/>
                  </a:lnTo>
                  <a:lnTo>
                    <a:pt x="5" y="255"/>
                  </a:lnTo>
                  <a:lnTo>
                    <a:pt x="0" y="87"/>
                  </a:lnTo>
                  <a:close/>
                </a:path>
              </a:pathLst>
            </a:custGeom>
            <a:solidFill>
              <a:srgbClr val="FF0000"/>
            </a:soli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grpSp>
          <p:nvGrpSpPr>
            <p:cNvPr id="11" name="组合 10"/>
            <p:cNvGrpSpPr/>
            <p:nvPr/>
          </p:nvGrpSpPr>
          <p:grpSpPr>
            <a:xfrm>
              <a:off x="6367313" y="3461292"/>
              <a:ext cx="236934" cy="247650"/>
              <a:chOff x="9734233" y="5894388"/>
              <a:chExt cx="315912" cy="330200"/>
            </a:xfrm>
          </p:grpSpPr>
          <p:sp>
            <p:nvSpPr>
              <p:cNvPr id="12" name="Freeform 78"/>
              <p:cNvSpPr/>
              <p:nvPr/>
            </p:nvSpPr>
            <p:spPr bwMode="auto">
              <a:xfrm>
                <a:off x="9734233" y="5916613"/>
                <a:ext cx="282575" cy="307975"/>
              </a:xfrm>
              <a:custGeom>
                <a:avLst/>
                <a:gdLst>
                  <a:gd name="T0" fmla="*/ 59 w 75"/>
                  <a:gd name="T1" fmla="*/ 44 h 82"/>
                  <a:gd name="T2" fmla="*/ 38 w 75"/>
                  <a:gd name="T3" fmla="*/ 40 h 82"/>
                  <a:gd name="T4" fmla="*/ 35 w 75"/>
                  <a:gd name="T5" fmla="*/ 18 h 82"/>
                  <a:gd name="T6" fmla="*/ 20 w 75"/>
                  <a:gd name="T7" fmla="*/ 0 h 82"/>
                  <a:gd name="T8" fmla="*/ 28 w 75"/>
                  <a:gd name="T9" fmla="*/ 49 h 82"/>
                  <a:gd name="T10" fmla="*/ 75 w 75"/>
                  <a:gd name="T11" fmla="*/ 63 h 82"/>
                  <a:gd name="T12" fmla="*/ 59 w 75"/>
                  <a:gd name="T13" fmla="*/ 44 h 82"/>
                </a:gdLst>
                <a:ahLst/>
                <a:cxnLst>
                  <a:cxn ang="0">
                    <a:pos x="T0" y="T1"/>
                  </a:cxn>
                  <a:cxn ang="0">
                    <a:pos x="T2" y="T3"/>
                  </a:cxn>
                  <a:cxn ang="0">
                    <a:pos x="T4" y="T5"/>
                  </a:cxn>
                  <a:cxn ang="0">
                    <a:pos x="T6" y="T7"/>
                  </a:cxn>
                  <a:cxn ang="0">
                    <a:pos x="T8" y="T9"/>
                  </a:cxn>
                  <a:cxn ang="0">
                    <a:pos x="T10" y="T11"/>
                  </a:cxn>
                  <a:cxn ang="0">
                    <a:pos x="T12" y="T13"/>
                  </a:cxn>
                </a:cxnLst>
                <a:rect l="0" t="0" r="r" b="b"/>
                <a:pathLst>
                  <a:path w="75" h="82">
                    <a:moveTo>
                      <a:pt x="59" y="44"/>
                    </a:moveTo>
                    <a:cubicBezTo>
                      <a:pt x="59" y="44"/>
                      <a:pt x="53" y="55"/>
                      <a:pt x="38" y="40"/>
                    </a:cubicBezTo>
                    <a:cubicBezTo>
                      <a:pt x="23" y="23"/>
                      <a:pt x="35" y="18"/>
                      <a:pt x="35" y="18"/>
                    </a:cubicBezTo>
                    <a:cubicBezTo>
                      <a:pt x="20" y="0"/>
                      <a:pt x="20" y="0"/>
                      <a:pt x="20" y="0"/>
                    </a:cubicBezTo>
                    <a:cubicBezTo>
                      <a:pt x="20" y="0"/>
                      <a:pt x="0" y="18"/>
                      <a:pt x="28" y="49"/>
                    </a:cubicBezTo>
                    <a:cubicBezTo>
                      <a:pt x="58" y="82"/>
                      <a:pt x="75" y="63"/>
                      <a:pt x="75" y="63"/>
                    </a:cubicBezTo>
                    <a:lnTo>
                      <a:pt x="59" y="44"/>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
            <p:nvSpPr>
              <p:cNvPr id="13" name="Freeform 79"/>
              <p:cNvSpPr/>
              <p:nvPr/>
            </p:nvSpPr>
            <p:spPr bwMode="auto">
              <a:xfrm>
                <a:off x="9970770" y="6059488"/>
                <a:ext cx="79375" cy="87313"/>
              </a:xfrm>
              <a:custGeom>
                <a:avLst/>
                <a:gdLst>
                  <a:gd name="T0" fmla="*/ 50 w 50"/>
                  <a:gd name="T1" fmla="*/ 45 h 55"/>
                  <a:gd name="T2" fmla="*/ 38 w 50"/>
                  <a:gd name="T3" fmla="*/ 55 h 55"/>
                  <a:gd name="T4" fmla="*/ 0 w 50"/>
                  <a:gd name="T5" fmla="*/ 10 h 55"/>
                  <a:gd name="T6" fmla="*/ 10 w 50"/>
                  <a:gd name="T7" fmla="*/ 0 h 55"/>
                  <a:gd name="T8" fmla="*/ 50 w 50"/>
                  <a:gd name="T9" fmla="*/ 45 h 55"/>
                </a:gdLst>
                <a:ahLst/>
                <a:cxnLst>
                  <a:cxn ang="0">
                    <a:pos x="T0" y="T1"/>
                  </a:cxn>
                  <a:cxn ang="0">
                    <a:pos x="T2" y="T3"/>
                  </a:cxn>
                  <a:cxn ang="0">
                    <a:pos x="T4" y="T5"/>
                  </a:cxn>
                  <a:cxn ang="0">
                    <a:pos x="T6" y="T7"/>
                  </a:cxn>
                  <a:cxn ang="0">
                    <a:pos x="T8" y="T9"/>
                  </a:cxn>
                </a:cxnLst>
                <a:rect l="0" t="0" r="r" b="b"/>
                <a:pathLst>
                  <a:path w="50" h="55">
                    <a:moveTo>
                      <a:pt x="50" y="45"/>
                    </a:moveTo>
                    <a:lnTo>
                      <a:pt x="38" y="55"/>
                    </a:lnTo>
                    <a:lnTo>
                      <a:pt x="0" y="10"/>
                    </a:lnTo>
                    <a:lnTo>
                      <a:pt x="10" y="0"/>
                    </a:lnTo>
                    <a:lnTo>
                      <a:pt x="50" y="45"/>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
            <p:nvSpPr>
              <p:cNvPr id="14" name="Freeform 80"/>
              <p:cNvSpPr/>
              <p:nvPr/>
            </p:nvSpPr>
            <p:spPr bwMode="auto">
              <a:xfrm>
                <a:off x="9819958" y="5894388"/>
                <a:ext cx="76200" cy="82550"/>
              </a:xfrm>
              <a:custGeom>
                <a:avLst/>
                <a:gdLst>
                  <a:gd name="T0" fmla="*/ 48 w 48"/>
                  <a:gd name="T1" fmla="*/ 43 h 52"/>
                  <a:gd name="T2" fmla="*/ 38 w 48"/>
                  <a:gd name="T3" fmla="*/ 52 h 52"/>
                  <a:gd name="T4" fmla="*/ 0 w 48"/>
                  <a:gd name="T5" fmla="*/ 9 h 52"/>
                  <a:gd name="T6" fmla="*/ 10 w 48"/>
                  <a:gd name="T7" fmla="*/ 0 h 52"/>
                  <a:gd name="T8" fmla="*/ 48 w 48"/>
                  <a:gd name="T9" fmla="*/ 43 h 52"/>
                </a:gdLst>
                <a:ahLst/>
                <a:cxnLst>
                  <a:cxn ang="0">
                    <a:pos x="T0" y="T1"/>
                  </a:cxn>
                  <a:cxn ang="0">
                    <a:pos x="T2" y="T3"/>
                  </a:cxn>
                  <a:cxn ang="0">
                    <a:pos x="T4" y="T5"/>
                  </a:cxn>
                  <a:cxn ang="0">
                    <a:pos x="T6" y="T7"/>
                  </a:cxn>
                  <a:cxn ang="0">
                    <a:pos x="T8" y="T9"/>
                  </a:cxn>
                </a:cxnLst>
                <a:rect l="0" t="0" r="r" b="b"/>
                <a:pathLst>
                  <a:path w="48" h="52">
                    <a:moveTo>
                      <a:pt x="48" y="43"/>
                    </a:moveTo>
                    <a:lnTo>
                      <a:pt x="38" y="52"/>
                    </a:lnTo>
                    <a:lnTo>
                      <a:pt x="0" y="9"/>
                    </a:lnTo>
                    <a:lnTo>
                      <a:pt x="10" y="0"/>
                    </a:lnTo>
                    <a:lnTo>
                      <a:pt x="48" y="43"/>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grpSp>
      </p:grpSp>
      <p:grpSp>
        <p:nvGrpSpPr>
          <p:cNvPr id="15" name="组合 14"/>
          <p:cNvGrpSpPr/>
          <p:nvPr/>
        </p:nvGrpSpPr>
        <p:grpSpPr>
          <a:xfrm>
            <a:off x="3149136" y="3222852"/>
            <a:ext cx="466725" cy="533400"/>
            <a:chOff x="2637780" y="2096711"/>
            <a:chExt cx="350044" cy="400050"/>
          </a:xfrm>
        </p:grpSpPr>
        <p:sp>
          <p:nvSpPr>
            <p:cNvPr id="16" name="Freeform 81"/>
            <p:cNvSpPr/>
            <p:nvPr/>
          </p:nvSpPr>
          <p:spPr bwMode="auto">
            <a:xfrm>
              <a:off x="2637780" y="2096711"/>
              <a:ext cx="350044" cy="400050"/>
            </a:xfrm>
            <a:custGeom>
              <a:avLst/>
              <a:gdLst>
                <a:gd name="T0" fmla="*/ 0 w 294"/>
                <a:gd name="T1" fmla="*/ 85 h 336"/>
                <a:gd name="T2" fmla="*/ 144 w 294"/>
                <a:gd name="T3" fmla="*/ 0 h 336"/>
                <a:gd name="T4" fmla="*/ 291 w 294"/>
                <a:gd name="T5" fmla="*/ 80 h 336"/>
                <a:gd name="T6" fmla="*/ 294 w 294"/>
                <a:gd name="T7" fmla="*/ 248 h 336"/>
                <a:gd name="T8" fmla="*/ 152 w 294"/>
                <a:gd name="T9" fmla="*/ 336 h 336"/>
                <a:gd name="T10" fmla="*/ 5 w 294"/>
                <a:gd name="T11" fmla="*/ 253 h 336"/>
                <a:gd name="T12" fmla="*/ 0 w 294"/>
                <a:gd name="T13" fmla="*/ 85 h 336"/>
              </a:gdLst>
              <a:ahLst/>
              <a:cxnLst>
                <a:cxn ang="0">
                  <a:pos x="T0" y="T1"/>
                </a:cxn>
                <a:cxn ang="0">
                  <a:pos x="T2" y="T3"/>
                </a:cxn>
                <a:cxn ang="0">
                  <a:pos x="T4" y="T5"/>
                </a:cxn>
                <a:cxn ang="0">
                  <a:pos x="T6" y="T7"/>
                </a:cxn>
                <a:cxn ang="0">
                  <a:pos x="T8" y="T9"/>
                </a:cxn>
                <a:cxn ang="0">
                  <a:pos x="T10" y="T11"/>
                </a:cxn>
                <a:cxn ang="0">
                  <a:pos x="T12" y="T13"/>
                </a:cxn>
              </a:cxnLst>
              <a:rect l="0" t="0" r="r" b="b"/>
              <a:pathLst>
                <a:path w="294" h="336">
                  <a:moveTo>
                    <a:pt x="0" y="85"/>
                  </a:moveTo>
                  <a:lnTo>
                    <a:pt x="144" y="0"/>
                  </a:lnTo>
                  <a:lnTo>
                    <a:pt x="291" y="80"/>
                  </a:lnTo>
                  <a:lnTo>
                    <a:pt x="294" y="248"/>
                  </a:lnTo>
                  <a:lnTo>
                    <a:pt x="152" y="336"/>
                  </a:lnTo>
                  <a:lnTo>
                    <a:pt x="5" y="253"/>
                  </a:lnTo>
                  <a:lnTo>
                    <a:pt x="0" y="85"/>
                  </a:lnTo>
                  <a:close/>
                </a:path>
              </a:pathLst>
            </a:custGeom>
            <a:solidFill>
              <a:srgbClr val="C00000"/>
            </a:soli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grpSp>
          <p:nvGrpSpPr>
            <p:cNvPr id="17" name="组合 16"/>
            <p:cNvGrpSpPr/>
            <p:nvPr/>
          </p:nvGrpSpPr>
          <p:grpSpPr>
            <a:xfrm>
              <a:off x="2705645" y="2228870"/>
              <a:ext cx="214313" cy="132160"/>
              <a:chOff x="6213158" y="2928938"/>
              <a:chExt cx="285750" cy="176213"/>
            </a:xfrm>
          </p:grpSpPr>
          <p:sp>
            <p:nvSpPr>
              <p:cNvPr id="18" name="Freeform 82"/>
              <p:cNvSpPr/>
              <p:nvPr/>
            </p:nvSpPr>
            <p:spPr bwMode="auto">
              <a:xfrm>
                <a:off x="6227445" y="2928938"/>
                <a:ext cx="255588" cy="71438"/>
              </a:xfrm>
              <a:custGeom>
                <a:avLst/>
                <a:gdLst>
                  <a:gd name="T0" fmla="*/ 39 w 68"/>
                  <a:gd name="T1" fmla="*/ 18 h 19"/>
                  <a:gd name="T2" fmla="*/ 68 w 68"/>
                  <a:gd name="T3" fmla="*/ 1 h 19"/>
                  <a:gd name="T4" fmla="*/ 66 w 68"/>
                  <a:gd name="T5" fmla="*/ 0 h 19"/>
                  <a:gd name="T6" fmla="*/ 3 w 68"/>
                  <a:gd name="T7" fmla="*/ 0 h 19"/>
                  <a:gd name="T8" fmla="*/ 0 w 68"/>
                  <a:gd name="T9" fmla="*/ 1 h 19"/>
                  <a:gd name="T10" fmla="*/ 30 w 68"/>
                  <a:gd name="T11" fmla="*/ 18 h 19"/>
                  <a:gd name="T12" fmla="*/ 39 w 68"/>
                  <a:gd name="T13" fmla="*/ 18 h 19"/>
                </a:gdLst>
                <a:ahLst/>
                <a:cxnLst>
                  <a:cxn ang="0">
                    <a:pos x="T0" y="T1"/>
                  </a:cxn>
                  <a:cxn ang="0">
                    <a:pos x="T2" y="T3"/>
                  </a:cxn>
                  <a:cxn ang="0">
                    <a:pos x="T4" y="T5"/>
                  </a:cxn>
                  <a:cxn ang="0">
                    <a:pos x="T6" y="T7"/>
                  </a:cxn>
                  <a:cxn ang="0">
                    <a:pos x="T8" y="T9"/>
                  </a:cxn>
                  <a:cxn ang="0">
                    <a:pos x="T10" y="T11"/>
                  </a:cxn>
                  <a:cxn ang="0">
                    <a:pos x="T12" y="T13"/>
                  </a:cxn>
                </a:cxnLst>
                <a:rect l="0" t="0" r="r" b="b"/>
                <a:pathLst>
                  <a:path w="68" h="19">
                    <a:moveTo>
                      <a:pt x="39" y="18"/>
                    </a:moveTo>
                    <a:cubicBezTo>
                      <a:pt x="68" y="1"/>
                      <a:pt x="68" y="1"/>
                      <a:pt x="68" y="1"/>
                    </a:cubicBezTo>
                    <a:cubicBezTo>
                      <a:pt x="68" y="0"/>
                      <a:pt x="67" y="0"/>
                      <a:pt x="66" y="0"/>
                    </a:cubicBezTo>
                    <a:cubicBezTo>
                      <a:pt x="3" y="0"/>
                      <a:pt x="3" y="0"/>
                      <a:pt x="3" y="0"/>
                    </a:cubicBezTo>
                    <a:cubicBezTo>
                      <a:pt x="2" y="0"/>
                      <a:pt x="1" y="0"/>
                      <a:pt x="0" y="1"/>
                    </a:cubicBezTo>
                    <a:cubicBezTo>
                      <a:pt x="30" y="18"/>
                      <a:pt x="30" y="18"/>
                      <a:pt x="30" y="18"/>
                    </a:cubicBezTo>
                    <a:cubicBezTo>
                      <a:pt x="32" y="19"/>
                      <a:pt x="36" y="19"/>
                      <a:pt x="39" y="18"/>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
            <p:nvSpPr>
              <p:cNvPr id="19" name="Freeform 83"/>
              <p:cNvSpPr/>
              <p:nvPr/>
            </p:nvSpPr>
            <p:spPr bwMode="auto">
              <a:xfrm>
                <a:off x="6213158" y="2947988"/>
                <a:ext cx="285750" cy="157163"/>
              </a:xfrm>
              <a:custGeom>
                <a:avLst/>
                <a:gdLst>
                  <a:gd name="T0" fmla="*/ 45 w 76"/>
                  <a:gd name="T1" fmla="*/ 18 h 42"/>
                  <a:gd name="T2" fmla="*/ 38 w 76"/>
                  <a:gd name="T3" fmla="*/ 20 h 42"/>
                  <a:gd name="T4" fmla="*/ 32 w 76"/>
                  <a:gd name="T5" fmla="*/ 18 h 42"/>
                  <a:gd name="T6" fmla="*/ 1 w 76"/>
                  <a:gd name="T7" fmla="*/ 0 h 42"/>
                  <a:gd name="T8" fmla="*/ 0 w 76"/>
                  <a:gd name="T9" fmla="*/ 1 h 42"/>
                  <a:gd name="T10" fmla="*/ 0 w 76"/>
                  <a:gd name="T11" fmla="*/ 38 h 42"/>
                  <a:gd name="T12" fmla="*/ 7 w 76"/>
                  <a:gd name="T13" fmla="*/ 42 h 42"/>
                  <a:gd name="T14" fmla="*/ 70 w 76"/>
                  <a:gd name="T15" fmla="*/ 42 h 42"/>
                  <a:gd name="T16" fmla="*/ 76 w 76"/>
                  <a:gd name="T17" fmla="*/ 38 h 42"/>
                  <a:gd name="T18" fmla="*/ 76 w 76"/>
                  <a:gd name="T19" fmla="*/ 1 h 42"/>
                  <a:gd name="T20" fmla="*/ 76 w 76"/>
                  <a:gd name="T21" fmla="*/ 0 h 42"/>
                  <a:gd name="T22" fmla="*/ 45 w 76"/>
                  <a:gd name="T23"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2">
                    <a:moveTo>
                      <a:pt x="45" y="18"/>
                    </a:moveTo>
                    <a:cubicBezTo>
                      <a:pt x="43" y="19"/>
                      <a:pt x="41" y="20"/>
                      <a:pt x="38" y="20"/>
                    </a:cubicBezTo>
                    <a:cubicBezTo>
                      <a:pt x="36" y="20"/>
                      <a:pt x="34" y="19"/>
                      <a:pt x="32" y="18"/>
                    </a:cubicBezTo>
                    <a:cubicBezTo>
                      <a:pt x="1" y="0"/>
                      <a:pt x="1" y="0"/>
                      <a:pt x="1" y="0"/>
                    </a:cubicBezTo>
                    <a:cubicBezTo>
                      <a:pt x="0" y="1"/>
                      <a:pt x="0" y="1"/>
                      <a:pt x="0" y="1"/>
                    </a:cubicBezTo>
                    <a:cubicBezTo>
                      <a:pt x="0" y="38"/>
                      <a:pt x="0" y="38"/>
                      <a:pt x="0" y="38"/>
                    </a:cubicBezTo>
                    <a:cubicBezTo>
                      <a:pt x="0" y="40"/>
                      <a:pt x="3" y="42"/>
                      <a:pt x="7" y="42"/>
                    </a:cubicBezTo>
                    <a:cubicBezTo>
                      <a:pt x="70" y="42"/>
                      <a:pt x="70" y="42"/>
                      <a:pt x="70" y="42"/>
                    </a:cubicBezTo>
                    <a:cubicBezTo>
                      <a:pt x="73" y="42"/>
                      <a:pt x="76" y="40"/>
                      <a:pt x="76" y="38"/>
                    </a:cubicBezTo>
                    <a:cubicBezTo>
                      <a:pt x="76" y="1"/>
                      <a:pt x="76" y="1"/>
                      <a:pt x="76" y="1"/>
                    </a:cubicBezTo>
                    <a:cubicBezTo>
                      <a:pt x="76" y="1"/>
                      <a:pt x="76" y="0"/>
                      <a:pt x="76" y="0"/>
                    </a:cubicBezTo>
                    <a:lnTo>
                      <a:pt x="45" y="18"/>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grpSp>
      </p:grpSp>
      <p:grpSp>
        <p:nvGrpSpPr>
          <p:cNvPr id="20" name="组合 19"/>
          <p:cNvGrpSpPr/>
          <p:nvPr/>
        </p:nvGrpSpPr>
        <p:grpSpPr>
          <a:xfrm>
            <a:off x="5660276" y="3371143"/>
            <a:ext cx="2201840" cy="2554135"/>
            <a:chOff x="4521135" y="2207929"/>
            <a:chExt cx="1651380" cy="1915601"/>
          </a:xfrm>
        </p:grpSpPr>
        <p:sp>
          <p:nvSpPr>
            <p:cNvPr id="21" name="六边形 20"/>
            <p:cNvSpPr/>
            <p:nvPr/>
          </p:nvSpPr>
          <p:spPr>
            <a:xfrm rot="16200000">
              <a:off x="4389024" y="2340040"/>
              <a:ext cx="1915601" cy="1651380"/>
            </a:xfrm>
            <a:prstGeom prst="hexagon">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a:solidFill>
                  <a:sysClr val="windowText" lastClr="000000"/>
                </a:solidFill>
              </a:endParaRPr>
            </a:p>
          </p:txBody>
        </p:sp>
        <p:sp>
          <p:nvSpPr>
            <p:cNvPr id="22" name="任意多边形 21"/>
            <p:cNvSpPr>
              <a:spLocks noChangeAspect="1"/>
            </p:cNvSpPr>
            <p:nvPr/>
          </p:nvSpPr>
          <p:spPr>
            <a:xfrm rot="16200000">
              <a:off x="5140075" y="1588992"/>
              <a:ext cx="413502" cy="1651378"/>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rgbClr val="0D0D0D">
                <a:alpha val="20000"/>
              </a:srgbClr>
            </a:solidFill>
            <a:ln>
              <a:noFill/>
            </a:ln>
          </p:spPr>
          <p:txBody>
            <a:bodyPr vert="horz" wrap="square" lIns="91440" tIns="45720" rIns="91440" bIns="45720" numCol="1" anchor="t" anchorCtr="0" compatLnSpc="1">
              <a:noAutofit/>
            </a:bodyPr>
            <a:lstStyle/>
            <a:p>
              <a:pPr>
                <a:defRPr/>
              </a:pPr>
              <a:endParaRPr lang="zh-CN" altLang="en-US" kern="0">
                <a:solidFill>
                  <a:sysClr val="windowText" lastClr="000000"/>
                </a:solidFill>
              </a:endParaRPr>
            </a:p>
          </p:txBody>
        </p:sp>
      </p:grpSp>
      <p:grpSp>
        <p:nvGrpSpPr>
          <p:cNvPr id="23" name="组合 22"/>
          <p:cNvGrpSpPr/>
          <p:nvPr/>
        </p:nvGrpSpPr>
        <p:grpSpPr>
          <a:xfrm>
            <a:off x="3458032" y="3371143"/>
            <a:ext cx="2202247" cy="2554135"/>
            <a:chOff x="2869451" y="2207929"/>
            <a:chExt cx="1651685" cy="1915601"/>
          </a:xfrm>
        </p:grpSpPr>
        <p:sp>
          <p:nvSpPr>
            <p:cNvPr id="24" name="六边形 23"/>
            <p:cNvSpPr/>
            <p:nvPr/>
          </p:nvSpPr>
          <p:spPr>
            <a:xfrm rot="16200000">
              <a:off x="2737645" y="2340040"/>
              <a:ext cx="1915601" cy="1651380"/>
            </a:xfrm>
            <a:prstGeom prst="hexagon">
              <a:avLst/>
            </a:prstGeom>
            <a:solidFill>
              <a:srgbClr val="C00000"/>
            </a:soli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sp>
          <p:nvSpPr>
            <p:cNvPr id="25" name="任意多边形 24"/>
            <p:cNvSpPr/>
            <p:nvPr/>
          </p:nvSpPr>
          <p:spPr>
            <a:xfrm rot="16200000">
              <a:off x="3488390" y="1588992"/>
              <a:ext cx="413502" cy="1651378"/>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chemeClr val="bg1">
                <a:alpha val="20000"/>
              </a:schemeClr>
            </a:solidFill>
            <a:ln>
              <a:noFill/>
            </a:ln>
          </p:spPr>
          <p:txBody>
            <a:bodyPr vert="horz" wrap="square" lIns="91440" tIns="45720" rIns="91440" bIns="45720" numCol="1" anchor="t" anchorCtr="0" compatLnSpc="1">
              <a:noAutofit/>
            </a:bodyPr>
            <a:lstStyle/>
            <a:p>
              <a:pPr>
                <a:defRPr/>
              </a:pPr>
              <a:endParaRPr lang="zh-CN" altLang="en-US" kern="0">
                <a:solidFill>
                  <a:sysClr val="windowText" lastClr="000000"/>
                </a:solidFill>
              </a:endParaRPr>
            </a:p>
          </p:txBody>
        </p:sp>
      </p:grpSp>
      <p:grpSp>
        <p:nvGrpSpPr>
          <p:cNvPr id="26" name="组合 25"/>
          <p:cNvGrpSpPr/>
          <p:nvPr/>
        </p:nvGrpSpPr>
        <p:grpSpPr>
          <a:xfrm>
            <a:off x="4559357" y="1373919"/>
            <a:ext cx="2201840" cy="2554135"/>
            <a:chOff x="3695446" y="710011"/>
            <a:chExt cx="1651380" cy="1915601"/>
          </a:xfrm>
        </p:grpSpPr>
        <p:sp>
          <p:nvSpPr>
            <p:cNvPr id="27" name="六边形 26"/>
            <p:cNvSpPr/>
            <p:nvPr/>
          </p:nvSpPr>
          <p:spPr>
            <a:xfrm rot="16200000">
              <a:off x="3563335" y="842122"/>
              <a:ext cx="1915601" cy="1651380"/>
            </a:xfrm>
            <a:prstGeom prst="hexagon">
              <a:avLst/>
            </a:prstGeom>
            <a:solidFill>
              <a:schemeClr val="tx1">
                <a:lumMod val="50000"/>
                <a:lumOff val="50000"/>
              </a:schemeClr>
            </a:soli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sp>
          <p:nvSpPr>
            <p:cNvPr id="28" name="任意多边形 27"/>
            <p:cNvSpPr>
              <a:spLocks noChangeAspect="1"/>
            </p:cNvSpPr>
            <p:nvPr/>
          </p:nvSpPr>
          <p:spPr>
            <a:xfrm rot="5400000" flipV="1">
              <a:off x="4314385" y="1593172"/>
              <a:ext cx="413502" cy="1651378"/>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rgbClr val="0D0D0D">
                <a:alpha val="20000"/>
              </a:srgbClr>
            </a:solidFill>
            <a:ln>
              <a:noFill/>
            </a:ln>
          </p:spPr>
          <p:txBody>
            <a:bodyPr vert="horz" wrap="square" lIns="91440" tIns="45720" rIns="91440" bIns="45720" numCol="1" anchor="t" anchorCtr="0" compatLnSpc="1">
              <a:noAutofit/>
            </a:bodyPr>
            <a:lstStyle/>
            <a:p>
              <a:pPr>
                <a:defRPr/>
              </a:pPr>
              <a:endParaRPr lang="zh-CN" altLang="en-US" kern="0">
                <a:solidFill>
                  <a:sysClr val="windowText" lastClr="000000"/>
                </a:solidFill>
              </a:endParaRPr>
            </a:p>
          </p:txBody>
        </p:sp>
      </p:grpSp>
      <p:grpSp>
        <p:nvGrpSpPr>
          <p:cNvPr id="29" name="组合 28"/>
          <p:cNvGrpSpPr/>
          <p:nvPr/>
        </p:nvGrpSpPr>
        <p:grpSpPr>
          <a:xfrm>
            <a:off x="4681140" y="1552286"/>
            <a:ext cx="2027429" cy="1311045"/>
            <a:chOff x="3786783" y="843786"/>
            <a:chExt cx="1520572" cy="983284"/>
          </a:xfrm>
        </p:grpSpPr>
        <p:sp>
          <p:nvSpPr>
            <p:cNvPr id="30" name="文本框 62"/>
            <p:cNvSpPr txBox="1"/>
            <p:nvPr/>
          </p:nvSpPr>
          <p:spPr>
            <a:xfrm>
              <a:off x="4280512" y="843786"/>
              <a:ext cx="595355" cy="561741"/>
            </a:xfrm>
            <a:prstGeom prst="rect">
              <a:avLst/>
            </a:prstGeom>
            <a:noFill/>
          </p:spPr>
          <p:txBody>
            <a:bodyPr wrap="none" lIns="91440" tIns="45720" rIns="91440" bIns="45720" rtlCol="0">
              <a:spAutoFit/>
            </a:bodyPr>
            <a:lstStyle/>
            <a:p>
              <a:pPr>
                <a:defRPr/>
              </a:pPr>
              <a:r>
                <a:rPr lang="en-US" altLang="zh-CN" sz="4265" b="1" kern="0" dirty="0">
                  <a:solidFill>
                    <a:sysClr val="window" lastClr="FFFFFF"/>
                  </a:solidFill>
                </a:rPr>
                <a:t>01</a:t>
              </a:r>
              <a:endParaRPr lang="zh-CN" altLang="en-US" sz="4265" b="1" kern="0" dirty="0">
                <a:solidFill>
                  <a:sysClr val="window" lastClr="FFFFFF"/>
                </a:solidFill>
              </a:endParaRPr>
            </a:p>
          </p:txBody>
        </p:sp>
        <p:sp>
          <p:nvSpPr>
            <p:cNvPr id="31" name="文本框 76"/>
            <p:cNvSpPr txBox="1"/>
            <p:nvPr/>
          </p:nvSpPr>
          <p:spPr>
            <a:xfrm>
              <a:off x="3786783" y="1480821"/>
              <a:ext cx="1520572" cy="346249"/>
            </a:xfrm>
            <a:prstGeom prst="rect">
              <a:avLst/>
            </a:prstGeom>
            <a:noFill/>
          </p:spPr>
          <p:txBody>
            <a:bodyPr wrap="square" lIns="91440" tIns="45720" rIns="91440" bIns="45720" rtlCol="0">
              <a:spAutoFit/>
            </a:bodyPr>
            <a:lstStyle/>
            <a:p>
              <a:pPr algn="ctr">
                <a:defRPr/>
              </a:pPr>
              <a:r>
                <a:rPr lang="zh-CN" altLang="en-US" b="1" kern="0" spc="400">
                  <a:solidFill>
                    <a:sysClr val="window" lastClr="FFFFFF"/>
                  </a:solidFill>
                  <a:latin typeface="微软雅黑" panose="020B0503020204020204" pitchFamily="34" charset="-122"/>
                  <a:ea typeface="微软雅黑" panose="020B0503020204020204" pitchFamily="34" charset="-122"/>
                </a:rPr>
                <a:t>我是标题</a:t>
              </a:r>
              <a:endParaRPr lang="zh-CN" altLang="en-US" b="1" kern="0" spc="40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3514267" y="4286086"/>
            <a:ext cx="2027429" cy="1518237"/>
            <a:chOff x="2911628" y="2894136"/>
            <a:chExt cx="1520572" cy="1138678"/>
          </a:xfrm>
        </p:grpSpPr>
        <p:sp>
          <p:nvSpPr>
            <p:cNvPr id="33" name="文本框 75"/>
            <p:cNvSpPr txBox="1"/>
            <p:nvPr/>
          </p:nvSpPr>
          <p:spPr>
            <a:xfrm>
              <a:off x="3434094" y="3471073"/>
              <a:ext cx="595355" cy="561741"/>
            </a:xfrm>
            <a:prstGeom prst="rect">
              <a:avLst/>
            </a:prstGeom>
            <a:noFill/>
          </p:spPr>
          <p:txBody>
            <a:bodyPr wrap="none" lIns="91440" tIns="45720" rIns="91440" bIns="45720" rtlCol="0">
              <a:spAutoFit/>
            </a:bodyPr>
            <a:lstStyle/>
            <a:p>
              <a:pPr>
                <a:defRPr/>
              </a:pPr>
              <a:r>
                <a:rPr lang="en-US" altLang="zh-CN" sz="4265" b="1" kern="0" dirty="0">
                  <a:solidFill>
                    <a:sysClr val="window" lastClr="FFFFFF"/>
                  </a:solidFill>
                </a:rPr>
                <a:t>02</a:t>
              </a:r>
              <a:endParaRPr lang="zh-CN" altLang="en-US" sz="4265" b="1" kern="0" dirty="0">
                <a:solidFill>
                  <a:sysClr val="window" lastClr="FFFFFF"/>
                </a:solidFill>
              </a:endParaRPr>
            </a:p>
          </p:txBody>
        </p:sp>
        <p:sp>
          <p:nvSpPr>
            <p:cNvPr id="34" name="文本框 77"/>
            <p:cNvSpPr txBox="1"/>
            <p:nvPr/>
          </p:nvSpPr>
          <p:spPr>
            <a:xfrm>
              <a:off x="2911628" y="2894136"/>
              <a:ext cx="1520572" cy="346249"/>
            </a:xfrm>
            <a:prstGeom prst="rect">
              <a:avLst/>
            </a:prstGeom>
            <a:noFill/>
          </p:spPr>
          <p:txBody>
            <a:bodyPr wrap="square" lIns="91440" tIns="45720" rIns="91440" bIns="45720" rtlCol="0">
              <a:spAutoFit/>
            </a:bodyPr>
            <a:lstStyle/>
            <a:p>
              <a:pPr algn="ctr">
                <a:defRPr/>
              </a:pPr>
              <a:r>
                <a:rPr lang="zh-CN" altLang="en-US" b="1" kern="0" spc="400">
                  <a:solidFill>
                    <a:sysClr val="window" lastClr="FFFFFF"/>
                  </a:solidFill>
                  <a:latin typeface="微软雅黑" panose="020B0503020204020204" pitchFamily="34" charset="-122"/>
                  <a:ea typeface="微软雅黑" panose="020B0503020204020204" pitchFamily="34" charset="-122"/>
                </a:rPr>
                <a:t>我是标题</a:t>
              </a:r>
              <a:endParaRPr lang="zh-CN" altLang="en-US" b="1" kern="0" spc="40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5739116" y="4286086"/>
            <a:ext cx="2027429" cy="1518237"/>
            <a:chOff x="4580265" y="2894136"/>
            <a:chExt cx="1520572" cy="1138678"/>
          </a:xfrm>
        </p:grpSpPr>
        <p:sp>
          <p:nvSpPr>
            <p:cNvPr id="38" name="文本框 71"/>
            <p:cNvSpPr txBox="1"/>
            <p:nvPr/>
          </p:nvSpPr>
          <p:spPr>
            <a:xfrm>
              <a:off x="5066049" y="3471073"/>
              <a:ext cx="595355" cy="561741"/>
            </a:xfrm>
            <a:prstGeom prst="rect">
              <a:avLst/>
            </a:prstGeom>
            <a:noFill/>
          </p:spPr>
          <p:txBody>
            <a:bodyPr wrap="none" lIns="91440" tIns="45720" rIns="91440" bIns="45720" rtlCol="0">
              <a:spAutoFit/>
            </a:bodyPr>
            <a:lstStyle/>
            <a:p>
              <a:pPr>
                <a:defRPr/>
              </a:pPr>
              <a:r>
                <a:rPr lang="en-US" altLang="zh-CN" sz="4265" b="1" kern="0" dirty="0">
                  <a:solidFill>
                    <a:sysClr val="window" lastClr="FFFFFF"/>
                  </a:solidFill>
                </a:rPr>
                <a:t>03</a:t>
              </a:r>
              <a:endParaRPr lang="zh-CN" altLang="en-US" sz="4265" b="1" kern="0" dirty="0">
                <a:solidFill>
                  <a:sysClr val="window" lastClr="FFFFFF"/>
                </a:solidFill>
              </a:endParaRPr>
            </a:p>
          </p:txBody>
        </p:sp>
        <p:sp>
          <p:nvSpPr>
            <p:cNvPr id="39" name="文本框 78"/>
            <p:cNvSpPr txBox="1"/>
            <p:nvPr/>
          </p:nvSpPr>
          <p:spPr>
            <a:xfrm>
              <a:off x="4580265" y="2894136"/>
              <a:ext cx="1520572" cy="346249"/>
            </a:xfrm>
            <a:prstGeom prst="rect">
              <a:avLst/>
            </a:prstGeom>
            <a:noFill/>
          </p:spPr>
          <p:txBody>
            <a:bodyPr wrap="square" lIns="91440" tIns="45720" rIns="91440" bIns="45720" rtlCol="0">
              <a:spAutoFit/>
            </a:bodyPr>
            <a:lstStyle>
              <a:defPPr>
                <a:defRPr lang="zh-CN"/>
              </a:defPPr>
              <a:lvl1pPr algn="ctr">
                <a:defRPr b="1" spc="300">
                  <a:solidFill>
                    <a:schemeClr val="bg1"/>
                  </a:solidFill>
                  <a:latin typeface="微软雅黑" panose="020B0503020204020204" pitchFamily="34" charset="-122"/>
                  <a:ea typeface="微软雅黑" panose="020B0503020204020204" pitchFamily="34" charset="-122"/>
                </a:defRPr>
              </a:lvl1pPr>
            </a:lstStyle>
            <a:p>
              <a:pPr>
                <a:defRPr/>
              </a:pPr>
              <a:r>
                <a:rPr lang="zh-CN" altLang="en-US" kern="0" spc="400">
                  <a:solidFill>
                    <a:sysClr val="window" lastClr="FFFFFF"/>
                  </a:solidFill>
                </a:rPr>
                <a:t>我是标题</a:t>
              </a:r>
              <a:endParaRPr lang="zh-CN" altLang="en-US" kern="0" spc="400" dirty="0">
                <a:solidFill>
                  <a:sysClr val="window" lastClr="FFFFFF"/>
                </a:solidFill>
              </a:endParaRPr>
            </a:p>
          </p:txBody>
        </p:sp>
      </p:grpSp>
      <p:sp>
        <p:nvSpPr>
          <p:cNvPr id="40" name="TextBox 69"/>
          <p:cNvSpPr txBox="1"/>
          <p:nvPr/>
        </p:nvSpPr>
        <p:spPr>
          <a:xfrm>
            <a:off x="7142748" y="1917095"/>
            <a:ext cx="2275485" cy="110799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defRPr/>
            </a:pPr>
            <a:r>
              <a:rPr lang="zh-CN" altLang="en-US" sz="1200" kern="0" dirty="0">
                <a:solidFill>
                  <a:srgbClr val="000000">
                    <a:lumMod val="65000"/>
                    <a:lumOff val="35000"/>
                  </a:srgbClr>
                </a:solidFill>
              </a:rPr>
              <a:t>详写内容</a:t>
            </a:r>
            <a:r>
              <a:rPr lang="en-US" altLang="zh-CN" sz="1200" kern="0" dirty="0">
                <a:solidFill>
                  <a:srgbClr val="000000">
                    <a:lumMod val="65000"/>
                    <a:lumOff val="35000"/>
                  </a:srgbClr>
                </a:solidFill>
              </a:rPr>
              <a:t>……</a:t>
            </a:r>
            <a:r>
              <a:rPr lang="zh-CN" altLang="en-US" sz="1200" kern="0" dirty="0">
                <a:solidFill>
                  <a:srgbClr val="000000">
                    <a:lumMod val="65000"/>
                    <a:lumOff val="35000"/>
                  </a:srgbClr>
                </a:solidFill>
              </a:rPr>
              <a:t>点击输入本栏的具体文字，简明扼要的说明分项内容，此为概念图解，请根据您的具体内容酌情修改</a:t>
            </a:r>
            <a:endParaRPr lang="en-US" altLang="zh-CN" sz="1200" kern="0" dirty="0">
              <a:solidFill>
                <a:srgbClr val="000000">
                  <a:lumMod val="65000"/>
                  <a:lumOff val="35000"/>
                </a:srgbClr>
              </a:solidFill>
            </a:endParaRPr>
          </a:p>
        </p:txBody>
      </p:sp>
      <p:sp>
        <p:nvSpPr>
          <p:cNvPr id="41" name="TextBox 70"/>
          <p:cNvSpPr txBox="1"/>
          <p:nvPr/>
        </p:nvSpPr>
        <p:spPr>
          <a:xfrm>
            <a:off x="911424" y="4162675"/>
            <a:ext cx="2032363" cy="110799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defRPr/>
            </a:pPr>
            <a:r>
              <a:rPr lang="zh-CN" altLang="en-US" sz="1200" kern="0" dirty="0">
                <a:solidFill>
                  <a:srgbClr val="000000">
                    <a:lumMod val="65000"/>
                    <a:lumOff val="35000"/>
                  </a:srgbClr>
                </a:solidFill>
              </a:rPr>
              <a:t>详写内容</a:t>
            </a:r>
            <a:r>
              <a:rPr lang="en-US" altLang="zh-CN" sz="1200" kern="0" dirty="0">
                <a:solidFill>
                  <a:srgbClr val="000000">
                    <a:lumMod val="65000"/>
                    <a:lumOff val="35000"/>
                  </a:srgbClr>
                </a:solidFill>
              </a:rPr>
              <a:t>……</a:t>
            </a:r>
            <a:r>
              <a:rPr lang="zh-CN" altLang="en-US" sz="1200" kern="0" dirty="0">
                <a:solidFill>
                  <a:srgbClr val="000000">
                    <a:lumMod val="65000"/>
                    <a:lumOff val="35000"/>
                  </a:srgbClr>
                </a:solidFill>
              </a:rPr>
              <a:t>点击输入本栏的具体文字，简明扼要的说明分项内容，此为概念图解，请根据您的具体内容酌情修改</a:t>
            </a:r>
            <a:endParaRPr lang="en-US" altLang="zh-CN" sz="1200" kern="0" dirty="0">
              <a:solidFill>
                <a:srgbClr val="000000">
                  <a:lumMod val="65000"/>
                  <a:lumOff val="35000"/>
                </a:srgbClr>
              </a:solidFill>
            </a:endParaRPr>
          </a:p>
        </p:txBody>
      </p:sp>
      <p:sp>
        <p:nvSpPr>
          <p:cNvPr id="42" name="TextBox 71"/>
          <p:cNvSpPr txBox="1"/>
          <p:nvPr/>
        </p:nvSpPr>
        <p:spPr>
          <a:xfrm>
            <a:off x="8880309" y="4162675"/>
            <a:ext cx="2032363" cy="110799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defRPr/>
            </a:pPr>
            <a:r>
              <a:rPr lang="zh-CN" altLang="en-US" sz="1200" kern="0" dirty="0">
                <a:solidFill>
                  <a:srgbClr val="000000">
                    <a:lumMod val="65000"/>
                    <a:lumOff val="35000"/>
                  </a:srgbClr>
                </a:solidFill>
              </a:rPr>
              <a:t>详写内容</a:t>
            </a:r>
            <a:r>
              <a:rPr lang="en-US" altLang="zh-CN" sz="1200" kern="0" dirty="0">
                <a:solidFill>
                  <a:srgbClr val="000000">
                    <a:lumMod val="65000"/>
                    <a:lumOff val="35000"/>
                  </a:srgbClr>
                </a:solidFill>
              </a:rPr>
              <a:t>……</a:t>
            </a:r>
            <a:r>
              <a:rPr lang="zh-CN" altLang="en-US" sz="1200" kern="0" dirty="0">
                <a:solidFill>
                  <a:srgbClr val="000000">
                    <a:lumMod val="65000"/>
                    <a:lumOff val="35000"/>
                  </a:srgbClr>
                </a:solidFill>
              </a:rPr>
              <a:t>点击输入本栏的具体文字，简明扼要的说明分项内容，此为概念图解，请根据您的具体内容酌情修改</a:t>
            </a:r>
            <a:endParaRPr lang="en-US" altLang="zh-CN" sz="1200" kern="0" dirty="0">
              <a:solidFill>
                <a:srgbClr val="000000">
                  <a:lumMod val="65000"/>
                  <a:lumOff val="35000"/>
                </a:srgbClr>
              </a:solidFill>
            </a:endParaRPr>
          </a:p>
        </p:txBody>
      </p:sp>
    </p:spTree>
  </p:cSld>
  <p:clrMapOvr>
    <a:masterClrMapping/>
  </p:clrMapOvr>
  <mc:AlternateContent xmlns:mc="http://schemas.openxmlformats.org/markup-compatibility/2006">
    <mc:Choice xmlns:p14="http://schemas.microsoft.com/office/powerpoint/2010/main" Requires="p14">
      <p:transition spd="slow" p14:dur="3900" advTm="0">
        <p14:glitter pattern="hexago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strVal val="#ppt_w*0.70"/>
                                          </p:val>
                                        </p:tav>
                                        <p:tav tm="100000">
                                          <p:val>
                                            <p:strVal val="#ppt_w"/>
                                          </p:val>
                                        </p:tav>
                                      </p:tavLst>
                                    </p:anim>
                                    <p:anim calcmode="lin" valueType="num">
                                      <p:cBhvr>
                                        <p:cTn id="12" dur="500" fill="hold"/>
                                        <p:tgtEl>
                                          <p:spTgt spid="29"/>
                                        </p:tgtEl>
                                        <p:attrNameLst>
                                          <p:attrName>ppt_h</p:attrName>
                                        </p:attrNameLst>
                                      </p:cBhvr>
                                      <p:tavLst>
                                        <p:tav tm="0">
                                          <p:val>
                                            <p:strVal val="#ppt_h"/>
                                          </p:val>
                                        </p:tav>
                                        <p:tav tm="100000">
                                          <p:val>
                                            <p:strVal val="#ppt_h"/>
                                          </p:val>
                                        </p:tav>
                                      </p:tavLst>
                                    </p:anim>
                                    <p:animEffect transition="in" filter="fade">
                                      <p:cBhvr>
                                        <p:cTn id="13" dur="500"/>
                                        <p:tgtEl>
                                          <p:spTgt spid="2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par>
                          <p:cTn id="24" fill="hold">
                            <p:stCondLst>
                              <p:cond delay="2000"/>
                            </p:stCondLst>
                            <p:childTnLst>
                              <p:par>
                                <p:cTn id="25" presetID="55"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strVal val="#ppt_w*0.70"/>
                                          </p:val>
                                        </p:tav>
                                        <p:tav tm="100000">
                                          <p:val>
                                            <p:strVal val="#ppt_w"/>
                                          </p:val>
                                        </p:tav>
                                      </p:tavLst>
                                    </p:anim>
                                    <p:anim calcmode="lin" valueType="num">
                                      <p:cBhvr>
                                        <p:cTn id="28" dur="500" fill="hold"/>
                                        <p:tgtEl>
                                          <p:spTgt spid="32"/>
                                        </p:tgtEl>
                                        <p:attrNameLst>
                                          <p:attrName>ppt_h</p:attrName>
                                        </p:attrNameLst>
                                      </p:cBhvr>
                                      <p:tavLst>
                                        <p:tav tm="0">
                                          <p:val>
                                            <p:strVal val="#ppt_h"/>
                                          </p:val>
                                        </p:tav>
                                        <p:tav tm="100000">
                                          <p:val>
                                            <p:strVal val="#ppt_h"/>
                                          </p:val>
                                        </p:tav>
                                      </p:tavLst>
                                    </p:anim>
                                    <p:animEffect transition="in" filter="fade">
                                      <p:cBhvr>
                                        <p:cTn id="29" dur="500"/>
                                        <p:tgtEl>
                                          <p:spTgt spid="32"/>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3000"/>
                            </p:stCondLst>
                            <p:childTnLst>
                              <p:par>
                                <p:cTn id="37" presetID="22" presetClass="entr" presetSubtype="1"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childTnLst>
                          </p:cTn>
                        </p:par>
                        <p:par>
                          <p:cTn id="40" fill="hold">
                            <p:stCondLst>
                              <p:cond delay="3500"/>
                            </p:stCondLst>
                            <p:childTnLst>
                              <p:par>
                                <p:cTn id="41" presetID="55" presetClass="entr" presetSubtype="0"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strVal val="#ppt_w*0.70"/>
                                          </p:val>
                                        </p:tav>
                                        <p:tav tm="100000">
                                          <p:val>
                                            <p:strVal val="#ppt_w"/>
                                          </p:val>
                                        </p:tav>
                                      </p:tavLst>
                                    </p:anim>
                                    <p:anim calcmode="lin" valueType="num">
                                      <p:cBhvr>
                                        <p:cTn id="44" dur="500" fill="hold"/>
                                        <p:tgtEl>
                                          <p:spTgt spid="37"/>
                                        </p:tgtEl>
                                        <p:attrNameLst>
                                          <p:attrName>ppt_h</p:attrName>
                                        </p:attrNameLst>
                                      </p:cBhvr>
                                      <p:tavLst>
                                        <p:tav tm="0">
                                          <p:val>
                                            <p:strVal val="#ppt_h"/>
                                          </p:val>
                                        </p:tav>
                                        <p:tav tm="100000">
                                          <p:val>
                                            <p:strVal val="#ppt_h"/>
                                          </p:val>
                                        </p:tav>
                                      </p:tavLst>
                                    </p:anim>
                                    <p:animEffect transition="in" filter="fade">
                                      <p:cBhvr>
                                        <p:cTn id="45" dur="500"/>
                                        <p:tgtEl>
                                          <p:spTgt spid="37"/>
                                        </p:tgtEl>
                                      </p:cBhvr>
                                    </p:animEffect>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right)">
                                      <p:cBhvr>
                                        <p:cTn id="54" dur="500"/>
                                        <p:tgtEl>
                                          <p:spTgt spid="40"/>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right)">
                                      <p:cBhvr>
                                        <p:cTn id="57" dur="500"/>
                                        <p:tgtEl>
                                          <p:spTgt spid="41"/>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right)">
                                      <p:cBhvr>
                                        <p:cTn id="6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11562945" y="0"/>
            <a:ext cx="629055" cy="6737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42"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5" name="组合 4"/>
          <p:cNvGrpSpPr/>
          <p:nvPr/>
        </p:nvGrpSpPr>
        <p:grpSpPr>
          <a:xfrm>
            <a:off x="1060449" y="1896533"/>
            <a:ext cx="3090333" cy="3831167"/>
            <a:chOff x="1060449" y="1896533"/>
            <a:chExt cx="3090333" cy="3831167"/>
          </a:xfrm>
        </p:grpSpPr>
        <p:grpSp>
          <p:nvGrpSpPr>
            <p:cNvPr id="6" name="组 37"/>
            <p:cNvGrpSpPr/>
            <p:nvPr/>
          </p:nvGrpSpPr>
          <p:grpSpPr>
            <a:xfrm>
              <a:off x="1060449" y="1896533"/>
              <a:ext cx="3090333" cy="3831167"/>
              <a:chOff x="1060449" y="1896533"/>
              <a:chExt cx="3090333" cy="3831167"/>
            </a:xfrm>
          </p:grpSpPr>
          <p:sp>
            <p:nvSpPr>
              <p:cNvPr id="19" name="流程图: 过程 12"/>
              <p:cNvSpPr/>
              <p:nvPr/>
            </p:nvSpPr>
            <p:spPr>
              <a:xfrm>
                <a:off x="1060449" y="2497884"/>
                <a:ext cx="3090333" cy="3229816"/>
              </a:xfrm>
              <a:prstGeom prst="flowChartProcess">
                <a:avLst/>
              </a:prstGeom>
              <a:solidFill>
                <a:srgbClr val="C00000"/>
              </a:solidFill>
              <a:ln>
                <a:noFill/>
              </a:ln>
              <a:effectLst>
                <a:innerShdw blurRad="63500" dist="38100" dir="54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20" name="组 39"/>
              <p:cNvGrpSpPr/>
              <p:nvPr/>
            </p:nvGrpSpPr>
            <p:grpSpPr>
              <a:xfrm>
                <a:off x="1867332" y="1896533"/>
                <a:ext cx="227736" cy="884335"/>
                <a:chOff x="1867332" y="1896533"/>
                <a:chExt cx="227736" cy="884335"/>
              </a:xfrm>
            </p:grpSpPr>
            <p:sp>
              <p:nvSpPr>
                <p:cNvPr id="24" name="矩形 23"/>
                <p:cNvSpPr/>
                <p:nvPr/>
              </p:nvSpPr>
              <p:spPr>
                <a:xfrm>
                  <a:off x="1947333" y="1896533"/>
                  <a:ext cx="67734" cy="7704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5" name="椭圆 24"/>
                <p:cNvSpPr/>
                <p:nvPr/>
              </p:nvSpPr>
              <p:spPr>
                <a:xfrm>
                  <a:off x="1867332" y="2553132"/>
                  <a:ext cx="227736" cy="2277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21" name="组 40"/>
              <p:cNvGrpSpPr/>
              <p:nvPr/>
            </p:nvGrpSpPr>
            <p:grpSpPr>
              <a:xfrm>
                <a:off x="3135214" y="1896533"/>
                <a:ext cx="227736" cy="884335"/>
                <a:chOff x="3135214" y="1896533"/>
                <a:chExt cx="227736" cy="884335"/>
              </a:xfrm>
            </p:grpSpPr>
            <p:sp>
              <p:nvSpPr>
                <p:cNvPr id="22" name="矩形 21"/>
                <p:cNvSpPr/>
                <p:nvPr/>
              </p:nvSpPr>
              <p:spPr>
                <a:xfrm>
                  <a:off x="3215215" y="1896533"/>
                  <a:ext cx="67734" cy="7704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椭圆 22"/>
                <p:cNvSpPr/>
                <p:nvPr/>
              </p:nvSpPr>
              <p:spPr>
                <a:xfrm>
                  <a:off x="3135214" y="2553132"/>
                  <a:ext cx="227736" cy="2277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grpSp>
          <p:nvGrpSpPr>
            <p:cNvPr id="7" name="Group 121"/>
            <p:cNvGrpSpPr>
              <a:grpSpLocks noChangeAspect="1"/>
            </p:cNvGrpSpPr>
            <p:nvPr/>
          </p:nvGrpSpPr>
          <p:grpSpPr bwMode="auto">
            <a:xfrm>
              <a:off x="2051319" y="2928404"/>
              <a:ext cx="1055688" cy="898525"/>
              <a:chOff x="515" y="3088"/>
              <a:chExt cx="665" cy="566"/>
            </a:xfrm>
            <a:solidFill>
              <a:schemeClr val="bg1"/>
            </a:solidFill>
          </p:grpSpPr>
          <p:sp>
            <p:nvSpPr>
              <p:cNvPr id="10" name="Freeform 122"/>
              <p:cNvSpPr/>
              <p:nvPr/>
            </p:nvSpPr>
            <p:spPr bwMode="auto">
              <a:xfrm>
                <a:off x="706" y="3550"/>
                <a:ext cx="283" cy="104"/>
              </a:xfrm>
              <a:custGeom>
                <a:avLst/>
                <a:gdLst>
                  <a:gd name="T0" fmla="*/ 269 w 340"/>
                  <a:gd name="T1" fmla="*/ 71 h 125"/>
                  <a:gd name="T2" fmla="*/ 269 w 340"/>
                  <a:gd name="T3" fmla="*/ 12 h 125"/>
                  <a:gd name="T4" fmla="*/ 266 w 340"/>
                  <a:gd name="T5" fmla="*/ 3 h 125"/>
                  <a:gd name="T6" fmla="*/ 257 w 340"/>
                  <a:gd name="T7" fmla="*/ 0 h 125"/>
                  <a:gd name="T8" fmla="*/ 83 w 340"/>
                  <a:gd name="T9" fmla="*/ 0 h 125"/>
                  <a:gd name="T10" fmla="*/ 74 w 340"/>
                  <a:gd name="T11" fmla="*/ 3 h 125"/>
                  <a:gd name="T12" fmla="*/ 71 w 340"/>
                  <a:gd name="T13" fmla="*/ 12 h 125"/>
                  <a:gd name="T14" fmla="*/ 71 w 340"/>
                  <a:gd name="T15" fmla="*/ 71 h 125"/>
                  <a:gd name="T16" fmla="*/ 2 w 340"/>
                  <a:gd name="T17" fmla="*/ 108 h 125"/>
                  <a:gd name="T18" fmla="*/ 1 w 340"/>
                  <a:gd name="T19" fmla="*/ 110 h 125"/>
                  <a:gd name="T20" fmla="*/ 0 w 340"/>
                  <a:gd name="T21" fmla="*/ 112 h 125"/>
                  <a:gd name="T22" fmla="*/ 0 w 340"/>
                  <a:gd name="T23" fmla="*/ 120 h 125"/>
                  <a:gd name="T24" fmla="*/ 1 w 340"/>
                  <a:gd name="T25" fmla="*/ 124 h 125"/>
                  <a:gd name="T26" fmla="*/ 5 w 340"/>
                  <a:gd name="T27" fmla="*/ 125 h 125"/>
                  <a:gd name="T28" fmla="*/ 335 w 340"/>
                  <a:gd name="T29" fmla="*/ 125 h 125"/>
                  <a:gd name="T30" fmla="*/ 339 w 340"/>
                  <a:gd name="T31" fmla="*/ 124 h 125"/>
                  <a:gd name="T32" fmla="*/ 340 w 340"/>
                  <a:gd name="T33" fmla="*/ 120 h 125"/>
                  <a:gd name="T34" fmla="*/ 340 w 340"/>
                  <a:gd name="T35" fmla="*/ 112 h 125"/>
                  <a:gd name="T36" fmla="*/ 339 w 340"/>
                  <a:gd name="T37" fmla="*/ 110 h 125"/>
                  <a:gd name="T38" fmla="*/ 338 w 340"/>
                  <a:gd name="T39" fmla="*/ 108 h 125"/>
                  <a:gd name="T40" fmla="*/ 269 w 340"/>
                  <a:gd name="T41" fmla="*/ 7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125">
                    <a:moveTo>
                      <a:pt x="269" y="71"/>
                    </a:moveTo>
                    <a:cubicBezTo>
                      <a:pt x="269" y="12"/>
                      <a:pt x="269" y="12"/>
                      <a:pt x="269" y="12"/>
                    </a:cubicBezTo>
                    <a:cubicBezTo>
                      <a:pt x="269" y="9"/>
                      <a:pt x="268" y="6"/>
                      <a:pt x="266" y="3"/>
                    </a:cubicBezTo>
                    <a:cubicBezTo>
                      <a:pt x="263" y="1"/>
                      <a:pt x="260" y="0"/>
                      <a:pt x="257" y="0"/>
                    </a:cubicBezTo>
                    <a:cubicBezTo>
                      <a:pt x="83" y="0"/>
                      <a:pt x="83" y="0"/>
                      <a:pt x="83" y="0"/>
                    </a:cubicBezTo>
                    <a:cubicBezTo>
                      <a:pt x="80" y="0"/>
                      <a:pt x="77" y="1"/>
                      <a:pt x="74" y="3"/>
                    </a:cubicBezTo>
                    <a:cubicBezTo>
                      <a:pt x="72" y="6"/>
                      <a:pt x="71" y="9"/>
                      <a:pt x="71" y="12"/>
                    </a:cubicBezTo>
                    <a:cubicBezTo>
                      <a:pt x="71" y="71"/>
                      <a:pt x="71" y="71"/>
                      <a:pt x="71" y="71"/>
                    </a:cubicBezTo>
                    <a:cubicBezTo>
                      <a:pt x="2" y="108"/>
                      <a:pt x="2" y="108"/>
                      <a:pt x="2" y="108"/>
                    </a:cubicBezTo>
                    <a:cubicBezTo>
                      <a:pt x="2" y="109"/>
                      <a:pt x="1" y="109"/>
                      <a:pt x="1" y="110"/>
                    </a:cubicBezTo>
                    <a:cubicBezTo>
                      <a:pt x="0" y="111"/>
                      <a:pt x="0" y="111"/>
                      <a:pt x="0" y="112"/>
                    </a:cubicBezTo>
                    <a:cubicBezTo>
                      <a:pt x="0" y="120"/>
                      <a:pt x="0" y="120"/>
                      <a:pt x="0" y="120"/>
                    </a:cubicBezTo>
                    <a:cubicBezTo>
                      <a:pt x="0" y="122"/>
                      <a:pt x="1" y="123"/>
                      <a:pt x="1" y="124"/>
                    </a:cubicBezTo>
                    <a:cubicBezTo>
                      <a:pt x="2" y="124"/>
                      <a:pt x="3" y="125"/>
                      <a:pt x="5" y="125"/>
                    </a:cubicBezTo>
                    <a:cubicBezTo>
                      <a:pt x="335" y="125"/>
                      <a:pt x="335" y="125"/>
                      <a:pt x="335" y="125"/>
                    </a:cubicBezTo>
                    <a:cubicBezTo>
                      <a:pt x="337" y="125"/>
                      <a:pt x="338" y="124"/>
                      <a:pt x="339" y="124"/>
                    </a:cubicBezTo>
                    <a:cubicBezTo>
                      <a:pt x="339" y="123"/>
                      <a:pt x="340" y="122"/>
                      <a:pt x="340" y="120"/>
                    </a:cubicBezTo>
                    <a:cubicBezTo>
                      <a:pt x="340" y="112"/>
                      <a:pt x="340" y="112"/>
                      <a:pt x="340" y="112"/>
                    </a:cubicBezTo>
                    <a:cubicBezTo>
                      <a:pt x="340" y="111"/>
                      <a:pt x="340" y="111"/>
                      <a:pt x="339" y="110"/>
                    </a:cubicBezTo>
                    <a:cubicBezTo>
                      <a:pt x="339" y="109"/>
                      <a:pt x="338" y="109"/>
                      <a:pt x="338" y="108"/>
                    </a:cubicBezTo>
                    <a:lnTo>
                      <a:pt x="269"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 name="Freeform 123"/>
              <p:cNvSpPr>
                <a:spLocks noEditPoints="1"/>
              </p:cNvSpPr>
              <p:nvPr/>
            </p:nvSpPr>
            <p:spPr bwMode="auto">
              <a:xfrm>
                <a:off x="515" y="3088"/>
                <a:ext cx="665" cy="449"/>
              </a:xfrm>
              <a:custGeom>
                <a:avLst/>
                <a:gdLst>
                  <a:gd name="T0" fmla="*/ 791 w 800"/>
                  <a:gd name="T1" fmla="*/ 9 h 539"/>
                  <a:gd name="T2" fmla="*/ 770 w 800"/>
                  <a:gd name="T3" fmla="*/ 0 h 539"/>
                  <a:gd name="T4" fmla="*/ 30 w 800"/>
                  <a:gd name="T5" fmla="*/ 0 h 539"/>
                  <a:gd name="T6" fmla="*/ 9 w 800"/>
                  <a:gd name="T7" fmla="*/ 9 h 539"/>
                  <a:gd name="T8" fmla="*/ 0 w 800"/>
                  <a:gd name="T9" fmla="*/ 30 h 539"/>
                  <a:gd name="T10" fmla="*/ 0 w 800"/>
                  <a:gd name="T11" fmla="*/ 509 h 539"/>
                  <a:gd name="T12" fmla="*/ 9 w 800"/>
                  <a:gd name="T13" fmla="*/ 530 h 539"/>
                  <a:gd name="T14" fmla="*/ 30 w 800"/>
                  <a:gd name="T15" fmla="*/ 539 h 539"/>
                  <a:gd name="T16" fmla="*/ 770 w 800"/>
                  <a:gd name="T17" fmla="*/ 539 h 539"/>
                  <a:gd name="T18" fmla="*/ 791 w 800"/>
                  <a:gd name="T19" fmla="*/ 530 h 539"/>
                  <a:gd name="T20" fmla="*/ 800 w 800"/>
                  <a:gd name="T21" fmla="*/ 509 h 539"/>
                  <a:gd name="T22" fmla="*/ 800 w 800"/>
                  <a:gd name="T23" fmla="*/ 30 h 539"/>
                  <a:gd name="T24" fmla="*/ 791 w 800"/>
                  <a:gd name="T25" fmla="*/ 9 h 539"/>
                  <a:gd name="T26" fmla="*/ 400 w 800"/>
                  <a:gd name="T27" fmla="*/ 526 h 539"/>
                  <a:gd name="T28" fmla="*/ 387 w 800"/>
                  <a:gd name="T29" fmla="*/ 513 h 539"/>
                  <a:gd name="T30" fmla="*/ 400 w 800"/>
                  <a:gd name="T31" fmla="*/ 500 h 539"/>
                  <a:gd name="T32" fmla="*/ 413 w 800"/>
                  <a:gd name="T33" fmla="*/ 513 h 539"/>
                  <a:gd name="T34" fmla="*/ 400 w 800"/>
                  <a:gd name="T35" fmla="*/ 526 h 539"/>
                  <a:gd name="T36" fmla="*/ 748 w 800"/>
                  <a:gd name="T37" fmla="*/ 487 h 539"/>
                  <a:gd name="T38" fmla="*/ 52 w 800"/>
                  <a:gd name="T39" fmla="*/ 487 h 539"/>
                  <a:gd name="T40" fmla="*/ 52 w 800"/>
                  <a:gd name="T41" fmla="*/ 52 h 539"/>
                  <a:gd name="T42" fmla="*/ 748 w 800"/>
                  <a:gd name="T43" fmla="*/ 52 h 539"/>
                  <a:gd name="T44" fmla="*/ 748 w 800"/>
                  <a:gd name="T45" fmla="*/ 48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0" h="539">
                    <a:moveTo>
                      <a:pt x="791" y="9"/>
                    </a:moveTo>
                    <a:cubicBezTo>
                      <a:pt x="785" y="3"/>
                      <a:pt x="778" y="0"/>
                      <a:pt x="770" y="0"/>
                    </a:cubicBezTo>
                    <a:cubicBezTo>
                      <a:pt x="30" y="0"/>
                      <a:pt x="30" y="0"/>
                      <a:pt x="30" y="0"/>
                    </a:cubicBezTo>
                    <a:cubicBezTo>
                      <a:pt x="22" y="0"/>
                      <a:pt x="15" y="3"/>
                      <a:pt x="9" y="9"/>
                    </a:cubicBezTo>
                    <a:cubicBezTo>
                      <a:pt x="3" y="15"/>
                      <a:pt x="0" y="23"/>
                      <a:pt x="0" y="30"/>
                    </a:cubicBezTo>
                    <a:cubicBezTo>
                      <a:pt x="0" y="509"/>
                      <a:pt x="0" y="509"/>
                      <a:pt x="0" y="509"/>
                    </a:cubicBezTo>
                    <a:cubicBezTo>
                      <a:pt x="0" y="517"/>
                      <a:pt x="3" y="525"/>
                      <a:pt x="9" y="530"/>
                    </a:cubicBezTo>
                    <a:cubicBezTo>
                      <a:pt x="15" y="536"/>
                      <a:pt x="22" y="539"/>
                      <a:pt x="30" y="539"/>
                    </a:cubicBezTo>
                    <a:cubicBezTo>
                      <a:pt x="770" y="539"/>
                      <a:pt x="770" y="539"/>
                      <a:pt x="770" y="539"/>
                    </a:cubicBezTo>
                    <a:cubicBezTo>
                      <a:pt x="778" y="539"/>
                      <a:pt x="785" y="536"/>
                      <a:pt x="791" y="530"/>
                    </a:cubicBezTo>
                    <a:cubicBezTo>
                      <a:pt x="797" y="525"/>
                      <a:pt x="800" y="517"/>
                      <a:pt x="800" y="509"/>
                    </a:cubicBezTo>
                    <a:cubicBezTo>
                      <a:pt x="800" y="30"/>
                      <a:pt x="800" y="30"/>
                      <a:pt x="800" y="30"/>
                    </a:cubicBezTo>
                    <a:cubicBezTo>
                      <a:pt x="800" y="23"/>
                      <a:pt x="797" y="15"/>
                      <a:pt x="791" y="9"/>
                    </a:cubicBezTo>
                    <a:close/>
                    <a:moveTo>
                      <a:pt x="400" y="526"/>
                    </a:moveTo>
                    <a:cubicBezTo>
                      <a:pt x="393" y="526"/>
                      <a:pt x="387" y="521"/>
                      <a:pt x="387" y="513"/>
                    </a:cubicBezTo>
                    <a:cubicBezTo>
                      <a:pt x="387" y="506"/>
                      <a:pt x="393" y="500"/>
                      <a:pt x="400" y="500"/>
                    </a:cubicBezTo>
                    <a:cubicBezTo>
                      <a:pt x="407" y="500"/>
                      <a:pt x="413" y="506"/>
                      <a:pt x="413" y="513"/>
                    </a:cubicBezTo>
                    <a:cubicBezTo>
                      <a:pt x="413" y="521"/>
                      <a:pt x="407" y="526"/>
                      <a:pt x="400" y="526"/>
                    </a:cubicBezTo>
                    <a:close/>
                    <a:moveTo>
                      <a:pt x="748" y="487"/>
                    </a:moveTo>
                    <a:cubicBezTo>
                      <a:pt x="52" y="487"/>
                      <a:pt x="52" y="487"/>
                      <a:pt x="52" y="487"/>
                    </a:cubicBezTo>
                    <a:cubicBezTo>
                      <a:pt x="52" y="52"/>
                      <a:pt x="52" y="52"/>
                      <a:pt x="52" y="52"/>
                    </a:cubicBezTo>
                    <a:cubicBezTo>
                      <a:pt x="748" y="52"/>
                      <a:pt x="748" y="52"/>
                      <a:pt x="748" y="52"/>
                    </a:cubicBezTo>
                    <a:lnTo>
                      <a:pt x="748" y="4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 name="Freeform 124"/>
              <p:cNvSpPr/>
              <p:nvPr/>
            </p:nvSpPr>
            <p:spPr bwMode="auto">
              <a:xfrm>
                <a:off x="646" y="3459"/>
                <a:ext cx="56" cy="9"/>
              </a:xfrm>
              <a:custGeom>
                <a:avLst/>
                <a:gdLst>
                  <a:gd name="T0" fmla="*/ 6 w 67"/>
                  <a:gd name="T1" fmla="*/ 0 h 11"/>
                  <a:gd name="T2" fmla="*/ 2 w 67"/>
                  <a:gd name="T3" fmla="*/ 2 h 11"/>
                  <a:gd name="T4" fmla="*/ 0 w 67"/>
                  <a:gd name="T5" fmla="*/ 6 h 11"/>
                  <a:gd name="T6" fmla="*/ 0 w 67"/>
                  <a:gd name="T7" fmla="*/ 11 h 11"/>
                  <a:gd name="T8" fmla="*/ 67 w 67"/>
                  <a:gd name="T9" fmla="*/ 11 h 11"/>
                  <a:gd name="T10" fmla="*/ 67 w 67"/>
                  <a:gd name="T11" fmla="*/ 6 h 11"/>
                  <a:gd name="T12" fmla="*/ 65 w 67"/>
                  <a:gd name="T13" fmla="*/ 2 h 11"/>
                  <a:gd name="T14" fmla="*/ 61 w 67"/>
                  <a:gd name="T15" fmla="*/ 0 h 11"/>
                  <a:gd name="T16" fmla="*/ 6 w 67"/>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1">
                    <a:moveTo>
                      <a:pt x="6" y="0"/>
                    </a:moveTo>
                    <a:cubicBezTo>
                      <a:pt x="4" y="0"/>
                      <a:pt x="3" y="1"/>
                      <a:pt x="2" y="2"/>
                    </a:cubicBezTo>
                    <a:cubicBezTo>
                      <a:pt x="0" y="3"/>
                      <a:pt x="0" y="5"/>
                      <a:pt x="0" y="6"/>
                    </a:cubicBezTo>
                    <a:cubicBezTo>
                      <a:pt x="0" y="11"/>
                      <a:pt x="0" y="11"/>
                      <a:pt x="0" y="11"/>
                    </a:cubicBezTo>
                    <a:cubicBezTo>
                      <a:pt x="67" y="11"/>
                      <a:pt x="67" y="11"/>
                      <a:pt x="67" y="11"/>
                    </a:cubicBezTo>
                    <a:cubicBezTo>
                      <a:pt x="67" y="6"/>
                      <a:pt x="67" y="6"/>
                      <a:pt x="67" y="6"/>
                    </a:cubicBezTo>
                    <a:cubicBezTo>
                      <a:pt x="67" y="5"/>
                      <a:pt x="66" y="3"/>
                      <a:pt x="65" y="2"/>
                    </a:cubicBezTo>
                    <a:cubicBezTo>
                      <a:pt x="64" y="1"/>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 name="Freeform 125"/>
              <p:cNvSpPr/>
              <p:nvPr/>
            </p:nvSpPr>
            <p:spPr bwMode="auto">
              <a:xfrm>
                <a:off x="715" y="3395"/>
                <a:ext cx="55" cy="73"/>
              </a:xfrm>
              <a:custGeom>
                <a:avLst/>
                <a:gdLst>
                  <a:gd name="T0" fmla="*/ 6 w 67"/>
                  <a:gd name="T1" fmla="*/ 0 h 88"/>
                  <a:gd name="T2" fmla="*/ 2 w 67"/>
                  <a:gd name="T3" fmla="*/ 1 h 88"/>
                  <a:gd name="T4" fmla="*/ 0 w 67"/>
                  <a:gd name="T5" fmla="*/ 6 h 88"/>
                  <a:gd name="T6" fmla="*/ 0 w 67"/>
                  <a:gd name="T7" fmla="*/ 88 h 88"/>
                  <a:gd name="T8" fmla="*/ 67 w 67"/>
                  <a:gd name="T9" fmla="*/ 88 h 88"/>
                  <a:gd name="T10" fmla="*/ 67 w 67"/>
                  <a:gd name="T11" fmla="*/ 6 h 88"/>
                  <a:gd name="T12" fmla="*/ 65 w 67"/>
                  <a:gd name="T13" fmla="*/ 1 h 88"/>
                  <a:gd name="T14" fmla="*/ 61 w 67"/>
                  <a:gd name="T15" fmla="*/ 0 h 88"/>
                  <a:gd name="T16" fmla="*/ 6 w 67"/>
                  <a:gd name="T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88">
                    <a:moveTo>
                      <a:pt x="6" y="0"/>
                    </a:moveTo>
                    <a:cubicBezTo>
                      <a:pt x="4" y="0"/>
                      <a:pt x="3" y="0"/>
                      <a:pt x="2" y="1"/>
                    </a:cubicBezTo>
                    <a:cubicBezTo>
                      <a:pt x="0" y="3"/>
                      <a:pt x="0" y="4"/>
                      <a:pt x="0" y="6"/>
                    </a:cubicBezTo>
                    <a:cubicBezTo>
                      <a:pt x="0" y="88"/>
                      <a:pt x="0" y="88"/>
                      <a:pt x="0" y="88"/>
                    </a:cubicBezTo>
                    <a:cubicBezTo>
                      <a:pt x="67" y="88"/>
                      <a:pt x="67" y="88"/>
                      <a:pt x="67" y="88"/>
                    </a:cubicBezTo>
                    <a:cubicBezTo>
                      <a:pt x="67" y="6"/>
                      <a:pt x="67" y="6"/>
                      <a:pt x="67" y="6"/>
                    </a:cubicBezTo>
                    <a:cubicBezTo>
                      <a:pt x="67" y="4"/>
                      <a:pt x="66" y="3"/>
                      <a:pt x="65" y="1"/>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 name="Freeform 126"/>
              <p:cNvSpPr/>
              <p:nvPr/>
            </p:nvSpPr>
            <p:spPr bwMode="auto">
              <a:xfrm>
                <a:off x="783" y="3368"/>
                <a:ext cx="55" cy="100"/>
              </a:xfrm>
              <a:custGeom>
                <a:avLst/>
                <a:gdLst>
                  <a:gd name="T0" fmla="*/ 6 w 67"/>
                  <a:gd name="T1" fmla="*/ 0 h 120"/>
                  <a:gd name="T2" fmla="*/ 2 w 67"/>
                  <a:gd name="T3" fmla="*/ 2 h 120"/>
                  <a:gd name="T4" fmla="*/ 0 w 67"/>
                  <a:gd name="T5" fmla="*/ 6 h 120"/>
                  <a:gd name="T6" fmla="*/ 0 w 67"/>
                  <a:gd name="T7" fmla="*/ 120 h 120"/>
                  <a:gd name="T8" fmla="*/ 67 w 67"/>
                  <a:gd name="T9" fmla="*/ 120 h 120"/>
                  <a:gd name="T10" fmla="*/ 67 w 67"/>
                  <a:gd name="T11" fmla="*/ 6 h 120"/>
                  <a:gd name="T12" fmla="*/ 65 w 67"/>
                  <a:gd name="T13" fmla="*/ 2 h 120"/>
                  <a:gd name="T14" fmla="*/ 61 w 67"/>
                  <a:gd name="T15" fmla="*/ 0 h 120"/>
                  <a:gd name="T16" fmla="*/ 6 w 67"/>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20">
                    <a:moveTo>
                      <a:pt x="6" y="0"/>
                    </a:moveTo>
                    <a:cubicBezTo>
                      <a:pt x="4" y="0"/>
                      <a:pt x="3" y="0"/>
                      <a:pt x="2" y="2"/>
                    </a:cubicBezTo>
                    <a:cubicBezTo>
                      <a:pt x="0" y="3"/>
                      <a:pt x="0" y="4"/>
                      <a:pt x="0" y="6"/>
                    </a:cubicBezTo>
                    <a:cubicBezTo>
                      <a:pt x="0" y="120"/>
                      <a:pt x="0" y="120"/>
                      <a:pt x="0" y="120"/>
                    </a:cubicBezTo>
                    <a:cubicBezTo>
                      <a:pt x="67" y="120"/>
                      <a:pt x="67" y="120"/>
                      <a:pt x="67" y="120"/>
                    </a:cubicBezTo>
                    <a:cubicBezTo>
                      <a:pt x="67" y="6"/>
                      <a:pt x="67" y="6"/>
                      <a:pt x="67" y="6"/>
                    </a:cubicBezTo>
                    <a:cubicBezTo>
                      <a:pt x="67" y="4"/>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 name="Freeform 127"/>
              <p:cNvSpPr/>
              <p:nvPr/>
            </p:nvSpPr>
            <p:spPr bwMode="auto">
              <a:xfrm>
                <a:off x="851" y="3379"/>
                <a:ext cx="56" cy="89"/>
              </a:xfrm>
              <a:custGeom>
                <a:avLst/>
                <a:gdLst>
                  <a:gd name="T0" fmla="*/ 6 w 67"/>
                  <a:gd name="T1" fmla="*/ 0 h 107"/>
                  <a:gd name="T2" fmla="*/ 2 w 67"/>
                  <a:gd name="T3" fmla="*/ 2 h 107"/>
                  <a:gd name="T4" fmla="*/ 0 w 67"/>
                  <a:gd name="T5" fmla="*/ 6 h 107"/>
                  <a:gd name="T6" fmla="*/ 0 w 67"/>
                  <a:gd name="T7" fmla="*/ 107 h 107"/>
                  <a:gd name="T8" fmla="*/ 67 w 67"/>
                  <a:gd name="T9" fmla="*/ 107 h 107"/>
                  <a:gd name="T10" fmla="*/ 67 w 67"/>
                  <a:gd name="T11" fmla="*/ 6 h 107"/>
                  <a:gd name="T12" fmla="*/ 65 w 67"/>
                  <a:gd name="T13" fmla="*/ 2 h 107"/>
                  <a:gd name="T14" fmla="*/ 61 w 67"/>
                  <a:gd name="T15" fmla="*/ 0 h 107"/>
                  <a:gd name="T16" fmla="*/ 6 w 67"/>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07">
                    <a:moveTo>
                      <a:pt x="6" y="0"/>
                    </a:moveTo>
                    <a:cubicBezTo>
                      <a:pt x="5" y="0"/>
                      <a:pt x="3" y="0"/>
                      <a:pt x="2" y="2"/>
                    </a:cubicBezTo>
                    <a:cubicBezTo>
                      <a:pt x="0" y="3"/>
                      <a:pt x="0" y="5"/>
                      <a:pt x="0" y="6"/>
                    </a:cubicBezTo>
                    <a:cubicBezTo>
                      <a:pt x="0" y="107"/>
                      <a:pt x="0" y="107"/>
                      <a:pt x="0" y="107"/>
                    </a:cubicBezTo>
                    <a:cubicBezTo>
                      <a:pt x="67" y="107"/>
                      <a:pt x="67" y="107"/>
                      <a:pt x="67" y="107"/>
                    </a:cubicBezTo>
                    <a:cubicBezTo>
                      <a:pt x="67" y="6"/>
                      <a:pt x="67" y="6"/>
                      <a:pt x="67" y="6"/>
                    </a:cubicBezTo>
                    <a:cubicBezTo>
                      <a:pt x="67" y="5"/>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6" name="Freeform 128"/>
              <p:cNvSpPr/>
              <p:nvPr/>
            </p:nvSpPr>
            <p:spPr bwMode="auto">
              <a:xfrm>
                <a:off x="919" y="3337"/>
                <a:ext cx="56" cy="131"/>
              </a:xfrm>
              <a:custGeom>
                <a:avLst/>
                <a:gdLst>
                  <a:gd name="T0" fmla="*/ 6 w 67"/>
                  <a:gd name="T1" fmla="*/ 0 h 158"/>
                  <a:gd name="T2" fmla="*/ 2 w 67"/>
                  <a:gd name="T3" fmla="*/ 1 h 158"/>
                  <a:gd name="T4" fmla="*/ 0 w 67"/>
                  <a:gd name="T5" fmla="*/ 6 h 158"/>
                  <a:gd name="T6" fmla="*/ 0 w 67"/>
                  <a:gd name="T7" fmla="*/ 158 h 158"/>
                  <a:gd name="T8" fmla="*/ 67 w 67"/>
                  <a:gd name="T9" fmla="*/ 158 h 158"/>
                  <a:gd name="T10" fmla="*/ 67 w 67"/>
                  <a:gd name="T11" fmla="*/ 6 h 158"/>
                  <a:gd name="T12" fmla="*/ 65 w 67"/>
                  <a:gd name="T13" fmla="*/ 1 h 158"/>
                  <a:gd name="T14" fmla="*/ 61 w 67"/>
                  <a:gd name="T15" fmla="*/ 0 h 158"/>
                  <a:gd name="T16" fmla="*/ 6 w 67"/>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58">
                    <a:moveTo>
                      <a:pt x="6" y="0"/>
                    </a:moveTo>
                    <a:cubicBezTo>
                      <a:pt x="5" y="0"/>
                      <a:pt x="3" y="0"/>
                      <a:pt x="2" y="1"/>
                    </a:cubicBezTo>
                    <a:cubicBezTo>
                      <a:pt x="0" y="3"/>
                      <a:pt x="0" y="4"/>
                      <a:pt x="0" y="6"/>
                    </a:cubicBezTo>
                    <a:cubicBezTo>
                      <a:pt x="0" y="158"/>
                      <a:pt x="0" y="158"/>
                      <a:pt x="0" y="158"/>
                    </a:cubicBezTo>
                    <a:cubicBezTo>
                      <a:pt x="67" y="158"/>
                      <a:pt x="67" y="158"/>
                      <a:pt x="67" y="158"/>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7" name="Freeform 129"/>
              <p:cNvSpPr/>
              <p:nvPr/>
            </p:nvSpPr>
            <p:spPr bwMode="auto">
              <a:xfrm>
                <a:off x="987" y="3284"/>
                <a:ext cx="56" cy="184"/>
              </a:xfrm>
              <a:custGeom>
                <a:avLst/>
                <a:gdLst>
                  <a:gd name="T0" fmla="*/ 6 w 67"/>
                  <a:gd name="T1" fmla="*/ 0 h 222"/>
                  <a:gd name="T2" fmla="*/ 2 w 67"/>
                  <a:gd name="T3" fmla="*/ 1 h 222"/>
                  <a:gd name="T4" fmla="*/ 0 w 67"/>
                  <a:gd name="T5" fmla="*/ 6 h 222"/>
                  <a:gd name="T6" fmla="*/ 0 w 67"/>
                  <a:gd name="T7" fmla="*/ 222 h 222"/>
                  <a:gd name="T8" fmla="*/ 67 w 67"/>
                  <a:gd name="T9" fmla="*/ 222 h 222"/>
                  <a:gd name="T10" fmla="*/ 67 w 67"/>
                  <a:gd name="T11" fmla="*/ 6 h 222"/>
                  <a:gd name="T12" fmla="*/ 65 w 67"/>
                  <a:gd name="T13" fmla="*/ 1 h 222"/>
                  <a:gd name="T14" fmla="*/ 61 w 67"/>
                  <a:gd name="T15" fmla="*/ 0 h 222"/>
                  <a:gd name="T16" fmla="*/ 6 w 67"/>
                  <a:gd name="T1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22">
                    <a:moveTo>
                      <a:pt x="6" y="0"/>
                    </a:moveTo>
                    <a:cubicBezTo>
                      <a:pt x="5" y="0"/>
                      <a:pt x="3" y="0"/>
                      <a:pt x="2" y="1"/>
                    </a:cubicBezTo>
                    <a:cubicBezTo>
                      <a:pt x="1" y="3"/>
                      <a:pt x="0" y="4"/>
                      <a:pt x="0" y="6"/>
                    </a:cubicBezTo>
                    <a:cubicBezTo>
                      <a:pt x="0" y="222"/>
                      <a:pt x="0" y="222"/>
                      <a:pt x="0" y="222"/>
                    </a:cubicBezTo>
                    <a:cubicBezTo>
                      <a:pt x="67" y="222"/>
                      <a:pt x="67" y="222"/>
                      <a:pt x="67" y="222"/>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8" name="Freeform 130"/>
              <p:cNvSpPr/>
              <p:nvPr/>
            </p:nvSpPr>
            <p:spPr bwMode="auto">
              <a:xfrm>
                <a:off x="610" y="3178"/>
                <a:ext cx="475" cy="289"/>
              </a:xfrm>
              <a:custGeom>
                <a:avLst/>
                <a:gdLst>
                  <a:gd name="T0" fmla="*/ 572 w 572"/>
                  <a:gd name="T1" fmla="*/ 7 h 347"/>
                  <a:gd name="T2" fmla="*/ 571 w 572"/>
                  <a:gd name="T3" fmla="*/ 2 h 347"/>
                  <a:gd name="T4" fmla="*/ 567 w 572"/>
                  <a:gd name="T5" fmla="*/ 1 h 347"/>
                  <a:gd name="T6" fmla="*/ 500 w 572"/>
                  <a:gd name="T7" fmla="*/ 20 h 347"/>
                  <a:gd name="T8" fmla="*/ 497 w 572"/>
                  <a:gd name="T9" fmla="*/ 23 h 347"/>
                  <a:gd name="T10" fmla="*/ 498 w 572"/>
                  <a:gd name="T11" fmla="*/ 27 h 347"/>
                  <a:gd name="T12" fmla="*/ 506 w 572"/>
                  <a:gd name="T13" fmla="*/ 37 h 347"/>
                  <a:gd name="T14" fmla="*/ 302 w 572"/>
                  <a:gd name="T15" fmla="*/ 196 h 347"/>
                  <a:gd name="T16" fmla="*/ 190 w 572"/>
                  <a:gd name="T17" fmla="*/ 148 h 347"/>
                  <a:gd name="T18" fmla="*/ 2 w 572"/>
                  <a:gd name="T19" fmla="*/ 327 h 347"/>
                  <a:gd name="T20" fmla="*/ 0 w 572"/>
                  <a:gd name="T21" fmla="*/ 331 h 347"/>
                  <a:gd name="T22" fmla="*/ 2 w 572"/>
                  <a:gd name="T23" fmla="*/ 336 h 347"/>
                  <a:gd name="T24" fmla="*/ 10 w 572"/>
                  <a:gd name="T25" fmla="*/ 345 h 347"/>
                  <a:gd name="T26" fmla="*/ 15 w 572"/>
                  <a:gd name="T27" fmla="*/ 347 h 347"/>
                  <a:gd name="T28" fmla="*/ 19 w 572"/>
                  <a:gd name="T29" fmla="*/ 345 h 347"/>
                  <a:gd name="T30" fmla="*/ 195 w 572"/>
                  <a:gd name="T31" fmla="*/ 178 h 347"/>
                  <a:gd name="T32" fmla="*/ 306 w 572"/>
                  <a:gd name="T33" fmla="*/ 225 h 347"/>
                  <a:gd name="T34" fmla="*/ 521 w 572"/>
                  <a:gd name="T35" fmla="*/ 57 h 347"/>
                  <a:gd name="T36" fmla="*/ 529 w 572"/>
                  <a:gd name="T37" fmla="*/ 68 h 347"/>
                  <a:gd name="T38" fmla="*/ 533 w 572"/>
                  <a:gd name="T39" fmla="*/ 69 h 347"/>
                  <a:gd name="T40" fmla="*/ 536 w 572"/>
                  <a:gd name="T41" fmla="*/ 67 h 347"/>
                  <a:gd name="T42" fmla="*/ 572 w 572"/>
                  <a:gd name="T43" fmla="*/ 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2" h="347">
                    <a:moveTo>
                      <a:pt x="572" y="7"/>
                    </a:moveTo>
                    <a:cubicBezTo>
                      <a:pt x="572" y="5"/>
                      <a:pt x="572" y="4"/>
                      <a:pt x="571" y="2"/>
                    </a:cubicBezTo>
                    <a:cubicBezTo>
                      <a:pt x="570" y="1"/>
                      <a:pt x="568" y="0"/>
                      <a:pt x="567" y="1"/>
                    </a:cubicBezTo>
                    <a:cubicBezTo>
                      <a:pt x="500" y="20"/>
                      <a:pt x="500" y="20"/>
                      <a:pt x="500" y="20"/>
                    </a:cubicBezTo>
                    <a:cubicBezTo>
                      <a:pt x="498" y="21"/>
                      <a:pt x="497" y="22"/>
                      <a:pt x="497" y="23"/>
                    </a:cubicBezTo>
                    <a:cubicBezTo>
                      <a:pt x="496" y="25"/>
                      <a:pt x="497" y="26"/>
                      <a:pt x="498" y="27"/>
                    </a:cubicBezTo>
                    <a:cubicBezTo>
                      <a:pt x="506" y="37"/>
                      <a:pt x="506" y="37"/>
                      <a:pt x="506" y="37"/>
                    </a:cubicBezTo>
                    <a:cubicBezTo>
                      <a:pt x="302" y="196"/>
                      <a:pt x="302" y="196"/>
                      <a:pt x="302" y="196"/>
                    </a:cubicBezTo>
                    <a:cubicBezTo>
                      <a:pt x="190" y="148"/>
                      <a:pt x="190" y="148"/>
                      <a:pt x="190" y="148"/>
                    </a:cubicBezTo>
                    <a:cubicBezTo>
                      <a:pt x="2" y="327"/>
                      <a:pt x="2" y="327"/>
                      <a:pt x="2" y="327"/>
                    </a:cubicBezTo>
                    <a:cubicBezTo>
                      <a:pt x="1" y="328"/>
                      <a:pt x="0" y="329"/>
                      <a:pt x="0" y="331"/>
                    </a:cubicBezTo>
                    <a:cubicBezTo>
                      <a:pt x="0" y="333"/>
                      <a:pt x="0" y="334"/>
                      <a:pt x="2" y="336"/>
                    </a:cubicBezTo>
                    <a:cubicBezTo>
                      <a:pt x="10" y="345"/>
                      <a:pt x="10" y="345"/>
                      <a:pt x="10" y="345"/>
                    </a:cubicBezTo>
                    <a:cubicBezTo>
                      <a:pt x="11" y="346"/>
                      <a:pt x="13" y="347"/>
                      <a:pt x="15" y="347"/>
                    </a:cubicBezTo>
                    <a:cubicBezTo>
                      <a:pt x="16" y="347"/>
                      <a:pt x="18" y="346"/>
                      <a:pt x="19" y="345"/>
                    </a:cubicBezTo>
                    <a:cubicBezTo>
                      <a:pt x="195" y="178"/>
                      <a:pt x="195" y="178"/>
                      <a:pt x="195" y="178"/>
                    </a:cubicBezTo>
                    <a:cubicBezTo>
                      <a:pt x="306" y="225"/>
                      <a:pt x="306" y="225"/>
                      <a:pt x="306" y="225"/>
                    </a:cubicBezTo>
                    <a:cubicBezTo>
                      <a:pt x="521" y="57"/>
                      <a:pt x="521" y="57"/>
                      <a:pt x="521" y="57"/>
                    </a:cubicBezTo>
                    <a:cubicBezTo>
                      <a:pt x="529" y="68"/>
                      <a:pt x="529" y="68"/>
                      <a:pt x="529" y="68"/>
                    </a:cubicBezTo>
                    <a:cubicBezTo>
                      <a:pt x="530" y="69"/>
                      <a:pt x="531" y="69"/>
                      <a:pt x="533" y="69"/>
                    </a:cubicBezTo>
                    <a:cubicBezTo>
                      <a:pt x="534" y="69"/>
                      <a:pt x="535" y="68"/>
                      <a:pt x="536" y="67"/>
                    </a:cubicBezTo>
                    <a:lnTo>
                      <a:pt x="572"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8" name="矩形 7"/>
            <p:cNvSpPr/>
            <p:nvPr/>
          </p:nvSpPr>
          <p:spPr>
            <a:xfrm>
              <a:off x="1569056" y="3847566"/>
              <a:ext cx="2031325" cy="369332"/>
            </a:xfrm>
            <a:prstGeom prst="rect">
              <a:avLst/>
            </a:prstGeom>
          </p:spPr>
          <p:txBody>
            <a:bodyPr wrap="none">
              <a:spAutoFit/>
            </a:bodyPr>
            <a:lstStyle/>
            <a:p>
              <a:r>
                <a:rPr lang="zh-CN" altLang="en-US" b="1" dirty="0">
                  <a:solidFill>
                    <a:schemeClr val="bg1"/>
                  </a:solidFill>
                </a:rPr>
                <a:t>点击此处添加标题</a:t>
              </a:r>
              <a:endParaRPr lang="zh-CN" altLang="en-US" b="1" dirty="0">
                <a:solidFill>
                  <a:schemeClr val="bg1"/>
                </a:solidFill>
              </a:endParaRPr>
            </a:p>
          </p:txBody>
        </p:sp>
        <p:sp>
          <p:nvSpPr>
            <p:cNvPr id="9" name="矩形 8"/>
            <p:cNvSpPr/>
            <p:nvPr/>
          </p:nvSpPr>
          <p:spPr>
            <a:xfrm>
              <a:off x="1126045" y="4353451"/>
              <a:ext cx="3024737" cy="1052596"/>
            </a:xfrm>
            <a:prstGeom prst="rect">
              <a:avLst/>
            </a:prstGeom>
          </p:spPr>
          <p:txBody>
            <a:bodyPr wrap="square">
              <a:spAutoFit/>
            </a:bodyPr>
            <a:lstStyle/>
            <a:p>
              <a:pPr algn="ct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标题数字等都可以通过点击和重新输入进行更改，顶部“开始”面板中可以对字体、字号、颜色、行距等进行修改。建议正文</a:t>
              </a:r>
              <a:r>
                <a:rPr lang="en-US" altLang="zh-CN" sz="1200" dirty="0">
                  <a:solidFill>
                    <a:schemeClr val="bg1"/>
                  </a:solidFill>
                  <a:latin typeface="微软雅黑" panose="020B0503020204020204" pitchFamily="34" charset="-122"/>
                  <a:ea typeface="微软雅黑" panose="020B0503020204020204" pitchFamily="34" charset="-122"/>
                </a:rPr>
                <a:t>8-14</a:t>
              </a:r>
              <a:r>
                <a:rPr lang="zh-CN" altLang="en-US" sz="1200" dirty="0">
                  <a:solidFill>
                    <a:schemeClr val="bg1"/>
                  </a:solidFill>
                  <a:latin typeface="微软雅黑" panose="020B0503020204020204" pitchFamily="34" charset="-122"/>
                  <a:ea typeface="微软雅黑" panose="020B0503020204020204" pitchFamily="34" charset="-122"/>
                </a:rPr>
                <a:t>号字，</a:t>
              </a:r>
              <a:r>
                <a:rPr lang="en-US" altLang="zh-CN" sz="1200" dirty="0">
                  <a:solidFill>
                    <a:schemeClr val="bg1"/>
                  </a:solidFill>
                  <a:latin typeface="微软雅黑" panose="020B0503020204020204" pitchFamily="34" charset="-122"/>
                  <a:ea typeface="微软雅黑" panose="020B0503020204020204" pitchFamily="34" charset="-122"/>
                </a:rPr>
                <a:t>1.3</a:t>
              </a:r>
              <a:r>
                <a:rPr lang="zh-CN" altLang="en-US" sz="1200" dirty="0">
                  <a:solidFill>
                    <a:schemeClr val="bg1"/>
                  </a:solidFill>
                  <a:latin typeface="微软雅黑" panose="020B0503020204020204" pitchFamily="34" charset="-122"/>
                  <a:ea typeface="微软雅黑" panose="020B0503020204020204" pitchFamily="34" charset="-122"/>
                </a:rPr>
                <a:t>倍字间距</a:t>
              </a:r>
              <a:endParaRPr lang="zh-CN" altLang="en-US" sz="1200" dirty="0">
                <a:solidFill>
                  <a:schemeClr val="bg1"/>
                </a:solidFill>
              </a:endParaRPr>
            </a:p>
          </p:txBody>
        </p:sp>
      </p:grpSp>
      <p:grpSp>
        <p:nvGrpSpPr>
          <p:cNvPr id="26" name="组合 25"/>
          <p:cNvGrpSpPr/>
          <p:nvPr/>
        </p:nvGrpSpPr>
        <p:grpSpPr>
          <a:xfrm>
            <a:off x="4633643" y="1896533"/>
            <a:ext cx="3090333" cy="3831167"/>
            <a:chOff x="4633643" y="1896533"/>
            <a:chExt cx="3090333" cy="3831167"/>
          </a:xfrm>
        </p:grpSpPr>
        <p:grpSp>
          <p:nvGrpSpPr>
            <p:cNvPr id="27" name="组 45"/>
            <p:cNvGrpSpPr/>
            <p:nvPr/>
          </p:nvGrpSpPr>
          <p:grpSpPr>
            <a:xfrm>
              <a:off x="4633643" y="1896533"/>
              <a:ext cx="3090333" cy="3831167"/>
              <a:chOff x="4633643" y="1896533"/>
              <a:chExt cx="3090333" cy="3831167"/>
            </a:xfrm>
          </p:grpSpPr>
          <p:sp>
            <p:nvSpPr>
              <p:cNvPr id="40" name="流程图: 过程 18"/>
              <p:cNvSpPr/>
              <p:nvPr/>
            </p:nvSpPr>
            <p:spPr>
              <a:xfrm>
                <a:off x="4633643" y="2497884"/>
                <a:ext cx="3090333" cy="3229816"/>
              </a:xfrm>
              <a:prstGeom prst="flowChartProcess">
                <a:avLst/>
              </a:prstGeom>
              <a:solidFill>
                <a:srgbClr val="FF0000"/>
              </a:solidFill>
              <a:ln>
                <a:noFill/>
              </a:ln>
              <a:effectLst>
                <a:innerShdw blurRad="63500" dist="38100" dir="54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43" name="组 47"/>
              <p:cNvGrpSpPr/>
              <p:nvPr/>
            </p:nvGrpSpPr>
            <p:grpSpPr>
              <a:xfrm>
                <a:off x="5439640" y="1896533"/>
                <a:ext cx="227736" cy="884335"/>
                <a:chOff x="5439640" y="1896533"/>
                <a:chExt cx="227736" cy="884335"/>
              </a:xfrm>
            </p:grpSpPr>
            <p:sp>
              <p:nvSpPr>
                <p:cNvPr id="47" name="矩形 46"/>
                <p:cNvSpPr/>
                <p:nvPr/>
              </p:nvSpPr>
              <p:spPr>
                <a:xfrm>
                  <a:off x="5509408" y="1896533"/>
                  <a:ext cx="67734" cy="7704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8" name="椭圆 47"/>
                <p:cNvSpPr/>
                <p:nvPr/>
              </p:nvSpPr>
              <p:spPr>
                <a:xfrm>
                  <a:off x="5439640" y="2553132"/>
                  <a:ext cx="227736" cy="2277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44" name="组 48"/>
              <p:cNvGrpSpPr/>
              <p:nvPr/>
            </p:nvGrpSpPr>
            <p:grpSpPr>
              <a:xfrm>
                <a:off x="6707522" y="1896533"/>
                <a:ext cx="227736" cy="884335"/>
                <a:chOff x="6707522" y="1896533"/>
                <a:chExt cx="227736" cy="884335"/>
              </a:xfrm>
            </p:grpSpPr>
            <p:sp>
              <p:nvSpPr>
                <p:cNvPr id="45" name="矩形 44"/>
                <p:cNvSpPr/>
                <p:nvPr/>
              </p:nvSpPr>
              <p:spPr>
                <a:xfrm>
                  <a:off x="6787523" y="1896533"/>
                  <a:ext cx="67734" cy="7704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6" name="椭圆 45"/>
                <p:cNvSpPr/>
                <p:nvPr/>
              </p:nvSpPr>
              <p:spPr>
                <a:xfrm>
                  <a:off x="6707522" y="2553132"/>
                  <a:ext cx="227736" cy="2277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grpSp>
          <p:nvGrpSpPr>
            <p:cNvPr id="28" name="Group 11"/>
            <p:cNvGrpSpPr>
              <a:grpSpLocks noChangeAspect="1"/>
            </p:cNvGrpSpPr>
            <p:nvPr/>
          </p:nvGrpSpPr>
          <p:grpSpPr bwMode="auto">
            <a:xfrm>
              <a:off x="5557786" y="2928404"/>
              <a:ext cx="1270001" cy="901701"/>
              <a:chOff x="1407" y="1098"/>
              <a:chExt cx="800" cy="568"/>
            </a:xfrm>
            <a:solidFill>
              <a:schemeClr val="bg1"/>
            </a:solidFill>
          </p:grpSpPr>
          <p:sp>
            <p:nvSpPr>
              <p:cNvPr id="31" name="Freeform 12"/>
              <p:cNvSpPr>
                <a:spLocks noEditPoints="1"/>
              </p:cNvSpPr>
              <p:nvPr/>
            </p:nvSpPr>
            <p:spPr bwMode="auto">
              <a:xfrm>
                <a:off x="1494" y="1098"/>
                <a:ext cx="626" cy="423"/>
              </a:xfrm>
              <a:custGeom>
                <a:avLst/>
                <a:gdLst>
                  <a:gd name="T0" fmla="*/ 621 w 628"/>
                  <a:gd name="T1" fmla="*/ 7 h 423"/>
                  <a:gd name="T2" fmla="*/ 605 w 628"/>
                  <a:gd name="T3" fmla="*/ 0 h 423"/>
                  <a:gd name="T4" fmla="*/ 23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3" y="0"/>
                      <a:pt x="23" y="0"/>
                      <a:pt x="23"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2" name="Freeform 13"/>
              <p:cNvSpPr>
                <a:spLocks noEditPoints="1"/>
              </p:cNvSpPr>
              <p:nvPr/>
            </p:nvSpPr>
            <p:spPr bwMode="auto">
              <a:xfrm>
                <a:off x="1407"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3" name="Freeform 14"/>
              <p:cNvSpPr>
                <a:spLocks noEditPoints="1"/>
              </p:cNvSpPr>
              <p:nvPr/>
            </p:nvSpPr>
            <p:spPr bwMode="auto">
              <a:xfrm>
                <a:off x="1408"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4" name="Freeform 15"/>
              <p:cNvSpPr/>
              <p:nvPr/>
            </p:nvSpPr>
            <p:spPr bwMode="auto">
              <a:xfrm>
                <a:off x="1624" y="1386"/>
                <a:ext cx="48" cy="56"/>
              </a:xfrm>
              <a:custGeom>
                <a:avLst/>
                <a:gdLst>
                  <a:gd name="T0" fmla="*/ 48 w 48"/>
                  <a:gd name="T1" fmla="*/ 56 h 56"/>
                  <a:gd name="T2" fmla="*/ 0 w 48"/>
                  <a:gd name="T3" fmla="*/ 56 h 56"/>
                  <a:gd name="T4" fmla="*/ 0 w 48"/>
                  <a:gd name="T5" fmla="*/ 5 h 56"/>
                  <a:gd name="T6" fmla="*/ 2 w 48"/>
                  <a:gd name="T7" fmla="*/ 2 h 56"/>
                  <a:gd name="T8" fmla="*/ 5 w 48"/>
                  <a:gd name="T9" fmla="*/ 0 h 56"/>
                  <a:gd name="T10" fmla="*/ 43 w 48"/>
                  <a:gd name="T11" fmla="*/ 0 h 56"/>
                  <a:gd name="T12" fmla="*/ 47 w 48"/>
                  <a:gd name="T13" fmla="*/ 2 h 56"/>
                  <a:gd name="T14" fmla="*/ 48 w 48"/>
                  <a:gd name="T15" fmla="*/ 5 h 56"/>
                  <a:gd name="T16" fmla="*/ 48 w 48"/>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6">
                    <a:moveTo>
                      <a:pt x="48" y="56"/>
                    </a:moveTo>
                    <a:cubicBezTo>
                      <a:pt x="0" y="56"/>
                      <a:pt x="0" y="56"/>
                      <a:pt x="0" y="56"/>
                    </a:cubicBezTo>
                    <a:cubicBezTo>
                      <a:pt x="0" y="5"/>
                      <a:pt x="0" y="5"/>
                      <a:pt x="0" y="5"/>
                    </a:cubicBezTo>
                    <a:cubicBezTo>
                      <a:pt x="0" y="4"/>
                      <a:pt x="1" y="3"/>
                      <a:pt x="2" y="2"/>
                    </a:cubicBezTo>
                    <a:cubicBezTo>
                      <a:pt x="3" y="1"/>
                      <a:pt x="4" y="0"/>
                      <a:pt x="5" y="0"/>
                    </a:cubicBezTo>
                    <a:cubicBezTo>
                      <a:pt x="43" y="0"/>
                      <a:pt x="43" y="0"/>
                      <a:pt x="43" y="0"/>
                    </a:cubicBezTo>
                    <a:cubicBezTo>
                      <a:pt x="44" y="0"/>
                      <a:pt x="46" y="1"/>
                      <a:pt x="47" y="2"/>
                    </a:cubicBezTo>
                    <a:cubicBezTo>
                      <a:pt x="48" y="3"/>
                      <a:pt x="48" y="4"/>
                      <a:pt x="48" y="5"/>
                    </a:cubicBezTo>
                    <a:cubicBezTo>
                      <a:pt x="48" y="56"/>
                      <a:pt x="48" y="56"/>
                      <a:pt x="48"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5" name="Freeform 16"/>
              <p:cNvSpPr/>
              <p:nvPr/>
            </p:nvSpPr>
            <p:spPr bwMode="auto">
              <a:xfrm>
                <a:off x="1723" y="1314"/>
                <a:ext cx="47" cy="128"/>
              </a:xfrm>
              <a:custGeom>
                <a:avLst/>
                <a:gdLst>
                  <a:gd name="T0" fmla="*/ 47 w 47"/>
                  <a:gd name="T1" fmla="*/ 128 h 128"/>
                  <a:gd name="T2" fmla="*/ 0 w 47"/>
                  <a:gd name="T3" fmla="*/ 128 h 128"/>
                  <a:gd name="T4" fmla="*/ 0 w 47"/>
                  <a:gd name="T5" fmla="*/ 5 h 128"/>
                  <a:gd name="T6" fmla="*/ 1 w 47"/>
                  <a:gd name="T7" fmla="*/ 2 h 128"/>
                  <a:gd name="T8" fmla="*/ 5 w 47"/>
                  <a:gd name="T9" fmla="*/ 0 h 128"/>
                  <a:gd name="T10" fmla="*/ 42 w 47"/>
                  <a:gd name="T11" fmla="*/ 0 h 128"/>
                  <a:gd name="T12" fmla="*/ 46 w 47"/>
                  <a:gd name="T13" fmla="*/ 2 h 128"/>
                  <a:gd name="T14" fmla="*/ 47 w 47"/>
                  <a:gd name="T15" fmla="*/ 5 h 128"/>
                  <a:gd name="T16" fmla="*/ 47 w 47"/>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28">
                    <a:moveTo>
                      <a:pt x="47" y="128"/>
                    </a:moveTo>
                    <a:cubicBezTo>
                      <a:pt x="0" y="128"/>
                      <a:pt x="0" y="128"/>
                      <a:pt x="0" y="128"/>
                    </a:cubicBezTo>
                    <a:cubicBezTo>
                      <a:pt x="0" y="5"/>
                      <a:pt x="0" y="5"/>
                      <a:pt x="0" y="5"/>
                    </a:cubicBezTo>
                    <a:cubicBezTo>
                      <a:pt x="0" y="4"/>
                      <a:pt x="0" y="3"/>
                      <a:pt x="1" y="2"/>
                    </a:cubicBezTo>
                    <a:cubicBezTo>
                      <a:pt x="2" y="1"/>
                      <a:pt x="3" y="0"/>
                      <a:pt x="5" y="0"/>
                    </a:cubicBezTo>
                    <a:cubicBezTo>
                      <a:pt x="42" y="0"/>
                      <a:pt x="42" y="0"/>
                      <a:pt x="42" y="0"/>
                    </a:cubicBezTo>
                    <a:cubicBezTo>
                      <a:pt x="44" y="0"/>
                      <a:pt x="45" y="1"/>
                      <a:pt x="46" y="2"/>
                    </a:cubicBezTo>
                    <a:cubicBezTo>
                      <a:pt x="47" y="3"/>
                      <a:pt x="47" y="4"/>
                      <a:pt x="47" y="5"/>
                    </a:cubicBezTo>
                    <a:lnTo>
                      <a:pt x="47"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6" name="Freeform 17"/>
              <p:cNvSpPr/>
              <p:nvPr/>
            </p:nvSpPr>
            <p:spPr bwMode="auto">
              <a:xfrm>
                <a:off x="1821" y="1353"/>
                <a:ext cx="48" cy="89"/>
              </a:xfrm>
              <a:custGeom>
                <a:avLst/>
                <a:gdLst>
                  <a:gd name="T0" fmla="*/ 48 w 48"/>
                  <a:gd name="T1" fmla="*/ 89 h 89"/>
                  <a:gd name="T2" fmla="*/ 0 w 48"/>
                  <a:gd name="T3" fmla="*/ 89 h 89"/>
                  <a:gd name="T4" fmla="*/ 0 w 48"/>
                  <a:gd name="T5" fmla="*/ 6 h 89"/>
                  <a:gd name="T6" fmla="*/ 1 w 48"/>
                  <a:gd name="T7" fmla="*/ 2 h 89"/>
                  <a:gd name="T8" fmla="*/ 5 w 48"/>
                  <a:gd name="T9" fmla="*/ 0 h 89"/>
                  <a:gd name="T10" fmla="*/ 43 w 48"/>
                  <a:gd name="T11" fmla="*/ 0 h 89"/>
                  <a:gd name="T12" fmla="*/ 46 w 48"/>
                  <a:gd name="T13" fmla="*/ 2 h 89"/>
                  <a:gd name="T14" fmla="*/ 48 w 48"/>
                  <a:gd name="T15" fmla="*/ 6 h 89"/>
                  <a:gd name="T16" fmla="*/ 48 w 48"/>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89">
                    <a:moveTo>
                      <a:pt x="48" y="89"/>
                    </a:moveTo>
                    <a:cubicBezTo>
                      <a:pt x="0" y="89"/>
                      <a:pt x="0" y="89"/>
                      <a:pt x="0" y="89"/>
                    </a:cubicBezTo>
                    <a:cubicBezTo>
                      <a:pt x="0" y="6"/>
                      <a:pt x="0" y="6"/>
                      <a:pt x="0" y="6"/>
                    </a:cubicBezTo>
                    <a:cubicBezTo>
                      <a:pt x="0" y="4"/>
                      <a:pt x="0" y="3"/>
                      <a:pt x="1" y="2"/>
                    </a:cubicBezTo>
                    <a:cubicBezTo>
                      <a:pt x="2" y="1"/>
                      <a:pt x="4" y="0"/>
                      <a:pt x="5" y="0"/>
                    </a:cubicBezTo>
                    <a:cubicBezTo>
                      <a:pt x="43" y="0"/>
                      <a:pt x="43" y="0"/>
                      <a:pt x="43" y="0"/>
                    </a:cubicBezTo>
                    <a:cubicBezTo>
                      <a:pt x="44" y="0"/>
                      <a:pt x="45" y="1"/>
                      <a:pt x="46" y="2"/>
                    </a:cubicBezTo>
                    <a:cubicBezTo>
                      <a:pt x="47" y="3"/>
                      <a:pt x="48" y="4"/>
                      <a:pt x="48" y="6"/>
                    </a:cubicBezTo>
                    <a:cubicBezTo>
                      <a:pt x="48" y="89"/>
                      <a:pt x="48" y="89"/>
                      <a:pt x="48"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7" name="Freeform 18"/>
              <p:cNvSpPr/>
              <p:nvPr/>
            </p:nvSpPr>
            <p:spPr bwMode="auto">
              <a:xfrm>
                <a:off x="1901" y="1205"/>
                <a:ext cx="84" cy="237"/>
              </a:xfrm>
              <a:custGeom>
                <a:avLst/>
                <a:gdLst>
                  <a:gd name="T0" fmla="*/ 79 w 84"/>
                  <a:gd name="T1" fmla="*/ 64 h 237"/>
                  <a:gd name="T2" fmla="*/ 84 w 84"/>
                  <a:gd name="T3" fmla="*/ 62 h 237"/>
                  <a:gd name="T4" fmla="*/ 83 w 84"/>
                  <a:gd name="T5" fmla="*/ 56 h 237"/>
                  <a:gd name="T6" fmla="*/ 46 w 84"/>
                  <a:gd name="T7" fmla="*/ 2 h 237"/>
                  <a:gd name="T8" fmla="*/ 42 w 84"/>
                  <a:gd name="T9" fmla="*/ 0 h 237"/>
                  <a:gd name="T10" fmla="*/ 38 w 84"/>
                  <a:gd name="T11" fmla="*/ 2 h 237"/>
                  <a:gd name="T12" fmla="*/ 1 w 84"/>
                  <a:gd name="T13" fmla="*/ 56 h 237"/>
                  <a:gd name="T14" fmla="*/ 1 w 84"/>
                  <a:gd name="T15" fmla="*/ 62 h 237"/>
                  <a:gd name="T16" fmla="*/ 5 w 84"/>
                  <a:gd name="T17" fmla="*/ 64 h 237"/>
                  <a:gd name="T18" fmla="*/ 18 w 84"/>
                  <a:gd name="T19" fmla="*/ 64 h 237"/>
                  <a:gd name="T20" fmla="*/ 18 w 84"/>
                  <a:gd name="T21" fmla="*/ 237 h 237"/>
                  <a:gd name="T22" fmla="*/ 66 w 84"/>
                  <a:gd name="T23" fmla="*/ 237 h 237"/>
                  <a:gd name="T24" fmla="*/ 66 w 84"/>
                  <a:gd name="T25" fmla="*/ 64 h 237"/>
                  <a:gd name="T26" fmla="*/ 79 w 84"/>
                  <a:gd name="T27" fmla="*/ 6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237">
                    <a:moveTo>
                      <a:pt x="79" y="64"/>
                    </a:moveTo>
                    <a:cubicBezTo>
                      <a:pt x="81" y="64"/>
                      <a:pt x="83" y="63"/>
                      <a:pt x="84" y="62"/>
                    </a:cubicBezTo>
                    <a:cubicBezTo>
                      <a:pt x="84" y="60"/>
                      <a:pt x="84" y="58"/>
                      <a:pt x="83" y="56"/>
                    </a:cubicBezTo>
                    <a:cubicBezTo>
                      <a:pt x="46" y="2"/>
                      <a:pt x="46" y="2"/>
                      <a:pt x="46" y="2"/>
                    </a:cubicBezTo>
                    <a:cubicBezTo>
                      <a:pt x="45" y="1"/>
                      <a:pt x="44" y="0"/>
                      <a:pt x="42" y="0"/>
                    </a:cubicBezTo>
                    <a:cubicBezTo>
                      <a:pt x="40" y="0"/>
                      <a:pt x="39" y="1"/>
                      <a:pt x="38" y="2"/>
                    </a:cubicBezTo>
                    <a:cubicBezTo>
                      <a:pt x="1" y="56"/>
                      <a:pt x="1" y="56"/>
                      <a:pt x="1" y="56"/>
                    </a:cubicBezTo>
                    <a:cubicBezTo>
                      <a:pt x="0" y="58"/>
                      <a:pt x="0" y="60"/>
                      <a:pt x="1" y="62"/>
                    </a:cubicBezTo>
                    <a:cubicBezTo>
                      <a:pt x="1" y="63"/>
                      <a:pt x="3" y="64"/>
                      <a:pt x="5" y="64"/>
                    </a:cubicBezTo>
                    <a:cubicBezTo>
                      <a:pt x="18" y="64"/>
                      <a:pt x="18" y="64"/>
                      <a:pt x="18" y="64"/>
                    </a:cubicBezTo>
                    <a:cubicBezTo>
                      <a:pt x="18" y="237"/>
                      <a:pt x="18" y="237"/>
                      <a:pt x="18" y="237"/>
                    </a:cubicBezTo>
                    <a:cubicBezTo>
                      <a:pt x="66" y="237"/>
                      <a:pt x="66" y="237"/>
                      <a:pt x="66" y="237"/>
                    </a:cubicBezTo>
                    <a:cubicBezTo>
                      <a:pt x="66" y="64"/>
                      <a:pt x="66" y="64"/>
                      <a:pt x="66" y="64"/>
                    </a:cubicBezTo>
                    <a:lnTo>
                      <a:pt x="79"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9" name="Freeform 19"/>
              <p:cNvSpPr/>
              <p:nvPr/>
            </p:nvSpPr>
            <p:spPr bwMode="auto">
              <a:xfrm>
                <a:off x="1552" y="1187"/>
                <a:ext cx="510" cy="276"/>
              </a:xfrm>
              <a:custGeom>
                <a:avLst/>
                <a:gdLst>
                  <a:gd name="T0" fmla="*/ 8 w 512"/>
                  <a:gd name="T1" fmla="*/ 268 h 276"/>
                  <a:gd name="T2" fmla="*/ 8 w 512"/>
                  <a:gd name="T3" fmla="*/ 4 h 276"/>
                  <a:gd name="T4" fmla="*/ 7 w 512"/>
                  <a:gd name="T5" fmla="*/ 1 h 276"/>
                  <a:gd name="T6" fmla="*/ 4 w 512"/>
                  <a:gd name="T7" fmla="*/ 0 h 276"/>
                  <a:gd name="T8" fmla="*/ 4 w 512"/>
                  <a:gd name="T9" fmla="*/ 0 h 276"/>
                  <a:gd name="T10" fmla="*/ 1 w 512"/>
                  <a:gd name="T11" fmla="*/ 1 h 276"/>
                  <a:gd name="T12" fmla="*/ 0 w 512"/>
                  <a:gd name="T13" fmla="*/ 4 h 276"/>
                  <a:gd name="T14" fmla="*/ 0 w 512"/>
                  <a:gd name="T15" fmla="*/ 276 h 276"/>
                  <a:gd name="T16" fmla="*/ 508 w 512"/>
                  <a:gd name="T17" fmla="*/ 276 h 276"/>
                  <a:gd name="T18" fmla="*/ 511 w 512"/>
                  <a:gd name="T19" fmla="*/ 275 h 276"/>
                  <a:gd name="T20" fmla="*/ 512 w 512"/>
                  <a:gd name="T21" fmla="*/ 272 h 276"/>
                  <a:gd name="T22" fmla="*/ 512 w 512"/>
                  <a:gd name="T23" fmla="*/ 272 h 276"/>
                  <a:gd name="T24" fmla="*/ 511 w 512"/>
                  <a:gd name="T25" fmla="*/ 269 h 276"/>
                  <a:gd name="T26" fmla="*/ 508 w 512"/>
                  <a:gd name="T27" fmla="*/ 268 h 276"/>
                  <a:gd name="T28" fmla="*/ 8 w 512"/>
                  <a:gd name="T29" fmla="*/ 26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2" h="276">
                    <a:moveTo>
                      <a:pt x="8" y="268"/>
                    </a:moveTo>
                    <a:cubicBezTo>
                      <a:pt x="8" y="4"/>
                      <a:pt x="8" y="4"/>
                      <a:pt x="8" y="4"/>
                    </a:cubicBezTo>
                    <a:cubicBezTo>
                      <a:pt x="8" y="3"/>
                      <a:pt x="8" y="2"/>
                      <a:pt x="7" y="1"/>
                    </a:cubicBezTo>
                    <a:cubicBezTo>
                      <a:pt x="6" y="1"/>
                      <a:pt x="5" y="0"/>
                      <a:pt x="4" y="0"/>
                    </a:cubicBezTo>
                    <a:cubicBezTo>
                      <a:pt x="4" y="0"/>
                      <a:pt x="4" y="0"/>
                      <a:pt x="4" y="0"/>
                    </a:cubicBezTo>
                    <a:cubicBezTo>
                      <a:pt x="3" y="0"/>
                      <a:pt x="2" y="1"/>
                      <a:pt x="1" y="1"/>
                    </a:cubicBezTo>
                    <a:cubicBezTo>
                      <a:pt x="0" y="2"/>
                      <a:pt x="0" y="3"/>
                      <a:pt x="0" y="4"/>
                    </a:cubicBezTo>
                    <a:cubicBezTo>
                      <a:pt x="0" y="276"/>
                      <a:pt x="0" y="276"/>
                      <a:pt x="0" y="276"/>
                    </a:cubicBezTo>
                    <a:cubicBezTo>
                      <a:pt x="508" y="276"/>
                      <a:pt x="508" y="276"/>
                      <a:pt x="508" y="276"/>
                    </a:cubicBezTo>
                    <a:cubicBezTo>
                      <a:pt x="509" y="276"/>
                      <a:pt x="510" y="276"/>
                      <a:pt x="511" y="275"/>
                    </a:cubicBezTo>
                    <a:cubicBezTo>
                      <a:pt x="512" y="274"/>
                      <a:pt x="512" y="273"/>
                      <a:pt x="512" y="272"/>
                    </a:cubicBezTo>
                    <a:cubicBezTo>
                      <a:pt x="512" y="272"/>
                      <a:pt x="512" y="272"/>
                      <a:pt x="512" y="272"/>
                    </a:cubicBezTo>
                    <a:cubicBezTo>
                      <a:pt x="512" y="271"/>
                      <a:pt x="512" y="270"/>
                      <a:pt x="511" y="269"/>
                    </a:cubicBezTo>
                    <a:cubicBezTo>
                      <a:pt x="510" y="268"/>
                      <a:pt x="509" y="268"/>
                      <a:pt x="508" y="268"/>
                    </a:cubicBezTo>
                    <a:cubicBezTo>
                      <a:pt x="8" y="268"/>
                      <a:pt x="8" y="268"/>
                      <a:pt x="8" y="2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29" name="矩形 28"/>
            <p:cNvSpPr/>
            <p:nvPr/>
          </p:nvSpPr>
          <p:spPr>
            <a:xfrm>
              <a:off x="5080334" y="3847566"/>
              <a:ext cx="2031325" cy="369332"/>
            </a:xfrm>
            <a:prstGeom prst="rect">
              <a:avLst/>
            </a:prstGeom>
          </p:spPr>
          <p:txBody>
            <a:bodyPr wrap="none">
              <a:spAutoFit/>
            </a:bodyPr>
            <a:lstStyle/>
            <a:p>
              <a:r>
                <a:rPr lang="zh-CN" altLang="en-US" b="1" dirty="0">
                  <a:solidFill>
                    <a:schemeClr val="bg1"/>
                  </a:solidFill>
                </a:rPr>
                <a:t>点击此处添加标题</a:t>
              </a:r>
              <a:endParaRPr lang="zh-CN" altLang="en-US" b="1" dirty="0">
                <a:solidFill>
                  <a:schemeClr val="bg1"/>
                </a:solidFill>
              </a:endParaRPr>
            </a:p>
          </p:txBody>
        </p:sp>
        <p:sp>
          <p:nvSpPr>
            <p:cNvPr id="30" name="矩形 29"/>
            <p:cNvSpPr/>
            <p:nvPr/>
          </p:nvSpPr>
          <p:spPr>
            <a:xfrm>
              <a:off x="4680417" y="4353451"/>
              <a:ext cx="3024737" cy="1052596"/>
            </a:xfrm>
            <a:prstGeom prst="rect">
              <a:avLst/>
            </a:prstGeom>
          </p:spPr>
          <p:txBody>
            <a:bodyPr wrap="square">
              <a:spAutoFit/>
            </a:bodyPr>
            <a:lstStyle/>
            <a:p>
              <a:pPr algn="ct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标题数字等都可以通过点击和重新输入进行更改，顶部“开始”面板中可以对字体、字号、颜色、行距等进行修改。建议正文</a:t>
              </a:r>
              <a:r>
                <a:rPr lang="en-US" altLang="zh-CN" sz="1200" dirty="0">
                  <a:solidFill>
                    <a:schemeClr val="bg1"/>
                  </a:solidFill>
                  <a:latin typeface="微软雅黑" panose="020B0503020204020204" pitchFamily="34" charset="-122"/>
                  <a:ea typeface="微软雅黑" panose="020B0503020204020204" pitchFamily="34" charset="-122"/>
                </a:rPr>
                <a:t>8-14</a:t>
              </a:r>
              <a:r>
                <a:rPr lang="zh-CN" altLang="en-US" sz="1200" dirty="0">
                  <a:solidFill>
                    <a:schemeClr val="bg1"/>
                  </a:solidFill>
                  <a:latin typeface="微软雅黑" panose="020B0503020204020204" pitchFamily="34" charset="-122"/>
                  <a:ea typeface="微软雅黑" panose="020B0503020204020204" pitchFamily="34" charset="-122"/>
                </a:rPr>
                <a:t>号字，</a:t>
              </a:r>
              <a:r>
                <a:rPr lang="en-US" altLang="zh-CN" sz="1200" dirty="0">
                  <a:solidFill>
                    <a:schemeClr val="bg1"/>
                  </a:solidFill>
                  <a:latin typeface="微软雅黑" panose="020B0503020204020204" pitchFamily="34" charset="-122"/>
                  <a:ea typeface="微软雅黑" panose="020B0503020204020204" pitchFamily="34" charset="-122"/>
                </a:rPr>
                <a:t>1.3</a:t>
              </a:r>
              <a:r>
                <a:rPr lang="zh-CN" altLang="en-US" sz="1200" dirty="0">
                  <a:solidFill>
                    <a:schemeClr val="bg1"/>
                  </a:solidFill>
                  <a:latin typeface="微软雅黑" panose="020B0503020204020204" pitchFamily="34" charset="-122"/>
                  <a:ea typeface="微软雅黑" panose="020B0503020204020204" pitchFamily="34" charset="-122"/>
                </a:rPr>
                <a:t>倍字间距</a:t>
              </a:r>
              <a:endParaRPr lang="zh-CN" altLang="en-US" sz="1200" dirty="0">
                <a:solidFill>
                  <a:schemeClr val="bg1"/>
                </a:solidFill>
              </a:endParaRPr>
            </a:p>
          </p:txBody>
        </p:sp>
      </p:grpSp>
      <p:grpSp>
        <p:nvGrpSpPr>
          <p:cNvPr id="49" name="组合 48"/>
          <p:cNvGrpSpPr/>
          <p:nvPr/>
        </p:nvGrpSpPr>
        <p:grpSpPr>
          <a:xfrm>
            <a:off x="8182846" y="1896533"/>
            <a:ext cx="3090333" cy="3831167"/>
            <a:chOff x="8182846" y="1896533"/>
            <a:chExt cx="3090333" cy="3831167"/>
          </a:xfrm>
        </p:grpSpPr>
        <p:grpSp>
          <p:nvGrpSpPr>
            <p:cNvPr id="50" name="组 53"/>
            <p:cNvGrpSpPr/>
            <p:nvPr/>
          </p:nvGrpSpPr>
          <p:grpSpPr>
            <a:xfrm>
              <a:off x="8182846" y="1896533"/>
              <a:ext cx="3090333" cy="3831167"/>
              <a:chOff x="8040369" y="1896533"/>
              <a:chExt cx="3090333" cy="3831167"/>
            </a:xfrm>
          </p:grpSpPr>
          <p:sp>
            <p:nvSpPr>
              <p:cNvPr id="60" name="流程图: 过程 59"/>
              <p:cNvSpPr/>
              <p:nvPr/>
            </p:nvSpPr>
            <p:spPr>
              <a:xfrm>
                <a:off x="8040369" y="2497884"/>
                <a:ext cx="3090333" cy="3229816"/>
              </a:xfrm>
              <a:prstGeom prst="flowChartProcess">
                <a:avLst/>
              </a:prstGeom>
              <a:solidFill>
                <a:srgbClr val="C00000"/>
              </a:solidFill>
              <a:ln>
                <a:noFill/>
              </a:ln>
              <a:effectLst>
                <a:innerShdw blurRad="63500" dist="38100" dir="54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61" name="组 55"/>
              <p:cNvGrpSpPr/>
              <p:nvPr/>
            </p:nvGrpSpPr>
            <p:grpSpPr>
              <a:xfrm>
                <a:off x="8778244" y="1896533"/>
                <a:ext cx="227736" cy="884335"/>
                <a:chOff x="8778244" y="1896533"/>
                <a:chExt cx="227736" cy="884335"/>
              </a:xfrm>
            </p:grpSpPr>
            <p:sp>
              <p:nvSpPr>
                <p:cNvPr id="65" name="矩形 64"/>
                <p:cNvSpPr/>
                <p:nvPr/>
              </p:nvSpPr>
              <p:spPr>
                <a:xfrm>
                  <a:off x="8858245" y="1896533"/>
                  <a:ext cx="67734" cy="7704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6" name="椭圆 65"/>
                <p:cNvSpPr/>
                <p:nvPr/>
              </p:nvSpPr>
              <p:spPr>
                <a:xfrm>
                  <a:off x="8778244" y="2553132"/>
                  <a:ext cx="227736" cy="2277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62" name="组 56"/>
              <p:cNvGrpSpPr/>
              <p:nvPr/>
            </p:nvGrpSpPr>
            <p:grpSpPr>
              <a:xfrm>
                <a:off x="10046126" y="1896533"/>
                <a:ext cx="227736" cy="884335"/>
                <a:chOff x="10046126" y="1896533"/>
                <a:chExt cx="227736" cy="884335"/>
              </a:xfrm>
            </p:grpSpPr>
            <p:sp>
              <p:nvSpPr>
                <p:cNvPr id="63" name="矩形 62"/>
                <p:cNvSpPr/>
                <p:nvPr/>
              </p:nvSpPr>
              <p:spPr>
                <a:xfrm>
                  <a:off x="10126127" y="1896533"/>
                  <a:ext cx="67734" cy="7704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4" name="椭圆 63"/>
                <p:cNvSpPr/>
                <p:nvPr/>
              </p:nvSpPr>
              <p:spPr>
                <a:xfrm>
                  <a:off x="10046126" y="2553132"/>
                  <a:ext cx="227736" cy="2277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grpSp>
          <p:nvGrpSpPr>
            <p:cNvPr id="51" name="Group 32"/>
            <p:cNvGrpSpPr>
              <a:grpSpLocks noChangeAspect="1"/>
            </p:cNvGrpSpPr>
            <p:nvPr/>
          </p:nvGrpSpPr>
          <p:grpSpPr bwMode="auto">
            <a:xfrm>
              <a:off x="9055631" y="2854056"/>
              <a:ext cx="1269999" cy="901701"/>
              <a:chOff x="4354" y="1098"/>
              <a:chExt cx="800" cy="568"/>
            </a:xfrm>
            <a:solidFill>
              <a:schemeClr val="bg1"/>
            </a:solidFill>
          </p:grpSpPr>
          <p:sp>
            <p:nvSpPr>
              <p:cNvPr id="54" name="Freeform 33"/>
              <p:cNvSpPr>
                <a:spLocks noEditPoints="1"/>
              </p:cNvSpPr>
              <p:nvPr/>
            </p:nvSpPr>
            <p:spPr bwMode="auto">
              <a:xfrm>
                <a:off x="4441" y="1098"/>
                <a:ext cx="626" cy="423"/>
              </a:xfrm>
              <a:custGeom>
                <a:avLst/>
                <a:gdLst>
                  <a:gd name="T0" fmla="*/ 621 w 628"/>
                  <a:gd name="T1" fmla="*/ 7 h 423"/>
                  <a:gd name="T2" fmla="*/ 605 w 628"/>
                  <a:gd name="T3" fmla="*/ 0 h 423"/>
                  <a:gd name="T4" fmla="*/ 24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4" y="0"/>
                      <a:pt x="24" y="0"/>
                      <a:pt x="24"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5" name="Freeform 34"/>
              <p:cNvSpPr>
                <a:spLocks noEditPoints="1"/>
              </p:cNvSpPr>
              <p:nvPr/>
            </p:nvSpPr>
            <p:spPr bwMode="auto">
              <a:xfrm>
                <a:off x="4354"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6" name="Freeform 35"/>
              <p:cNvSpPr>
                <a:spLocks noEditPoints="1"/>
              </p:cNvSpPr>
              <p:nvPr/>
            </p:nvSpPr>
            <p:spPr bwMode="auto">
              <a:xfrm>
                <a:off x="4355"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7" name="Freeform 36"/>
              <p:cNvSpPr/>
              <p:nvPr/>
            </p:nvSpPr>
            <p:spPr bwMode="auto">
              <a:xfrm>
                <a:off x="4702" y="1225"/>
                <a:ext cx="50" cy="48"/>
              </a:xfrm>
              <a:custGeom>
                <a:avLst/>
                <a:gdLst>
                  <a:gd name="T0" fmla="*/ 50 w 50"/>
                  <a:gd name="T1" fmla="*/ 24 h 48"/>
                  <a:gd name="T2" fmla="*/ 47 w 50"/>
                  <a:gd name="T3" fmla="*/ 36 h 48"/>
                  <a:gd name="T4" fmla="*/ 40 w 50"/>
                  <a:gd name="T5" fmla="*/ 30 h 48"/>
                  <a:gd name="T6" fmla="*/ 41 w 50"/>
                  <a:gd name="T7" fmla="*/ 24 h 48"/>
                  <a:gd name="T8" fmla="*/ 25 w 50"/>
                  <a:gd name="T9" fmla="*/ 8 h 48"/>
                  <a:gd name="T10" fmla="*/ 9 w 50"/>
                  <a:gd name="T11" fmla="*/ 24 h 48"/>
                  <a:gd name="T12" fmla="*/ 19 w 50"/>
                  <a:gd name="T13" fmla="*/ 40 h 48"/>
                  <a:gd name="T14" fmla="*/ 19 w 50"/>
                  <a:gd name="T15" fmla="*/ 48 h 48"/>
                  <a:gd name="T16" fmla="*/ 0 w 50"/>
                  <a:gd name="T17" fmla="*/ 24 h 48"/>
                  <a:gd name="T18" fmla="*/ 25 w 50"/>
                  <a:gd name="T19" fmla="*/ 0 h 48"/>
                  <a:gd name="T20" fmla="*/ 50 w 50"/>
                  <a:gd name="T21"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50" y="24"/>
                    </a:moveTo>
                    <a:cubicBezTo>
                      <a:pt x="50" y="29"/>
                      <a:pt x="48" y="33"/>
                      <a:pt x="47" y="36"/>
                    </a:cubicBezTo>
                    <a:cubicBezTo>
                      <a:pt x="40" y="30"/>
                      <a:pt x="40" y="30"/>
                      <a:pt x="40" y="30"/>
                    </a:cubicBezTo>
                    <a:cubicBezTo>
                      <a:pt x="41" y="28"/>
                      <a:pt x="41" y="26"/>
                      <a:pt x="41" y="24"/>
                    </a:cubicBezTo>
                    <a:cubicBezTo>
                      <a:pt x="41" y="15"/>
                      <a:pt x="34" y="8"/>
                      <a:pt x="25" y="8"/>
                    </a:cubicBezTo>
                    <a:cubicBezTo>
                      <a:pt x="16" y="8"/>
                      <a:pt x="9" y="15"/>
                      <a:pt x="9" y="24"/>
                    </a:cubicBezTo>
                    <a:cubicBezTo>
                      <a:pt x="9" y="31"/>
                      <a:pt x="13" y="37"/>
                      <a:pt x="19" y="40"/>
                    </a:cubicBezTo>
                    <a:cubicBezTo>
                      <a:pt x="19" y="48"/>
                      <a:pt x="19" y="48"/>
                      <a:pt x="19" y="48"/>
                    </a:cubicBezTo>
                    <a:cubicBezTo>
                      <a:pt x="8" y="45"/>
                      <a:pt x="0" y="36"/>
                      <a:pt x="0" y="24"/>
                    </a:cubicBezTo>
                    <a:cubicBezTo>
                      <a:pt x="0" y="11"/>
                      <a:pt x="11" y="0"/>
                      <a:pt x="25" y="0"/>
                    </a:cubicBezTo>
                    <a:cubicBezTo>
                      <a:pt x="39" y="0"/>
                      <a:pt x="50" y="11"/>
                      <a:pt x="5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8" name="Freeform 37"/>
              <p:cNvSpPr/>
              <p:nvPr/>
            </p:nvSpPr>
            <p:spPr bwMode="auto">
              <a:xfrm>
                <a:off x="4682" y="1204"/>
                <a:ext cx="90" cy="90"/>
              </a:xfrm>
              <a:custGeom>
                <a:avLst/>
                <a:gdLst>
                  <a:gd name="T0" fmla="*/ 45 w 90"/>
                  <a:gd name="T1" fmla="*/ 0 h 90"/>
                  <a:gd name="T2" fmla="*/ 0 w 90"/>
                  <a:gd name="T3" fmla="*/ 45 h 90"/>
                  <a:gd name="T4" fmla="*/ 39 w 90"/>
                  <a:gd name="T5" fmla="*/ 90 h 90"/>
                  <a:gd name="T6" fmla="*/ 39 w 90"/>
                  <a:gd name="T7" fmla="*/ 82 h 90"/>
                  <a:gd name="T8" fmla="*/ 8 w 90"/>
                  <a:gd name="T9" fmla="*/ 45 h 90"/>
                  <a:gd name="T10" fmla="*/ 45 w 90"/>
                  <a:gd name="T11" fmla="*/ 9 h 90"/>
                  <a:gd name="T12" fmla="*/ 82 w 90"/>
                  <a:gd name="T13" fmla="*/ 45 h 90"/>
                  <a:gd name="T14" fmla="*/ 75 w 90"/>
                  <a:gd name="T15" fmla="*/ 66 h 90"/>
                  <a:gd name="T16" fmla="*/ 81 w 90"/>
                  <a:gd name="T17" fmla="*/ 72 h 90"/>
                  <a:gd name="T18" fmla="*/ 90 w 90"/>
                  <a:gd name="T19" fmla="*/ 45 h 90"/>
                  <a:gd name="T20" fmla="*/ 45 w 90"/>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0">
                    <a:moveTo>
                      <a:pt x="45" y="0"/>
                    </a:moveTo>
                    <a:cubicBezTo>
                      <a:pt x="20" y="0"/>
                      <a:pt x="0" y="21"/>
                      <a:pt x="0" y="45"/>
                    </a:cubicBezTo>
                    <a:cubicBezTo>
                      <a:pt x="0" y="68"/>
                      <a:pt x="17" y="87"/>
                      <a:pt x="39" y="90"/>
                    </a:cubicBezTo>
                    <a:cubicBezTo>
                      <a:pt x="39" y="82"/>
                      <a:pt x="39" y="82"/>
                      <a:pt x="39" y="82"/>
                    </a:cubicBezTo>
                    <a:cubicBezTo>
                      <a:pt x="21" y="79"/>
                      <a:pt x="8" y="64"/>
                      <a:pt x="8" y="45"/>
                    </a:cubicBezTo>
                    <a:cubicBezTo>
                      <a:pt x="8" y="25"/>
                      <a:pt x="25" y="9"/>
                      <a:pt x="45" y="9"/>
                    </a:cubicBezTo>
                    <a:cubicBezTo>
                      <a:pt x="65" y="9"/>
                      <a:pt x="82" y="25"/>
                      <a:pt x="82" y="45"/>
                    </a:cubicBezTo>
                    <a:cubicBezTo>
                      <a:pt x="82" y="53"/>
                      <a:pt x="79" y="60"/>
                      <a:pt x="75" y="66"/>
                    </a:cubicBezTo>
                    <a:cubicBezTo>
                      <a:pt x="81" y="72"/>
                      <a:pt x="81" y="72"/>
                      <a:pt x="81" y="72"/>
                    </a:cubicBezTo>
                    <a:cubicBezTo>
                      <a:pt x="87" y="65"/>
                      <a:pt x="90" y="55"/>
                      <a:pt x="90" y="45"/>
                    </a:cubicBezTo>
                    <a:cubicBezTo>
                      <a:pt x="90" y="21"/>
                      <a:pt x="70" y="0"/>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9" name="Freeform 38"/>
              <p:cNvSpPr/>
              <p:nvPr/>
            </p:nvSpPr>
            <p:spPr bwMode="auto">
              <a:xfrm>
                <a:off x="4727" y="1248"/>
                <a:ext cx="99" cy="167"/>
              </a:xfrm>
              <a:custGeom>
                <a:avLst/>
                <a:gdLst>
                  <a:gd name="T0" fmla="*/ 0 w 99"/>
                  <a:gd name="T1" fmla="*/ 1 h 167"/>
                  <a:gd name="T2" fmla="*/ 0 w 99"/>
                  <a:gd name="T3" fmla="*/ 1 h 167"/>
                  <a:gd name="T4" fmla="*/ 0 w 99"/>
                  <a:gd name="T5" fmla="*/ 143 h 167"/>
                  <a:gd name="T6" fmla="*/ 0 w 99"/>
                  <a:gd name="T7" fmla="*/ 143 h 167"/>
                  <a:gd name="T8" fmla="*/ 1 w 99"/>
                  <a:gd name="T9" fmla="*/ 143 h 167"/>
                  <a:gd name="T10" fmla="*/ 1 w 99"/>
                  <a:gd name="T11" fmla="*/ 143 h 167"/>
                  <a:gd name="T12" fmla="*/ 29 w 99"/>
                  <a:gd name="T13" fmla="*/ 119 h 167"/>
                  <a:gd name="T14" fmla="*/ 29 w 99"/>
                  <a:gd name="T15" fmla="*/ 119 h 167"/>
                  <a:gd name="T16" fmla="*/ 29 w 99"/>
                  <a:gd name="T17" fmla="*/ 119 h 167"/>
                  <a:gd name="T18" fmla="*/ 30 w 99"/>
                  <a:gd name="T19" fmla="*/ 119 h 167"/>
                  <a:gd name="T20" fmla="*/ 47 w 99"/>
                  <a:gd name="T21" fmla="*/ 163 h 167"/>
                  <a:gd name="T22" fmla="*/ 50 w 99"/>
                  <a:gd name="T23" fmla="*/ 166 h 167"/>
                  <a:gd name="T24" fmla="*/ 54 w 99"/>
                  <a:gd name="T25" fmla="*/ 166 h 167"/>
                  <a:gd name="T26" fmla="*/ 76 w 99"/>
                  <a:gd name="T27" fmla="*/ 157 h 167"/>
                  <a:gd name="T28" fmla="*/ 79 w 99"/>
                  <a:gd name="T29" fmla="*/ 155 h 167"/>
                  <a:gd name="T30" fmla="*/ 79 w 99"/>
                  <a:gd name="T31" fmla="*/ 151 h 167"/>
                  <a:gd name="T32" fmla="*/ 61 w 99"/>
                  <a:gd name="T33" fmla="*/ 107 h 167"/>
                  <a:gd name="T34" fmla="*/ 61 w 99"/>
                  <a:gd name="T35" fmla="*/ 106 h 167"/>
                  <a:gd name="T36" fmla="*/ 61 w 99"/>
                  <a:gd name="T37" fmla="*/ 106 h 167"/>
                  <a:gd name="T38" fmla="*/ 62 w 99"/>
                  <a:gd name="T39" fmla="*/ 106 h 167"/>
                  <a:gd name="T40" fmla="*/ 98 w 99"/>
                  <a:gd name="T41" fmla="*/ 104 h 167"/>
                  <a:gd name="T42" fmla="*/ 99 w 99"/>
                  <a:gd name="T43" fmla="*/ 104 h 167"/>
                  <a:gd name="T44" fmla="*/ 99 w 99"/>
                  <a:gd name="T45" fmla="*/ 104 h 167"/>
                  <a:gd name="T46" fmla="*/ 99 w 99"/>
                  <a:gd name="T47" fmla="*/ 103 h 167"/>
                  <a:gd name="T48" fmla="*/ 1 w 99"/>
                  <a:gd name="T49" fmla="*/ 1 h 167"/>
                  <a:gd name="T50" fmla="*/ 0 w 99"/>
                  <a:gd name="T51" fmla="*/ 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 h="167">
                    <a:moveTo>
                      <a:pt x="0" y="1"/>
                    </a:moveTo>
                    <a:cubicBezTo>
                      <a:pt x="0" y="1"/>
                      <a:pt x="0" y="1"/>
                      <a:pt x="0" y="1"/>
                    </a:cubicBezTo>
                    <a:cubicBezTo>
                      <a:pt x="0" y="143"/>
                      <a:pt x="0" y="143"/>
                      <a:pt x="0" y="143"/>
                    </a:cubicBezTo>
                    <a:cubicBezTo>
                      <a:pt x="0" y="143"/>
                      <a:pt x="0" y="143"/>
                      <a:pt x="0" y="143"/>
                    </a:cubicBezTo>
                    <a:cubicBezTo>
                      <a:pt x="1" y="143"/>
                      <a:pt x="1" y="143"/>
                      <a:pt x="1" y="143"/>
                    </a:cubicBezTo>
                    <a:cubicBezTo>
                      <a:pt x="1" y="143"/>
                      <a:pt x="1" y="143"/>
                      <a:pt x="1" y="143"/>
                    </a:cubicBezTo>
                    <a:cubicBezTo>
                      <a:pt x="29" y="119"/>
                      <a:pt x="29" y="119"/>
                      <a:pt x="29" y="119"/>
                    </a:cubicBezTo>
                    <a:cubicBezTo>
                      <a:pt x="29" y="119"/>
                      <a:pt x="29" y="119"/>
                      <a:pt x="29" y="119"/>
                    </a:cubicBezTo>
                    <a:cubicBezTo>
                      <a:pt x="29" y="119"/>
                      <a:pt x="29" y="119"/>
                      <a:pt x="29" y="119"/>
                    </a:cubicBezTo>
                    <a:cubicBezTo>
                      <a:pt x="29" y="119"/>
                      <a:pt x="30" y="119"/>
                      <a:pt x="30" y="119"/>
                    </a:cubicBezTo>
                    <a:cubicBezTo>
                      <a:pt x="47" y="163"/>
                      <a:pt x="47" y="163"/>
                      <a:pt x="47" y="163"/>
                    </a:cubicBezTo>
                    <a:cubicBezTo>
                      <a:pt x="48" y="164"/>
                      <a:pt x="49" y="165"/>
                      <a:pt x="50" y="166"/>
                    </a:cubicBezTo>
                    <a:cubicBezTo>
                      <a:pt x="52" y="167"/>
                      <a:pt x="53" y="167"/>
                      <a:pt x="54" y="166"/>
                    </a:cubicBezTo>
                    <a:cubicBezTo>
                      <a:pt x="76" y="157"/>
                      <a:pt x="76" y="157"/>
                      <a:pt x="76" y="157"/>
                    </a:cubicBezTo>
                    <a:cubicBezTo>
                      <a:pt x="77" y="157"/>
                      <a:pt x="78" y="156"/>
                      <a:pt x="79" y="155"/>
                    </a:cubicBezTo>
                    <a:cubicBezTo>
                      <a:pt x="79" y="153"/>
                      <a:pt x="79" y="152"/>
                      <a:pt x="79" y="151"/>
                    </a:cubicBezTo>
                    <a:cubicBezTo>
                      <a:pt x="61" y="107"/>
                      <a:pt x="61" y="107"/>
                      <a:pt x="61" y="107"/>
                    </a:cubicBezTo>
                    <a:cubicBezTo>
                      <a:pt x="61" y="106"/>
                      <a:pt x="61" y="106"/>
                      <a:pt x="61" y="106"/>
                    </a:cubicBezTo>
                    <a:cubicBezTo>
                      <a:pt x="61" y="106"/>
                      <a:pt x="61" y="106"/>
                      <a:pt x="61" y="106"/>
                    </a:cubicBezTo>
                    <a:cubicBezTo>
                      <a:pt x="61" y="106"/>
                      <a:pt x="62" y="106"/>
                      <a:pt x="62" y="106"/>
                    </a:cubicBezTo>
                    <a:cubicBezTo>
                      <a:pt x="98" y="104"/>
                      <a:pt x="98" y="104"/>
                      <a:pt x="98" y="104"/>
                    </a:cubicBezTo>
                    <a:cubicBezTo>
                      <a:pt x="98" y="104"/>
                      <a:pt x="98" y="104"/>
                      <a:pt x="99" y="104"/>
                    </a:cubicBezTo>
                    <a:cubicBezTo>
                      <a:pt x="99" y="104"/>
                      <a:pt x="99" y="104"/>
                      <a:pt x="99" y="104"/>
                    </a:cubicBezTo>
                    <a:cubicBezTo>
                      <a:pt x="99" y="104"/>
                      <a:pt x="99" y="103"/>
                      <a:pt x="99" y="103"/>
                    </a:cubicBezTo>
                    <a:cubicBezTo>
                      <a:pt x="1" y="1"/>
                      <a:pt x="1" y="1"/>
                      <a:pt x="1" y="1"/>
                    </a:cubicBezTo>
                    <a:cubicBezTo>
                      <a:pt x="1"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52" name="矩形 51"/>
            <p:cNvSpPr/>
            <p:nvPr/>
          </p:nvSpPr>
          <p:spPr>
            <a:xfrm>
              <a:off x="8671793" y="3847566"/>
              <a:ext cx="2031325" cy="369332"/>
            </a:xfrm>
            <a:prstGeom prst="rect">
              <a:avLst/>
            </a:prstGeom>
          </p:spPr>
          <p:txBody>
            <a:bodyPr wrap="none">
              <a:spAutoFit/>
            </a:bodyPr>
            <a:lstStyle/>
            <a:p>
              <a:r>
                <a:rPr lang="zh-CN" altLang="en-US" b="1" dirty="0">
                  <a:solidFill>
                    <a:schemeClr val="bg1"/>
                  </a:solidFill>
                </a:rPr>
                <a:t>点击此处添加标题</a:t>
              </a:r>
              <a:endParaRPr lang="zh-CN" altLang="en-US" b="1" dirty="0">
                <a:solidFill>
                  <a:schemeClr val="bg1"/>
                </a:solidFill>
              </a:endParaRPr>
            </a:p>
          </p:txBody>
        </p:sp>
        <p:sp>
          <p:nvSpPr>
            <p:cNvPr id="53" name="矩形 52"/>
            <p:cNvSpPr/>
            <p:nvPr/>
          </p:nvSpPr>
          <p:spPr>
            <a:xfrm>
              <a:off x="8206837" y="4353451"/>
              <a:ext cx="3024737" cy="1052596"/>
            </a:xfrm>
            <a:prstGeom prst="rect">
              <a:avLst/>
            </a:prstGeom>
          </p:spPr>
          <p:txBody>
            <a:bodyPr wrap="square">
              <a:spAutoFit/>
            </a:bodyPr>
            <a:lstStyle/>
            <a:p>
              <a:pPr algn="ct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标题数字等都可以通过点击和重新输入进行更改，顶部“开始”面板中可以对字体、字号、颜色、行距等进行修改。建议正文</a:t>
              </a:r>
              <a:r>
                <a:rPr lang="en-US" altLang="zh-CN" sz="1200" dirty="0">
                  <a:solidFill>
                    <a:schemeClr val="bg1"/>
                  </a:solidFill>
                  <a:latin typeface="微软雅黑" panose="020B0503020204020204" pitchFamily="34" charset="-122"/>
                  <a:ea typeface="微软雅黑" panose="020B0503020204020204" pitchFamily="34" charset="-122"/>
                </a:rPr>
                <a:t>8-14</a:t>
              </a:r>
              <a:r>
                <a:rPr lang="zh-CN" altLang="en-US" sz="1200" dirty="0">
                  <a:solidFill>
                    <a:schemeClr val="bg1"/>
                  </a:solidFill>
                  <a:latin typeface="微软雅黑" panose="020B0503020204020204" pitchFamily="34" charset="-122"/>
                  <a:ea typeface="微软雅黑" panose="020B0503020204020204" pitchFamily="34" charset="-122"/>
                </a:rPr>
                <a:t>号字，</a:t>
              </a:r>
              <a:r>
                <a:rPr lang="en-US" altLang="zh-CN" sz="1200" dirty="0">
                  <a:solidFill>
                    <a:schemeClr val="bg1"/>
                  </a:solidFill>
                  <a:latin typeface="微软雅黑" panose="020B0503020204020204" pitchFamily="34" charset="-122"/>
                  <a:ea typeface="微软雅黑" panose="020B0503020204020204" pitchFamily="34" charset="-122"/>
                </a:rPr>
                <a:t>1.3</a:t>
              </a:r>
              <a:r>
                <a:rPr lang="zh-CN" altLang="en-US" sz="1200" dirty="0">
                  <a:solidFill>
                    <a:schemeClr val="bg1"/>
                  </a:solidFill>
                  <a:latin typeface="微软雅黑" panose="020B0503020204020204" pitchFamily="34" charset="-122"/>
                  <a:ea typeface="微软雅黑" panose="020B0503020204020204" pitchFamily="34" charset="-122"/>
                </a:rPr>
                <a:t>倍字间距</a:t>
              </a:r>
              <a:endParaRPr lang="zh-CN" altLang="en-US" sz="1200" dirty="0">
                <a:solidFill>
                  <a:schemeClr val="bg1"/>
                </a:solidFill>
              </a:endParaRPr>
            </a:p>
          </p:txBody>
        </p:sp>
      </p:grpSp>
      <p:cxnSp>
        <p:nvCxnSpPr>
          <p:cNvPr id="67" name="直接连接符 66"/>
          <p:cNvCxnSpPr/>
          <p:nvPr/>
        </p:nvCxnSpPr>
        <p:spPr>
          <a:xfrm>
            <a:off x="-9974" y="1896533"/>
            <a:ext cx="12201974" cy="0"/>
          </a:xfrm>
          <a:prstGeom prst="line">
            <a:avLst/>
          </a:prstGeom>
          <a:ln w="44450">
            <a:solidFill>
              <a:srgbClr val="595959"/>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3000" advTm="0">
        <p14:shre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10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par>
                                <p:cTn id="16" presetID="22" presetClass="entr" presetSubtype="1" fill="hold" nodeType="withEffect">
                                  <p:stCondLst>
                                    <p:cond delay="200"/>
                                  </p:stCondLst>
                                  <p:childTnLst>
                                    <p:set>
                                      <p:cBhvr>
                                        <p:cTn id="17" dur="1" fill="hold">
                                          <p:stCondLst>
                                            <p:cond delay="0"/>
                                          </p:stCondLst>
                                        </p:cTn>
                                        <p:tgtEl>
                                          <p:spTgt spid="49"/>
                                        </p:tgtEl>
                                        <p:attrNameLst>
                                          <p:attrName>style.visibility</p:attrName>
                                        </p:attrNameLst>
                                      </p:cBhvr>
                                      <p:to>
                                        <p:strVal val="visible"/>
                                      </p:to>
                                    </p:set>
                                    <p:animEffect transition="in" filter="wipe(up)">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椭圆 3"/>
          <p:cNvSpPr/>
          <p:nvPr/>
        </p:nvSpPr>
        <p:spPr>
          <a:xfrm>
            <a:off x="4969820" y="2474844"/>
            <a:ext cx="2382981" cy="2382981"/>
          </a:xfrm>
          <a:prstGeom prst="ellipse">
            <a:avLst/>
          </a:prstGeom>
          <a:noFill/>
          <a:ln w="76200" cap="flat" cmpd="sng" algn="ctr">
            <a:solidFill>
              <a:srgbClr val="C00000"/>
            </a:solid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5" name="椭圆 4"/>
          <p:cNvSpPr/>
          <p:nvPr/>
        </p:nvSpPr>
        <p:spPr>
          <a:xfrm>
            <a:off x="5062761" y="2567785"/>
            <a:ext cx="2197099" cy="2197099"/>
          </a:xfrm>
          <a:prstGeom prst="ellipse">
            <a:avLst/>
          </a:prstGeom>
          <a:solidFill>
            <a:srgbClr val="C00000"/>
          </a:solidFill>
          <a:ln w="127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cxnSp>
        <p:nvCxnSpPr>
          <p:cNvPr id="6" name="直接连接符 5"/>
          <p:cNvCxnSpPr/>
          <p:nvPr/>
        </p:nvCxnSpPr>
        <p:spPr>
          <a:xfrm>
            <a:off x="6161311" y="1970663"/>
            <a:ext cx="0" cy="745277"/>
          </a:xfrm>
          <a:prstGeom prst="line">
            <a:avLst/>
          </a:prstGeom>
          <a:solidFill>
            <a:srgbClr val="FFFFFF"/>
          </a:solidFill>
          <a:ln w="63500" cap="flat" cmpd="sng" algn="ctr">
            <a:solidFill>
              <a:schemeClr val="tx1">
                <a:lumMod val="75000"/>
                <a:lumOff val="25000"/>
              </a:schemeClr>
            </a:solidFill>
            <a:prstDash val="solid"/>
            <a:headEnd type="arrow"/>
          </a:ln>
          <a:effectLst/>
        </p:spPr>
      </p:cxnSp>
      <p:cxnSp>
        <p:nvCxnSpPr>
          <p:cNvPr id="7" name="直接连接符 6"/>
          <p:cNvCxnSpPr/>
          <p:nvPr/>
        </p:nvCxnSpPr>
        <p:spPr>
          <a:xfrm>
            <a:off x="6161311" y="4591525"/>
            <a:ext cx="0" cy="744000"/>
          </a:xfrm>
          <a:prstGeom prst="line">
            <a:avLst/>
          </a:prstGeom>
          <a:solidFill>
            <a:srgbClr val="FFFFFF"/>
          </a:solidFill>
          <a:ln w="63500" cap="flat" cmpd="sng" algn="ctr">
            <a:solidFill>
              <a:schemeClr val="tx1">
                <a:lumMod val="75000"/>
                <a:lumOff val="25000"/>
              </a:schemeClr>
            </a:solidFill>
            <a:prstDash val="solid"/>
            <a:tailEnd type="arrow"/>
          </a:ln>
          <a:effectLst/>
        </p:spPr>
      </p:cxnSp>
      <p:cxnSp>
        <p:nvCxnSpPr>
          <p:cNvPr id="8" name="直接连接符 7"/>
          <p:cNvCxnSpPr/>
          <p:nvPr/>
        </p:nvCxnSpPr>
        <p:spPr>
          <a:xfrm rot="5400000">
            <a:off x="7493416" y="3294335"/>
            <a:ext cx="0" cy="744000"/>
          </a:xfrm>
          <a:prstGeom prst="line">
            <a:avLst/>
          </a:prstGeom>
          <a:solidFill>
            <a:srgbClr val="FFFFFF"/>
          </a:solidFill>
          <a:ln w="63500" cap="flat" cmpd="sng" algn="ctr">
            <a:solidFill>
              <a:schemeClr val="tx1">
                <a:lumMod val="75000"/>
                <a:lumOff val="25000"/>
              </a:schemeClr>
            </a:solidFill>
            <a:prstDash val="solid"/>
            <a:headEnd type="arrow"/>
          </a:ln>
          <a:effectLst/>
        </p:spPr>
      </p:cxnSp>
      <p:cxnSp>
        <p:nvCxnSpPr>
          <p:cNvPr id="9" name="直接连接符 8"/>
          <p:cNvCxnSpPr/>
          <p:nvPr/>
        </p:nvCxnSpPr>
        <p:spPr>
          <a:xfrm rot="5400000">
            <a:off x="4827232" y="3294335"/>
            <a:ext cx="0" cy="744000"/>
          </a:xfrm>
          <a:prstGeom prst="line">
            <a:avLst/>
          </a:prstGeom>
          <a:solidFill>
            <a:srgbClr val="FFFFFF"/>
          </a:solidFill>
          <a:ln w="63500" cap="flat" cmpd="sng" algn="ctr">
            <a:solidFill>
              <a:schemeClr val="tx1">
                <a:lumMod val="75000"/>
                <a:lumOff val="25000"/>
              </a:schemeClr>
            </a:solidFill>
            <a:prstDash val="solid"/>
            <a:tailEnd type="arrow"/>
          </a:ln>
          <a:effectLst/>
        </p:spPr>
      </p:cxnSp>
      <p:sp>
        <p:nvSpPr>
          <p:cNvPr id="10" name="TextBox 34"/>
          <p:cNvSpPr txBox="1"/>
          <p:nvPr/>
        </p:nvSpPr>
        <p:spPr>
          <a:xfrm>
            <a:off x="6975078" y="1220756"/>
            <a:ext cx="2834637" cy="287323"/>
          </a:xfrm>
          <a:prstGeom prst="rect">
            <a:avLst/>
          </a:prstGeom>
          <a:noFill/>
        </p:spPr>
        <p:txBody>
          <a:bodyPr wrap="square" lIns="0" tIns="0" rIns="0" bIns="0" rtlCol="0">
            <a:spAutoFit/>
          </a:bodyPr>
          <a:lstStyle/>
          <a:p>
            <a:pPr>
              <a:defRPr/>
            </a:pPr>
            <a:r>
              <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rPr>
              <a:t>概述性文字观点</a:t>
            </a:r>
            <a:endPar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35"/>
          <p:cNvSpPr txBox="1"/>
          <p:nvPr/>
        </p:nvSpPr>
        <p:spPr>
          <a:xfrm>
            <a:off x="6975078" y="1675933"/>
            <a:ext cx="3928588" cy="463012"/>
          </a:xfrm>
          <a:prstGeom prst="rect">
            <a:avLst/>
          </a:prstGeom>
          <a:noFill/>
        </p:spPr>
        <p:txBody>
          <a:bodyPr wrap="square" lIns="0" tIns="0" rIns="0" bIns="0" rtlCol="0">
            <a:spAutoFit/>
          </a:bodyPr>
          <a:lstStyle/>
          <a:p>
            <a:pPr>
              <a:lnSpc>
                <a:spcPts val="1865"/>
              </a:lnSpc>
              <a:defRPr/>
            </a:pPr>
            <a:r>
              <a:rPr lang="zh-CN" altLang="en-US" sz="1200" kern="0" dirty="0">
                <a:solidFill>
                  <a:srgbClr val="000000">
                    <a:lumMod val="65000"/>
                    <a:lumOff val="35000"/>
                  </a:srgbClr>
                </a:solidFill>
                <a:latin typeface="微软雅黑" panose="020B0503020204020204" pitchFamily="34" charset="-122"/>
                <a:ea typeface="微软雅黑" panose="020B0503020204020204" pitchFamily="34" charset="-122"/>
              </a:rPr>
              <a:t>详写内容</a:t>
            </a:r>
            <a:r>
              <a:rPr lang="en-US" altLang="zh-CN" sz="1200" kern="0" dirty="0">
                <a:solidFill>
                  <a:srgbClr val="000000">
                    <a:lumMod val="65000"/>
                    <a:lumOff val="35000"/>
                  </a:srgbClr>
                </a:solidFill>
                <a:latin typeface="微软雅黑" panose="020B0503020204020204" pitchFamily="34" charset="-122"/>
                <a:ea typeface="微软雅黑" panose="020B0503020204020204" pitchFamily="34" charset="-122"/>
              </a:rPr>
              <a:t>……</a:t>
            </a:r>
            <a:r>
              <a:rPr lang="zh-CN" altLang="en-US" sz="1200" kern="0" dirty="0">
                <a:solidFill>
                  <a:srgbClr val="000000">
                    <a:lumMod val="65000"/>
                    <a:lumOff val="35000"/>
                  </a:srgb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200" kern="0" dirty="0">
              <a:solidFill>
                <a:srgbClr val="000000">
                  <a:lumMod val="65000"/>
                  <a:lumOff val="35000"/>
                </a:srgbClr>
              </a:solidFill>
              <a:latin typeface="微软雅黑" panose="020B0503020204020204" pitchFamily="34" charset="-122"/>
              <a:ea typeface="微软雅黑" panose="020B0503020204020204" pitchFamily="34" charset="-122"/>
            </a:endParaRPr>
          </a:p>
        </p:txBody>
      </p:sp>
      <p:sp>
        <p:nvSpPr>
          <p:cNvPr id="12" name="TextBox 36"/>
          <p:cNvSpPr txBox="1"/>
          <p:nvPr/>
        </p:nvSpPr>
        <p:spPr>
          <a:xfrm>
            <a:off x="5842185" y="1306070"/>
            <a:ext cx="638252" cy="492443"/>
          </a:xfrm>
          <a:prstGeom prst="rect">
            <a:avLst/>
          </a:prstGeom>
          <a:noFill/>
        </p:spPr>
        <p:txBody>
          <a:bodyPr wrap="square" lIns="0" tIns="0" rIns="0" bIns="0" rtlCol="0">
            <a:spAutoFit/>
          </a:bodyPr>
          <a:lstStyle/>
          <a:p>
            <a:pPr algn="ctr">
              <a:defRPr/>
            </a:pPr>
            <a:r>
              <a:rPr lang="en-US" altLang="zh-CN" sz="3200" b="1" kern="0" dirty="0">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sz="32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7961427" y="3420115"/>
            <a:ext cx="638252" cy="492443"/>
          </a:xfrm>
          <a:prstGeom prst="rect">
            <a:avLst/>
          </a:prstGeom>
          <a:noFill/>
        </p:spPr>
        <p:txBody>
          <a:bodyPr wrap="square" lIns="0" tIns="0" rIns="0" bIns="0" rtlCol="0">
            <a:spAutoFit/>
          </a:bodyPr>
          <a:lstStyle/>
          <a:p>
            <a:pPr algn="ctr">
              <a:defRPr/>
            </a:pPr>
            <a:r>
              <a:rPr lang="en-US" altLang="zh-CN" sz="3200" b="1" kern="0" dirty="0">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sz="32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TextBox 38"/>
          <p:cNvSpPr txBox="1"/>
          <p:nvPr/>
        </p:nvSpPr>
        <p:spPr>
          <a:xfrm>
            <a:off x="9051097" y="3071703"/>
            <a:ext cx="1852568" cy="287323"/>
          </a:xfrm>
          <a:prstGeom prst="rect">
            <a:avLst/>
          </a:prstGeom>
          <a:noFill/>
        </p:spPr>
        <p:txBody>
          <a:bodyPr wrap="square" lIns="0" tIns="0" rIns="0" bIns="0" rtlCol="0">
            <a:spAutoFit/>
          </a:bodyPr>
          <a:lstStyle/>
          <a:p>
            <a:pPr>
              <a:defRPr/>
            </a:pPr>
            <a:r>
              <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rPr>
              <a:t>概述性文字观点</a:t>
            </a:r>
            <a:endPar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TextBox 39"/>
          <p:cNvSpPr txBox="1"/>
          <p:nvPr/>
        </p:nvSpPr>
        <p:spPr>
          <a:xfrm>
            <a:off x="9051099" y="3480167"/>
            <a:ext cx="1852568" cy="1218282"/>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200" kern="0" dirty="0">
                <a:solidFill>
                  <a:srgbClr val="000000">
                    <a:lumMod val="65000"/>
                    <a:lumOff val="35000"/>
                  </a:srgbClr>
                </a:solidFill>
              </a:rPr>
              <a:t>详写内容</a:t>
            </a:r>
            <a:r>
              <a:rPr lang="en-US" altLang="zh-CN" sz="1200" kern="0" dirty="0">
                <a:solidFill>
                  <a:srgbClr val="000000">
                    <a:lumMod val="65000"/>
                    <a:lumOff val="35000"/>
                  </a:srgbClr>
                </a:solidFill>
              </a:rPr>
              <a:t>……</a:t>
            </a:r>
            <a:r>
              <a:rPr lang="zh-CN" altLang="en-US" sz="1200" kern="0" dirty="0">
                <a:solidFill>
                  <a:srgbClr val="000000">
                    <a:lumMod val="65000"/>
                    <a:lumOff val="35000"/>
                  </a:srgbClr>
                </a:solidFill>
              </a:rPr>
              <a:t>点击输入本栏的具体文字，简明扼要的说明分项内容，此为概念图解，请根据您的具体内容酌情修改</a:t>
            </a:r>
            <a:endParaRPr lang="en-US" altLang="zh-CN" sz="1200" kern="0" dirty="0">
              <a:solidFill>
                <a:srgbClr val="000000">
                  <a:lumMod val="65000"/>
                  <a:lumOff val="35000"/>
                </a:srgbClr>
              </a:solidFill>
            </a:endParaRPr>
          </a:p>
        </p:txBody>
      </p:sp>
      <p:sp>
        <p:nvSpPr>
          <p:cNvPr id="16" name="TextBox 40"/>
          <p:cNvSpPr txBox="1"/>
          <p:nvPr/>
        </p:nvSpPr>
        <p:spPr>
          <a:xfrm>
            <a:off x="5842185" y="5446358"/>
            <a:ext cx="638252" cy="492443"/>
          </a:xfrm>
          <a:prstGeom prst="rect">
            <a:avLst/>
          </a:prstGeom>
          <a:noFill/>
        </p:spPr>
        <p:txBody>
          <a:bodyPr wrap="square" lIns="0" tIns="0" rIns="0" bIns="0" rtlCol="0">
            <a:spAutoFit/>
          </a:bodyPr>
          <a:lstStyle/>
          <a:p>
            <a:pPr algn="ctr">
              <a:defRPr/>
            </a:pPr>
            <a:r>
              <a:rPr lang="en-US" altLang="zh-CN" sz="3200" b="1" kern="0" dirty="0">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sz="32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TextBox 41"/>
          <p:cNvSpPr txBox="1"/>
          <p:nvPr/>
        </p:nvSpPr>
        <p:spPr>
          <a:xfrm>
            <a:off x="3780037" y="3420115"/>
            <a:ext cx="638252" cy="492443"/>
          </a:xfrm>
          <a:prstGeom prst="rect">
            <a:avLst/>
          </a:prstGeom>
          <a:noFill/>
        </p:spPr>
        <p:txBody>
          <a:bodyPr wrap="square" lIns="0" tIns="0" rIns="0" bIns="0" rtlCol="0">
            <a:spAutoFit/>
          </a:bodyPr>
          <a:lstStyle/>
          <a:p>
            <a:pPr algn="ctr">
              <a:defRPr/>
            </a:pPr>
            <a:r>
              <a:rPr lang="en-US" altLang="zh-CN" sz="3200" b="1" kern="0" dirty="0">
                <a:solidFill>
                  <a:schemeClr val="tx1">
                    <a:lumMod val="75000"/>
                    <a:lumOff val="25000"/>
                  </a:schemeClr>
                </a:solidFill>
                <a:latin typeface="微软雅黑" panose="020B0503020204020204" pitchFamily="34" charset="-122"/>
                <a:ea typeface="微软雅黑" panose="020B0503020204020204" pitchFamily="34" charset="-122"/>
              </a:rPr>
              <a:t>04</a:t>
            </a:r>
            <a:endParaRPr lang="zh-CN" altLang="en-US" sz="32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6827771" y="1220755"/>
            <a:ext cx="0" cy="1122547"/>
          </a:xfrm>
          <a:prstGeom prst="line">
            <a:avLst/>
          </a:prstGeom>
          <a:noFill/>
          <a:ln w="9525" cap="flat" cmpd="sng" algn="ctr">
            <a:solidFill>
              <a:sysClr val="window" lastClr="FFFFFF">
                <a:lumMod val="65000"/>
              </a:sysClr>
            </a:solidFill>
            <a:prstDash val="solid"/>
          </a:ln>
          <a:effectLst/>
        </p:spPr>
      </p:cxnSp>
      <p:cxnSp>
        <p:nvCxnSpPr>
          <p:cNvPr id="19" name="直接连接符 18"/>
          <p:cNvCxnSpPr>
            <a:stCxn id="12" idx="3"/>
          </p:cNvCxnSpPr>
          <p:nvPr/>
        </p:nvCxnSpPr>
        <p:spPr>
          <a:xfrm>
            <a:off x="6480437" y="1552292"/>
            <a:ext cx="352948" cy="1"/>
          </a:xfrm>
          <a:prstGeom prst="line">
            <a:avLst/>
          </a:prstGeom>
          <a:noFill/>
          <a:ln w="9525" cap="flat" cmpd="sng" algn="ctr">
            <a:solidFill>
              <a:sysClr val="window" lastClr="FFFFFF">
                <a:lumMod val="65000"/>
              </a:sysClr>
            </a:solidFill>
            <a:prstDash val="solid"/>
            <a:headEnd type="oval"/>
          </a:ln>
          <a:effectLst/>
        </p:spPr>
      </p:cxnSp>
      <p:cxnSp>
        <p:nvCxnSpPr>
          <p:cNvPr id="20" name="直接连接符 19"/>
          <p:cNvCxnSpPr/>
          <p:nvPr/>
        </p:nvCxnSpPr>
        <p:spPr>
          <a:xfrm>
            <a:off x="8929717" y="3092207"/>
            <a:ext cx="0" cy="1584869"/>
          </a:xfrm>
          <a:prstGeom prst="line">
            <a:avLst/>
          </a:prstGeom>
          <a:noFill/>
          <a:ln w="9525" cap="flat" cmpd="sng" algn="ctr">
            <a:solidFill>
              <a:sysClr val="window" lastClr="FFFFFF">
                <a:lumMod val="65000"/>
              </a:sysClr>
            </a:solidFill>
            <a:prstDash val="solid"/>
          </a:ln>
          <a:effectLst/>
        </p:spPr>
      </p:cxnSp>
      <p:cxnSp>
        <p:nvCxnSpPr>
          <p:cNvPr id="21" name="直接连接符 20"/>
          <p:cNvCxnSpPr/>
          <p:nvPr/>
        </p:nvCxnSpPr>
        <p:spPr>
          <a:xfrm>
            <a:off x="8582382" y="3637015"/>
            <a:ext cx="352949" cy="0"/>
          </a:xfrm>
          <a:prstGeom prst="line">
            <a:avLst/>
          </a:prstGeom>
          <a:noFill/>
          <a:ln w="9525" cap="flat" cmpd="sng" algn="ctr">
            <a:solidFill>
              <a:sysClr val="window" lastClr="FFFFFF">
                <a:lumMod val="65000"/>
              </a:sysClr>
            </a:solidFill>
            <a:prstDash val="solid"/>
            <a:headEnd type="oval"/>
          </a:ln>
          <a:effectLst/>
        </p:spPr>
      </p:cxnSp>
      <p:cxnSp>
        <p:nvCxnSpPr>
          <p:cNvPr id="22" name="直接连接符 21"/>
          <p:cNvCxnSpPr/>
          <p:nvPr/>
        </p:nvCxnSpPr>
        <p:spPr>
          <a:xfrm>
            <a:off x="5433817" y="5074357"/>
            <a:ext cx="0" cy="1063251"/>
          </a:xfrm>
          <a:prstGeom prst="line">
            <a:avLst/>
          </a:prstGeom>
          <a:noFill/>
          <a:ln w="9525" cap="flat" cmpd="sng" algn="ctr">
            <a:solidFill>
              <a:sysClr val="window" lastClr="FFFFFF">
                <a:lumMod val="65000"/>
              </a:sysClr>
            </a:solidFill>
            <a:prstDash val="solid"/>
          </a:ln>
          <a:effectLst/>
        </p:spPr>
      </p:cxnSp>
      <p:cxnSp>
        <p:nvCxnSpPr>
          <p:cNvPr id="23" name="直接连接符 22"/>
          <p:cNvCxnSpPr/>
          <p:nvPr/>
        </p:nvCxnSpPr>
        <p:spPr>
          <a:xfrm flipH="1">
            <a:off x="5433818" y="5692579"/>
            <a:ext cx="352949" cy="0"/>
          </a:xfrm>
          <a:prstGeom prst="line">
            <a:avLst/>
          </a:prstGeom>
          <a:noFill/>
          <a:ln w="9525" cap="flat" cmpd="sng" algn="ctr">
            <a:solidFill>
              <a:sysClr val="window" lastClr="FFFFFF">
                <a:lumMod val="65000"/>
              </a:sysClr>
            </a:solidFill>
            <a:prstDash val="solid"/>
            <a:headEnd type="oval"/>
          </a:ln>
          <a:effectLst/>
        </p:spPr>
      </p:cxnSp>
      <p:sp>
        <p:nvSpPr>
          <p:cNvPr id="24" name="TextBox 48"/>
          <p:cNvSpPr txBox="1"/>
          <p:nvPr/>
        </p:nvSpPr>
        <p:spPr>
          <a:xfrm>
            <a:off x="3444645" y="5032387"/>
            <a:ext cx="1852568" cy="287323"/>
          </a:xfrm>
          <a:prstGeom prst="rect">
            <a:avLst/>
          </a:prstGeom>
          <a:noFill/>
        </p:spPr>
        <p:txBody>
          <a:bodyPr wrap="square" lIns="0" tIns="0" rIns="0" bIns="0" rtlCol="0">
            <a:spAutoFit/>
          </a:bodyPr>
          <a:lstStyle/>
          <a:p>
            <a:pPr algn="r">
              <a:defRPr/>
            </a:pPr>
            <a:r>
              <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rPr>
              <a:t>概述性文字观点</a:t>
            </a:r>
            <a:endPar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TextBox 49"/>
          <p:cNvSpPr txBox="1"/>
          <p:nvPr/>
        </p:nvSpPr>
        <p:spPr>
          <a:xfrm>
            <a:off x="1391477" y="5487565"/>
            <a:ext cx="3887264" cy="463012"/>
          </a:xfrm>
          <a:prstGeom prst="rect">
            <a:avLst/>
          </a:prstGeom>
          <a:noFill/>
        </p:spPr>
        <p:txBody>
          <a:bodyPr wrap="square" lIns="0" tIns="0" rIns="0" bIns="0" rtlCol="0">
            <a:spAutoFit/>
          </a:bodyPr>
          <a:lstStyle/>
          <a:p>
            <a:pPr>
              <a:lnSpc>
                <a:spcPts val="1865"/>
              </a:lnSpc>
              <a:defRPr/>
            </a:pPr>
            <a:r>
              <a:rPr lang="zh-CN" altLang="en-US" sz="1200" kern="0" dirty="0">
                <a:solidFill>
                  <a:srgbClr val="000000">
                    <a:lumMod val="65000"/>
                    <a:lumOff val="35000"/>
                  </a:srgbClr>
                </a:solidFill>
                <a:latin typeface="微软雅黑" panose="020B0503020204020204" pitchFamily="34" charset="-122"/>
                <a:ea typeface="微软雅黑" panose="020B0503020204020204" pitchFamily="34" charset="-122"/>
              </a:rPr>
              <a:t>详写内容</a:t>
            </a:r>
            <a:r>
              <a:rPr lang="en-US" altLang="zh-CN" sz="1200" kern="0" dirty="0">
                <a:solidFill>
                  <a:srgbClr val="000000">
                    <a:lumMod val="65000"/>
                    <a:lumOff val="35000"/>
                  </a:srgbClr>
                </a:solidFill>
                <a:latin typeface="微软雅黑" panose="020B0503020204020204" pitchFamily="34" charset="-122"/>
                <a:ea typeface="微软雅黑" panose="020B0503020204020204" pitchFamily="34" charset="-122"/>
              </a:rPr>
              <a:t>……</a:t>
            </a:r>
            <a:r>
              <a:rPr lang="zh-CN" altLang="en-US" sz="1200" kern="0" dirty="0">
                <a:solidFill>
                  <a:srgbClr val="000000">
                    <a:lumMod val="65000"/>
                    <a:lumOff val="35000"/>
                  </a:srgb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200" kern="0" dirty="0">
              <a:solidFill>
                <a:srgbClr val="000000">
                  <a:lumMod val="65000"/>
                  <a:lumOff val="35000"/>
                </a:srgbClr>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3392359" y="2567786"/>
            <a:ext cx="0" cy="1680517"/>
          </a:xfrm>
          <a:prstGeom prst="line">
            <a:avLst/>
          </a:prstGeom>
          <a:noFill/>
          <a:ln w="9525" cap="flat" cmpd="sng" algn="ctr">
            <a:solidFill>
              <a:sysClr val="window" lastClr="FFFFFF">
                <a:lumMod val="65000"/>
              </a:sysClr>
            </a:solidFill>
            <a:prstDash val="solid"/>
          </a:ln>
          <a:effectLst/>
        </p:spPr>
      </p:cxnSp>
      <p:cxnSp>
        <p:nvCxnSpPr>
          <p:cNvPr id="27" name="直接连接符 26"/>
          <p:cNvCxnSpPr/>
          <p:nvPr/>
        </p:nvCxnSpPr>
        <p:spPr>
          <a:xfrm flipH="1">
            <a:off x="3392359" y="3637015"/>
            <a:ext cx="352949" cy="0"/>
          </a:xfrm>
          <a:prstGeom prst="line">
            <a:avLst/>
          </a:prstGeom>
          <a:noFill/>
          <a:ln w="9525" cap="flat" cmpd="sng" algn="ctr">
            <a:solidFill>
              <a:sysClr val="window" lastClr="FFFFFF">
                <a:lumMod val="65000"/>
              </a:sysClr>
            </a:solidFill>
            <a:prstDash val="solid"/>
            <a:headEnd type="oval"/>
          </a:ln>
          <a:effectLst/>
        </p:spPr>
      </p:cxnSp>
      <p:sp>
        <p:nvSpPr>
          <p:cNvPr id="28" name="TextBox 52"/>
          <p:cNvSpPr txBox="1"/>
          <p:nvPr/>
        </p:nvSpPr>
        <p:spPr>
          <a:xfrm>
            <a:off x="1391477" y="2583320"/>
            <a:ext cx="1852568" cy="287323"/>
          </a:xfrm>
          <a:prstGeom prst="rect">
            <a:avLst/>
          </a:prstGeom>
          <a:noFill/>
        </p:spPr>
        <p:txBody>
          <a:bodyPr wrap="square" lIns="0" tIns="0" rIns="0" bIns="0" rtlCol="0">
            <a:spAutoFit/>
          </a:bodyPr>
          <a:lstStyle/>
          <a:p>
            <a:pPr algn="r">
              <a:defRPr/>
            </a:pPr>
            <a:r>
              <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rPr>
              <a:t>概述性文字观点</a:t>
            </a:r>
            <a:endPar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TextBox 53"/>
          <p:cNvSpPr txBox="1"/>
          <p:nvPr/>
        </p:nvSpPr>
        <p:spPr>
          <a:xfrm>
            <a:off x="1391477" y="3079299"/>
            <a:ext cx="1834096" cy="121828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865"/>
              </a:lnSpc>
              <a:defRPr/>
            </a:pPr>
            <a:r>
              <a:rPr lang="zh-CN" altLang="en-US" sz="1200" kern="0" dirty="0">
                <a:solidFill>
                  <a:srgbClr val="000000">
                    <a:lumMod val="65000"/>
                    <a:lumOff val="35000"/>
                  </a:srgbClr>
                </a:solidFill>
              </a:rPr>
              <a:t>详写内容</a:t>
            </a:r>
            <a:r>
              <a:rPr lang="en-US" altLang="zh-CN" sz="1200" kern="0" dirty="0">
                <a:solidFill>
                  <a:srgbClr val="000000">
                    <a:lumMod val="65000"/>
                    <a:lumOff val="35000"/>
                  </a:srgbClr>
                </a:solidFill>
              </a:rPr>
              <a:t>……</a:t>
            </a:r>
            <a:r>
              <a:rPr lang="zh-CN" altLang="en-US" sz="1200" kern="0" dirty="0">
                <a:solidFill>
                  <a:srgbClr val="000000">
                    <a:lumMod val="65000"/>
                    <a:lumOff val="35000"/>
                  </a:srgbClr>
                </a:solidFill>
              </a:rPr>
              <a:t>点击输入本栏的具体文字，简明扼要的说明分项内容，此为概念图解，请根据您的具体内容酌情修改</a:t>
            </a:r>
            <a:endParaRPr lang="en-US" altLang="zh-CN" sz="1200" kern="0" dirty="0">
              <a:solidFill>
                <a:srgbClr val="000000">
                  <a:lumMod val="65000"/>
                  <a:lumOff val="35000"/>
                </a:srgbClr>
              </a:solidFill>
            </a:endParaRPr>
          </a:p>
        </p:txBody>
      </p:sp>
      <p:sp>
        <p:nvSpPr>
          <p:cNvPr id="30" name="Freeform 5"/>
          <p:cNvSpPr>
            <a:spLocks noEditPoints="1"/>
          </p:cNvSpPr>
          <p:nvPr/>
        </p:nvSpPr>
        <p:spPr bwMode="auto">
          <a:xfrm>
            <a:off x="5637343" y="2895849"/>
            <a:ext cx="1047939" cy="1540971"/>
          </a:xfrm>
          <a:custGeom>
            <a:avLst/>
            <a:gdLst>
              <a:gd name="T0" fmla="*/ 101 w 301"/>
              <a:gd name="T1" fmla="*/ 414 h 445"/>
              <a:gd name="T2" fmla="*/ 200 w 301"/>
              <a:gd name="T3" fmla="*/ 414 h 445"/>
              <a:gd name="T4" fmla="*/ 301 w 301"/>
              <a:gd name="T5" fmla="*/ 147 h 445"/>
              <a:gd name="T6" fmla="*/ 236 w 301"/>
              <a:gd name="T7" fmla="*/ 300 h 445"/>
              <a:gd name="T8" fmla="*/ 205 w 301"/>
              <a:gd name="T9" fmla="*/ 349 h 445"/>
              <a:gd name="T10" fmla="*/ 64 w 301"/>
              <a:gd name="T11" fmla="*/ 300 h 445"/>
              <a:gd name="T12" fmla="*/ 0 w 301"/>
              <a:gd name="T13" fmla="*/ 147 h 445"/>
              <a:gd name="T14" fmla="*/ 108 w 301"/>
              <a:gd name="T15" fmla="*/ 421 h 445"/>
              <a:gd name="T16" fmla="*/ 101 w 301"/>
              <a:gd name="T17" fmla="*/ 413 h 445"/>
              <a:gd name="T18" fmla="*/ 200 w 301"/>
              <a:gd name="T19" fmla="*/ 413 h 445"/>
              <a:gd name="T20" fmla="*/ 192 w 301"/>
              <a:gd name="T21" fmla="*/ 421 h 445"/>
              <a:gd name="T22" fmla="*/ 194 w 301"/>
              <a:gd name="T23" fmla="*/ 152 h 445"/>
              <a:gd name="T24" fmla="*/ 207 w 301"/>
              <a:gd name="T25" fmla="*/ 168 h 445"/>
              <a:gd name="T26" fmla="*/ 211 w 301"/>
              <a:gd name="T27" fmla="*/ 162 h 445"/>
              <a:gd name="T28" fmla="*/ 211 w 301"/>
              <a:gd name="T29" fmla="*/ 150 h 445"/>
              <a:gd name="T30" fmla="*/ 204 w 301"/>
              <a:gd name="T31" fmla="*/ 136 h 445"/>
              <a:gd name="T32" fmla="*/ 221 w 301"/>
              <a:gd name="T33" fmla="*/ 159 h 445"/>
              <a:gd name="T34" fmla="*/ 227 w 301"/>
              <a:gd name="T35" fmla="*/ 168 h 445"/>
              <a:gd name="T36" fmla="*/ 240 w 301"/>
              <a:gd name="T37" fmla="*/ 168 h 445"/>
              <a:gd name="T38" fmla="*/ 236 w 301"/>
              <a:gd name="T39" fmla="*/ 175 h 445"/>
              <a:gd name="T40" fmla="*/ 167 w 301"/>
              <a:gd name="T41" fmla="*/ 327 h 445"/>
              <a:gd name="T42" fmla="*/ 222 w 301"/>
              <a:gd name="T43" fmla="*/ 267 h 445"/>
              <a:gd name="T44" fmla="*/ 241 w 301"/>
              <a:gd name="T45" fmla="*/ 59 h 445"/>
              <a:gd name="T46" fmla="*/ 22 w 301"/>
              <a:gd name="T47" fmla="*/ 147 h 445"/>
              <a:gd name="T48" fmla="*/ 86 w 301"/>
              <a:gd name="T49" fmla="*/ 298 h 445"/>
              <a:gd name="T50" fmla="*/ 132 w 301"/>
              <a:gd name="T51" fmla="*/ 317 h 445"/>
              <a:gd name="T52" fmla="*/ 67 w 301"/>
              <a:gd name="T53" fmla="*/ 172 h 445"/>
              <a:gd name="T54" fmla="*/ 80 w 301"/>
              <a:gd name="T55" fmla="*/ 149 h 445"/>
              <a:gd name="T56" fmla="*/ 93 w 301"/>
              <a:gd name="T57" fmla="*/ 143 h 445"/>
              <a:gd name="T58" fmla="*/ 92 w 301"/>
              <a:gd name="T59" fmla="*/ 173 h 445"/>
              <a:gd name="T60" fmla="*/ 103 w 301"/>
              <a:gd name="T61" fmla="*/ 166 h 445"/>
              <a:gd name="T62" fmla="*/ 126 w 301"/>
              <a:gd name="T63" fmla="*/ 135 h 445"/>
              <a:gd name="T64" fmla="*/ 139 w 301"/>
              <a:gd name="T65" fmla="*/ 107 h 445"/>
              <a:gd name="T66" fmla="*/ 146 w 301"/>
              <a:gd name="T67" fmla="*/ 171 h 445"/>
              <a:gd name="T68" fmla="*/ 148 w 301"/>
              <a:gd name="T69" fmla="*/ 159 h 445"/>
              <a:gd name="T70" fmla="*/ 152 w 301"/>
              <a:gd name="T71" fmla="*/ 142 h 445"/>
              <a:gd name="T72" fmla="*/ 180 w 301"/>
              <a:gd name="T73" fmla="*/ 143 h 445"/>
              <a:gd name="T74" fmla="*/ 167 w 301"/>
              <a:gd name="T75" fmla="*/ 169 h 445"/>
              <a:gd name="T76" fmla="*/ 186 w 301"/>
              <a:gd name="T77" fmla="*/ 167 h 445"/>
              <a:gd name="T78" fmla="*/ 229 w 301"/>
              <a:gd name="T79" fmla="*/ 176 h 445"/>
              <a:gd name="T80" fmla="*/ 217 w 301"/>
              <a:gd name="T81" fmla="*/ 170 h 445"/>
              <a:gd name="T82" fmla="*/ 175 w 301"/>
              <a:gd name="T83" fmla="*/ 179 h 445"/>
              <a:gd name="T84" fmla="*/ 137 w 301"/>
              <a:gd name="T85" fmla="*/ 176 h 445"/>
              <a:gd name="T86" fmla="*/ 124 w 301"/>
              <a:gd name="T87" fmla="*/ 180 h 445"/>
              <a:gd name="T88" fmla="*/ 106 w 301"/>
              <a:gd name="T89" fmla="*/ 174 h 445"/>
              <a:gd name="T90" fmla="*/ 80 w 301"/>
              <a:gd name="T91" fmla="*/ 167 h 445"/>
              <a:gd name="T92" fmla="*/ 72 w 301"/>
              <a:gd name="T93" fmla="*/ 169 h 445"/>
              <a:gd name="T94" fmla="*/ 161 w 301"/>
              <a:gd name="T95" fmla="*/ 327 h 445"/>
              <a:gd name="T96" fmla="*/ 111 w 301"/>
              <a:gd name="T97" fmla="*/ 166 h 445"/>
              <a:gd name="T98" fmla="*/ 118 w 301"/>
              <a:gd name="T99" fmla="*/ 172 h 445"/>
              <a:gd name="T100" fmla="*/ 128 w 301"/>
              <a:gd name="T101" fmla="*/ 145 h 445"/>
              <a:gd name="T102" fmla="*/ 111 w 301"/>
              <a:gd name="T103" fmla="*/ 157 h 445"/>
              <a:gd name="T104" fmla="*/ 167 w 301"/>
              <a:gd name="T105" fmla="*/ 158 h 445"/>
              <a:gd name="T106" fmla="*/ 170 w 301"/>
              <a:gd name="T107" fmla="*/ 144 h 445"/>
              <a:gd name="T108" fmla="*/ 157 w 301"/>
              <a:gd name="T109" fmla="*/ 152 h 445"/>
              <a:gd name="T110" fmla="*/ 159 w 301"/>
              <a:gd name="T111" fmla="*/ 165 h 445"/>
              <a:gd name="T112" fmla="*/ 130 w 301"/>
              <a:gd name="T113" fmla="*/ 428 h 445"/>
              <a:gd name="T114" fmla="*/ 170 w 301"/>
              <a:gd name="T115" fmla="*/ 445 h 445"/>
              <a:gd name="T116" fmla="*/ 92 w 301"/>
              <a:gd name="T117" fmla="*/ 389 h 445"/>
              <a:gd name="T118" fmla="*/ 208 w 301"/>
              <a:gd name="T119" fmla="*/ 389 h 445"/>
              <a:gd name="T120" fmla="*/ 101 w 301"/>
              <a:gd name="T121" fmla="*/ 373 h 445"/>
              <a:gd name="T122" fmla="*/ 200 w 301"/>
              <a:gd name="T123" fmla="*/ 356 h 445"/>
              <a:gd name="T124" fmla="*/ 101 w 301"/>
              <a:gd name="T125" fmla="*/ 373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1" h="445">
                <a:moveTo>
                  <a:pt x="101" y="414"/>
                </a:moveTo>
                <a:cubicBezTo>
                  <a:pt x="101" y="414"/>
                  <a:pt x="101" y="414"/>
                  <a:pt x="101" y="414"/>
                </a:cubicBezTo>
                <a:cubicBezTo>
                  <a:pt x="101" y="414"/>
                  <a:pt x="101" y="414"/>
                  <a:pt x="101" y="414"/>
                </a:cubicBezTo>
                <a:close/>
                <a:moveTo>
                  <a:pt x="200" y="414"/>
                </a:moveTo>
                <a:cubicBezTo>
                  <a:pt x="200" y="414"/>
                  <a:pt x="200" y="414"/>
                  <a:pt x="200" y="414"/>
                </a:cubicBezTo>
                <a:cubicBezTo>
                  <a:pt x="200" y="414"/>
                  <a:pt x="200" y="414"/>
                  <a:pt x="200" y="414"/>
                </a:cubicBezTo>
                <a:close/>
                <a:moveTo>
                  <a:pt x="150" y="0"/>
                </a:moveTo>
                <a:cubicBezTo>
                  <a:pt x="192" y="0"/>
                  <a:pt x="229" y="17"/>
                  <a:pt x="257" y="43"/>
                </a:cubicBezTo>
                <a:cubicBezTo>
                  <a:pt x="284" y="69"/>
                  <a:pt x="301" y="106"/>
                  <a:pt x="301" y="147"/>
                </a:cubicBezTo>
                <a:cubicBezTo>
                  <a:pt x="301" y="197"/>
                  <a:pt x="284" y="218"/>
                  <a:pt x="266" y="239"/>
                </a:cubicBezTo>
                <a:cubicBezTo>
                  <a:pt x="258" y="249"/>
                  <a:pt x="249" y="260"/>
                  <a:pt x="243" y="275"/>
                </a:cubicBezTo>
                <a:cubicBezTo>
                  <a:pt x="238" y="286"/>
                  <a:pt x="237" y="294"/>
                  <a:pt x="236" y="300"/>
                </a:cubicBezTo>
                <a:cubicBezTo>
                  <a:pt x="235" y="313"/>
                  <a:pt x="234" y="323"/>
                  <a:pt x="213" y="346"/>
                </a:cubicBezTo>
                <a:cubicBezTo>
                  <a:pt x="211" y="348"/>
                  <a:pt x="208" y="349"/>
                  <a:pt x="205" y="349"/>
                </a:cubicBezTo>
                <a:cubicBezTo>
                  <a:pt x="205" y="349"/>
                  <a:pt x="205" y="349"/>
                  <a:pt x="205" y="349"/>
                </a:cubicBezTo>
                <a:cubicBezTo>
                  <a:pt x="95" y="349"/>
                  <a:pt x="95" y="349"/>
                  <a:pt x="95" y="349"/>
                </a:cubicBezTo>
                <a:cubicBezTo>
                  <a:pt x="92" y="349"/>
                  <a:pt x="89" y="348"/>
                  <a:pt x="86" y="345"/>
                </a:cubicBezTo>
                <a:cubicBezTo>
                  <a:pt x="67" y="323"/>
                  <a:pt x="65" y="313"/>
                  <a:pt x="64" y="300"/>
                </a:cubicBezTo>
                <a:cubicBezTo>
                  <a:pt x="63" y="294"/>
                  <a:pt x="63" y="286"/>
                  <a:pt x="58" y="275"/>
                </a:cubicBezTo>
                <a:cubicBezTo>
                  <a:pt x="52" y="260"/>
                  <a:pt x="43" y="249"/>
                  <a:pt x="34" y="239"/>
                </a:cubicBezTo>
                <a:cubicBezTo>
                  <a:pt x="17" y="218"/>
                  <a:pt x="0" y="197"/>
                  <a:pt x="0" y="147"/>
                </a:cubicBezTo>
                <a:cubicBezTo>
                  <a:pt x="0" y="106"/>
                  <a:pt x="17" y="69"/>
                  <a:pt x="44" y="43"/>
                </a:cubicBezTo>
                <a:cubicBezTo>
                  <a:pt x="71" y="17"/>
                  <a:pt x="109" y="0"/>
                  <a:pt x="150" y="0"/>
                </a:cubicBezTo>
                <a:close/>
                <a:moveTo>
                  <a:pt x="108" y="421"/>
                </a:moveTo>
                <a:cubicBezTo>
                  <a:pt x="104" y="421"/>
                  <a:pt x="101" y="418"/>
                  <a:pt x="101" y="414"/>
                </a:cubicBezTo>
                <a:cubicBezTo>
                  <a:pt x="101" y="413"/>
                  <a:pt x="101" y="413"/>
                  <a:pt x="101" y="413"/>
                </a:cubicBezTo>
                <a:cubicBezTo>
                  <a:pt x="101" y="413"/>
                  <a:pt x="101" y="413"/>
                  <a:pt x="101" y="413"/>
                </a:cubicBezTo>
                <a:cubicBezTo>
                  <a:pt x="101" y="408"/>
                  <a:pt x="104" y="404"/>
                  <a:pt x="108" y="404"/>
                </a:cubicBezTo>
                <a:cubicBezTo>
                  <a:pt x="192" y="404"/>
                  <a:pt x="192" y="404"/>
                  <a:pt x="192" y="404"/>
                </a:cubicBezTo>
                <a:cubicBezTo>
                  <a:pt x="196" y="404"/>
                  <a:pt x="200" y="408"/>
                  <a:pt x="200" y="413"/>
                </a:cubicBezTo>
                <a:cubicBezTo>
                  <a:pt x="200" y="413"/>
                  <a:pt x="200" y="413"/>
                  <a:pt x="200" y="414"/>
                </a:cubicBezTo>
                <a:cubicBezTo>
                  <a:pt x="200" y="414"/>
                  <a:pt x="200" y="414"/>
                  <a:pt x="200" y="414"/>
                </a:cubicBezTo>
                <a:cubicBezTo>
                  <a:pt x="199" y="418"/>
                  <a:pt x="196" y="421"/>
                  <a:pt x="192" y="421"/>
                </a:cubicBezTo>
                <a:cubicBezTo>
                  <a:pt x="108" y="421"/>
                  <a:pt x="108" y="421"/>
                  <a:pt x="108" y="421"/>
                </a:cubicBezTo>
                <a:close/>
                <a:moveTo>
                  <a:pt x="204" y="144"/>
                </a:moveTo>
                <a:cubicBezTo>
                  <a:pt x="199" y="144"/>
                  <a:pt x="195" y="147"/>
                  <a:pt x="194" y="152"/>
                </a:cubicBezTo>
                <a:cubicBezTo>
                  <a:pt x="193" y="154"/>
                  <a:pt x="192" y="156"/>
                  <a:pt x="192" y="157"/>
                </a:cubicBezTo>
                <a:cubicBezTo>
                  <a:pt x="193" y="159"/>
                  <a:pt x="193" y="161"/>
                  <a:pt x="194" y="163"/>
                </a:cubicBezTo>
                <a:cubicBezTo>
                  <a:pt x="196" y="166"/>
                  <a:pt x="200" y="168"/>
                  <a:pt x="207" y="168"/>
                </a:cubicBezTo>
                <a:cubicBezTo>
                  <a:pt x="209" y="168"/>
                  <a:pt x="210" y="165"/>
                  <a:pt x="211" y="162"/>
                </a:cubicBezTo>
                <a:cubicBezTo>
                  <a:pt x="211" y="162"/>
                  <a:pt x="211" y="162"/>
                  <a:pt x="211" y="162"/>
                </a:cubicBezTo>
                <a:cubicBezTo>
                  <a:pt x="211" y="162"/>
                  <a:pt x="211" y="162"/>
                  <a:pt x="211" y="162"/>
                </a:cubicBezTo>
                <a:cubicBezTo>
                  <a:pt x="212" y="161"/>
                  <a:pt x="212" y="159"/>
                  <a:pt x="212" y="158"/>
                </a:cubicBezTo>
                <a:cubicBezTo>
                  <a:pt x="212" y="157"/>
                  <a:pt x="212" y="156"/>
                  <a:pt x="212" y="154"/>
                </a:cubicBezTo>
                <a:cubicBezTo>
                  <a:pt x="211" y="153"/>
                  <a:pt x="211" y="151"/>
                  <a:pt x="211" y="150"/>
                </a:cubicBezTo>
                <a:cubicBezTo>
                  <a:pt x="209" y="147"/>
                  <a:pt x="207" y="144"/>
                  <a:pt x="204" y="144"/>
                </a:cubicBezTo>
                <a:close/>
                <a:moveTo>
                  <a:pt x="186" y="149"/>
                </a:moveTo>
                <a:cubicBezTo>
                  <a:pt x="189" y="141"/>
                  <a:pt x="195" y="136"/>
                  <a:pt x="204" y="136"/>
                </a:cubicBezTo>
                <a:cubicBezTo>
                  <a:pt x="208" y="136"/>
                  <a:pt x="213" y="138"/>
                  <a:pt x="215" y="141"/>
                </a:cubicBezTo>
                <a:cubicBezTo>
                  <a:pt x="218" y="130"/>
                  <a:pt x="225" y="134"/>
                  <a:pt x="226" y="139"/>
                </a:cubicBezTo>
                <a:cubicBezTo>
                  <a:pt x="227" y="143"/>
                  <a:pt x="219" y="153"/>
                  <a:pt x="221" y="159"/>
                </a:cubicBezTo>
                <a:cubicBezTo>
                  <a:pt x="221" y="160"/>
                  <a:pt x="221" y="162"/>
                  <a:pt x="222" y="163"/>
                </a:cubicBezTo>
                <a:cubicBezTo>
                  <a:pt x="223" y="164"/>
                  <a:pt x="223" y="165"/>
                  <a:pt x="224" y="166"/>
                </a:cubicBezTo>
                <a:cubicBezTo>
                  <a:pt x="225" y="167"/>
                  <a:pt x="226" y="168"/>
                  <a:pt x="227" y="168"/>
                </a:cubicBezTo>
                <a:cubicBezTo>
                  <a:pt x="228" y="168"/>
                  <a:pt x="230" y="168"/>
                  <a:pt x="231" y="168"/>
                </a:cubicBezTo>
                <a:cubicBezTo>
                  <a:pt x="232" y="168"/>
                  <a:pt x="233" y="167"/>
                  <a:pt x="234" y="167"/>
                </a:cubicBezTo>
                <a:cubicBezTo>
                  <a:pt x="236" y="166"/>
                  <a:pt x="238" y="166"/>
                  <a:pt x="240" y="168"/>
                </a:cubicBezTo>
                <a:cubicBezTo>
                  <a:pt x="241" y="171"/>
                  <a:pt x="240" y="173"/>
                  <a:pt x="238" y="174"/>
                </a:cubicBezTo>
                <a:cubicBezTo>
                  <a:pt x="238" y="174"/>
                  <a:pt x="237" y="175"/>
                  <a:pt x="237" y="175"/>
                </a:cubicBezTo>
                <a:cubicBezTo>
                  <a:pt x="236" y="175"/>
                  <a:pt x="236" y="175"/>
                  <a:pt x="236" y="175"/>
                </a:cubicBezTo>
                <a:cubicBezTo>
                  <a:pt x="234" y="179"/>
                  <a:pt x="231" y="183"/>
                  <a:pt x="229" y="186"/>
                </a:cubicBezTo>
                <a:cubicBezTo>
                  <a:pt x="201" y="228"/>
                  <a:pt x="173" y="273"/>
                  <a:pt x="167" y="320"/>
                </a:cubicBezTo>
                <a:cubicBezTo>
                  <a:pt x="167" y="322"/>
                  <a:pt x="167" y="325"/>
                  <a:pt x="167" y="327"/>
                </a:cubicBezTo>
                <a:cubicBezTo>
                  <a:pt x="200" y="327"/>
                  <a:pt x="200" y="327"/>
                  <a:pt x="200" y="327"/>
                </a:cubicBezTo>
                <a:cubicBezTo>
                  <a:pt x="212" y="312"/>
                  <a:pt x="213" y="306"/>
                  <a:pt x="214" y="298"/>
                </a:cubicBezTo>
                <a:cubicBezTo>
                  <a:pt x="215" y="290"/>
                  <a:pt x="216" y="281"/>
                  <a:pt x="222" y="267"/>
                </a:cubicBezTo>
                <a:cubicBezTo>
                  <a:pt x="229" y="249"/>
                  <a:pt x="239" y="236"/>
                  <a:pt x="249" y="225"/>
                </a:cubicBezTo>
                <a:cubicBezTo>
                  <a:pt x="264" y="207"/>
                  <a:pt x="278" y="189"/>
                  <a:pt x="278" y="147"/>
                </a:cubicBezTo>
                <a:cubicBezTo>
                  <a:pt x="278" y="112"/>
                  <a:pt x="264" y="81"/>
                  <a:pt x="241" y="59"/>
                </a:cubicBezTo>
                <a:cubicBezTo>
                  <a:pt x="218" y="37"/>
                  <a:pt x="186" y="23"/>
                  <a:pt x="150" y="23"/>
                </a:cubicBezTo>
                <a:cubicBezTo>
                  <a:pt x="115" y="23"/>
                  <a:pt x="83" y="37"/>
                  <a:pt x="60" y="59"/>
                </a:cubicBezTo>
                <a:cubicBezTo>
                  <a:pt x="36" y="81"/>
                  <a:pt x="22" y="112"/>
                  <a:pt x="22" y="147"/>
                </a:cubicBezTo>
                <a:cubicBezTo>
                  <a:pt x="22" y="189"/>
                  <a:pt x="37" y="207"/>
                  <a:pt x="51" y="225"/>
                </a:cubicBezTo>
                <a:cubicBezTo>
                  <a:pt x="61" y="236"/>
                  <a:pt x="71" y="249"/>
                  <a:pt x="79" y="267"/>
                </a:cubicBezTo>
                <a:cubicBezTo>
                  <a:pt x="85" y="281"/>
                  <a:pt x="86" y="290"/>
                  <a:pt x="86" y="298"/>
                </a:cubicBezTo>
                <a:cubicBezTo>
                  <a:pt x="87" y="306"/>
                  <a:pt x="88" y="312"/>
                  <a:pt x="100" y="327"/>
                </a:cubicBezTo>
                <a:cubicBezTo>
                  <a:pt x="133" y="327"/>
                  <a:pt x="133" y="327"/>
                  <a:pt x="133" y="327"/>
                </a:cubicBezTo>
                <a:cubicBezTo>
                  <a:pt x="133" y="324"/>
                  <a:pt x="133" y="320"/>
                  <a:pt x="132" y="317"/>
                </a:cubicBezTo>
                <a:cubicBezTo>
                  <a:pt x="129" y="293"/>
                  <a:pt x="121" y="270"/>
                  <a:pt x="110" y="246"/>
                </a:cubicBezTo>
                <a:cubicBezTo>
                  <a:pt x="100" y="224"/>
                  <a:pt x="87" y="202"/>
                  <a:pt x="74" y="182"/>
                </a:cubicBezTo>
                <a:cubicBezTo>
                  <a:pt x="71" y="179"/>
                  <a:pt x="69" y="175"/>
                  <a:pt x="67" y="172"/>
                </a:cubicBezTo>
                <a:cubicBezTo>
                  <a:pt x="65" y="172"/>
                  <a:pt x="64" y="172"/>
                  <a:pt x="63" y="170"/>
                </a:cubicBezTo>
                <a:cubicBezTo>
                  <a:pt x="61" y="168"/>
                  <a:pt x="62" y="166"/>
                  <a:pt x="64" y="164"/>
                </a:cubicBezTo>
                <a:cubicBezTo>
                  <a:pt x="73" y="157"/>
                  <a:pt x="77" y="154"/>
                  <a:pt x="80" y="149"/>
                </a:cubicBezTo>
                <a:cubicBezTo>
                  <a:pt x="81" y="142"/>
                  <a:pt x="83" y="137"/>
                  <a:pt x="84" y="135"/>
                </a:cubicBezTo>
                <a:cubicBezTo>
                  <a:pt x="84" y="135"/>
                  <a:pt x="89" y="128"/>
                  <a:pt x="93" y="136"/>
                </a:cubicBezTo>
                <a:cubicBezTo>
                  <a:pt x="94" y="137"/>
                  <a:pt x="94" y="140"/>
                  <a:pt x="93" y="143"/>
                </a:cubicBezTo>
                <a:cubicBezTo>
                  <a:pt x="92" y="145"/>
                  <a:pt x="91" y="148"/>
                  <a:pt x="89" y="152"/>
                </a:cubicBezTo>
                <a:cubicBezTo>
                  <a:pt x="88" y="159"/>
                  <a:pt x="88" y="164"/>
                  <a:pt x="89" y="167"/>
                </a:cubicBezTo>
                <a:cubicBezTo>
                  <a:pt x="89" y="172"/>
                  <a:pt x="91" y="172"/>
                  <a:pt x="92" y="173"/>
                </a:cubicBezTo>
                <a:cubicBezTo>
                  <a:pt x="94" y="173"/>
                  <a:pt x="97" y="170"/>
                  <a:pt x="101" y="168"/>
                </a:cubicBezTo>
                <a:cubicBezTo>
                  <a:pt x="101" y="167"/>
                  <a:pt x="101" y="167"/>
                  <a:pt x="101" y="167"/>
                </a:cubicBezTo>
                <a:cubicBezTo>
                  <a:pt x="102" y="167"/>
                  <a:pt x="102" y="166"/>
                  <a:pt x="103" y="166"/>
                </a:cubicBezTo>
                <a:cubicBezTo>
                  <a:pt x="102" y="163"/>
                  <a:pt x="102" y="159"/>
                  <a:pt x="103" y="155"/>
                </a:cubicBezTo>
                <a:cubicBezTo>
                  <a:pt x="105" y="143"/>
                  <a:pt x="111" y="137"/>
                  <a:pt x="117" y="135"/>
                </a:cubicBezTo>
                <a:cubicBezTo>
                  <a:pt x="120" y="134"/>
                  <a:pt x="123" y="134"/>
                  <a:pt x="126" y="135"/>
                </a:cubicBezTo>
                <a:cubicBezTo>
                  <a:pt x="128" y="136"/>
                  <a:pt x="131" y="137"/>
                  <a:pt x="133" y="139"/>
                </a:cubicBezTo>
                <a:cubicBezTo>
                  <a:pt x="133" y="139"/>
                  <a:pt x="133" y="139"/>
                  <a:pt x="133" y="139"/>
                </a:cubicBezTo>
                <a:cubicBezTo>
                  <a:pt x="134" y="127"/>
                  <a:pt x="137" y="115"/>
                  <a:pt x="139" y="107"/>
                </a:cubicBezTo>
                <a:cubicBezTo>
                  <a:pt x="142" y="96"/>
                  <a:pt x="155" y="95"/>
                  <a:pt x="148" y="119"/>
                </a:cubicBezTo>
                <a:cubicBezTo>
                  <a:pt x="146" y="128"/>
                  <a:pt x="142" y="137"/>
                  <a:pt x="141" y="147"/>
                </a:cubicBezTo>
                <a:cubicBezTo>
                  <a:pt x="141" y="151"/>
                  <a:pt x="139" y="172"/>
                  <a:pt x="146" y="171"/>
                </a:cubicBezTo>
                <a:cubicBezTo>
                  <a:pt x="147" y="170"/>
                  <a:pt x="148" y="170"/>
                  <a:pt x="148" y="170"/>
                </a:cubicBezTo>
                <a:cubicBezTo>
                  <a:pt x="149" y="170"/>
                  <a:pt x="150" y="169"/>
                  <a:pt x="151" y="169"/>
                </a:cubicBezTo>
                <a:cubicBezTo>
                  <a:pt x="150" y="166"/>
                  <a:pt x="149" y="163"/>
                  <a:pt x="148" y="159"/>
                </a:cubicBezTo>
                <a:cubicBezTo>
                  <a:pt x="148" y="156"/>
                  <a:pt x="148" y="153"/>
                  <a:pt x="149" y="150"/>
                </a:cubicBezTo>
                <a:cubicBezTo>
                  <a:pt x="148" y="150"/>
                  <a:pt x="148" y="150"/>
                  <a:pt x="148" y="150"/>
                </a:cubicBezTo>
                <a:cubicBezTo>
                  <a:pt x="149" y="147"/>
                  <a:pt x="150" y="144"/>
                  <a:pt x="152" y="142"/>
                </a:cubicBezTo>
                <a:cubicBezTo>
                  <a:pt x="155" y="138"/>
                  <a:pt x="158" y="135"/>
                  <a:pt x="163" y="135"/>
                </a:cubicBezTo>
                <a:cubicBezTo>
                  <a:pt x="168" y="134"/>
                  <a:pt x="172" y="135"/>
                  <a:pt x="175" y="137"/>
                </a:cubicBezTo>
                <a:cubicBezTo>
                  <a:pt x="177" y="138"/>
                  <a:pt x="179" y="141"/>
                  <a:pt x="180" y="143"/>
                </a:cubicBezTo>
                <a:cubicBezTo>
                  <a:pt x="181" y="146"/>
                  <a:pt x="181" y="149"/>
                  <a:pt x="181" y="152"/>
                </a:cubicBezTo>
                <a:cubicBezTo>
                  <a:pt x="180" y="156"/>
                  <a:pt x="177" y="161"/>
                  <a:pt x="173" y="164"/>
                </a:cubicBezTo>
                <a:cubicBezTo>
                  <a:pt x="171" y="166"/>
                  <a:pt x="169" y="168"/>
                  <a:pt x="167" y="169"/>
                </a:cubicBezTo>
                <a:cubicBezTo>
                  <a:pt x="170" y="170"/>
                  <a:pt x="173" y="171"/>
                  <a:pt x="175" y="171"/>
                </a:cubicBezTo>
                <a:cubicBezTo>
                  <a:pt x="180" y="171"/>
                  <a:pt x="183" y="170"/>
                  <a:pt x="187" y="167"/>
                </a:cubicBezTo>
                <a:cubicBezTo>
                  <a:pt x="187" y="167"/>
                  <a:pt x="187" y="167"/>
                  <a:pt x="186" y="167"/>
                </a:cubicBezTo>
                <a:cubicBezTo>
                  <a:pt x="185" y="164"/>
                  <a:pt x="184" y="161"/>
                  <a:pt x="184" y="158"/>
                </a:cubicBezTo>
                <a:cubicBezTo>
                  <a:pt x="184" y="155"/>
                  <a:pt x="185" y="151"/>
                  <a:pt x="186" y="149"/>
                </a:cubicBezTo>
                <a:close/>
                <a:moveTo>
                  <a:pt x="229" y="176"/>
                </a:moveTo>
                <a:cubicBezTo>
                  <a:pt x="228" y="177"/>
                  <a:pt x="227" y="176"/>
                  <a:pt x="226" y="176"/>
                </a:cubicBezTo>
                <a:cubicBezTo>
                  <a:pt x="223" y="176"/>
                  <a:pt x="220" y="174"/>
                  <a:pt x="218" y="171"/>
                </a:cubicBezTo>
                <a:cubicBezTo>
                  <a:pt x="217" y="171"/>
                  <a:pt x="217" y="171"/>
                  <a:pt x="217" y="170"/>
                </a:cubicBezTo>
                <a:cubicBezTo>
                  <a:pt x="215" y="174"/>
                  <a:pt x="212" y="176"/>
                  <a:pt x="208" y="176"/>
                </a:cubicBezTo>
                <a:cubicBezTo>
                  <a:pt x="201" y="177"/>
                  <a:pt x="196" y="176"/>
                  <a:pt x="193" y="173"/>
                </a:cubicBezTo>
                <a:cubicBezTo>
                  <a:pt x="188" y="178"/>
                  <a:pt x="182" y="179"/>
                  <a:pt x="175" y="179"/>
                </a:cubicBezTo>
                <a:cubicBezTo>
                  <a:pt x="169" y="179"/>
                  <a:pt x="163" y="177"/>
                  <a:pt x="158" y="175"/>
                </a:cubicBezTo>
                <a:cubicBezTo>
                  <a:pt x="156" y="176"/>
                  <a:pt x="153" y="177"/>
                  <a:pt x="151" y="178"/>
                </a:cubicBezTo>
                <a:cubicBezTo>
                  <a:pt x="146" y="180"/>
                  <a:pt x="140" y="179"/>
                  <a:pt x="137" y="176"/>
                </a:cubicBezTo>
                <a:cubicBezTo>
                  <a:pt x="137" y="176"/>
                  <a:pt x="137" y="176"/>
                  <a:pt x="137" y="176"/>
                </a:cubicBezTo>
                <a:cubicBezTo>
                  <a:pt x="136" y="175"/>
                  <a:pt x="135" y="173"/>
                  <a:pt x="135" y="171"/>
                </a:cubicBezTo>
                <a:cubicBezTo>
                  <a:pt x="132" y="176"/>
                  <a:pt x="128" y="179"/>
                  <a:pt x="124" y="180"/>
                </a:cubicBezTo>
                <a:cubicBezTo>
                  <a:pt x="122" y="181"/>
                  <a:pt x="119" y="181"/>
                  <a:pt x="116" y="181"/>
                </a:cubicBezTo>
                <a:cubicBezTo>
                  <a:pt x="114" y="180"/>
                  <a:pt x="111" y="179"/>
                  <a:pt x="109" y="177"/>
                </a:cubicBezTo>
                <a:cubicBezTo>
                  <a:pt x="108" y="176"/>
                  <a:pt x="107" y="175"/>
                  <a:pt x="106" y="174"/>
                </a:cubicBezTo>
                <a:cubicBezTo>
                  <a:pt x="106" y="174"/>
                  <a:pt x="106" y="174"/>
                  <a:pt x="106" y="174"/>
                </a:cubicBezTo>
                <a:cubicBezTo>
                  <a:pt x="101" y="178"/>
                  <a:pt x="97" y="181"/>
                  <a:pt x="92" y="181"/>
                </a:cubicBezTo>
                <a:cubicBezTo>
                  <a:pt x="87" y="180"/>
                  <a:pt x="81" y="179"/>
                  <a:pt x="80" y="167"/>
                </a:cubicBezTo>
                <a:cubicBezTo>
                  <a:pt x="80" y="166"/>
                  <a:pt x="80" y="164"/>
                  <a:pt x="80" y="163"/>
                </a:cubicBezTo>
                <a:cubicBezTo>
                  <a:pt x="78" y="165"/>
                  <a:pt x="76" y="166"/>
                  <a:pt x="74" y="167"/>
                </a:cubicBezTo>
                <a:cubicBezTo>
                  <a:pt x="74" y="168"/>
                  <a:pt x="73" y="168"/>
                  <a:pt x="72" y="169"/>
                </a:cubicBezTo>
                <a:cubicBezTo>
                  <a:pt x="87" y="192"/>
                  <a:pt x="103" y="218"/>
                  <a:pt x="115" y="244"/>
                </a:cubicBezTo>
                <a:cubicBezTo>
                  <a:pt x="128" y="271"/>
                  <a:pt x="137" y="299"/>
                  <a:pt x="139" y="327"/>
                </a:cubicBezTo>
                <a:cubicBezTo>
                  <a:pt x="161" y="327"/>
                  <a:pt x="161" y="327"/>
                  <a:pt x="161" y="327"/>
                </a:cubicBezTo>
                <a:cubicBezTo>
                  <a:pt x="165" y="273"/>
                  <a:pt x="198" y="223"/>
                  <a:pt x="229" y="176"/>
                </a:cubicBezTo>
                <a:close/>
                <a:moveTo>
                  <a:pt x="111" y="157"/>
                </a:moveTo>
                <a:cubicBezTo>
                  <a:pt x="110" y="160"/>
                  <a:pt x="110" y="163"/>
                  <a:pt x="111" y="166"/>
                </a:cubicBezTo>
                <a:cubicBezTo>
                  <a:pt x="111" y="166"/>
                  <a:pt x="112" y="166"/>
                  <a:pt x="112" y="167"/>
                </a:cubicBezTo>
                <a:cubicBezTo>
                  <a:pt x="112" y="168"/>
                  <a:pt x="113" y="170"/>
                  <a:pt x="115" y="171"/>
                </a:cubicBezTo>
                <a:cubicBezTo>
                  <a:pt x="116" y="171"/>
                  <a:pt x="117" y="172"/>
                  <a:pt x="118" y="172"/>
                </a:cubicBezTo>
                <a:cubicBezTo>
                  <a:pt x="119" y="173"/>
                  <a:pt x="121" y="173"/>
                  <a:pt x="122" y="172"/>
                </a:cubicBezTo>
                <a:cubicBezTo>
                  <a:pt x="126" y="171"/>
                  <a:pt x="129" y="167"/>
                  <a:pt x="131" y="158"/>
                </a:cubicBezTo>
                <a:cubicBezTo>
                  <a:pt x="132" y="152"/>
                  <a:pt x="131" y="147"/>
                  <a:pt x="128" y="145"/>
                </a:cubicBezTo>
                <a:cubicBezTo>
                  <a:pt x="126" y="144"/>
                  <a:pt x="125" y="144"/>
                  <a:pt x="124" y="143"/>
                </a:cubicBezTo>
                <a:cubicBezTo>
                  <a:pt x="123" y="143"/>
                  <a:pt x="121" y="143"/>
                  <a:pt x="120" y="143"/>
                </a:cubicBezTo>
                <a:cubicBezTo>
                  <a:pt x="116" y="144"/>
                  <a:pt x="113" y="149"/>
                  <a:pt x="111" y="157"/>
                </a:cubicBezTo>
                <a:close/>
                <a:moveTo>
                  <a:pt x="159" y="165"/>
                </a:moveTo>
                <a:cubicBezTo>
                  <a:pt x="159" y="164"/>
                  <a:pt x="160" y="164"/>
                  <a:pt x="160" y="164"/>
                </a:cubicBezTo>
                <a:cubicBezTo>
                  <a:pt x="163" y="162"/>
                  <a:pt x="165" y="160"/>
                  <a:pt x="167" y="158"/>
                </a:cubicBezTo>
                <a:cubicBezTo>
                  <a:pt x="170" y="156"/>
                  <a:pt x="172" y="153"/>
                  <a:pt x="172" y="150"/>
                </a:cubicBezTo>
                <a:cubicBezTo>
                  <a:pt x="173" y="149"/>
                  <a:pt x="173" y="148"/>
                  <a:pt x="172" y="146"/>
                </a:cubicBezTo>
                <a:cubicBezTo>
                  <a:pt x="172" y="145"/>
                  <a:pt x="171" y="145"/>
                  <a:pt x="170" y="144"/>
                </a:cubicBezTo>
                <a:cubicBezTo>
                  <a:pt x="169" y="143"/>
                  <a:pt x="167" y="143"/>
                  <a:pt x="164" y="143"/>
                </a:cubicBezTo>
                <a:cubicBezTo>
                  <a:pt x="162" y="143"/>
                  <a:pt x="160" y="145"/>
                  <a:pt x="159" y="146"/>
                </a:cubicBezTo>
                <a:cubicBezTo>
                  <a:pt x="158" y="148"/>
                  <a:pt x="157" y="150"/>
                  <a:pt x="157" y="152"/>
                </a:cubicBezTo>
                <a:cubicBezTo>
                  <a:pt x="157" y="152"/>
                  <a:pt x="157" y="152"/>
                  <a:pt x="157" y="152"/>
                </a:cubicBezTo>
                <a:cubicBezTo>
                  <a:pt x="156" y="154"/>
                  <a:pt x="156" y="156"/>
                  <a:pt x="157" y="158"/>
                </a:cubicBezTo>
                <a:cubicBezTo>
                  <a:pt x="157" y="161"/>
                  <a:pt x="158" y="163"/>
                  <a:pt x="159" y="165"/>
                </a:cubicBezTo>
                <a:close/>
                <a:moveTo>
                  <a:pt x="130" y="445"/>
                </a:moveTo>
                <a:cubicBezTo>
                  <a:pt x="125" y="445"/>
                  <a:pt x="122" y="441"/>
                  <a:pt x="122" y="436"/>
                </a:cubicBezTo>
                <a:cubicBezTo>
                  <a:pt x="122" y="432"/>
                  <a:pt x="125" y="428"/>
                  <a:pt x="130" y="428"/>
                </a:cubicBezTo>
                <a:cubicBezTo>
                  <a:pt x="170" y="428"/>
                  <a:pt x="170" y="428"/>
                  <a:pt x="170" y="428"/>
                </a:cubicBezTo>
                <a:cubicBezTo>
                  <a:pt x="175" y="428"/>
                  <a:pt x="179" y="432"/>
                  <a:pt x="179" y="436"/>
                </a:cubicBezTo>
                <a:cubicBezTo>
                  <a:pt x="179" y="441"/>
                  <a:pt x="175" y="445"/>
                  <a:pt x="170" y="445"/>
                </a:cubicBezTo>
                <a:cubicBezTo>
                  <a:pt x="130" y="445"/>
                  <a:pt x="130" y="445"/>
                  <a:pt x="130" y="445"/>
                </a:cubicBezTo>
                <a:close/>
                <a:moveTo>
                  <a:pt x="101" y="397"/>
                </a:moveTo>
                <a:cubicBezTo>
                  <a:pt x="96" y="397"/>
                  <a:pt x="92" y="393"/>
                  <a:pt x="92" y="389"/>
                </a:cubicBezTo>
                <a:cubicBezTo>
                  <a:pt x="92" y="384"/>
                  <a:pt x="96" y="380"/>
                  <a:pt x="101" y="380"/>
                </a:cubicBezTo>
                <a:cubicBezTo>
                  <a:pt x="200" y="380"/>
                  <a:pt x="200" y="380"/>
                  <a:pt x="200" y="380"/>
                </a:cubicBezTo>
                <a:cubicBezTo>
                  <a:pt x="204" y="380"/>
                  <a:pt x="208" y="384"/>
                  <a:pt x="208" y="389"/>
                </a:cubicBezTo>
                <a:cubicBezTo>
                  <a:pt x="208" y="393"/>
                  <a:pt x="204" y="397"/>
                  <a:pt x="200" y="397"/>
                </a:cubicBezTo>
                <a:cubicBezTo>
                  <a:pt x="101" y="397"/>
                  <a:pt x="101" y="397"/>
                  <a:pt x="101" y="397"/>
                </a:cubicBezTo>
                <a:close/>
                <a:moveTo>
                  <a:pt x="101" y="373"/>
                </a:moveTo>
                <a:cubicBezTo>
                  <a:pt x="96" y="373"/>
                  <a:pt x="92" y="369"/>
                  <a:pt x="92" y="365"/>
                </a:cubicBezTo>
                <a:cubicBezTo>
                  <a:pt x="92" y="360"/>
                  <a:pt x="96" y="356"/>
                  <a:pt x="101" y="356"/>
                </a:cubicBezTo>
                <a:cubicBezTo>
                  <a:pt x="200" y="356"/>
                  <a:pt x="200" y="356"/>
                  <a:pt x="200" y="356"/>
                </a:cubicBezTo>
                <a:cubicBezTo>
                  <a:pt x="204" y="356"/>
                  <a:pt x="208" y="360"/>
                  <a:pt x="208" y="365"/>
                </a:cubicBezTo>
                <a:cubicBezTo>
                  <a:pt x="208" y="369"/>
                  <a:pt x="204" y="373"/>
                  <a:pt x="200" y="373"/>
                </a:cubicBezTo>
                <a:lnTo>
                  <a:pt x="101" y="373"/>
                </a:lnTo>
                <a:close/>
              </a:path>
            </a:pathLst>
          </a:custGeom>
          <a:solidFill>
            <a:schemeClr val="bg1">
              <a:lumMod val="95000"/>
            </a:schemeClr>
          </a:solidFill>
          <a:ln>
            <a:noFill/>
          </a:ln>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6*min(max(#ppt_w*#ppt_h,.3),1)-7.4)/-.7*#ppt_w"/>
                                          </p:val>
                                        </p:tav>
                                        <p:tav tm="100000">
                                          <p:val>
                                            <p:strVal val="#ppt_w"/>
                                          </p:val>
                                        </p:tav>
                                      </p:tavLst>
                                    </p:anim>
                                    <p:anim calcmode="lin" valueType="num">
                                      <p:cBhvr>
                                        <p:cTn id="8" dur="500" fill="hold"/>
                                        <p:tgtEl>
                                          <p:spTgt spid="5"/>
                                        </p:tgtEl>
                                        <p:attrNameLst>
                                          <p:attrName>ppt_h</p:attrName>
                                        </p:attrNameLst>
                                      </p:cBhvr>
                                      <p:tavLst>
                                        <p:tav tm="0">
                                          <p:val>
                                            <p:strVal val="(6*min(max(#ppt_w*#ppt_h,.3),1)-7.4)/-.7*#ppt_h"/>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strVal val="(6*min(max(#ppt_w*#ppt_h,.3),1)-7.4)/-.7*#ppt_w"/>
                                          </p:val>
                                        </p:tav>
                                        <p:tav tm="100000">
                                          <p:val>
                                            <p:strVal val="#ppt_w"/>
                                          </p:val>
                                        </p:tav>
                                      </p:tavLst>
                                    </p:anim>
                                    <p:anim calcmode="lin" valueType="num">
                                      <p:cBhvr>
                                        <p:cTn id="14" dur="500" fill="hold"/>
                                        <p:tgtEl>
                                          <p:spTgt spid="30"/>
                                        </p:tgtEl>
                                        <p:attrNameLst>
                                          <p:attrName>ppt_h</p:attrName>
                                        </p:attrNameLst>
                                      </p:cBhvr>
                                      <p:tavLst>
                                        <p:tav tm="0">
                                          <p:val>
                                            <p:strVal val="(6*min(max(#ppt_w*#ppt_h,.3),1)-7.4)/-.7*#ppt_h"/>
                                          </p:val>
                                        </p:tav>
                                        <p:tav tm="100000">
                                          <p:val>
                                            <p:strVal val="#ppt_h"/>
                                          </p:val>
                                        </p:tav>
                                      </p:tavLst>
                                    </p:anim>
                                    <p:anim calcmode="lin" valueType="num">
                                      <p:cBhvr>
                                        <p:cTn id="15" dur="500" fill="hold"/>
                                        <p:tgtEl>
                                          <p:spTgt spid="30"/>
                                        </p:tgtEl>
                                        <p:attrNameLst>
                                          <p:attrName>ppt_x</p:attrName>
                                        </p:attrNameLst>
                                      </p:cBhvr>
                                      <p:tavLst>
                                        <p:tav tm="0">
                                          <p:val>
                                            <p:fltVal val="0.5"/>
                                          </p:val>
                                        </p:tav>
                                        <p:tav tm="100000">
                                          <p:val>
                                            <p:strVal val="#ppt_x"/>
                                          </p:val>
                                        </p:tav>
                                      </p:tavLst>
                                    </p:anim>
                                    <p:anim calcmode="lin" valueType="num">
                                      <p:cBhvr>
                                        <p:cTn id="16"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par>
                          <p:cTn id="21" fill="hold">
                            <p:stCondLst>
                              <p:cond delay="1000"/>
                            </p:stCondLst>
                            <p:childTnLst>
                              <p:par>
                                <p:cTn id="22" presetID="53" presetClass="entr" presetSubtype="52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anim calcmode="lin" valueType="num">
                                      <p:cBhvr>
                                        <p:cTn id="27" dur="500" fill="hold"/>
                                        <p:tgtEl>
                                          <p:spTgt spid="8"/>
                                        </p:tgtEl>
                                        <p:attrNameLst>
                                          <p:attrName>ppt_x</p:attrName>
                                        </p:attrNameLst>
                                      </p:cBhvr>
                                      <p:tavLst>
                                        <p:tav tm="0">
                                          <p:val>
                                            <p:fltVal val="0.5"/>
                                          </p:val>
                                        </p:tav>
                                        <p:tav tm="100000">
                                          <p:val>
                                            <p:strVal val="#ppt_x"/>
                                          </p:val>
                                        </p:tav>
                                      </p:tavLst>
                                    </p:anim>
                                    <p:anim calcmode="lin" valueType="num">
                                      <p:cBhvr>
                                        <p:cTn id="28" dur="500" fill="hold"/>
                                        <p:tgtEl>
                                          <p:spTgt spid="8"/>
                                        </p:tgtEl>
                                        <p:attrNameLst>
                                          <p:attrName>ppt_y</p:attrName>
                                        </p:attrNameLst>
                                      </p:cBhvr>
                                      <p:tavLst>
                                        <p:tav tm="0">
                                          <p:val>
                                            <p:fltVal val="0.5"/>
                                          </p:val>
                                        </p:tav>
                                        <p:tav tm="100000">
                                          <p:val>
                                            <p:strVal val="#ppt_y"/>
                                          </p:val>
                                        </p:tav>
                                      </p:tavLst>
                                    </p:anim>
                                  </p:childTnLst>
                                </p:cTn>
                              </p:par>
                              <p:par>
                                <p:cTn id="29" presetID="53" presetClass="entr" presetSubtype="52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anim calcmode="lin" valueType="num">
                                      <p:cBhvr>
                                        <p:cTn id="34" dur="500" fill="hold"/>
                                        <p:tgtEl>
                                          <p:spTgt spid="6"/>
                                        </p:tgtEl>
                                        <p:attrNameLst>
                                          <p:attrName>ppt_x</p:attrName>
                                        </p:attrNameLst>
                                      </p:cBhvr>
                                      <p:tavLst>
                                        <p:tav tm="0">
                                          <p:val>
                                            <p:fltVal val="0.5"/>
                                          </p:val>
                                        </p:tav>
                                        <p:tav tm="100000">
                                          <p:val>
                                            <p:strVal val="#ppt_x"/>
                                          </p:val>
                                        </p:tav>
                                      </p:tavLst>
                                    </p:anim>
                                    <p:anim calcmode="lin" valueType="num">
                                      <p:cBhvr>
                                        <p:cTn id="35" dur="500" fill="hold"/>
                                        <p:tgtEl>
                                          <p:spTgt spid="6"/>
                                        </p:tgtEl>
                                        <p:attrNameLst>
                                          <p:attrName>ppt_y</p:attrName>
                                        </p:attrNameLst>
                                      </p:cBhvr>
                                      <p:tavLst>
                                        <p:tav tm="0">
                                          <p:val>
                                            <p:fltVal val="0.5"/>
                                          </p:val>
                                        </p:tav>
                                        <p:tav tm="100000">
                                          <p:val>
                                            <p:strVal val="#ppt_y"/>
                                          </p:val>
                                        </p:tav>
                                      </p:tavLst>
                                    </p:anim>
                                  </p:childTnLst>
                                </p:cTn>
                              </p:par>
                              <p:par>
                                <p:cTn id="36" presetID="53" presetClass="entr" presetSubtype="528"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anim calcmode="lin" valueType="num">
                                      <p:cBhvr>
                                        <p:cTn id="41" dur="500" fill="hold"/>
                                        <p:tgtEl>
                                          <p:spTgt spid="9"/>
                                        </p:tgtEl>
                                        <p:attrNameLst>
                                          <p:attrName>ppt_x</p:attrName>
                                        </p:attrNameLst>
                                      </p:cBhvr>
                                      <p:tavLst>
                                        <p:tav tm="0">
                                          <p:val>
                                            <p:fltVal val="0.5"/>
                                          </p:val>
                                        </p:tav>
                                        <p:tav tm="100000">
                                          <p:val>
                                            <p:strVal val="#ppt_x"/>
                                          </p:val>
                                        </p:tav>
                                      </p:tavLst>
                                    </p:anim>
                                    <p:anim calcmode="lin" valueType="num">
                                      <p:cBhvr>
                                        <p:cTn id="42" dur="500" fill="hold"/>
                                        <p:tgtEl>
                                          <p:spTgt spid="9"/>
                                        </p:tgtEl>
                                        <p:attrNameLst>
                                          <p:attrName>ppt_y</p:attrName>
                                        </p:attrNameLst>
                                      </p:cBhvr>
                                      <p:tavLst>
                                        <p:tav tm="0">
                                          <p:val>
                                            <p:fltVal val="0.5"/>
                                          </p:val>
                                        </p:tav>
                                        <p:tav tm="100000">
                                          <p:val>
                                            <p:strVal val="#ppt_y"/>
                                          </p:val>
                                        </p:tav>
                                      </p:tavLst>
                                    </p:anim>
                                  </p:childTnLst>
                                </p:cTn>
                              </p:par>
                              <p:par>
                                <p:cTn id="43" presetID="53" presetClass="entr" presetSubtype="528"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anim calcmode="lin" valueType="num">
                                      <p:cBhvr>
                                        <p:cTn id="48" dur="500" fill="hold"/>
                                        <p:tgtEl>
                                          <p:spTgt spid="7"/>
                                        </p:tgtEl>
                                        <p:attrNameLst>
                                          <p:attrName>ppt_x</p:attrName>
                                        </p:attrNameLst>
                                      </p:cBhvr>
                                      <p:tavLst>
                                        <p:tav tm="0">
                                          <p:val>
                                            <p:fltVal val="0.5"/>
                                          </p:val>
                                        </p:tav>
                                        <p:tav tm="100000">
                                          <p:val>
                                            <p:strVal val="#ppt_x"/>
                                          </p:val>
                                        </p:tav>
                                      </p:tavLst>
                                    </p:anim>
                                    <p:anim calcmode="lin" valueType="num">
                                      <p:cBhvr>
                                        <p:cTn id="49" dur="500" fill="hold"/>
                                        <p:tgtEl>
                                          <p:spTgt spid="7"/>
                                        </p:tgtEl>
                                        <p:attrNameLst>
                                          <p:attrName>ppt_y</p:attrName>
                                        </p:attrNameLst>
                                      </p:cBhvr>
                                      <p:tavLst>
                                        <p:tav tm="0">
                                          <p:val>
                                            <p:fltVal val="0.5"/>
                                          </p:val>
                                        </p:tav>
                                        <p:tav tm="100000">
                                          <p:val>
                                            <p:strVal val="#ppt_y"/>
                                          </p:val>
                                        </p:tav>
                                      </p:tavLst>
                                    </p:anim>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par>
                          <p:cTn id="54" fill="hold">
                            <p:stCondLst>
                              <p:cond delay="2000"/>
                            </p:stCondLst>
                            <p:childTnLst>
                              <p:par>
                                <p:cTn id="55" presetID="16" presetClass="entr" presetSubtype="42"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outHorizontal)">
                                      <p:cBhvr>
                                        <p:cTn id="57" dur="500"/>
                                        <p:tgtEl>
                                          <p:spTgt spid="18"/>
                                        </p:tgtEl>
                                      </p:cBhvr>
                                    </p:animEffect>
                                  </p:childTnLst>
                                </p:cTn>
                              </p:par>
                            </p:childTnLst>
                          </p:cTn>
                        </p:par>
                        <p:par>
                          <p:cTn id="58" fill="hold">
                            <p:stCondLst>
                              <p:cond delay="2500"/>
                            </p:stCondLst>
                            <p:childTnLst>
                              <p:par>
                                <p:cTn id="59" presetID="22" presetClass="entr" presetSubtype="2"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right)">
                                      <p:cBhvr>
                                        <p:cTn id="61" dur="500"/>
                                        <p:tgtEl>
                                          <p:spTgt spid="19"/>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left)">
                                      <p:cBhvr>
                                        <p:cTn id="64" dur="500"/>
                                        <p:tgtEl>
                                          <p:spTgt spid="10"/>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par>
                          <p:cTn id="68" fill="hold">
                            <p:stCondLst>
                              <p:cond delay="3000"/>
                            </p:stCondLst>
                            <p:childTnLst>
                              <p:par>
                                <p:cTn id="69" presetID="10" presetClass="entr" presetSubtype="0"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par>
                          <p:cTn id="72" fill="hold">
                            <p:stCondLst>
                              <p:cond delay="3500"/>
                            </p:stCondLst>
                            <p:childTnLst>
                              <p:par>
                                <p:cTn id="73" presetID="16" presetClass="entr" presetSubtype="42"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barn(outHorizontal)">
                                      <p:cBhvr>
                                        <p:cTn id="75" dur="500"/>
                                        <p:tgtEl>
                                          <p:spTgt spid="20"/>
                                        </p:tgtEl>
                                      </p:cBhvr>
                                    </p:animEffect>
                                  </p:childTnLst>
                                </p:cTn>
                              </p:par>
                            </p:childTnLst>
                          </p:cTn>
                        </p:par>
                        <p:par>
                          <p:cTn id="76" fill="hold">
                            <p:stCondLst>
                              <p:cond delay="4000"/>
                            </p:stCondLst>
                            <p:childTnLst>
                              <p:par>
                                <p:cTn id="77" presetID="22" presetClass="entr" presetSubtype="2"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right)">
                                      <p:cBhvr>
                                        <p:cTn id="79" dur="500"/>
                                        <p:tgtEl>
                                          <p:spTgt spid="21"/>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ipe(left)">
                                      <p:cBhvr>
                                        <p:cTn id="82" dur="500"/>
                                        <p:tgtEl>
                                          <p:spTgt spid="14"/>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left)">
                                      <p:cBhvr>
                                        <p:cTn id="85" dur="500"/>
                                        <p:tgtEl>
                                          <p:spTgt spid="15"/>
                                        </p:tgtEl>
                                      </p:cBhvr>
                                    </p:animEffect>
                                  </p:childTnLst>
                                </p:cTn>
                              </p:par>
                            </p:childTnLst>
                          </p:cTn>
                        </p:par>
                        <p:par>
                          <p:cTn id="86" fill="hold">
                            <p:stCondLst>
                              <p:cond delay="4500"/>
                            </p:stCondLst>
                            <p:childTnLst>
                              <p:par>
                                <p:cTn id="87" presetID="10" presetClass="entr" presetSubtype="0" fill="hold" grpId="0"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childTnLst>
                          </p:cTn>
                        </p:par>
                        <p:par>
                          <p:cTn id="90" fill="hold">
                            <p:stCondLst>
                              <p:cond delay="5000"/>
                            </p:stCondLst>
                            <p:childTnLst>
                              <p:par>
                                <p:cTn id="91" presetID="16" presetClass="entr" presetSubtype="42" fill="hold"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barn(outHorizontal)">
                                      <p:cBhvr>
                                        <p:cTn id="93" dur="500"/>
                                        <p:tgtEl>
                                          <p:spTgt spid="22"/>
                                        </p:tgtEl>
                                      </p:cBhvr>
                                    </p:animEffect>
                                  </p:childTnLst>
                                </p:cTn>
                              </p:par>
                            </p:childTnLst>
                          </p:cTn>
                        </p:par>
                        <p:par>
                          <p:cTn id="94" fill="hold">
                            <p:stCondLst>
                              <p:cond delay="5500"/>
                            </p:stCondLst>
                            <p:childTnLst>
                              <p:par>
                                <p:cTn id="95" presetID="22" presetClass="entr" presetSubtype="8" fill="hold"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left)">
                                      <p:cBhvr>
                                        <p:cTn id="97" dur="500"/>
                                        <p:tgtEl>
                                          <p:spTgt spid="23"/>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right)">
                                      <p:cBhvr>
                                        <p:cTn id="100" dur="500"/>
                                        <p:tgtEl>
                                          <p:spTgt spid="24"/>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wipe(right)">
                                      <p:cBhvr>
                                        <p:cTn id="103" dur="500"/>
                                        <p:tgtEl>
                                          <p:spTgt spid="25"/>
                                        </p:tgtEl>
                                      </p:cBhvr>
                                    </p:animEffect>
                                  </p:childTnLst>
                                </p:cTn>
                              </p:par>
                            </p:childTnLst>
                          </p:cTn>
                        </p:par>
                        <p:par>
                          <p:cTn id="104" fill="hold">
                            <p:stCondLst>
                              <p:cond delay="6000"/>
                            </p:stCondLst>
                            <p:childTnLst>
                              <p:par>
                                <p:cTn id="105" presetID="10" presetClass="entr" presetSubtype="0" fill="hold" grpId="0" nodeType="after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500"/>
                                        <p:tgtEl>
                                          <p:spTgt spid="17"/>
                                        </p:tgtEl>
                                      </p:cBhvr>
                                    </p:animEffect>
                                  </p:childTnLst>
                                </p:cTn>
                              </p:par>
                            </p:childTnLst>
                          </p:cTn>
                        </p:par>
                        <p:par>
                          <p:cTn id="108" fill="hold">
                            <p:stCondLst>
                              <p:cond delay="6500"/>
                            </p:stCondLst>
                            <p:childTnLst>
                              <p:par>
                                <p:cTn id="109" presetID="16" presetClass="entr" presetSubtype="42" fill="hold" nodeType="after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barn(outHorizontal)">
                                      <p:cBhvr>
                                        <p:cTn id="111" dur="500"/>
                                        <p:tgtEl>
                                          <p:spTgt spid="26"/>
                                        </p:tgtEl>
                                      </p:cBhvr>
                                    </p:animEffect>
                                  </p:childTnLst>
                                </p:cTn>
                              </p:par>
                            </p:childTnLst>
                          </p:cTn>
                        </p:par>
                        <p:par>
                          <p:cTn id="112" fill="hold">
                            <p:stCondLst>
                              <p:cond delay="7000"/>
                            </p:stCondLst>
                            <p:childTnLst>
                              <p:par>
                                <p:cTn id="113" presetID="22" presetClass="entr" presetSubtype="8" fill="hold"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left)">
                                      <p:cBhvr>
                                        <p:cTn id="115" dur="500"/>
                                        <p:tgtEl>
                                          <p:spTgt spid="27"/>
                                        </p:tgtEl>
                                      </p:cBhvr>
                                    </p:animEffect>
                                  </p:childTnLst>
                                </p:cTn>
                              </p:par>
                              <p:par>
                                <p:cTn id="116" presetID="22" presetClass="entr" presetSubtype="2" fill="hold" grpId="0" nodeType="with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wipe(right)">
                                      <p:cBhvr>
                                        <p:cTn id="118" dur="500"/>
                                        <p:tgtEl>
                                          <p:spTgt spid="28"/>
                                        </p:tgtEl>
                                      </p:cBhvr>
                                    </p:animEffect>
                                  </p:childTnLst>
                                </p:cTn>
                              </p:par>
                              <p:par>
                                <p:cTn id="119" presetID="22" presetClass="entr" presetSubtype="2" fill="hold" grpId="0" nodeType="with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wipe(right)">
                                      <p:cBhvr>
                                        <p:cTn id="1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2" grpId="0"/>
      <p:bldP spid="13" grpId="0"/>
      <p:bldP spid="14" grpId="0"/>
      <p:bldP spid="15" grpId="0"/>
      <p:bldP spid="16" grpId="0"/>
      <p:bldP spid="17" grpId="0"/>
      <p:bldP spid="24" grpId="0"/>
      <p:bldP spid="25" grpId="0"/>
      <p:bldP spid="28" grpId="0"/>
      <p:bldP spid="29" grpId="0"/>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27802" y="136618"/>
            <a:ext cx="5154038" cy="5056898"/>
          </a:xfrm>
          <a:prstGeom prst="rect">
            <a:avLst/>
          </a:prstGeom>
        </p:spPr>
      </p:pic>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84338" y="5795433"/>
            <a:ext cx="873280" cy="873276"/>
            <a:chOff x="1174007" y="954462"/>
            <a:chExt cx="1329951" cy="1329951"/>
          </a:xfrm>
          <a:solidFill>
            <a:schemeClr val="bg1"/>
          </a:solidFill>
        </p:grpSpPr>
        <p:sp>
          <p:nvSpPr>
            <p:cNvPr id="5" name="矩形 4"/>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 name="矩形 5"/>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7" name="矩形 6"/>
          <p:cNvSpPr/>
          <p:nvPr/>
        </p:nvSpPr>
        <p:spPr>
          <a:xfrm>
            <a:off x="5895909" y="4318027"/>
            <a:ext cx="5070208" cy="584775"/>
          </a:xfrm>
          <a:prstGeom prst="rect">
            <a:avLst/>
          </a:prstGeom>
          <a:noFill/>
        </p:spPr>
        <p:txBody>
          <a:bodyPr wrap="square">
            <a:spAutoFit/>
          </a:bodyPr>
          <a:lstStyle/>
          <a:p>
            <a:r>
              <a:rPr lang="en-US" altLang="zh-CN" sz="3200" b="1" dirty="0" smtClean="0">
                <a:solidFill>
                  <a:srgbClr val="C00000"/>
                </a:solidFill>
                <a:latin typeface="DejaVu Sans" panose="020B0603030804020204" pitchFamily="34" charset="0"/>
                <a:cs typeface="DejaVu Sans" panose="020B0603030804020204" pitchFamily="34" charset="0"/>
              </a:rPr>
              <a:t>THANKS FOR WATCHING</a:t>
            </a:r>
            <a:endParaRPr lang="zh-CN" altLang="en-US" sz="3200" b="1" dirty="0">
              <a:solidFill>
                <a:srgbClr val="C00000"/>
              </a:solidFill>
              <a:latin typeface="DejaVu Sans" panose="020B0603030804020204" pitchFamily="34" charset="0"/>
              <a:cs typeface="DejaVu Sans" panose="020B0603030804020204" pitchFamily="34" charset="0"/>
            </a:endParaRPr>
          </a:p>
        </p:txBody>
      </p:sp>
      <p:sp>
        <p:nvSpPr>
          <p:cNvPr id="8" name="文本框 24"/>
          <p:cNvSpPr txBox="1">
            <a:spLocks noChangeArrowheads="1"/>
          </p:cNvSpPr>
          <p:nvPr/>
        </p:nvSpPr>
        <p:spPr bwMode="auto">
          <a:xfrm>
            <a:off x="5895909" y="3654916"/>
            <a:ext cx="5070208" cy="84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800" dirty="0" smtClean="0">
                <a:solidFill>
                  <a:schemeClr val="tx1">
                    <a:lumMod val="65000"/>
                    <a:lumOff val="35000"/>
                  </a:schemeClr>
                </a:solidFill>
                <a:latin typeface="微软雅黑" panose="020B0503020204020204" pitchFamily="34" charset="-122"/>
                <a:ea typeface="微软雅黑" panose="020B0503020204020204" pitchFamily="34" charset="-122"/>
              </a:rPr>
              <a:t>感谢观看</a:t>
            </a:r>
            <a:endParaRPr lang="zh-CN" altLang="en-US" sz="4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TextBox 57"/>
          <p:cNvSpPr txBox="1"/>
          <p:nvPr/>
        </p:nvSpPr>
        <p:spPr>
          <a:xfrm>
            <a:off x="1257619" y="6044628"/>
            <a:ext cx="5378403" cy="400110"/>
          </a:xfrm>
          <a:prstGeom prst="rect">
            <a:avLst/>
          </a:prstGeom>
          <a:noFill/>
        </p:spPr>
        <p:txBody>
          <a:bodyPr wrap="square" rtlCol="0">
            <a:spAutoFit/>
          </a:bodyPr>
          <a:lstStyle/>
          <a:p>
            <a:r>
              <a:rPr lang="zh-CN" altLang="en-US" sz="2000" dirty="0">
                <a:solidFill>
                  <a:schemeClr val="bg1"/>
                </a:solidFill>
              </a:rPr>
              <a:t>无德者不能为</a:t>
            </a:r>
            <a:r>
              <a:rPr lang="zh-CN" altLang="en-US" sz="2000" dirty="0" smtClean="0">
                <a:solidFill>
                  <a:schemeClr val="bg1"/>
                </a:solidFill>
              </a:rPr>
              <a:t>医，有</a:t>
            </a:r>
            <a:r>
              <a:rPr lang="zh-CN" altLang="en-US" sz="2000" dirty="0">
                <a:solidFill>
                  <a:schemeClr val="bg1"/>
                </a:solidFill>
              </a:rPr>
              <a:t>品者方能济世</a:t>
            </a:r>
            <a:endParaRPr lang="id-ID"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5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Scale>
                                      <p:cBhvr>
                                        <p:cTn id="1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
                                        </p:tgtEl>
                                        <p:attrNameLst>
                                          <p:attrName>ppt_x</p:attrName>
                                          <p:attrName>ppt_y</p:attrName>
                                        </p:attrNameLst>
                                      </p:cBhvr>
                                    </p:animMotion>
                                    <p:animEffect transition="in" filter="fade">
                                      <p:cBhvr>
                                        <p:cTn id="19" dur="1000"/>
                                        <p:tgtEl>
                                          <p:spTgt spid="2"/>
                                        </p:tgtEl>
                                      </p:cBhvr>
                                    </p:animEffect>
                                  </p:childTnLst>
                                </p:cTn>
                              </p:par>
                            </p:childTnLst>
                          </p:cTn>
                        </p:par>
                        <p:par>
                          <p:cTn id="20" fill="hold">
                            <p:stCondLst>
                              <p:cond delay="12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by="(-#ppt_w*2)" calcmode="lin" valueType="num">
                                      <p:cBhvr rctx="PPT">
                                        <p:cTn id="23" dur="500" autoRev="1" fill="hold">
                                          <p:stCondLst>
                                            <p:cond delay="0"/>
                                          </p:stCondLst>
                                        </p:cTn>
                                        <p:tgtEl>
                                          <p:spTgt spid="8"/>
                                        </p:tgtEl>
                                        <p:attrNameLst>
                                          <p:attrName>ppt_w</p:attrName>
                                        </p:attrNameLst>
                                      </p:cBhvr>
                                    </p:anim>
                                    <p:anim by="(#ppt_w*0.50)" calcmode="lin" valueType="num">
                                      <p:cBhvr>
                                        <p:cTn id="24" dur="500" decel="50000" autoRev="1" fill="hold">
                                          <p:stCondLst>
                                            <p:cond delay="0"/>
                                          </p:stCondLst>
                                        </p:cTn>
                                        <p:tgtEl>
                                          <p:spTgt spid="8"/>
                                        </p:tgtEl>
                                        <p:attrNameLst>
                                          <p:attrName>ppt_x</p:attrName>
                                        </p:attrNameLst>
                                      </p:cBhvr>
                                    </p:anim>
                                    <p:anim from="(-#ppt_h/2)" to="(#ppt_y)" calcmode="lin" valueType="num">
                                      <p:cBhvr>
                                        <p:cTn id="25" dur="1000" fill="hold">
                                          <p:stCondLst>
                                            <p:cond delay="0"/>
                                          </p:stCondLst>
                                        </p:cTn>
                                        <p:tgtEl>
                                          <p:spTgt spid="8"/>
                                        </p:tgtEl>
                                        <p:attrNameLst>
                                          <p:attrName>ppt_y</p:attrName>
                                        </p:attrNameLst>
                                      </p:cBhvr>
                                    </p:anim>
                                    <p:animRot by="21600000">
                                      <p:cBhvr>
                                        <p:cTn id="26" dur="1000" fill="hold">
                                          <p:stCondLst>
                                            <p:cond delay="0"/>
                                          </p:stCondLst>
                                        </p:cTn>
                                        <p:tgtEl>
                                          <p:spTgt spid="8"/>
                                        </p:tgtEl>
                                        <p:attrNameLst>
                                          <p:attrName>r</p:attrName>
                                        </p:attrNameLst>
                                      </p:cBhvr>
                                    </p:animRo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38" name="组合 1437"/>
          <p:cNvGrpSpPr/>
          <p:nvPr/>
        </p:nvGrpSpPr>
        <p:grpSpPr>
          <a:xfrm>
            <a:off x="8841329" y="1066860"/>
            <a:ext cx="280199" cy="426324"/>
            <a:chOff x="6600826" y="492126"/>
            <a:chExt cx="590550" cy="898525"/>
          </a:xfrm>
          <a:solidFill>
            <a:srgbClr val="E7E6E6">
              <a:lumMod val="50000"/>
            </a:srgbClr>
          </a:solidFill>
        </p:grpSpPr>
        <p:sp>
          <p:nvSpPr>
            <p:cNvPr id="1439" name="Freeform 61"/>
            <p:cNvSpPr/>
            <p:nvPr/>
          </p:nvSpPr>
          <p:spPr bwMode="auto">
            <a:xfrm>
              <a:off x="6600826" y="503238"/>
              <a:ext cx="531813" cy="887413"/>
            </a:xfrm>
            <a:custGeom>
              <a:avLst/>
              <a:gdLst>
                <a:gd name="T0" fmla="*/ 116 w 182"/>
                <a:gd name="T1" fmla="*/ 216 h 303"/>
                <a:gd name="T2" fmla="*/ 105 w 182"/>
                <a:gd name="T3" fmla="*/ 215 h 303"/>
                <a:gd name="T4" fmla="*/ 46 w 182"/>
                <a:gd name="T5" fmla="*/ 94 h 303"/>
                <a:gd name="T6" fmla="*/ 50 w 182"/>
                <a:gd name="T7" fmla="*/ 83 h 303"/>
                <a:gd name="T8" fmla="*/ 68 w 182"/>
                <a:gd name="T9" fmla="*/ 83 h 303"/>
                <a:gd name="T10" fmla="*/ 49 w 182"/>
                <a:gd name="T11" fmla="*/ 0 h 303"/>
                <a:gd name="T12" fmla="*/ 3 w 182"/>
                <a:gd name="T13" fmla="*/ 24 h 303"/>
                <a:gd name="T14" fmla="*/ 6 w 182"/>
                <a:gd name="T15" fmla="*/ 93 h 303"/>
                <a:gd name="T16" fmla="*/ 55 w 182"/>
                <a:gd name="T17" fmla="*/ 216 h 303"/>
                <a:gd name="T18" fmla="*/ 135 w 182"/>
                <a:gd name="T19" fmla="*/ 287 h 303"/>
                <a:gd name="T20" fmla="*/ 182 w 182"/>
                <a:gd name="T21" fmla="*/ 267 h 303"/>
                <a:gd name="T22" fmla="*/ 126 w 182"/>
                <a:gd name="T23" fmla="*/ 203 h 303"/>
                <a:gd name="T24" fmla="*/ 116 w 182"/>
                <a:gd name="T25" fmla="*/ 2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303">
                  <a:moveTo>
                    <a:pt x="116" y="216"/>
                  </a:moveTo>
                  <a:cubicBezTo>
                    <a:pt x="109" y="222"/>
                    <a:pt x="105" y="215"/>
                    <a:pt x="105" y="215"/>
                  </a:cubicBezTo>
                  <a:cubicBezTo>
                    <a:pt x="105" y="215"/>
                    <a:pt x="51" y="105"/>
                    <a:pt x="46" y="94"/>
                  </a:cubicBezTo>
                  <a:cubicBezTo>
                    <a:pt x="42" y="84"/>
                    <a:pt x="50" y="83"/>
                    <a:pt x="50" y="83"/>
                  </a:cubicBezTo>
                  <a:cubicBezTo>
                    <a:pt x="68" y="83"/>
                    <a:pt x="68" y="83"/>
                    <a:pt x="68" y="83"/>
                  </a:cubicBezTo>
                  <a:cubicBezTo>
                    <a:pt x="49" y="0"/>
                    <a:pt x="49" y="0"/>
                    <a:pt x="49" y="0"/>
                  </a:cubicBezTo>
                  <a:cubicBezTo>
                    <a:pt x="49" y="0"/>
                    <a:pt x="6" y="4"/>
                    <a:pt x="3" y="24"/>
                  </a:cubicBezTo>
                  <a:cubicBezTo>
                    <a:pt x="2" y="30"/>
                    <a:pt x="0" y="51"/>
                    <a:pt x="6" y="93"/>
                  </a:cubicBezTo>
                  <a:cubicBezTo>
                    <a:pt x="11" y="128"/>
                    <a:pt x="30" y="183"/>
                    <a:pt x="55" y="216"/>
                  </a:cubicBezTo>
                  <a:cubicBezTo>
                    <a:pt x="78" y="246"/>
                    <a:pt x="101" y="267"/>
                    <a:pt x="135" y="287"/>
                  </a:cubicBezTo>
                  <a:cubicBezTo>
                    <a:pt x="163" y="303"/>
                    <a:pt x="182" y="267"/>
                    <a:pt x="182" y="267"/>
                  </a:cubicBezTo>
                  <a:cubicBezTo>
                    <a:pt x="126" y="203"/>
                    <a:pt x="126" y="203"/>
                    <a:pt x="126" y="203"/>
                  </a:cubicBezTo>
                  <a:cubicBezTo>
                    <a:pt x="126" y="203"/>
                    <a:pt x="122" y="210"/>
                    <a:pt x="116" y="2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0" name="Freeform 62"/>
            <p:cNvSpPr/>
            <p:nvPr/>
          </p:nvSpPr>
          <p:spPr bwMode="auto">
            <a:xfrm>
              <a:off x="6764338" y="492126"/>
              <a:ext cx="103188" cy="254000"/>
            </a:xfrm>
            <a:custGeom>
              <a:avLst/>
              <a:gdLst>
                <a:gd name="T0" fmla="*/ 33 w 35"/>
                <a:gd name="T1" fmla="*/ 71 h 87"/>
                <a:gd name="T2" fmla="*/ 20 w 35"/>
                <a:gd name="T3" fmla="*/ 7 h 87"/>
                <a:gd name="T4" fmla="*/ 0 w 35"/>
                <a:gd name="T5" fmla="*/ 2 h 87"/>
                <a:gd name="T6" fmla="*/ 19 w 35"/>
                <a:gd name="T7" fmla="*/ 87 h 87"/>
                <a:gd name="T8" fmla="*/ 33 w 35"/>
                <a:gd name="T9" fmla="*/ 71 h 87"/>
              </a:gdLst>
              <a:ahLst/>
              <a:cxnLst>
                <a:cxn ang="0">
                  <a:pos x="T0" y="T1"/>
                </a:cxn>
                <a:cxn ang="0">
                  <a:pos x="T2" y="T3"/>
                </a:cxn>
                <a:cxn ang="0">
                  <a:pos x="T4" y="T5"/>
                </a:cxn>
                <a:cxn ang="0">
                  <a:pos x="T6" y="T7"/>
                </a:cxn>
                <a:cxn ang="0">
                  <a:pos x="T8" y="T9"/>
                </a:cxn>
              </a:cxnLst>
              <a:rect l="0" t="0" r="r" b="b"/>
              <a:pathLst>
                <a:path w="35" h="87">
                  <a:moveTo>
                    <a:pt x="33" y="71"/>
                  </a:moveTo>
                  <a:cubicBezTo>
                    <a:pt x="33" y="71"/>
                    <a:pt x="22" y="15"/>
                    <a:pt x="20" y="7"/>
                  </a:cubicBezTo>
                  <a:cubicBezTo>
                    <a:pt x="17" y="0"/>
                    <a:pt x="0" y="2"/>
                    <a:pt x="0" y="2"/>
                  </a:cubicBezTo>
                  <a:cubicBezTo>
                    <a:pt x="19" y="87"/>
                    <a:pt x="19" y="87"/>
                    <a:pt x="19" y="87"/>
                  </a:cubicBezTo>
                  <a:cubicBezTo>
                    <a:pt x="19" y="87"/>
                    <a:pt x="35" y="81"/>
                    <a:pt x="33"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1" name="Freeform 63"/>
            <p:cNvSpPr/>
            <p:nvPr/>
          </p:nvSpPr>
          <p:spPr bwMode="auto">
            <a:xfrm>
              <a:off x="6983413" y="1054101"/>
              <a:ext cx="207963" cy="215900"/>
            </a:xfrm>
            <a:custGeom>
              <a:avLst/>
              <a:gdLst>
                <a:gd name="T0" fmla="*/ 22 w 71"/>
                <a:gd name="T1" fmla="*/ 6 h 74"/>
                <a:gd name="T2" fmla="*/ 0 w 71"/>
                <a:gd name="T3" fmla="*/ 9 h 74"/>
                <a:gd name="T4" fmla="*/ 56 w 71"/>
                <a:gd name="T5" fmla="*/ 74 h 74"/>
                <a:gd name="T6" fmla="*/ 62 w 71"/>
                <a:gd name="T7" fmla="*/ 52 h 74"/>
                <a:gd name="T8" fmla="*/ 22 w 71"/>
                <a:gd name="T9" fmla="*/ 6 h 74"/>
              </a:gdLst>
              <a:ahLst/>
              <a:cxnLst>
                <a:cxn ang="0">
                  <a:pos x="T0" y="T1"/>
                </a:cxn>
                <a:cxn ang="0">
                  <a:pos x="T2" y="T3"/>
                </a:cxn>
                <a:cxn ang="0">
                  <a:pos x="T4" y="T5"/>
                </a:cxn>
                <a:cxn ang="0">
                  <a:pos x="T6" y="T7"/>
                </a:cxn>
                <a:cxn ang="0">
                  <a:pos x="T8" y="T9"/>
                </a:cxn>
              </a:cxnLst>
              <a:rect l="0" t="0" r="r" b="b"/>
              <a:pathLst>
                <a:path w="71" h="74">
                  <a:moveTo>
                    <a:pt x="22" y="6"/>
                  </a:moveTo>
                  <a:cubicBezTo>
                    <a:pt x="16" y="0"/>
                    <a:pt x="0" y="9"/>
                    <a:pt x="0" y="9"/>
                  </a:cubicBezTo>
                  <a:cubicBezTo>
                    <a:pt x="56" y="74"/>
                    <a:pt x="56" y="74"/>
                    <a:pt x="56" y="74"/>
                  </a:cubicBezTo>
                  <a:cubicBezTo>
                    <a:pt x="56" y="74"/>
                    <a:pt x="71" y="62"/>
                    <a:pt x="62" y="52"/>
                  </a:cubicBezTo>
                  <a:cubicBezTo>
                    <a:pt x="62" y="52"/>
                    <a:pt x="28" y="13"/>
                    <a:pt x="2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42" name="Freeform 64"/>
          <p:cNvSpPr>
            <a:spLocks noEditPoints="1"/>
          </p:cNvSpPr>
          <p:nvPr/>
        </p:nvSpPr>
        <p:spPr bwMode="auto">
          <a:xfrm>
            <a:off x="5854334" y="1155741"/>
            <a:ext cx="393936" cy="248563"/>
          </a:xfrm>
          <a:custGeom>
            <a:avLst/>
            <a:gdLst>
              <a:gd name="T0" fmla="*/ 208 w 284"/>
              <a:gd name="T1" fmla="*/ 75 h 179"/>
              <a:gd name="T2" fmla="*/ 187 w 284"/>
              <a:gd name="T3" fmla="*/ 30 h 179"/>
              <a:gd name="T4" fmla="*/ 209 w 284"/>
              <a:gd name="T5" fmla="*/ 18 h 179"/>
              <a:gd name="T6" fmla="*/ 157 w 284"/>
              <a:gd name="T7" fmla="*/ 12 h 179"/>
              <a:gd name="T8" fmla="*/ 174 w 284"/>
              <a:gd name="T9" fmla="*/ 27 h 179"/>
              <a:gd name="T10" fmla="*/ 100 w 284"/>
              <a:gd name="T11" fmla="*/ 40 h 179"/>
              <a:gd name="T12" fmla="*/ 100 w 284"/>
              <a:gd name="T13" fmla="*/ 11 h 179"/>
              <a:gd name="T14" fmla="*/ 121 w 284"/>
              <a:gd name="T15" fmla="*/ 9 h 179"/>
              <a:gd name="T16" fmla="*/ 122 w 284"/>
              <a:gd name="T17" fmla="*/ 6 h 179"/>
              <a:gd name="T18" fmla="*/ 121 w 284"/>
              <a:gd name="T19" fmla="*/ 2 h 179"/>
              <a:gd name="T20" fmla="*/ 118 w 284"/>
              <a:gd name="T21" fmla="*/ 0 h 179"/>
              <a:gd name="T22" fmla="*/ 72 w 284"/>
              <a:gd name="T23" fmla="*/ 4 h 179"/>
              <a:gd name="T24" fmla="*/ 72 w 284"/>
              <a:gd name="T25" fmla="*/ 9 h 179"/>
              <a:gd name="T26" fmla="*/ 86 w 284"/>
              <a:gd name="T27" fmla="*/ 11 h 179"/>
              <a:gd name="T28" fmla="*/ 77 w 284"/>
              <a:gd name="T29" fmla="*/ 74 h 179"/>
              <a:gd name="T30" fmla="*/ 1 w 284"/>
              <a:gd name="T31" fmla="*/ 118 h 179"/>
              <a:gd name="T32" fmla="*/ 18 w 284"/>
              <a:gd name="T33" fmla="*/ 163 h 179"/>
              <a:gd name="T34" fmla="*/ 73 w 284"/>
              <a:gd name="T35" fmla="*/ 174 h 179"/>
              <a:gd name="T36" fmla="*/ 100 w 284"/>
              <a:gd name="T37" fmla="*/ 95 h 179"/>
              <a:gd name="T38" fmla="*/ 93 w 284"/>
              <a:gd name="T39" fmla="*/ 63 h 179"/>
              <a:gd name="T40" fmla="*/ 176 w 284"/>
              <a:gd name="T41" fmla="*/ 132 h 179"/>
              <a:gd name="T42" fmla="*/ 230 w 284"/>
              <a:gd name="T43" fmla="*/ 178 h 179"/>
              <a:gd name="T44" fmla="*/ 230 w 284"/>
              <a:gd name="T45" fmla="*/ 70 h 179"/>
              <a:gd name="T46" fmla="*/ 61 w 284"/>
              <a:gd name="T47" fmla="*/ 163 h 179"/>
              <a:gd name="T48" fmla="*/ 32 w 284"/>
              <a:gd name="T49" fmla="*/ 89 h 179"/>
              <a:gd name="T50" fmla="*/ 70 w 284"/>
              <a:gd name="T51" fmla="*/ 94 h 179"/>
              <a:gd name="T52" fmla="*/ 53 w 284"/>
              <a:gd name="T53" fmla="*/ 130 h 179"/>
              <a:gd name="T54" fmla="*/ 61 w 284"/>
              <a:gd name="T55" fmla="*/ 130 h 179"/>
              <a:gd name="T56" fmla="*/ 82 w 284"/>
              <a:gd name="T57" fmla="*/ 95 h 179"/>
              <a:gd name="T58" fmla="*/ 205 w 284"/>
              <a:gd name="T59" fmla="*/ 93 h 179"/>
              <a:gd name="T60" fmla="*/ 190 w 284"/>
              <a:gd name="T61" fmla="*/ 119 h 179"/>
              <a:gd name="T62" fmla="*/ 99 w 284"/>
              <a:gd name="T63" fmla="*/ 51 h 179"/>
              <a:gd name="T64" fmla="*/ 152 w 284"/>
              <a:gd name="T65" fmla="*/ 112 h 179"/>
              <a:gd name="T66" fmla="*/ 162 w 284"/>
              <a:gd name="T67" fmla="*/ 119 h 179"/>
              <a:gd name="T68" fmla="*/ 180 w 284"/>
              <a:gd name="T69" fmla="*/ 57 h 179"/>
              <a:gd name="T70" fmla="*/ 177 w 284"/>
              <a:gd name="T71" fmla="*/ 119 h 179"/>
              <a:gd name="T72" fmla="*/ 230 w 284"/>
              <a:gd name="T73" fmla="*/ 165 h 179"/>
              <a:gd name="T74" fmla="*/ 236 w 284"/>
              <a:gd name="T75" fmla="*/ 132 h 179"/>
              <a:gd name="T76" fmla="*/ 239 w 284"/>
              <a:gd name="T77" fmla="*/ 120 h 179"/>
              <a:gd name="T78" fmla="*/ 230 w 284"/>
              <a:gd name="T79" fmla="*/ 84 h 179"/>
              <a:gd name="T80" fmla="*/ 230 w 284"/>
              <a:gd name="T81" fmla="*/ 16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179">
                <a:moveTo>
                  <a:pt x="230" y="70"/>
                </a:moveTo>
                <a:cubicBezTo>
                  <a:pt x="222" y="70"/>
                  <a:pt x="215" y="72"/>
                  <a:pt x="208" y="75"/>
                </a:cubicBezTo>
                <a:cubicBezTo>
                  <a:pt x="184" y="42"/>
                  <a:pt x="184" y="42"/>
                  <a:pt x="184" y="42"/>
                </a:cubicBezTo>
                <a:cubicBezTo>
                  <a:pt x="187" y="30"/>
                  <a:pt x="187" y="30"/>
                  <a:pt x="187" y="30"/>
                </a:cubicBezTo>
                <a:cubicBezTo>
                  <a:pt x="187" y="30"/>
                  <a:pt x="201" y="32"/>
                  <a:pt x="202" y="32"/>
                </a:cubicBezTo>
                <a:cubicBezTo>
                  <a:pt x="208" y="28"/>
                  <a:pt x="210" y="22"/>
                  <a:pt x="209" y="18"/>
                </a:cubicBezTo>
                <a:cubicBezTo>
                  <a:pt x="208" y="14"/>
                  <a:pt x="202" y="9"/>
                  <a:pt x="201" y="9"/>
                </a:cubicBezTo>
                <a:cubicBezTo>
                  <a:pt x="157" y="12"/>
                  <a:pt x="157" y="12"/>
                  <a:pt x="157" y="12"/>
                </a:cubicBezTo>
                <a:cubicBezTo>
                  <a:pt x="157" y="19"/>
                  <a:pt x="157" y="19"/>
                  <a:pt x="157" y="19"/>
                </a:cubicBezTo>
                <a:cubicBezTo>
                  <a:pt x="174" y="27"/>
                  <a:pt x="174" y="27"/>
                  <a:pt x="174" y="27"/>
                </a:cubicBezTo>
                <a:cubicBezTo>
                  <a:pt x="171" y="40"/>
                  <a:pt x="171" y="40"/>
                  <a:pt x="171" y="40"/>
                </a:cubicBezTo>
                <a:cubicBezTo>
                  <a:pt x="100" y="40"/>
                  <a:pt x="100" y="40"/>
                  <a:pt x="100" y="40"/>
                </a:cubicBezTo>
                <a:cubicBezTo>
                  <a:pt x="107" y="19"/>
                  <a:pt x="107" y="19"/>
                  <a:pt x="107" y="19"/>
                </a:cubicBezTo>
                <a:cubicBezTo>
                  <a:pt x="107" y="15"/>
                  <a:pt x="103" y="11"/>
                  <a:pt x="100" y="11"/>
                </a:cubicBezTo>
                <a:cubicBezTo>
                  <a:pt x="107" y="10"/>
                  <a:pt x="113" y="10"/>
                  <a:pt x="120" y="10"/>
                </a:cubicBezTo>
                <a:cubicBezTo>
                  <a:pt x="121" y="9"/>
                  <a:pt x="121" y="9"/>
                  <a:pt x="121" y="9"/>
                </a:cubicBezTo>
                <a:cubicBezTo>
                  <a:pt x="122" y="8"/>
                  <a:pt x="122" y="8"/>
                  <a:pt x="122" y="8"/>
                </a:cubicBezTo>
                <a:cubicBezTo>
                  <a:pt x="122" y="6"/>
                  <a:pt x="122" y="6"/>
                  <a:pt x="122" y="6"/>
                </a:cubicBezTo>
                <a:cubicBezTo>
                  <a:pt x="122" y="3"/>
                  <a:pt x="122" y="3"/>
                  <a:pt x="122" y="3"/>
                </a:cubicBezTo>
                <a:cubicBezTo>
                  <a:pt x="121" y="2"/>
                  <a:pt x="121" y="2"/>
                  <a:pt x="121" y="2"/>
                </a:cubicBezTo>
                <a:cubicBezTo>
                  <a:pt x="120" y="1"/>
                  <a:pt x="120" y="1"/>
                  <a:pt x="120" y="1"/>
                </a:cubicBezTo>
                <a:cubicBezTo>
                  <a:pt x="118" y="0"/>
                  <a:pt x="118" y="0"/>
                  <a:pt x="118" y="0"/>
                </a:cubicBezTo>
                <a:cubicBezTo>
                  <a:pt x="73" y="2"/>
                  <a:pt x="73" y="2"/>
                  <a:pt x="73" y="2"/>
                </a:cubicBezTo>
                <a:cubicBezTo>
                  <a:pt x="72" y="4"/>
                  <a:pt x="72" y="4"/>
                  <a:pt x="72" y="4"/>
                </a:cubicBezTo>
                <a:cubicBezTo>
                  <a:pt x="71" y="7"/>
                  <a:pt x="71" y="7"/>
                  <a:pt x="71" y="7"/>
                </a:cubicBezTo>
                <a:cubicBezTo>
                  <a:pt x="72" y="9"/>
                  <a:pt x="72" y="9"/>
                  <a:pt x="72" y="9"/>
                </a:cubicBezTo>
                <a:cubicBezTo>
                  <a:pt x="75" y="11"/>
                  <a:pt x="75" y="11"/>
                  <a:pt x="75" y="11"/>
                </a:cubicBezTo>
                <a:cubicBezTo>
                  <a:pt x="86" y="11"/>
                  <a:pt x="86" y="11"/>
                  <a:pt x="86" y="11"/>
                </a:cubicBezTo>
                <a:cubicBezTo>
                  <a:pt x="90" y="12"/>
                  <a:pt x="94" y="15"/>
                  <a:pt x="94" y="20"/>
                </a:cubicBezTo>
                <a:cubicBezTo>
                  <a:pt x="88" y="38"/>
                  <a:pt x="83" y="56"/>
                  <a:pt x="77" y="74"/>
                </a:cubicBezTo>
                <a:cubicBezTo>
                  <a:pt x="77" y="74"/>
                  <a:pt x="52" y="62"/>
                  <a:pt x="27" y="77"/>
                </a:cubicBezTo>
                <a:cubicBezTo>
                  <a:pt x="8" y="88"/>
                  <a:pt x="2" y="104"/>
                  <a:pt x="1" y="118"/>
                </a:cubicBezTo>
                <a:cubicBezTo>
                  <a:pt x="0" y="123"/>
                  <a:pt x="1" y="128"/>
                  <a:pt x="2" y="132"/>
                </a:cubicBezTo>
                <a:cubicBezTo>
                  <a:pt x="3" y="141"/>
                  <a:pt x="8" y="154"/>
                  <a:pt x="18" y="163"/>
                </a:cubicBezTo>
                <a:cubicBezTo>
                  <a:pt x="30" y="174"/>
                  <a:pt x="51" y="179"/>
                  <a:pt x="65" y="175"/>
                </a:cubicBezTo>
                <a:cubicBezTo>
                  <a:pt x="68" y="175"/>
                  <a:pt x="70" y="174"/>
                  <a:pt x="73" y="174"/>
                </a:cubicBezTo>
                <a:cubicBezTo>
                  <a:pt x="94" y="166"/>
                  <a:pt x="104" y="150"/>
                  <a:pt x="108" y="129"/>
                </a:cubicBezTo>
                <a:cubicBezTo>
                  <a:pt x="110" y="118"/>
                  <a:pt x="106" y="105"/>
                  <a:pt x="100" y="95"/>
                </a:cubicBezTo>
                <a:cubicBezTo>
                  <a:pt x="95" y="86"/>
                  <a:pt x="87" y="80"/>
                  <a:pt x="87" y="80"/>
                </a:cubicBezTo>
                <a:cubicBezTo>
                  <a:pt x="93" y="63"/>
                  <a:pt x="93" y="63"/>
                  <a:pt x="93" y="63"/>
                </a:cubicBezTo>
                <a:cubicBezTo>
                  <a:pt x="151" y="132"/>
                  <a:pt x="151" y="132"/>
                  <a:pt x="151" y="132"/>
                </a:cubicBezTo>
                <a:cubicBezTo>
                  <a:pt x="176" y="132"/>
                  <a:pt x="176" y="132"/>
                  <a:pt x="176" y="132"/>
                </a:cubicBezTo>
                <a:cubicBezTo>
                  <a:pt x="177" y="132"/>
                  <a:pt x="177" y="132"/>
                  <a:pt x="177" y="132"/>
                </a:cubicBezTo>
                <a:cubicBezTo>
                  <a:pt x="181" y="158"/>
                  <a:pt x="203" y="178"/>
                  <a:pt x="230" y="178"/>
                </a:cubicBezTo>
                <a:cubicBezTo>
                  <a:pt x="260" y="178"/>
                  <a:pt x="284" y="154"/>
                  <a:pt x="284" y="124"/>
                </a:cubicBezTo>
                <a:cubicBezTo>
                  <a:pt x="284" y="94"/>
                  <a:pt x="260" y="70"/>
                  <a:pt x="230" y="70"/>
                </a:cubicBezTo>
                <a:close/>
                <a:moveTo>
                  <a:pt x="94" y="127"/>
                </a:moveTo>
                <a:cubicBezTo>
                  <a:pt x="92" y="147"/>
                  <a:pt x="79" y="159"/>
                  <a:pt x="61" y="163"/>
                </a:cubicBezTo>
                <a:cubicBezTo>
                  <a:pt x="43" y="166"/>
                  <a:pt x="26" y="155"/>
                  <a:pt x="18" y="141"/>
                </a:cubicBezTo>
                <a:cubicBezTo>
                  <a:pt x="11" y="127"/>
                  <a:pt x="12" y="102"/>
                  <a:pt x="32" y="89"/>
                </a:cubicBezTo>
                <a:cubicBezTo>
                  <a:pt x="52" y="76"/>
                  <a:pt x="73" y="87"/>
                  <a:pt x="73" y="87"/>
                </a:cubicBezTo>
                <a:cubicBezTo>
                  <a:pt x="73" y="87"/>
                  <a:pt x="72" y="89"/>
                  <a:pt x="70" y="94"/>
                </a:cubicBezTo>
                <a:cubicBezTo>
                  <a:pt x="67" y="99"/>
                  <a:pt x="56" y="119"/>
                  <a:pt x="51" y="125"/>
                </a:cubicBezTo>
                <a:cubicBezTo>
                  <a:pt x="49" y="126"/>
                  <a:pt x="51" y="129"/>
                  <a:pt x="53" y="130"/>
                </a:cubicBezTo>
                <a:cubicBezTo>
                  <a:pt x="54" y="132"/>
                  <a:pt x="56" y="132"/>
                  <a:pt x="57" y="132"/>
                </a:cubicBezTo>
                <a:cubicBezTo>
                  <a:pt x="59" y="132"/>
                  <a:pt x="61" y="130"/>
                  <a:pt x="61" y="130"/>
                </a:cubicBezTo>
                <a:cubicBezTo>
                  <a:pt x="62" y="129"/>
                  <a:pt x="74" y="112"/>
                  <a:pt x="79" y="102"/>
                </a:cubicBezTo>
                <a:cubicBezTo>
                  <a:pt x="80" y="101"/>
                  <a:pt x="82" y="95"/>
                  <a:pt x="82" y="95"/>
                </a:cubicBezTo>
                <a:cubicBezTo>
                  <a:pt x="82" y="93"/>
                  <a:pt x="96" y="107"/>
                  <a:pt x="94" y="127"/>
                </a:cubicBezTo>
                <a:close/>
                <a:moveTo>
                  <a:pt x="205" y="93"/>
                </a:moveTo>
                <a:cubicBezTo>
                  <a:pt x="224" y="119"/>
                  <a:pt x="224" y="119"/>
                  <a:pt x="224" y="119"/>
                </a:cubicBezTo>
                <a:cubicBezTo>
                  <a:pt x="190" y="119"/>
                  <a:pt x="190" y="119"/>
                  <a:pt x="190" y="119"/>
                </a:cubicBezTo>
                <a:cubicBezTo>
                  <a:pt x="192" y="108"/>
                  <a:pt x="197" y="99"/>
                  <a:pt x="205" y="93"/>
                </a:cubicBezTo>
                <a:close/>
                <a:moveTo>
                  <a:pt x="99" y="51"/>
                </a:moveTo>
                <a:cubicBezTo>
                  <a:pt x="167" y="51"/>
                  <a:pt x="167" y="51"/>
                  <a:pt x="167" y="51"/>
                </a:cubicBezTo>
                <a:cubicBezTo>
                  <a:pt x="169" y="51"/>
                  <a:pt x="152" y="112"/>
                  <a:pt x="152" y="112"/>
                </a:cubicBezTo>
                <a:lnTo>
                  <a:pt x="99" y="51"/>
                </a:lnTo>
                <a:close/>
                <a:moveTo>
                  <a:pt x="162" y="119"/>
                </a:moveTo>
                <a:cubicBezTo>
                  <a:pt x="180" y="57"/>
                  <a:pt x="180" y="57"/>
                  <a:pt x="180" y="57"/>
                </a:cubicBezTo>
                <a:cubicBezTo>
                  <a:pt x="180" y="57"/>
                  <a:pt x="180" y="57"/>
                  <a:pt x="180" y="57"/>
                </a:cubicBezTo>
                <a:cubicBezTo>
                  <a:pt x="197" y="82"/>
                  <a:pt x="197" y="82"/>
                  <a:pt x="197" y="82"/>
                </a:cubicBezTo>
                <a:cubicBezTo>
                  <a:pt x="186" y="91"/>
                  <a:pt x="178" y="104"/>
                  <a:pt x="177" y="119"/>
                </a:cubicBezTo>
                <a:lnTo>
                  <a:pt x="162" y="119"/>
                </a:lnTo>
                <a:close/>
                <a:moveTo>
                  <a:pt x="230" y="165"/>
                </a:moveTo>
                <a:cubicBezTo>
                  <a:pt x="211" y="165"/>
                  <a:pt x="194" y="151"/>
                  <a:pt x="191" y="132"/>
                </a:cubicBezTo>
                <a:cubicBezTo>
                  <a:pt x="236" y="132"/>
                  <a:pt x="236" y="132"/>
                  <a:pt x="236" y="132"/>
                </a:cubicBezTo>
                <a:cubicBezTo>
                  <a:pt x="237" y="132"/>
                  <a:pt x="239" y="132"/>
                  <a:pt x="240" y="131"/>
                </a:cubicBezTo>
                <a:cubicBezTo>
                  <a:pt x="243" y="129"/>
                  <a:pt x="243" y="125"/>
                  <a:pt x="239" y="120"/>
                </a:cubicBezTo>
                <a:cubicBezTo>
                  <a:pt x="216" y="87"/>
                  <a:pt x="216" y="87"/>
                  <a:pt x="216" y="87"/>
                </a:cubicBezTo>
                <a:cubicBezTo>
                  <a:pt x="220" y="85"/>
                  <a:pt x="225" y="84"/>
                  <a:pt x="230" y="84"/>
                </a:cubicBezTo>
                <a:cubicBezTo>
                  <a:pt x="253" y="84"/>
                  <a:pt x="271" y="102"/>
                  <a:pt x="271" y="124"/>
                </a:cubicBezTo>
                <a:cubicBezTo>
                  <a:pt x="271" y="146"/>
                  <a:pt x="253" y="165"/>
                  <a:pt x="230" y="16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43" name="组合 1442"/>
          <p:cNvGrpSpPr/>
          <p:nvPr/>
        </p:nvGrpSpPr>
        <p:grpSpPr>
          <a:xfrm>
            <a:off x="7351317" y="1137663"/>
            <a:ext cx="322379" cy="284718"/>
            <a:chOff x="3784601" y="620713"/>
            <a:chExt cx="679450" cy="600075"/>
          </a:xfrm>
          <a:solidFill>
            <a:srgbClr val="E7E6E6">
              <a:lumMod val="50000"/>
            </a:srgbClr>
          </a:solidFill>
        </p:grpSpPr>
        <p:sp>
          <p:nvSpPr>
            <p:cNvPr id="1444" name="Freeform 69"/>
            <p:cNvSpPr>
              <a:spLocks noEditPoints="1"/>
            </p:cNvSpPr>
            <p:nvPr/>
          </p:nvSpPr>
          <p:spPr bwMode="auto">
            <a:xfrm>
              <a:off x="4071938" y="815976"/>
              <a:ext cx="303213" cy="304800"/>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1 w 104"/>
                <a:gd name="T11" fmla="*/ 82 h 104"/>
                <a:gd name="T12" fmla="*/ 19 w 104"/>
                <a:gd name="T13" fmla="*/ 50 h 104"/>
                <a:gd name="T14" fmla="*/ 51 w 104"/>
                <a:gd name="T15" fmla="*/ 18 h 104"/>
                <a:gd name="T16" fmla="*/ 83 w 104"/>
                <a:gd name="T17" fmla="*/ 50 h 104"/>
                <a:gd name="T18" fmla="*/ 51 w 104"/>
                <a:gd name="T19"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4" y="0"/>
                    <a:pt x="0" y="23"/>
                    <a:pt x="0" y="52"/>
                  </a:cubicBezTo>
                  <a:cubicBezTo>
                    <a:pt x="0" y="80"/>
                    <a:pt x="24" y="104"/>
                    <a:pt x="52" y="104"/>
                  </a:cubicBezTo>
                  <a:cubicBezTo>
                    <a:pt x="81" y="104"/>
                    <a:pt x="104" y="80"/>
                    <a:pt x="104" y="52"/>
                  </a:cubicBezTo>
                  <a:cubicBezTo>
                    <a:pt x="104" y="23"/>
                    <a:pt x="81" y="0"/>
                    <a:pt x="52" y="0"/>
                  </a:cubicBezTo>
                  <a:close/>
                  <a:moveTo>
                    <a:pt x="51" y="82"/>
                  </a:moveTo>
                  <a:cubicBezTo>
                    <a:pt x="34" y="82"/>
                    <a:pt x="19" y="68"/>
                    <a:pt x="19" y="50"/>
                  </a:cubicBezTo>
                  <a:cubicBezTo>
                    <a:pt x="19" y="33"/>
                    <a:pt x="34" y="18"/>
                    <a:pt x="51" y="18"/>
                  </a:cubicBezTo>
                  <a:cubicBezTo>
                    <a:pt x="69" y="18"/>
                    <a:pt x="83" y="33"/>
                    <a:pt x="83" y="50"/>
                  </a:cubicBezTo>
                  <a:cubicBezTo>
                    <a:pt x="83" y="68"/>
                    <a:pt x="69" y="82"/>
                    <a:pt x="5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5" name="Freeform 70"/>
            <p:cNvSpPr>
              <a:spLocks noEditPoints="1"/>
            </p:cNvSpPr>
            <p:nvPr/>
          </p:nvSpPr>
          <p:spPr bwMode="auto">
            <a:xfrm>
              <a:off x="3784601" y="620713"/>
              <a:ext cx="679450" cy="600075"/>
            </a:xfrm>
            <a:custGeom>
              <a:avLst/>
              <a:gdLst>
                <a:gd name="T0" fmla="*/ 198 w 232"/>
                <a:gd name="T1" fmla="*/ 24 h 205"/>
                <a:gd name="T2" fmla="*/ 77 w 232"/>
                <a:gd name="T3" fmla="*/ 24 h 205"/>
                <a:gd name="T4" fmla="*/ 77 w 232"/>
                <a:gd name="T5" fmla="*/ 19 h 205"/>
                <a:gd name="T6" fmla="*/ 59 w 232"/>
                <a:gd name="T7" fmla="*/ 0 h 205"/>
                <a:gd name="T8" fmla="*/ 40 w 232"/>
                <a:gd name="T9" fmla="*/ 19 h 205"/>
                <a:gd name="T10" fmla="*/ 40 w 232"/>
                <a:gd name="T11" fmla="*/ 24 h 205"/>
                <a:gd name="T12" fmla="*/ 33 w 232"/>
                <a:gd name="T13" fmla="*/ 24 h 205"/>
                <a:gd name="T14" fmla="*/ 0 w 232"/>
                <a:gd name="T15" fmla="*/ 57 h 205"/>
                <a:gd name="T16" fmla="*/ 0 w 232"/>
                <a:gd name="T17" fmla="*/ 171 h 205"/>
                <a:gd name="T18" fmla="*/ 33 w 232"/>
                <a:gd name="T19" fmla="*/ 205 h 205"/>
                <a:gd name="T20" fmla="*/ 198 w 232"/>
                <a:gd name="T21" fmla="*/ 205 h 205"/>
                <a:gd name="T22" fmla="*/ 232 w 232"/>
                <a:gd name="T23" fmla="*/ 171 h 205"/>
                <a:gd name="T24" fmla="*/ 232 w 232"/>
                <a:gd name="T25" fmla="*/ 57 h 205"/>
                <a:gd name="T26" fmla="*/ 198 w 232"/>
                <a:gd name="T27" fmla="*/ 24 h 205"/>
                <a:gd name="T28" fmla="*/ 42 w 232"/>
                <a:gd name="T29" fmla="*/ 82 h 205"/>
                <a:gd name="T30" fmla="*/ 23 w 232"/>
                <a:gd name="T31" fmla="*/ 62 h 205"/>
                <a:gd name="T32" fmla="*/ 42 w 232"/>
                <a:gd name="T33" fmla="*/ 43 h 205"/>
                <a:gd name="T34" fmla="*/ 61 w 232"/>
                <a:gd name="T35" fmla="*/ 62 h 205"/>
                <a:gd name="T36" fmla="*/ 42 w 232"/>
                <a:gd name="T37" fmla="*/ 82 h 205"/>
                <a:gd name="T38" fmla="*/ 150 w 232"/>
                <a:gd name="T39" fmla="*/ 179 h 205"/>
                <a:gd name="T40" fmla="*/ 90 w 232"/>
                <a:gd name="T41" fmla="*/ 119 h 205"/>
                <a:gd name="T42" fmla="*/ 150 w 232"/>
                <a:gd name="T43" fmla="*/ 59 h 205"/>
                <a:gd name="T44" fmla="*/ 210 w 232"/>
                <a:gd name="T45" fmla="*/ 119 h 205"/>
                <a:gd name="T46" fmla="*/ 150 w 232"/>
                <a:gd name="T47" fmla="*/ 17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2" h="205">
                  <a:moveTo>
                    <a:pt x="198" y="24"/>
                  </a:moveTo>
                  <a:cubicBezTo>
                    <a:pt x="77" y="24"/>
                    <a:pt x="77" y="24"/>
                    <a:pt x="77" y="24"/>
                  </a:cubicBezTo>
                  <a:cubicBezTo>
                    <a:pt x="77" y="19"/>
                    <a:pt x="77" y="19"/>
                    <a:pt x="77" y="19"/>
                  </a:cubicBezTo>
                  <a:cubicBezTo>
                    <a:pt x="77" y="8"/>
                    <a:pt x="69" y="0"/>
                    <a:pt x="59" y="0"/>
                  </a:cubicBezTo>
                  <a:cubicBezTo>
                    <a:pt x="48" y="0"/>
                    <a:pt x="40" y="8"/>
                    <a:pt x="40" y="19"/>
                  </a:cubicBezTo>
                  <a:cubicBezTo>
                    <a:pt x="40" y="24"/>
                    <a:pt x="40" y="24"/>
                    <a:pt x="40" y="24"/>
                  </a:cubicBezTo>
                  <a:cubicBezTo>
                    <a:pt x="33" y="24"/>
                    <a:pt x="33" y="24"/>
                    <a:pt x="33" y="24"/>
                  </a:cubicBezTo>
                  <a:cubicBezTo>
                    <a:pt x="15" y="24"/>
                    <a:pt x="0" y="39"/>
                    <a:pt x="0" y="57"/>
                  </a:cubicBezTo>
                  <a:cubicBezTo>
                    <a:pt x="0" y="171"/>
                    <a:pt x="0" y="171"/>
                    <a:pt x="0" y="171"/>
                  </a:cubicBezTo>
                  <a:cubicBezTo>
                    <a:pt x="0" y="190"/>
                    <a:pt x="15" y="205"/>
                    <a:pt x="33" y="205"/>
                  </a:cubicBezTo>
                  <a:cubicBezTo>
                    <a:pt x="198" y="205"/>
                    <a:pt x="198" y="205"/>
                    <a:pt x="198" y="205"/>
                  </a:cubicBezTo>
                  <a:cubicBezTo>
                    <a:pt x="217" y="205"/>
                    <a:pt x="232" y="190"/>
                    <a:pt x="232" y="171"/>
                  </a:cubicBezTo>
                  <a:cubicBezTo>
                    <a:pt x="232" y="57"/>
                    <a:pt x="232" y="57"/>
                    <a:pt x="232" y="57"/>
                  </a:cubicBezTo>
                  <a:cubicBezTo>
                    <a:pt x="232" y="39"/>
                    <a:pt x="217" y="24"/>
                    <a:pt x="198" y="24"/>
                  </a:cubicBezTo>
                  <a:close/>
                  <a:moveTo>
                    <a:pt x="42" y="82"/>
                  </a:moveTo>
                  <a:cubicBezTo>
                    <a:pt x="31" y="82"/>
                    <a:pt x="23" y="73"/>
                    <a:pt x="23" y="62"/>
                  </a:cubicBezTo>
                  <a:cubicBezTo>
                    <a:pt x="23" y="52"/>
                    <a:pt x="31" y="43"/>
                    <a:pt x="42" y="43"/>
                  </a:cubicBezTo>
                  <a:cubicBezTo>
                    <a:pt x="53" y="43"/>
                    <a:pt x="61" y="52"/>
                    <a:pt x="61" y="62"/>
                  </a:cubicBezTo>
                  <a:cubicBezTo>
                    <a:pt x="61" y="73"/>
                    <a:pt x="53" y="82"/>
                    <a:pt x="42" y="82"/>
                  </a:cubicBezTo>
                  <a:close/>
                  <a:moveTo>
                    <a:pt x="150" y="179"/>
                  </a:moveTo>
                  <a:cubicBezTo>
                    <a:pt x="117" y="179"/>
                    <a:pt x="90" y="152"/>
                    <a:pt x="90" y="119"/>
                  </a:cubicBezTo>
                  <a:cubicBezTo>
                    <a:pt x="90" y="86"/>
                    <a:pt x="117" y="59"/>
                    <a:pt x="150" y="59"/>
                  </a:cubicBezTo>
                  <a:cubicBezTo>
                    <a:pt x="183" y="59"/>
                    <a:pt x="210" y="86"/>
                    <a:pt x="210" y="119"/>
                  </a:cubicBezTo>
                  <a:cubicBezTo>
                    <a:pt x="210" y="152"/>
                    <a:pt x="183" y="179"/>
                    <a:pt x="150" y="1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6" name="Oval 71"/>
            <p:cNvSpPr>
              <a:spLocks noChangeArrowheads="1"/>
            </p:cNvSpPr>
            <p:nvPr/>
          </p:nvSpPr>
          <p:spPr bwMode="auto">
            <a:xfrm>
              <a:off x="3863976" y="760413"/>
              <a:ext cx="87313"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47" name="组合 1446"/>
          <p:cNvGrpSpPr/>
          <p:nvPr/>
        </p:nvGrpSpPr>
        <p:grpSpPr>
          <a:xfrm>
            <a:off x="8078701" y="1093223"/>
            <a:ext cx="337444" cy="373598"/>
            <a:chOff x="5346701" y="476251"/>
            <a:chExt cx="711200" cy="787400"/>
          </a:xfrm>
          <a:solidFill>
            <a:srgbClr val="E7E6E6">
              <a:lumMod val="50000"/>
            </a:srgbClr>
          </a:solidFill>
        </p:grpSpPr>
        <p:sp>
          <p:nvSpPr>
            <p:cNvPr id="1448" name="Freeform 104"/>
            <p:cNvSpPr/>
            <p:nvPr/>
          </p:nvSpPr>
          <p:spPr bwMode="auto">
            <a:xfrm>
              <a:off x="5659438" y="614363"/>
              <a:ext cx="263525" cy="263525"/>
            </a:xfrm>
            <a:custGeom>
              <a:avLst/>
              <a:gdLst>
                <a:gd name="T0" fmla="*/ 0 w 90"/>
                <a:gd name="T1" fmla="*/ 0 h 90"/>
                <a:gd name="T2" fmla="*/ 0 w 90"/>
                <a:gd name="T3" fmla="*/ 21 h 90"/>
                <a:gd name="T4" fmla="*/ 69 w 90"/>
                <a:gd name="T5" fmla="*/ 90 h 90"/>
                <a:gd name="T6" fmla="*/ 90 w 90"/>
                <a:gd name="T7" fmla="*/ 90 h 90"/>
                <a:gd name="T8" fmla="*/ 0 w 90"/>
                <a:gd name="T9" fmla="*/ 0 h 90"/>
              </a:gdLst>
              <a:ahLst/>
              <a:cxnLst>
                <a:cxn ang="0">
                  <a:pos x="T0" y="T1"/>
                </a:cxn>
                <a:cxn ang="0">
                  <a:pos x="T2" y="T3"/>
                </a:cxn>
                <a:cxn ang="0">
                  <a:pos x="T4" y="T5"/>
                </a:cxn>
                <a:cxn ang="0">
                  <a:pos x="T6" y="T7"/>
                </a:cxn>
                <a:cxn ang="0">
                  <a:pos x="T8" y="T9"/>
                </a:cxn>
              </a:cxnLst>
              <a:rect l="0" t="0" r="r" b="b"/>
              <a:pathLst>
                <a:path w="90" h="90">
                  <a:moveTo>
                    <a:pt x="0" y="0"/>
                  </a:moveTo>
                  <a:cubicBezTo>
                    <a:pt x="0" y="21"/>
                    <a:pt x="0" y="21"/>
                    <a:pt x="0" y="21"/>
                  </a:cubicBezTo>
                  <a:cubicBezTo>
                    <a:pt x="38" y="21"/>
                    <a:pt x="69" y="52"/>
                    <a:pt x="69" y="90"/>
                  </a:cubicBezTo>
                  <a:cubicBezTo>
                    <a:pt x="90" y="90"/>
                    <a:pt x="90" y="90"/>
                    <a:pt x="90" y="90"/>
                  </a:cubicBezTo>
                  <a:cubicBezTo>
                    <a:pt x="90" y="40"/>
                    <a:pt x="49"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9" name="Freeform 105"/>
            <p:cNvSpPr/>
            <p:nvPr/>
          </p:nvSpPr>
          <p:spPr bwMode="auto">
            <a:xfrm>
              <a:off x="5659438" y="476251"/>
              <a:ext cx="398463" cy="401638"/>
            </a:xfrm>
            <a:custGeom>
              <a:avLst/>
              <a:gdLst>
                <a:gd name="T0" fmla="*/ 0 w 136"/>
                <a:gd name="T1" fmla="*/ 0 h 137"/>
                <a:gd name="T2" fmla="*/ 0 w 136"/>
                <a:gd name="T3" fmla="*/ 21 h 137"/>
                <a:gd name="T4" fmla="*/ 116 w 136"/>
                <a:gd name="T5" fmla="*/ 137 h 137"/>
                <a:gd name="T6" fmla="*/ 136 w 136"/>
                <a:gd name="T7" fmla="*/ 137 h 137"/>
                <a:gd name="T8" fmla="*/ 0 w 136"/>
                <a:gd name="T9" fmla="*/ 0 h 137"/>
              </a:gdLst>
              <a:ahLst/>
              <a:cxnLst>
                <a:cxn ang="0">
                  <a:pos x="T0" y="T1"/>
                </a:cxn>
                <a:cxn ang="0">
                  <a:pos x="T2" y="T3"/>
                </a:cxn>
                <a:cxn ang="0">
                  <a:pos x="T4" y="T5"/>
                </a:cxn>
                <a:cxn ang="0">
                  <a:pos x="T6" y="T7"/>
                </a:cxn>
                <a:cxn ang="0">
                  <a:pos x="T8" y="T9"/>
                </a:cxn>
              </a:cxnLst>
              <a:rect l="0" t="0" r="r" b="b"/>
              <a:pathLst>
                <a:path w="136" h="137">
                  <a:moveTo>
                    <a:pt x="0" y="0"/>
                  </a:moveTo>
                  <a:cubicBezTo>
                    <a:pt x="0" y="21"/>
                    <a:pt x="0" y="21"/>
                    <a:pt x="0" y="21"/>
                  </a:cubicBezTo>
                  <a:cubicBezTo>
                    <a:pt x="64" y="21"/>
                    <a:pt x="116" y="73"/>
                    <a:pt x="116" y="137"/>
                  </a:cubicBezTo>
                  <a:cubicBezTo>
                    <a:pt x="136" y="137"/>
                    <a:pt x="136" y="137"/>
                    <a:pt x="136" y="137"/>
                  </a:cubicBezTo>
                  <a:cubicBezTo>
                    <a:pt x="136" y="61"/>
                    <a:pt x="75"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0" name="Freeform 106"/>
            <p:cNvSpPr/>
            <p:nvPr/>
          </p:nvSpPr>
          <p:spPr bwMode="auto">
            <a:xfrm>
              <a:off x="5346701" y="711201"/>
              <a:ext cx="476250" cy="552450"/>
            </a:xfrm>
            <a:custGeom>
              <a:avLst/>
              <a:gdLst>
                <a:gd name="T0" fmla="*/ 101 w 163"/>
                <a:gd name="T1" fmla="*/ 150 h 189"/>
                <a:gd name="T2" fmla="*/ 163 w 163"/>
                <a:gd name="T3" fmla="*/ 124 h 189"/>
                <a:gd name="T4" fmla="*/ 114 w 163"/>
                <a:gd name="T5" fmla="*/ 76 h 189"/>
                <a:gd name="T6" fmla="*/ 120 w 163"/>
                <a:gd name="T7" fmla="*/ 56 h 189"/>
                <a:gd name="T8" fmla="*/ 124 w 163"/>
                <a:gd name="T9" fmla="*/ 57 h 189"/>
                <a:gd name="T10" fmla="*/ 142 w 163"/>
                <a:gd name="T11" fmla="*/ 39 h 189"/>
                <a:gd name="T12" fmla="*/ 124 w 163"/>
                <a:gd name="T13" fmla="*/ 21 h 189"/>
                <a:gd name="T14" fmla="*/ 107 w 163"/>
                <a:gd name="T15" fmla="*/ 39 h 189"/>
                <a:gd name="T16" fmla="*/ 107 w 163"/>
                <a:gd name="T17" fmla="*/ 43 h 189"/>
                <a:gd name="T18" fmla="*/ 88 w 163"/>
                <a:gd name="T19" fmla="*/ 49 h 189"/>
                <a:gd name="T20" fmla="*/ 39 w 163"/>
                <a:gd name="T21" fmla="*/ 0 h 189"/>
                <a:gd name="T22" fmla="*/ 14 w 163"/>
                <a:gd name="T23" fmla="*/ 61 h 189"/>
                <a:gd name="T24" fmla="*/ 33 w 163"/>
                <a:gd name="T25" fmla="*/ 117 h 189"/>
                <a:gd name="T26" fmla="*/ 27 w 163"/>
                <a:gd name="T27" fmla="*/ 125 h 189"/>
                <a:gd name="T28" fmla="*/ 27 w 163"/>
                <a:gd name="T29" fmla="*/ 148 h 189"/>
                <a:gd name="T30" fmla="*/ 13 w 163"/>
                <a:gd name="T31" fmla="*/ 157 h 189"/>
                <a:gd name="T32" fmla="*/ 0 w 163"/>
                <a:gd name="T33" fmla="*/ 189 h 189"/>
                <a:gd name="T34" fmla="*/ 88 w 163"/>
                <a:gd name="T35" fmla="*/ 189 h 189"/>
                <a:gd name="T36" fmla="*/ 75 w 163"/>
                <a:gd name="T37" fmla="*/ 157 h 189"/>
                <a:gd name="T38" fmla="*/ 61 w 163"/>
                <a:gd name="T39" fmla="*/ 148 h 189"/>
                <a:gd name="T40" fmla="*/ 61 w 163"/>
                <a:gd name="T41" fmla="*/ 140 h 189"/>
                <a:gd name="T42" fmla="*/ 101 w 163"/>
                <a:gd name="T43" fmla="*/ 15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3" h="189">
                  <a:moveTo>
                    <a:pt x="101" y="150"/>
                  </a:moveTo>
                  <a:cubicBezTo>
                    <a:pt x="125" y="150"/>
                    <a:pt x="147" y="140"/>
                    <a:pt x="163" y="124"/>
                  </a:cubicBezTo>
                  <a:cubicBezTo>
                    <a:pt x="114" y="76"/>
                    <a:pt x="114" y="76"/>
                    <a:pt x="114" y="76"/>
                  </a:cubicBezTo>
                  <a:cubicBezTo>
                    <a:pt x="120" y="56"/>
                    <a:pt x="120" y="56"/>
                    <a:pt x="120" y="56"/>
                  </a:cubicBezTo>
                  <a:cubicBezTo>
                    <a:pt x="121" y="56"/>
                    <a:pt x="123" y="57"/>
                    <a:pt x="124" y="57"/>
                  </a:cubicBezTo>
                  <a:cubicBezTo>
                    <a:pt x="134" y="57"/>
                    <a:pt x="142" y="49"/>
                    <a:pt x="142" y="39"/>
                  </a:cubicBezTo>
                  <a:cubicBezTo>
                    <a:pt x="142" y="29"/>
                    <a:pt x="134" y="21"/>
                    <a:pt x="124" y="21"/>
                  </a:cubicBezTo>
                  <a:cubicBezTo>
                    <a:pt x="115" y="21"/>
                    <a:pt x="107" y="29"/>
                    <a:pt x="107" y="39"/>
                  </a:cubicBezTo>
                  <a:cubicBezTo>
                    <a:pt x="107" y="40"/>
                    <a:pt x="107" y="42"/>
                    <a:pt x="107" y="43"/>
                  </a:cubicBezTo>
                  <a:cubicBezTo>
                    <a:pt x="88" y="49"/>
                    <a:pt x="88" y="49"/>
                    <a:pt x="88" y="49"/>
                  </a:cubicBezTo>
                  <a:cubicBezTo>
                    <a:pt x="39" y="0"/>
                    <a:pt x="39" y="0"/>
                    <a:pt x="39" y="0"/>
                  </a:cubicBezTo>
                  <a:cubicBezTo>
                    <a:pt x="24" y="16"/>
                    <a:pt x="14" y="37"/>
                    <a:pt x="14" y="61"/>
                  </a:cubicBezTo>
                  <a:cubicBezTo>
                    <a:pt x="13" y="83"/>
                    <a:pt x="21" y="102"/>
                    <a:pt x="33" y="117"/>
                  </a:cubicBezTo>
                  <a:cubicBezTo>
                    <a:pt x="29" y="117"/>
                    <a:pt x="27" y="119"/>
                    <a:pt x="27" y="125"/>
                  </a:cubicBezTo>
                  <a:cubicBezTo>
                    <a:pt x="27" y="148"/>
                    <a:pt x="27" y="148"/>
                    <a:pt x="27" y="148"/>
                  </a:cubicBezTo>
                  <a:cubicBezTo>
                    <a:pt x="22" y="150"/>
                    <a:pt x="17" y="153"/>
                    <a:pt x="13" y="157"/>
                  </a:cubicBezTo>
                  <a:cubicBezTo>
                    <a:pt x="4" y="166"/>
                    <a:pt x="0" y="177"/>
                    <a:pt x="0" y="189"/>
                  </a:cubicBezTo>
                  <a:cubicBezTo>
                    <a:pt x="88" y="189"/>
                    <a:pt x="88" y="189"/>
                    <a:pt x="88" y="189"/>
                  </a:cubicBezTo>
                  <a:cubicBezTo>
                    <a:pt x="88" y="177"/>
                    <a:pt x="84" y="166"/>
                    <a:pt x="75" y="157"/>
                  </a:cubicBezTo>
                  <a:cubicBezTo>
                    <a:pt x="71" y="153"/>
                    <a:pt x="66" y="150"/>
                    <a:pt x="61" y="148"/>
                  </a:cubicBezTo>
                  <a:cubicBezTo>
                    <a:pt x="61" y="140"/>
                    <a:pt x="61" y="140"/>
                    <a:pt x="61" y="140"/>
                  </a:cubicBezTo>
                  <a:cubicBezTo>
                    <a:pt x="73" y="146"/>
                    <a:pt x="86" y="149"/>
                    <a:pt x="101"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51" name="Freeform 112"/>
          <p:cNvSpPr>
            <a:spLocks noEditPoints="1"/>
          </p:cNvSpPr>
          <p:nvPr/>
        </p:nvSpPr>
        <p:spPr bwMode="auto">
          <a:xfrm>
            <a:off x="6567173" y="1207713"/>
            <a:ext cx="435363" cy="144619"/>
          </a:xfrm>
          <a:custGeom>
            <a:avLst/>
            <a:gdLst>
              <a:gd name="T0" fmla="*/ 312 w 314"/>
              <a:gd name="T1" fmla="*/ 11 h 104"/>
              <a:gd name="T2" fmla="*/ 200 w 314"/>
              <a:gd name="T3" fmla="*/ 7 h 104"/>
              <a:gd name="T4" fmla="*/ 172 w 314"/>
              <a:gd name="T5" fmla="*/ 15 h 104"/>
              <a:gd name="T6" fmla="*/ 159 w 314"/>
              <a:gd name="T7" fmla="*/ 17 h 104"/>
              <a:gd name="T8" fmla="*/ 159 w 314"/>
              <a:gd name="T9" fmla="*/ 17 h 104"/>
              <a:gd name="T10" fmla="*/ 157 w 314"/>
              <a:gd name="T11" fmla="*/ 17 h 104"/>
              <a:gd name="T12" fmla="*/ 155 w 314"/>
              <a:gd name="T13" fmla="*/ 17 h 104"/>
              <a:gd name="T14" fmla="*/ 155 w 314"/>
              <a:gd name="T15" fmla="*/ 17 h 104"/>
              <a:gd name="T16" fmla="*/ 141 w 314"/>
              <a:gd name="T17" fmla="*/ 15 h 104"/>
              <a:gd name="T18" fmla="*/ 114 w 314"/>
              <a:gd name="T19" fmla="*/ 7 h 104"/>
              <a:gd name="T20" fmla="*/ 2 w 314"/>
              <a:gd name="T21" fmla="*/ 11 h 104"/>
              <a:gd name="T22" fmla="*/ 2 w 314"/>
              <a:gd name="T23" fmla="*/ 38 h 104"/>
              <a:gd name="T24" fmla="*/ 10 w 314"/>
              <a:gd name="T25" fmla="*/ 50 h 104"/>
              <a:gd name="T26" fmla="*/ 30 w 314"/>
              <a:gd name="T27" fmla="*/ 91 h 104"/>
              <a:gd name="T28" fmla="*/ 90 w 314"/>
              <a:gd name="T29" fmla="*/ 103 h 104"/>
              <a:gd name="T30" fmla="*/ 141 w 314"/>
              <a:gd name="T31" fmla="*/ 61 h 104"/>
              <a:gd name="T32" fmla="*/ 155 w 314"/>
              <a:gd name="T33" fmla="*/ 40 h 104"/>
              <a:gd name="T34" fmla="*/ 155 w 314"/>
              <a:gd name="T35" fmla="*/ 40 h 104"/>
              <a:gd name="T36" fmla="*/ 157 w 314"/>
              <a:gd name="T37" fmla="*/ 40 h 104"/>
              <a:gd name="T38" fmla="*/ 159 w 314"/>
              <a:gd name="T39" fmla="*/ 40 h 104"/>
              <a:gd name="T40" fmla="*/ 159 w 314"/>
              <a:gd name="T41" fmla="*/ 40 h 104"/>
              <a:gd name="T42" fmla="*/ 173 w 314"/>
              <a:gd name="T43" fmla="*/ 61 h 104"/>
              <a:gd name="T44" fmla="*/ 223 w 314"/>
              <a:gd name="T45" fmla="*/ 103 h 104"/>
              <a:gd name="T46" fmla="*/ 283 w 314"/>
              <a:gd name="T47" fmla="*/ 91 h 104"/>
              <a:gd name="T48" fmla="*/ 304 w 314"/>
              <a:gd name="T49" fmla="*/ 50 h 104"/>
              <a:gd name="T50" fmla="*/ 312 w 314"/>
              <a:gd name="T51" fmla="*/ 38 h 104"/>
              <a:gd name="T52" fmla="*/ 312 w 314"/>
              <a:gd name="T53" fmla="*/ 11 h 104"/>
              <a:gd name="T54" fmla="*/ 131 w 314"/>
              <a:gd name="T55" fmla="*/ 60 h 104"/>
              <a:gd name="T56" fmla="*/ 111 w 314"/>
              <a:gd name="T57" fmla="*/ 91 h 104"/>
              <a:gd name="T58" fmla="*/ 42 w 314"/>
              <a:gd name="T59" fmla="*/ 91 h 104"/>
              <a:gd name="T60" fmla="*/ 25 w 314"/>
              <a:gd name="T61" fmla="*/ 57 h 104"/>
              <a:gd name="T62" fmla="*/ 27 w 314"/>
              <a:gd name="T63" fmla="*/ 25 h 104"/>
              <a:gd name="T64" fmla="*/ 88 w 314"/>
              <a:gd name="T65" fmla="*/ 14 h 104"/>
              <a:gd name="T66" fmla="*/ 134 w 314"/>
              <a:gd name="T67" fmla="*/ 33 h 104"/>
              <a:gd name="T68" fmla="*/ 131 w 314"/>
              <a:gd name="T69" fmla="*/ 60 h 104"/>
              <a:gd name="T70" fmla="*/ 288 w 314"/>
              <a:gd name="T71" fmla="*/ 57 h 104"/>
              <a:gd name="T72" fmla="*/ 271 w 314"/>
              <a:gd name="T73" fmla="*/ 91 h 104"/>
              <a:gd name="T74" fmla="*/ 202 w 314"/>
              <a:gd name="T75" fmla="*/ 91 h 104"/>
              <a:gd name="T76" fmla="*/ 182 w 314"/>
              <a:gd name="T77" fmla="*/ 60 h 104"/>
              <a:gd name="T78" fmla="*/ 180 w 314"/>
              <a:gd name="T79" fmla="*/ 33 h 104"/>
              <a:gd name="T80" fmla="*/ 226 w 314"/>
              <a:gd name="T81" fmla="*/ 14 h 104"/>
              <a:gd name="T82" fmla="*/ 287 w 314"/>
              <a:gd name="T83" fmla="*/ 25 h 104"/>
              <a:gd name="T84" fmla="*/ 288 w 314"/>
              <a:gd name="T85" fmla="*/ 5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4" h="104">
                <a:moveTo>
                  <a:pt x="312" y="11"/>
                </a:moveTo>
                <a:cubicBezTo>
                  <a:pt x="281" y="0"/>
                  <a:pt x="234" y="0"/>
                  <a:pt x="200" y="7"/>
                </a:cubicBezTo>
                <a:cubicBezTo>
                  <a:pt x="194" y="8"/>
                  <a:pt x="174" y="15"/>
                  <a:pt x="172" y="15"/>
                </a:cubicBezTo>
                <a:cubicBezTo>
                  <a:pt x="168" y="17"/>
                  <a:pt x="163" y="17"/>
                  <a:pt x="159" y="17"/>
                </a:cubicBezTo>
                <a:cubicBezTo>
                  <a:pt x="159" y="17"/>
                  <a:pt x="159" y="17"/>
                  <a:pt x="159" y="17"/>
                </a:cubicBezTo>
                <a:cubicBezTo>
                  <a:pt x="158" y="17"/>
                  <a:pt x="157" y="17"/>
                  <a:pt x="157" y="17"/>
                </a:cubicBezTo>
                <a:cubicBezTo>
                  <a:pt x="156" y="17"/>
                  <a:pt x="155" y="17"/>
                  <a:pt x="155" y="17"/>
                </a:cubicBezTo>
                <a:cubicBezTo>
                  <a:pt x="155" y="17"/>
                  <a:pt x="155" y="17"/>
                  <a:pt x="155" y="17"/>
                </a:cubicBezTo>
                <a:cubicBezTo>
                  <a:pt x="150" y="17"/>
                  <a:pt x="146" y="17"/>
                  <a:pt x="141" y="15"/>
                </a:cubicBezTo>
                <a:cubicBezTo>
                  <a:pt x="139" y="15"/>
                  <a:pt x="119" y="8"/>
                  <a:pt x="114" y="7"/>
                </a:cubicBezTo>
                <a:cubicBezTo>
                  <a:pt x="80" y="0"/>
                  <a:pt x="32" y="0"/>
                  <a:pt x="2" y="11"/>
                </a:cubicBezTo>
                <a:cubicBezTo>
                  <a:pt x="2" y="19"/>
                  <a:pt x="0" y="30"/>
                  <a:pt x="2" y="38"/>
                </a:cubicBezTo>
                <a:cubicBezTo>
                  <a:pt x="3" y="42"/>
                  <a:pt x="8" y="47"/>
                  <a:pt x="10" y="50"/>
                </a:cubicBezTo>
                <a:cubicBezTo>
                  <a:pt x="17" y="63"/>
                  <a:pt x="21" y="82"/>
                  <a:pt x="30" y="91"/>
                </a:cubicBezTo>
                <a:cubicBezTo>
                  <a:pt x="42" y="103"/>
                  <a:pt x="68" y="104"/>
                  <a:pt x="90" y="103"/>
                </a:cubicBezTo>
                <a:cubicBezTo>
                  <a:pt x="122" y="101"/>
                  <a:pt x="130" y="84"/>
                  <a:pt x="141" y="61"/>
                </a:cubicBezTo>
                <a:cubicBezTo>
                  <a:pt x="144" y="52"/>
                  <a:pt x="147" y="42"/>
                  <a:pt x="155" y="40"/>
                </a:cubicBezTo>
                <a:cubicBezTo>
                  <a:pt x="155" y="40"/>
                  <a:pt x="155" y="40"/>
                  <a:pt x="155" y="40"/>
                </a:cubicBezTo>
                <a:cubicBezTo>
                  <a:pt x="155" y="40"/>
                  <a:pt x="156" y="40"/>
                  <a:pt x="157" y="40"/>
                </a:cubicBezTo>
                <a:cubicBezTo>
                  <a:pt x="157" y="40"/>
                  <a:pt x="158" y="40"/>
                  <a:pt x="159" y="40"/>
                </a:cubicBezTo>
                <a:cubicBezTo>
                  <a:pt x="159" y="40"/>
                  <a:pt x="159" y="40"/>
                  <a:pt x="159" y="40"/>
                </a:cubicBezTo>
                <a:cubicBezTo>
                  <a:pt x="167" y="42"/>
                  <a:pt x="169" y="52"/>
                  <a:pt x="173" y="61"/>
                </a:cubicBezTo>
                <a:cubicBezTo>
                  <a:pt x="183" y="84"/>
                  <a:pt x="191" y="101"/>
                  <a:pt x="223" y="103"/>
                </a:cubicBezTo>
                <a:cubicBezTo>
                  <a:pt x="245" y="104"/>
                  <a:pt x="272" y="103"/>
                  <a:pt x="283" y="91"/>
                </a:cubicBezTo>
                <a:cubicBezTo>
                  <a:pt x="293" y="82"/>
                  <a:pt x="296" y="63"/>
                  <a:pt x="304" y="50"/>
                </a:cubicBezTo>
                <a:cubicBezTo>
                  <a:pt x="306" y="47"/>
                  <a:pt x="311" y="42"/>
                  <a:pt x="312" y="38"/>
                </a:cubicBezTo>
                <a:cubicBezTo>
                  <a:pt x="314" y="30"/>
                  <a:pt x="312" y="19"/>
                  <a:pt x="312" y="11"/>
                </a:cubicBezTo>
                <a:close/>
                <a:moveTo>
                  <a:pt x="131" y="60"/>
                </a:moveTo>
                <a:cubicBezTo>
                  <a:pt x="127" y="75"/>
                  <a:pt x="122" y="85"/>
                  <a:pt x="111" y="91"/>
                </a:cubicBezTo>
                <a:cubicBezTo>
                  <a:pt x="96" y="100"/>
                  <a:pt x="57" y="100"/>
                  <a:pt x="42" y="91"/>
                </a:cubicBezTo>
                <a:cubicBezTo>
                  <a:pt x="32" y="84"/>
                  <a:pt x="28" y="72"/>
                  <a:pt x="25" y="57"/>
                </a:cubicBezTo>
                <a:cubicBezTo>
                  <a:pt x="24" y="46"/>
                  <a:pt x="22" y="32"/>
                  <a:pt x="27" y="25"/>
                </a:cubicBezTo>
                <a:cubicBezTo>
                  <a:pt x="34" y="13"/>
                  <a:pt x="68" y="13"/>
                  <a:pt x="88" y="14"/>
                </a:cubicBezTo>
                <a:cubicBezTo>
                  <a:pt x="106" y="16"/>
                  <a:pt x="130" y="20"/>
                  <a:pt x="134" y="33"/>
                </a:cubicBezTo>
                <a:cubicBezTo>
                  <a:pt x="136" y="41"/>
                  <a:pt x="133" y="53"/>
                  <a:pt x="131" y="60"/>
                </a:cubicBezTo>
                <a:close/>
                <a:moveTo>
                  <a:pt x="288" y="57"/>
                </a:moveTo>
                <a:cubicBezTo>
                  <a:pt x="285" y="72"/>
                  <a:pt x="282" y="84"/>
                  <a:pt x="271" y="91"/>
                </a:cubicBezTo>
                <a:cubicBezTo>
                  <a:pt x="256" y="100"/>
                  <a:pt x="218" y="100"/>
                  <a:pt x="202" y="91"/>
                </a:cubicBezTo>
                <a:cubicBezTo>
                  <a:pt x="192" y="85"/>
                  <a:pt x="186" y="75"/>
                  <a:pt x="182" y="60"/>
                </a:cubicBezTo>
                <a:cubicBezTo>
                  <a:pt x="180" y="53"/>
                  <a:pt x="177" y="41"/>
                  <a:pt x="180" y="33"/>
                </a:cubicBezTo>
                <a:cubicBezTo>
                  <a:pt x="183" y="20"/>
                  <a:pt x="207" y="16"/>
                  <a:pt x="226" y="14"/>
                </a:cubicBezTo>
                <a:cubicBezTo>
                  <a:pt x="246" y="13"/>
                  <a:pt x="279" y="13"/>
                  <a:pt x="287" y="25"/>
                </a:cubicBezTo>
                <a:cubicBezTo>
                  <a:pt x="291" y="32"/>
                  <a:pt x="290" y="46"/>
                  <a:pt x="288" y="5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2" name="Freeform 5"/>
          <p:cNvSpPr>
            <a:spLocks noEditPoints="1"/>
          </p:cNvSpPr>
          <p:nvPr/>
        </p:nvSpPr>
        <p:spPr bwMode="auto">
          <a:xfrm>
            <a:off x="825746" y="1139893"/>
            <a:ext cx="288302" cy="280259"/>
          </a:xfrm>
          <a:custGeom>
            <a:avLst/>
            <a:gdLst>
              <a:gd name="T0" fmla="*/ 81 w 197"/>
              <a:gd name="T1" fmla="*/ 149 h 190"/>
              <a:gd name="T2" fmla="*/ 120 w 197"/>
              <a:gd name="T3" fmla="*/ 138 h 190"/>
              <a:gd name="T4" fmla="*/ 173 w 197"/>
              <a:gd name="T5" fmla="*/ 190 h 190"/>
              <a:gd name="T6" fmla="*/ 197 w 197"/>
              <a:gd name="T7" fmla="*/ 167 h 190"/>
              <a:gd name="T8" fmla="*/ 144 w 197"/>
              <a:gd name="T9" fmla="*/ 114 h 190"/>
              <a:gd name="T10" fmla="*/ 134 w 197"/>
              <a:gd name="T11" fmla="*/ 22 h 190"/>
              <a:gd name="T12" fmla="*/ 81 w 197"/>
              <a:gd name="T13" fmla="*/ 0 h 190"/>
              <a:gd name="T14" fmla="*/ 81 w 197"/>
              <a:gd name="T15" fmla="*/ 27 h 190"/>
              <a:gd name="T16" fmla="*/ 129 w 197"/>
              <a:gd name="T17" fmla="*/ 75 h 190"/>
              <a:gd name="T18" fmla="*/ 81 w 197"/>
              <a:gd name="T19" fmla="*/ 122 h 190"/>
              <a:gd name="T20" fmla="*/ 81 w 197"/>
              <a:gd name="T21" fmla="*/ 149 h 190"/>
              <a:gd name="T22" fmla="*/ 29 w 197"/>
              <a:gd name="T23" fmla="*/ 127 h 190"/>
              <a:gd name="T24" fmla="*/ 81 w 197"/>
              <a:gd name="T25" fmla="*/ 149 h 190"/>
              <a:gd name="T26" fmla="*/ 81 w 197"/>
              <a:gd name="T27" fmla="*/ 122 h 190"/>
              <a:gd name="T28" fmla="*/ 33 w 197"/>
              <a:gd name="T29" fmla="*/ 75 h 190"/>
              <a:gd name="T30" fmla="*/ 81 w 197"/>
              <a:gd name="T31" fmla="*/ 27 h 190"/>
              <a:gd name="T32" fmla="*/ 81 w 197"/>
              <a:gd name="T33" fmla="*/ 0 h 190"/>
              <a:gd name="T34" fmla="*/ 29 w 197"/>
              <a:gd name="T35" fmla="*/ 22 h 190"/>
              <a:gd name="T36" fmla="*/ 29 w 197"/>
              <a:gd name="T37" fmla="*/ 12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90">
                <a:moveTo>
                  <a:pt x="81" y="149"/>
                </a:moveTo>
                <a:cubicBezTo>
                  <a:pt x="95" y="149"/>
                  <a:pt x="108" y="145"/>
                  <a:pt x="120" y="138"/>
                </a:cubicBezTo>
                <a:cubicBezTo>
                  <a:pt x="173" y="190"/>
                  <a:pt x="173" y="190"/>
                  <a:pt x="173" y="190"/>
                </a:cubicBezTo>
                <a:cubicBezTo>
                  <a:pt x="197" y="167"/>
                  <a:pt x="197" y="167"/>
                  <a:pt x="197" y="167"/>
                </a:cubicBezTo>
                <a:cubicBezTo>
                  <a:pt x="144" y="114"/>
                  <a:pt x="144" y="114"/>
                  <a:pt x="144" y="114"/>
                </a:cubicBezTo>
                <a:cubicBezTo>
                  <a:pt x="162" y="85"/>
                  <a:pt x="158" y="47"/>
                  <a:pt x="134" y="22"/>
                </a:cubicBezTo>
                <a:cubicBezTo>
                  <a:pt x="119" y="8"/>
                  <a:pt x="100" y="0"/>
                  <a:pt x="81" y="0"/>
                </a:cubicBezTo>
                <a:cubicBezTo>
                  <a:pt x="81" y="27"/>
                  <a:pt x="81" y="27"/>
                  <a:pt x="81" y="27"/>
                </a:cubicBezTo>
                <a:cubicBezTo>
                  <a:pt x="107" y="27"/>
                  <a:pt x="129" y="48"/>
                  <a:pt x="129" y="75"/>
                </a:cubicBezTo>
                <a:cubicBezTo>
                  <a:pt x="129" y="101"/>
                  <a:pt x="107" y="122"/>
                  <a:pt x="81" y="122"/>
                </a:cubicBezTo>
                <a:lnTo>
                  <a:pt x="81" y="149"/>
                </a:lnTo>
                <a:close/>
                <a:moveTo>
                  <a:pt x="29" y="127"/>
                </a:moveTo>
                <a:cubicBezTo>
                  <a:pt x="43" y="142"/>
                  <a:pt x="62" y="149"/>
                  <a:pt x="81" y="149"/>
                </a:cubicBezTo>
                <a:cubicBezTo>
                  <a:pt x="81" y="122"/>
                  <a:pt x="81" y="122"/>
                  <a:pt x="81" y="122"/>
                </a:cubicBezTo>
                <a:cubicBezTo>
                  <a:pt x="55" y="122"/>
                  <a:pt x="33" y="101"/>
                  <a:pt x="33" y="75"/>
                </a:cubicBezTo>
                <a:cubicBezTo>
                  <a:pt x="33" y="48"/>
                  <a:pt x="55" y="27"/>
                  <a:pt x="81" y="27"/>
                </a:cubicBezTo>
                <a:cubicBezTo>
                  <a:pt x="81" y="0"/>
                  <a:pt x="81" y="0"/>
                  <a:pt x="81" y="0"/>
                </a:cubicBezTo>
                <a:cubicBezTo>
                  <a:pt x="62" y="0"/>
                  <a:pt x="43" y="8"/>
                  <a:pt x="29" y="22"/>
                </a:cubicBezTo>
                <a:cubicBezTo>
                  <a:pt x="0" y="51"/>
                  <a:pt x="0" y="98"/>
                  <a:pt x="29" y="12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53" name="组合 1452"/>
          <p:cNvGrpSpPr/>
          <p:nvPr/>
        </p:nvGrpSpPr>
        <p:grpSpPr>
          <a:xfrm>
            <a:off x="1543215" y="1136737"/>
            <a:ext cx="287235" cy="286570"/>
            <a:chOff x="2424113" y="2622551"/>
            <a:chExt cx="687388" cy="685800"/>
          </a:xfrm>
          <a:solidFill>
            <a:srgbClr val="E7E6E6">
              <a:lumMod val="50000"/>
            </a:srgbClr>
          </a:solidFill>
        </p:grpSpPr>
        <p:sp>
          <p:nvSpPr>
            <p:cNvPr id="1454" name="Freeform 7"/>
            <p:cNvSpPr/>
            <p:nvPr/>
          </p:nvSpPr>
          <p:spPr bwMode="auto">
            <a:xfrm>
              <a:off x="2427288" y="2865438"/>
              <a:ext cx="684213" cy="185738"/>
            </a:xfrm>
            <a:custGeom>
              <a:avLst/>
              <a:gdLst>
                <a:gd name="T0" fmla="*/ 59 w 431"/>
                <a:gd name="T1" fmla="*/ 117 h 117"/>
                <a:gd name="T2" fmla="*/ 69 w 431"/>
                <a:gd name="T3" fmla="*/ 117 h 117"/>
                <a:gd name="T4" fmla="*/ 362 w 431"/>
                <a:gd name="T5" fmla="*/ 117 h 117"/>
                <a:gd name="T6" fmla="*/ 369 w 431"/>
                <a:gd name="T7" fmla="*/ 117 h 117"/>
                <a:gd name="T8" fmla="*/ 431 w 431"/>
                <a:gd name="T9" fmla="*/ 0 h 117"/>
                <a:gd name="T10" fmla="*/ 428 w 431"/>
                <a:gd name="T11" fmla="*/ 0 h 117"/>
                <a:gd name="T12" fmla="*/ 364 w 431"/>
                <a:gd name="T13" fmla="*/ 0 h 117"/>
                <a:gd name="T14" fmla="*/ 315 w 431"/>
                <a:gd name="T15" fmla="*/ 0 h 117"/>
                <a:gd name="T16" fmla="*/ 116 w 431"/>
                <a:gd name="T17" fmla="*/ 0 h 117"/>
                <a:gd name="T18" fmla="*/ 64 w 431"/>
                <a:gd name="T19" fmla="*/ 0 h 117"/>
                <a:gd name="T20" fmla="*/ 0 w 431"/>
                <a:gd name="T21" fmla="*/ 0 h 117"/>
                <a:gd name="T22" fmla="*/ 59 w 431"/>
                <a:gd name="T23"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1" h="117">
                  <a:moveTo>
                    <a:pt x="59" y="117"/>
                  </a:moveTo>
                  <a:lnTo>
                    <a:pt x="69" y="117"/>
                  </a:lnTo>
                  <a:lnTo>
                    <a:pt x="362" y="117"/>
                  </a:lnTo>
                  <a:lnTo>
                    <a:pt x="369" y="117"/>
                  </a:lnTo>
                  <a:lnTo>
                    <a:pt x="431" y="0"/>
                  </a:lnTo>
                  <a:lnTo>
                    <a:pt x="428" y="0"/>
                  </a:lnTo>
                  <a:lnTo>
                    <a:pt x="364" y="0"/>
                  </a:lnTo>
                  <a:lnTo>
                    <a:pt x="315" y="0"/>
                  </a:lnTo>
                  <a:lnTo>
                    <a:pt x="116" y="0"/>
                  </a:lnTo>
                  <a:lnTo>
                    <a:pt x="64" y="0"/>
                  </a:lnTo>
                  <a:lnTo>
                    <a:pt x="0" y="0"/>
                  </a:lnTo>
                  <a:lnTo>
                    <a:pt x="59"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5" name="Freeform 8"/>
            <p:cNvSpPr/>
            <p:nvPr/>
          </p:nvSpPr>
          <p:spPr bwMode="auto">
            <a:xfrm>
              <a:off x="2424113" y="2906713"/>
              <a:ext cx="682625" cy="401638"/>
            </a:xfrm>
            <a:custGeom>
              <a:avLst/>
              <a:gdLst>
                <a:gd name="T0" fmla="*/ 0 w 182"/>
                <a:gd name="T1" fmla="*/ 106 h 106"/>
                <a:gd name="T2" fmla="*/ 182 w 182"/>
                <a:gd name="T3" fmla="*/ 106 h 106"/>
                <a:gd name="T4" fmla="*/ 182 w 182"/>
                <a:gd name="T5" fmla="*/ 0 h 106"/>
                <a:gd name="T6" fmla="*/ 161 w 182"/>
                <a:gd name="T7" fmla="*/ 40 h 106"/>
                <a:gd name="T8" fmla="*/ 160 w 182"/>
                <a:gd name="T9" fmla="*/ 43 h 106"/>
                <a:gd name="T10" fmla="*/ 157 w 182"/>
                <a:gd name="T11" fmla="*/ 43 h 106"/>
                <a:gd name="T12" fmla="*/ 151 w 182"/>
                <a:gd name="T13" fmla="*/ 43 h 106"/>
                <a:gd name="T14" fmla="*/ 105 w 182"/>
                <a:gd name="T15" fmla="*/ 43 h 106"/>
                <a:gd name="T16" fmla="*/ 106 w 182"/>
                <a:gd name="T17" fmla="*/ 45 h 106"/>
                <a:gd name="T18" fmla="*/ 104 w 182"/>
                <a:gd name="T19" fmla="*/ 53 h 106"/>
                <a:gd name="T20" fmla="*/ 92 w 182"/>
                <a:gd name="T21" fmla="*/ 59 h 106"/>
                <a:gd name="T22" fmla="*/ 80 w 182"/>
                <a:gd name="T23" fmla="*/ 53 h 106"/>
                <a:gd name="T24" fmla="*/ 78 w 182"/>
                <a:gd name="T25" fmla="*/ 45 h 106"/>
                <a:gd name="T26" fmla="*/ 78 w 182"/>
                <a:gd name="T27" fmla="*/ 43 h 106"/>
                <a:gd name="T28" fmla="*/ 33 w 182"/>
                <a:gd name="T29" fmla="*/ 43 h 106"/>
                <a:gd name="T30" fmla="*/ 26 w 182"/>
                <a:gd name="T31" fmla="*/ 43 h 106"/>
                <a:gd name="T32" fmla="*/ 22 w 182"/>
                <a:gd name="T33" fmla="*/ 43 h 106"/>
                <a:gd name="T34" fmla="*/ 21 w 182"/>
                <a:gd name="T35" fmla="*/ 40 h 106"/>
                <a:gd name="T36" fmla="*/ 0 w 182"/>
                <a:gd name="T37" fmla="*/ 1 h 106"/>
                <a:gd name="T38" fmla="*/ 0 w 182"/>
                <a:gd name="T3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06">
                  <a:moveTo>
                    <a:pt x="0" y="106"/>
                  </a:moveTo>
                  <a:cubicBezTo>
                    <a:pt x="182" y="106"/>
                    <a:pt x="182" y="106"/>
                    <a:pt x="182" y="106"/>
                  </a:cubicBezTo>
                  <a:cubicBezTo>
                    <a:pt x="182" y="0"/>
                    <a:pt x="182" y="0"/>
                    <a:pt x="182" y="0"/>
                  </a:cubicBezTo>
                  <a:cubicBezTo>
                    <a:pt x="161" y="40"/>
                    <a:pt x="161" y="40"/>
                    <a:pt x="161" y="40"/>
                  </a:cubicBezTo>
                  <a:cubicBezTo>
                    <a:pt x="160" y="43"/>
                    <a:pt x="160" y="43"/>
                    <a:pt x="160" y="43"/>
                  </a:cubicBezTo>
                  <a:cubicBezTo>
                    <a:pt x="157" y="43"/>
                    <a:pt x="157" y="43"/>
                    <a:pt x="157" y="43"/>
                  </a:cubicBezTo>
                  <a:cubicBezTo>
                    <a:pt x="151" y="43"/>
                    <a:pt x="151" y="43"/>
                    <a:pt x="151" y="43"/>
                  </a:cubicBezTo>
                  <a:cubicBezTo>
                    <a:pt x="105" y="43"/>
                    <a:pt x="105" y="43"/>
                    <a:pt x="105" y="43"/>
                  </a:cubicBezTo>
                  <a:cubicBezTo>
                    <a:pt x="106" y="44"/>
                    <a:pt x="106" y="44"/>
                    <a:pt x="106" y="45"/>
                  </a:cubicBezTo>
                  <a:cubicBezTo>
                    <a:pt x="106" y="48"/>
                    <a:pt x="105" y="50"/>
                    <a:pt x="104" y="53"/>
                  </a:cubicBezTo>
                  <a:cubicBezTo>
                    <a:pt x="101" y="57"/>
                    <a:pt x="97" y="59"/>
                    <a:pt x="92" y="59"/>
                  </a:cubicBezTo>
                  <a:cubicBezTo>
                    <a:pt x="87" y="59"/>
                    <a:pt x="83" y="57"/>
                    <a:pt x="80" y="53"/>
                  </a:cubicBezTo>
                  <a:cubicBezTo>
                    <a:pt x="78" y="50"/>
                    <a:pt x="78" y="48"/>
                    <a:pt x="78" y="45"/>
                  </a:cubicBezTo>
                  <a:cubicBezTo>
                    <a:pt x="78" y="44"/>
                    <a:pt x="78" y="44"/>
                    <a:pt x="78" y="43"/>
                  </a:cubicBezTo>
                  <a:cubicBezTo>
                    <a:pt x="33" y="43"/>
                    <a:pt x="33" y="43"/>
                    <a:pt x="33" y="43"/>
                  </a:cubicBezTo>
                  <a:cubicBezTo>
                    <a:pt x="26" y="43"/>
                    <a:pt x="26" y="43"/>
                    <a:pt x="26" y="43"/>
                  </a:cubicBezTo>
                  <a:cubicBezTo>
                    <a:pt x="22" y="43"/>
                    <a:pt x="22" y="43"/>
                    <a:pt x="22" y="43"/>
                  </a:cubicBezTo>
                  <a:cubicBezTo>
                    <a:pt x="21" y="40"/>
                    <a:pt x="21" y="40"/>
                    <a:pt x="21" y="40"/>
                  </a:cubicBezTo>
                  <a:cubicBezTo>
                    <a:pt x="0" y="1"/>
                    <a:pt x="0" y="1"/>
                    <a:pt x="0" y="1"/>
                  </a:cubicBez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6" name="Freeform 9"/>
            <p:cNvSpPr/>
            <p:nvPr/>
          </p:nvSpPr>
          <p:spPr bwMode="auto">
            <a:xfrm>
              <a:off x="2528888" y="2622551"/>
              <a:ext cx="476250" cy="223838"/>
            </a:xfrm>
            <a:custGeom>
              <a:avLst/>
              <a:gdLst>
                <a:gd name="T0" fmla="*/ 127 w 127"/>
                <a:gd name="T1" fmla="*/ 59 h 59"/>
                <a:gd name="T2" fmla="*/ 127 w 127"/>
                <a:gd name="T3" fmla="*/ 25 h 59"/>
                <a:gd name="T4" fmla="*/ 103 w 127"/>
                <a:gd name="T5" fmla="*/ 0 h 59"/>
                <a:gd name="T6" fmla="*/ 25 w 127"/>
                <a:gd name="T7" fmla="*/ 0 h 59"/>
                <a:gd name="T8" fmla="*/ 0 w 127"/>
                <a:gd name="T9" fmla="*/ 25 h 59"/>
                <a:gd name="T10" fmla="*/ 0 w 127"/>
                <a:gd name="T11" fmla="*/ 59 h 59"/>
                <a:gd name="T12" fmla="*/ 22 w 127"/>
                <a:gd name="T13" fmla="*/ 59 h 59"/>
                <a:gd name="T14" fmla="*/ 22 w 127"/>
                <a:gd name="T15" fmla="*/ 25 h 59"/>
                <a:gd name="T16" fmla="*/ 25 w 127"/>
                <a:gd name="T17" fmla="*/ 21 h 59"/>
                <a:gd name="T18" fmla="*/ 103 w 127"/>
                <a:gd name="T19" fmla="*/ 21 h 59"/>
                <a:gd name="T20" fmla="*/ 106 w 127"/>
                <a:gd name="T21" fmla="*/ 25 h 59"/>
                <a:gd name="T22" fmla="*/ 106 w 127"/>
                <a:gd name="T23" fmla="*/ 59 h 59"/>
                <a:gd name="T24" fmla="*/ 127 w 127"/>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9">
                  <a:moveTo>
                    <a:pt x="127" y="59"/>
                  </a:moveTo>
                  <a:cubicBezTo>
                    <a:pt x="127" y="25"/>
                    <a:pt x="127" y="25"/>
                    <a:pt x="127" y="25"/>
                  </a:cubicBezTo>
                  <a:cubicBezTo>
                    <a:pt x="127" y="11"/>
                    <a:pt x="116" y="0"/>
                    <a:pt x="103" y="0"/>
                  </a:cubicBezTo>
                  <a:cubicBezTo>
                    <a:pt x="25" y="0"/>
                    <a:pt x="25" y="0"/>
                    <a:pt x="25" y="0"/>
                  </a:cubicBezTo>
                  <a:cubicBezTo>
                    <a:pt x="11" y="0"/>
                    <a:pt x="0" y="11"/>
                    <a:pt x="0" y="25"/>
                  </a:cubicBezTo>
                  <a:cubicBezTo>
                    <a:pt x="0" y="59"/>
                    <a:pt x="0" y="59"/>
                    <a:pt x="0" y="59"/>
                  </a:cubicBezTo>
                  <a:cubicBezTo>
                    <a:pt x="22" y="59"/>
                    <a:pt x="22" y="59"/>
                    <a:pt x="22" y="59"/>
                  </a:cubicBezTo>
                  <a:cubicBezTo>
                    <a:pt x="22" y="25"/>
                    <a:pt x="22" y="25"/>
                    <a:pt x="22" y="25"/>
                  </a:cubicBezTo>
                  <a:cubicBezTo>
                    <a:pt x="22" y="23"/>
                    <a:pt x="23" y="21"/>
                    <a:pt x="25" y="21"/>
                  </a:cubicBezTo>
                  <a:cubicBezTo>
                    <a:pt x="103" y="21"/>
                    <a:pt x="103" y="21"/>
                    <a:pt x="103" y="21"/>
                  </a:cubicBezTo>
                  <a:cubicBezTo>
                    <a:pt x="105" y="21"/>
                    <a:pt x="106" y="23"/>
                    <a:pt x="106" y="25"/>
                  </a:cubicBezTo>
                  <a:cubicBezTo>
                    <a:pt x="106" y="59"/>
                    <a:pt x="106" y="59"/>
                    <a:pt x="106" y="59"/>
                  </a:cubicBezTo>
                  <a:lnTo>
                    <a:pt x="127"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57" name="Freeform 14"/>
          <p:cNvSpPr>
            <a:spLocks noEditPoints="1"/>
          </p:cNvSpPr>
          <p:nvPr/>
        </p:nvSpPr>
        <p:spPr bwMode="auto">
          <a:xfrm>
            <a:off x="2993742" y="1122053"/>
            <a:ext cx="313720" cy="315939"/>
          </a:xfrm>
          <a:custGeom>
            <a:avLst/>
            <a:gdLst>
              <a:gd name="T0" fmla="*/ 179 w 179"/>
              <a:gd name="T1" fmla="*/ 89 h 179"/>
              <a:gd name="T2" fmla="*/ 159 w 179"/>
              <a:gd name="T3" fmla="*/ 84 h 179"/>
              <a:gd name="T4" fmla="*/ 171 w 179"/>
              <a:gd name="T5" fmla="*/ 84 h 179"/>
              <a:gd name="T6" fmla="*/ 159 w 179"/>
              <a:gd name="T7" fmla="*/ 95 h 179"/>
              <a:gd name="T8" fmla="*/ 139 w 179"/>
              <a:gd name="T9" fmla="*/ 164 h 179"/>
              <a:gd name="T10" fmla="*/ 159 w 179"/>
              <a:gd name="T11" fmla="*/ 95 h 179"/>
              <a:gd name="T12" fmla="*/ 148 w 179"/>
              <a:gd name="T13" fmla="*/ 84 h 179"/>
              <a:gd name="T14" fmla="*/ 159 w 179"/>
              <a:gd name="T15" fmla="*/ 34 h 179"/>
              <a:gd name="T16" fmla="*/ 139 w 179"/>
              <a:gd name="T17" fmla="*/ 33 h 179"/>
              <a:gd name="T18" fmla="*/ 144 w 179"/>
              <a:gd name="T19" fmla="*/ 28 h 179"/>
              <a:gd name="T20" fmla="*/ 139 w 179"/>
              <a:gd name="T21" fmla="*/ 47 h 179"/>
              <a:gd name="T22" fmla="*/ 151 w 179"/>
              <a:gd name="T23" fmla="*/ 144 h 179"/>
              <a:gd name="T24" fmla="*/ 139 w 179"/>
              <a:gd name="T25" fmla="*/ 146 h 179"/>
              <a:gd name="T26" fmla="*/ 90 w 179"/>
              <a:gd name="T27" fmla="*/ 179 h 179"/>
              <a:gd name="T28" fmla="*/ 139 w 179"/>
              <a:gd name="T29" fmla="*/ 146 h 179"/>
              <a:gd name="T30" fmla="*/ 134 w 179"/>
              <a:gd name="T31" fmla="*/ 127 h 179"/>
              <a:gd name="T32" fmla="*/ 139 w 179"/>
              <a:gd name="T33" fmla="*/ 132 h 179"/>
              <a:gd name="T34" fmla="*/ 134 w 179"/>
              <a:gd name="T35" fmla="*/ 52 h 179"/>
              <a:gd name="T36" fmla="*/ 139 w 179"/>
              <a:gd name="T37" fmla="*/ 33 h 179"/>
              <a:gd name="T38" fmla="*/ 90 w 179"/>
              <a:gd name="T39" fmla="*/ 0 h 179"/>
              <a:gd name="T40" fmla="*/ 90 w 179"/>
              <a:gd name="T41" fmla="*/ 8 h 179"/>
              <a:gd name="T42" fmla="*/ 95 w 179"/>
              <a:gd name="T43" fmla="*/ 31 h 179"/>
              <a:gd name="T44" fmla="*/ 90 w 179"/>
              <a:gd name="T45" fmla="*/ 82 h 179"/>
              <a:gd name="T46" fmla="*/ 119 w 179"/>
              <a:gd name="T47" fmla="*/ 56 h 179"/>
              <a:gd name="T48" fmla="*/ 91 w 179"/>
              <a:gd name="T49" fmla="*/ 98 h 179"/>
              <a:gd name="T50" fmla="*/ 90 w 179"/>
              <a:gd name="T51" fmla="*/ 147 h 179"/>
              <a:gd name="T52" fmla="*/ 95 w 179"/>
              <a:gd name="T53" fmla="*/ 171 h 179"/>
              <a:gd name="T54" fmla="*/ 90 w 179"/>
              <a:gd name="T55" fmla="*/ 171 h 179"/>
              <a:gd name="T56" fmla="*/ 90 w 179"/>
              <a:gd name="T57" fmla="*/ 0 h 179"/>
              <a:gd name="T58" fmla="*/ 40 w 179"/>
              <a:gd name="T59" fmla="*/ 33 h 179"/>
              <a:gd name="T60" fmla="*/ 45 w 179"/>
              <a:gd name="T61" fmla="*/ 52 h 179"/>
              <a:gd name="T62" fmla="*/ 40 w 179"/>
              <a:gd name="T63" fmla="*/ 132 h 179"/>
              <a:gd name="T64" fmla="*/ 52 w 179"/>
              <a:gd name="T65" fmla="*/ 134 h 179"/>
              <a:gd name="T66" fmla="*/ 40 w 179"/>
              <a:gd name="T67" fmla="*/ 164 h 179"/>
              <a:gd name="T68" fmla="*/ 90 w 179"/>
              <a:gd name="T69" fmla="*/ 171 h 179"/>
              <a:gd name="T70" fmla="*/ 84 w 179"/>
              <a:gd name="T71" fmla="*/ 147 h 179"/>
              <a:gd name="T72" fmla="*/ 90 w 179"/>
              <a:gd name="T73" fmla="*/ 97 h 179"/>
              <a:gd name="T74" fmla="*/ 75 w 179"/>
              <a:gd name="T75" fmla="*/ 69 h 179"/>
              <a:gd name="T76" fmla="*/ 90 w 179"/>
              <a:gd name="T77" fmla="*/ 82 h 179"/>
              <a:gd name="T78" fmla="*/ 84 w 179"/>
              <a:gd name="T79" fmla="*/ 31 h 179"/>
              <a:gd name="T80" fmla="*/ 84 w 179"/>
              <a:gd name="T81" fmla="*/ 8 h 179"/>
              <a:gd name="T82" fmla="*/ 90 w 179"/>
              <a:gd name="T83" fmla="*/ 0 h 179"/>
              <a:gd name="T84" fmla="*/ 20 w 179"/>
              <a:gd name="T85" fmla="*/ 34 h 179"/>
              <a:gd name="T86" fmla="*/ 32 w 179"/>
              <a:gd name="T87" fmla="*/ 84 h 179"/>
              <a:gd name="T88" fmla="*/ 32 w 179"/>
              <a:gd name="T89" fmla="*/ 95 h 179"/>
              <a:gd name="T90" fmla="*/ 20 w 179"/>
              <a:gd name="T91" fmla="*/ 145 h 179"/>
              <a:gd name="T92" fmla="*/ 40 w 179"/>
              <a:gd name="T93" fmla="*/ 146 h 179"/>
              <a:gd name="T94" fmla="*/ 35 w 179"/>
              <a:gd name="T95" fmla="*/ 151 h 179"/>
              <a:gd name="T96" fmla="*/ 40 w 179"/>
              <a:gd name="T97" fmla="*/ 132 h 179"/>
              <a:gd name="T98" fmla="*/ 28 w 179"/>
              <a:gd name="T99" fmla="*/ 35 h 179"/>
              <a:gd name="T100" fmla="*/ 35 w 179"/>
              <a:gd name="T101" fmla="*/ 28 h 179"/>
              <a:gd name="T102" fmla="*/ 40 w 179"/>
              <a:gd name="T103" fmla="*/ 15 h 179"/>
              <a:gd name="T104" fmla="*/ 0 w 179"/>
              <a:gd name="T105" fmla="*/ 89 h 179"/>
              <a:gd name="T106" fmla="*/ 20 w 179"/>
              <a:gd name="T107" fmla="*/ 95 h 179"/>
              <a:gd name="T108" fmla="*/ 8 w 179"/>
              <a:gd name="T109" fmla="*/ 84 h 179"/>
              <a:gd name="T110" fmla="*/ 20 w 179"/>
              <a:gd name="T111"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79">
                <a:moveTo>
                  <a:pt x="159" y="145"/>
                </a:moveTo>
                <a:cubicBezTo>
                  <a:pt x="172" y="130"/>
                  <a:pt x="179" y="111"/>
                  <a:pt x="179" y="89"/>
                </a:cubicBezTo>
                <a:cubicBezTo>
                  <a:pt x="179" y="68"/>
                  <a:pt x="172" y="49"/>
                  <a:pt x="159" y="34"/>
                </a:cubicBezTo>
                <a:cubicBezTo>
                  <a:pt x="159" y="84"/>
                  <a:pt x="159" y="84"/>
                  <a:pt x="159" y="84"/>
                </a:cubicBezTo>
                <a:cubicBezTo>
                  <a:pt x="171" y="84"/>
                  <a:pt x="171" y="84"/>
                  <a:pt x="171" y="84"/>
                </a:cubicBezTo>
                <a:cubicBezTo>
                  <a:pt x="171" y="84"/>
                  <a:pt x="171" y="84"/>
                  <a:pt x="171" y="84"/>
                </a:cubicBezTo>
                <a:cubicBezTo>
                  <a:pt x="171" y="95"/>
                  <a:pt x="171" y="95"/>
                  <a:pt x="171" y="95"/>
                </a:cubicBezTo>
                <a:cubicBezTo>
                  <a:pt x="159" y="95"/>
                  <a:pt x="159" y="95"/>
                  <a:pt x="159" y="95"/>
                </a:cubicBezTo>
                <a:lnTo>
                  <a:pt x="159" y="145"/>
                </a:lnTo>
                <a:close/>
                <a:moveTo>
                  <a:pt x="139" y="164"/>
                </a:moveTo>
                <a:cubicBezTo>
                  <a:pt x="147" y="159"/>
                  <a:pt x="154" y="152"/>
                  <a:pt x="159" y="145"/>
                </a:cubicBezTo>
                <a:cubicBezTo>
                  <a:pt x="159" y="95"/>
                  <a:pt x="159" y="95"/>
                  <a:pt x="159" y="95"/>
                </a:cubicBezTo>
                <a:cubicBezTo>
                  <a:pt x="148" y="95"/>
                  <a:pt x="148" y="95"/>
                  <a:pt x="148" y="95"/>
                </a:cubicBezTo>
                <a:cubicBezTo>
                  <a:pt x="148" y="84"/>
                  <a:pt x="148" y="84"/>
                  <a:pt x="148" y="84"/>
                </a:cubicBezTo>
                <a:cubicBezTo>
                  <a:pt x="159" y="84"/>
                  <a:pt x="159" y="84"/>
                  <a:pt x="159" y="84"/>
                </a:cubicBezTo>
                <a:cubicBezTo>
                  <a:pt x="159" y="34"/>
                  <a:pt x="159" y="34"/>
                  <a:pt x="159" y="34"/>
                </a:cubicBezTo>
                <a:cubicBezTo>
                  <a:pt x="154" y="27"/>
                  <a:pt x="147" y="20"/>
                  <a:pt x="139" y="15"/>
                </a:cubicBezTo>
                <a:cubicBezTo>
                  <a:pt x="139" y="33"/>
                  <a:pt x="139" y="33"/>
                  <a:pt x="139" y="33"/>
                </a:cubicBezTo>
                <a:cubicBezTo>
                  <a:pt x="144" y="28"/>
                  <a:pt x="144" y="28"/>
                  <a:pt x="144" y="28"/>
                </a:cubicBezTo>
                <a:cubicBezTo>
                  <a:pt x="144" y="28"/>
                  <a:pt x="144" y="28"/>
                  <a:pt x="144" y="28"/>
                </a:cubicBezTo>
                <a:cubicBezTo>
                  <a:pt x="151" y="35"/>
                  <a:pt x="151" y="35"/>
                  <a:pt x="151" y="35"/>
                </a:cubicBezTo>
                <a:cubicBezTo>
                  <a:pt x="139" y="47"/>
                  <a:pt x="139" y="47"/>
                  <a:pt x="139" y="47"/>
                </a:cubicBezTo>
                <a:cubicBezTo>
                  <a:pt x="139" y="132"/>
                  <a:pt x="139" y="132"/>
                  <a:pt x="139" y="132"/>
                </a:cubicBezTo>
                <a:cubicBezTo>
                  <a:pt x="151" y="144"/>
                  <a:pt x="151" y="144"/>
                  <a:pt x="151" y="144"/>
                </a:cubicBezTo>
                <a:cubicBezTo>
                  <a:pt x="144" y="151"/>
                  <a:pt x="144" y="151"/>
                  <a:pt x="144" y="151"/>
                </a:cubicBezTo>
                <a:cubicBezTo>
                  <a:pt x="139" y="146"/>
                  <a:pt x="139" y="146"/>
                  <a:pt x="139" y="146"/>
                </a:cubicBezTo>
                <a:lnTo>
                  <a:pt x="139" y="164"/>
                </a:lnTo>
                <a:close/>
                <a:moveTo>
                  <a:pt x="90" y="179"/>
                </a:moveTo>
                <a:cubicBezTo>
                  <a:pt x="108" y="179"/>
                  <a:pt x="125" y="173"/>
                  <a:pt x="139" y="164"/>
                </a:cubicBezTo>
                <a:cubicBezTo>
                  <a:pt x="139" y="146"/>
                  <a:pt x="139" y="146"/>
                  <a:pt x="139" y="146"/>
                </a:cubicBezTo>
                <a:cubicBezTo>
                  <a:pt x="127" y="134"/>
                  <a:pt x="127" y="134"/>
                  <a:pt x="127" y="134"/>
                </a:cubicBezTo>
                <a:cubicBezTo>
                  <a:pt x="134" y="127"/>
                  <a:pt x="134" y="127"/>
                  <a:pt x="134" y="127"/>
                </a:cubicBezTo>
                <a:cubicBezTo>
                  <a:pt x="134" y="127"/>
                  <a:pt x="134" y="127"/>
                  <a:pt x="134" y="127"/>
                </a:cubicBezTo>
                <a:cubicBezTo>
                  <a:pt x="139" y="132"/>
                  <a:pt x="139" y="132"/>
                  <a:pt x="139" y="132"/>
                </a:cubicBezTo>
                <a:cubicBezTo>
                  <a:pt x="139" y="47"/>
                  <a:pt x="139" y="47"/>
                  <a:pt x="139" y="47"/>
                </a:cubicBezTo>
                <a:cubicBezTo>
                  <a:pt x="134" y="52"/>
                  <a:pt x="134" y="52"/>
                  <a:pt x="134" y="52"/>
                </a:cubicBezTo>
                <a:cubicBezTo>
                  <a:pt x="127" y="45"/>
                  <a:pt x="127" y="45"/>
                  <a:pt x="127" y="45"/>
                </a:cubicBezTo>
                <a:cubicBezTo>
                  <a:pt x="139" y="33"/>
                  <a:pt x="139" y="33"/>
                  <a:pt x="139" y="33"/>
                </a:cubicBezTo>
                <a:cubicBezTo>
                  <a:pt x="139" y="15"/>
                  <a:pt x="139" y="15"/>
                  <a:pt x="139" y="15"/>
                </a:cubicBezTo>
                <a:cubicBezTo>
                  <a:pt x="125" y="6"/>
                  <a:pt x="108" y="0"/>
                  <a:pt x="90" y="0"/>
                </a:cubicBezTo>
                <a:cubicBezTo>
                  <a:pt x="90" y="0"/>
                  <a:pt x="90" y="0"/>
                  <a:pt x="90" y="0"/>
                </a:cubicBezTo>
                <a:cubicBezTo>
                  <a:pt x="90" y="8"/>
                  <a:pt x="90" y="8"/>
                  <a:pt x="90" y="8"/>
                </a:cubicBezTo>
                <a:cubicBezTo>
                  <a:pt x="95" y="8"/>
                  <a:pt x="95" y="8"/>
                  <a:pt x="95" y="8"/>
                </a:cubicBezTo>
                <a:cubicBezTo>
                  <a:pt x="95" y="31"/>
                  <a:pt x="95" y="31"/>
                  <a:pt x="95" y="31"/>
                </a:cubicBezTo>
                <a:cubicBezTo>
                  <a:pt x="90" y="31"/>
                  <a:pt x="90" y="31"/>
                  <a:pt x="90" y="31"/>
                </a:cubicBezTo>
                <a:cubicBezTo>
                  <a:pt x="90" y="82"/>
                  <a:pt x="90" y="82"/>
                  <a:pt x="90" y="82"/>
                </a:cubicBezTo>
                <a:cubicBezTo>
                  <a:pt x="91" y="83"/>
                  <a:pt x="91" y="83"/>
                  <a:pt x="91" y="83"/>
                </a:cubicBezTo>
                <a:cubicBezTo>
                  <a:pt x="119" y="56"/>
                  <a:pt x="119" y="56"/>
                  <a:pt x="119" y="56"/>
                </a:cubicBezTo>
                <a:cubicBezTo>
                  <a:pt x="126" y="63"/>
                  <a:pt x="126" y="63"/>
                  <a:pt x="126" y="63"/>
                </a:cubicBezTo>
                <a:cubicBezTo>
                  <a:pt x="91" y="98"/>
                  <a:pt x="91" y="98"/>
                  <a:pt x="91" y="98"/>
                </a:cubicBezTo>
                <a:cubicBezTo>
                  <a:pt x="90" y="97"/>
                  <a:pt x="90" y="97"/>
                  <a:pt x="90" y="97"/>
                </a:cubicBezTo>
                <a:cubicBezTo>
                  <a:pt x="90" y="147"/>
                  <a:pt x="90" y="147"/>
                  <a:pt x="90" y="147"/>
                </a:cubicBezTo>
                <a:cubicBezTo>
                  <a:pt x="95" y="147"/>
                  <a:pt x="95" y="147"/>
                  <a:pt x="95" y="147"/>
                </a:cubicBezTo>
                <a:cubicBezTo>
                  <a:pt x="95" y="171"/>
                  <a:pt x="95" y="171"/>
                  <a:pt x="95" y="171"/>
                </a:cubicBezTo>
                <a:cubicBezTo>
                  <a:pt x="95" y="171"/>
                  <a:pt x="95" y="171"/>
                  <a:pt x="95" y="171"/>
                </a:cubicBezTo>
                <a:cubicBezTo>
                  <a:pt x="90" y="171"/>
                  <a:pt x="90" y="171"/>
                  <a:pt x="90" y="171"/>
                </a:cubicBezTo>
                <a:cubicBezTo>
                  <a:pt x="90" y="179"/>
                  <a:pt x="90" y="179"/>
                  <a:pt x="90" y="179"/>
                </a:cubicBezTo>
                <a:close/>
                <a:moveTo>
                  <a:pt x="90" y="0"/>
                </a:moveTo>
                <a:cubicBezTo>
                  <a:pt x="71" y="0"/>
                  <a:pt x="54" y="6"/>
                  <a:pt x="40" y="15"/>
                </a:cubicBezTo>
                <a:cubicBezTo>
                  <a:pt x="40" y="33"/>
                  <a:pt x="40" y="33"/>
                  <a:pt x="40" y="33"/>
                </a:cubicBezTo>
                <a:cubicBezTo>
                  <a:pt x="52" y="45"/>
                  <a:pt x="52" y="45"/>
                  <a:pt x="52" y="45"/>
                </a:cubicBezTo>
                <a:cubicBezTo>
                  <a:pt x="45" y="52"/>
                  <a:pt x="45" y="52"/>
                  <a:pt x="45" y="52"/>
                </a:cubicBezTo>
                <a:cubicBezTo>
                  <a:pt x="40" y="47"/>
                  <a:pt x="40" y="47"/>
                  <a:pt x="40" y="47"/>
                </a:cubicBezTo>
                <a:cubicBezTo>
                  <a:pt x="40" y="132"/>
                  <a:pt x="40" y="132"/>
                  <a:pt x="40" y="132"/>
                </a:cubicBezTo>
                <a:cubicBezTo>
                  <a:pt x="45" y="127"/>
                  <a:pt x="45" y="127"/>
                  <a:pt x="45" y="127"/>
                </a:cubicBezTo>
                <a:cubicBezTo>
                  <a:pt x="52" y="134"/>
                  <a:pt x="52" y="134"/>
                  <a:pt x="52" y="134"/>
                </a:cubicBezTo>
                <a:cubicBezTo>
                  <a:pt x="40" y="146"/>
                  <a:pt x="40" y="146"/>
                  <a:pt x="40" y="146"/>
                </a:cubicBezTo>
                <a:cubicBezTo>
                  <a:pt x="40" y="164"/>
                  <a:pt x="40" y="164"/>
                  <a:pt x="40" y="164"/>
                </a:cubicBezTo>
                <a:cubicBezTo>
                  <a:pt x="54" y="173"/>
                  <a:pt x="71" y="179"/>
                  <a:pt x="90" y="179"/>
                </a:cubicBezTo>
                <a:cubicBezTo>
                  <a:pt x="90" y="171"/>
                  <a:pt x="90" y="171"/>
                  <a:pt x="90" y="171"/>
                </a:cubicBezTo>
                <a:cubicBezTo>
                  <a:pt x="84" y="171"/>
                  <a:pt x="84" y="171"/>
                  <a:pt x="84" y="171"/>
                </a:cubicBezTo>
                <a:cubicBezTo>
                  <a:pt x="84" y="147"/>
                  <a:pt x="84" y="147"/>
                  <a:pt x="84" y="147"/>
                </a:cubicBezTo>
                <a:cubicBezTo>
                  <a:pt x="90" y="147"/>
                  <a:pt x="90" y="147"/>
                  <a:pt x="90" y="147"/>
                </a:cubicBezTo>
                <a:cubicBezTo>
                  <a:pt x="90" y="97"/>
                  <a:pt x="90" y="97"/>
                  <a:pt x="90" y="97"/>
                </a:cubicBezTo>
                <a:cubicBezTo>
                  <a:pt x="68" y="76"/>
                  <a:pt x="68" y="76"/>
                  <a:pt x="68" y="76"/>
                </a:cubicBezTo>
                <a:cubicBezTo>
                  <a:pt x="75" y="69"/>
                  <a:pt x="75" y="69"/>
                  <a:pt x="75" y="69"/>
                </a:cubicBezTo>
                <a:cubicBezTo>
                  <a:pt x="75" y="69"/>
                  <a:pt x="75" y="69"/>
                  <a:pt x="75" y="69"/>
                </a:cubicBezTo>
                <a:cubicBezTo>
                  <a:pt x="90" y="82"/>
                  <a:pt x="90" y="82"/>
                  <a:pt x="90" y="82"/>
                </a:cubicBezTo>
                <a:cubicBezTo>
                  <a:pt x="90" y="31"/>
                  <a:pt x="90" y="31"/>
                  <a:pt x="90" y="31"/>
                </a:cubicBezTo>
                <a:cubicBezTo>
                  <a:pt x="84" y="31"/>
                  <a:pt x="84" y="31"/>
                  <a:pt x="84" y="31"/>
                </a:cubicBezTo>
                <a:cubicBezTo>
                  <a:pt x="84" y="8"/>
                  <a:pt x="84" y="8"/>
                  <a:pt x="84" y="8"/>
                </a:cubicBezTo>
                <a:cubicBezTo>
                  <a:pt x="84" y="8"/>
                  <a:pt x="84" y="8"/>
                  <a:pt x="84" y="8"/>
                </a:cubicBezTo>
                <a:cubicBezTo>
                  <a:pt x="90" y="8"/>
                  <a:pt x="90" y="8"/>
                  <a:pt x="90" y="8"/>
                </a:cubicBezTo>
                <a:lnTo>
                  <a:pt x="90" y="0"/>
                </a:lnTo>
                <a:close/>
                <a:moveTo>
                  <a:pt x="40" y="15"/>
                </a:moveTo>
                <a:cubicBezTo>
                  <a:pt x="32" y="20"/>
                  <a:pt x="26" y="27"/>
                  <a:pt x="20" y="34"/>
                </a:cubicBezTo>
                <a:cubicBezTo>
                  <a:pt x="20" y="84"/>
                  <a:pt x="20" y="84"/>
                  <a:pt x="20" y="84"/>
                </a:cubicBezTo>
                <a:cubicBezTo>
                  <a:pt x="32" y="84"/>
                  <a:pt x="32" y="84"/>
                  <a:pt x="32" y="84"/>
                </a:cubicBezTo>
                <a:cubicBezTo>
                  <a:pt x="32" y="84"/>
                  <a:pt x="32" y="84"/>
                  <a:pt x="32" y="84"/>
                </a:cubicBezTo>
                <a:cubicBezTo>
                  <a:pt x="32" y="95"/>
                  <a:pt x="32" y="95"/>
                  <a:pt x="32" y="95"/>
                </a:cubicBezTo>
                <a:cubicBezTo>
                  <a:pt x="20" y="95"/>
                  <a:pt x="20" y="95"/>
                  <a:pt x="20" y="95"/>
                </a:cubicBezTo>
                <a:cubicBezTo>
                  <a:pt x="20" y="145"/>
                  <a:pt x="20" y="145"/>
                  <a:pt x="20" y="145"/>
                </a:cubicBezTo>
                <a:cubicBezTo>
                  <a:pt x="26" y="152"/>
                  <a:pt x="32" y="159"/>
                  <a:pt x="40" y="164"/>
                </a:cubicBezTo>
                <a:cubicBezTo>
                  <a:pt x="40" y="146"/>
                  <a:pt x="40" y="146"/>
                  <a:pt x="40" y="146"/>
                </a:cubicBezTo>
                <a:cubicBezTo>
                  <a:pt x="35" y="151"/>
                  <a:pt x="35" y="151"/>
                  <a:pt x="35" y="151"/>
                </a:cubicBezTo>
                <a:cubicBezTo>
                  <a:pt x="35" y="151"/>
                  <a:pt x="35" y="151"/>
                  <a:pt x="35" y="151"/>
                </a:cubicBezTo>
                <a:cubicBezTo>
                  <a:pt x="28" y="144"/>
                  <a:pt x="28" y="144"/>
                  <a:pt x="28" y="144"/>
                </a:cubicBezTo>
                <a:cubicBezTo>
                  <a:pt x="40" y="132"/>
                  <a:pt x="40" y="132"/>
                  <a:pt x="40" y="132"/>
                </a:cubicBezTo>
                <a:cubicBezTo>
                  <a:pt x="40" y="47"/>
                  <a:pt x="40" y="47"/>
                  <a:pt x="40" y="47"/>
                </a:cubicBezTo>
                <a:cubicBezTo>
                  <a:pt x="28" y="35"/>
                  <a:pt x="28" y="35"/>
                  <a:pt x="28" y="35"/>
                </a:cubicBezTo>
                <a:cubicBezTo>
                  <a:pt x="35" y="28"/>
                  <a:pt x="35" y="28"/>
                  <a:pt x="35" y="28"/>
                </a:cubicBezTo>
                <a:cubicBezTo>
                  <a:pt x="35" y="28"/>
                  <a:pt x="35" y="28"/>
                  <a:pt x="35" y="28"/>
                </a:cubicBezTo>
                <a:cubicBezTo>
                  <a:pt x="40" y="33"/>
                  <a:pt x="40" y="33"/>
                  <a:pt x="40" y="33"/>
                </a:cubicBezTo>
                <a:lnTo>
                  <a:pt x="40" y="15"/>
                </a:lnTo>
                <a:close/>
                <a:moveTo>
                  <a:pt x="20" y="34"/>
                </a:moveTo>
                <a:cubicBezTo>
                  <a:pt x="8" y="49"/>
                  <a:pt x="0" y="68"/>
                  <a:pt x="0" y="89"/>
                </a:cubicBezTo>
                <a:cubicBezTo>
                  <a:pt x="0" y="110"/>
                  <a:pt x="8" y="130"/>
                  <a:pt x="20" y="145"/>
                </a:cubicBezTo>
                <a:cubicBezTo>
                  <a:pt x="20" y="95"/>
                  <a:pt x="20" y="95"/>
                  <a:pt x="20" y="95"/>
                </a:cubicBezTo>
                <a:cubicBezTo>
                  <a:pt x="8" y="95"/>
                  <a:pt x="8" y="95"/>
                  <a:pt x="8" y="95"/>
                </a:cubicBezTo>
                <a:cubicBezTo>
                  <a:pt x="8" y="84"/>
                  <a:pt x="8" y="84"/>
                  <a:pt x="8" y="84"/>
                </a:cubicBezTo>
                <a:cubicBezTo>
                  <a:pt x="20" y="84"/>
                  <a:pt x="20" y="84"/>
                  <a:pt x="20" y="84"/>
                </a:cubicBezTo>
                <a:lnTo>
                  <a:pt x="20"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8" name="Freeform 38"/>
          <p:cNvSpPr>
            <a:spLocks noEditPoints="1"/>
          </p:cNvSpPr>
          <p:nvPr/>
        </p:nvSpPr>
        <p:spPr bwMode="auto">
          <a:xfrm>
            <a:off x="5160576" y="1117577"/>
            <a:ext cx="344864" cy="324891"/>
          </a:xfrm>
          <a:custGeom>
            <a:avLst/>
            <a:gdLst>
              <a:gd name="T0" fmla="*/ 23 w 281"/>
              <a:gd name="T1" fmla="*/ 251 h 265"/>
              <a:gd name="T2" fmla="*/ 23 w 281"/>
              <a:gd name="T3" fmla="*/ 254 h 265"/>
              <a:gd name="T4" fmla="*/ 33 w 281"/>
              <a:gd name="T5" fmla="*/ 265 h 265"/>
              <a:gd name="T6" fmla="*/ 270 w 281"/>
              <a:gd name="T7" fmla="*/ 265 h 265"/>
              <a:gd name="T8" fmla="*/ 281 w 281"/>
              <a:gd name="T9" fmla="*/ 254 h 265"/>
              <a:gd name="T10" fmla="*/ 281 w 281"/>
              <a:gd name="T11" fmla="*/ 251 h 265"/>
              <a:gd name="T12" fmla="*/ 270 w 281"/>
              <a:gd name="T13" fmla="*/ 240 h 265"/>
              <a:gd name="T14" fmla="*/ 195 w 281"/>
              <a:gd name="T15" fmla="*/ 240 h 265"/>
              <a:gd name="T16" fmla="*/ 275 w 281"/>
              <a:gd name="T17" fmla="*/ 177 h 265"/>
              <a:gd name="T18" fmla="*/ 133 w 281"/>
              <a:gd name="T19" fmla="*/ 0 h 265"/>
              <a:gd name="T20" fmla="*/ 0 w 281"/>
              <a:gd name="T21" fmla="*/ 109 h 265"/>
              <a:gd name="T22" fmla="*/ 109 w 281"/>
              <a:gd name="T23" fmla="*/ 240 h 265"/>
              <a:gd name="T24" fmla="*/ 33 w 281"/>
              <a:gd name="T25" fmla="*/ 240 h 265"/>
              <a:gd name="T26" fmla="*/ 23 w 281"/>
              <a:gd name="T27" fmla="*/ 251 h 265"/>
              <a:gd name="T28" fmla="*/ 123 w 281"/>
              <a:gd name="T29" fmla="*/ 122 h 265"/>
              <a:gd name="T30" fmla="*/ 27 w 281"/>
              <a:gd name="T31" fmla="*/ 104 h 265"/>
              <a:gd name="T32" fmla="*/ 123 w 281"/>
              <a:gd name="T33" fmla="*/ 26 h 265"/>
              <a:gd name="T34" fmla="*/ 123 w 281"/>
              <a:gd name="T35" fmla="*/ 122 h 265"/>
              <a:gd name="T36" fmla="*/ 252 w 281"/>
              <a:gd name="T37" fmla="*/ 168 h 265"/>
              <a:gd name="T38" fmla="*/ 132 w 281"/>
              <a:gd name="T39" fmla="*/ 149 h 265"/>
              <a:gd name="T40" fmla="*/ 137 w 281"/>
              <a:gd name="T41" fmla="*/ 28 h 265"/>
              <a:gd name="T42" fmla="*/ 252 w 281"/>
              <a:gd name="T43" fmla="*/ 168 h 265"/>
              <a:gd name="T44" fmla="*/ 154 w 281"/>
              <a:gd name="T45" fmla="*/ 251 h 265"/>
              <a:gd name="T46" fmla="*/ 156 w 281"/>
              <a:gd name="T47" fmla="*/ 167 h 265"/>
              <a:gd name="T48" fmla="*/ 247 w 281"/>
              <a:gd name="T49" fmla="*/ 182 h 265"/>
              <a:gd name="T50" fmla="*/ 164 w 281"/>
              <a:gd name="T51" fmla="*/ 251 h 265"/>
              <a:gd name="T52" fmla="*/ 154 w 281"/>
              <a:gd name="T53" fmla="*/ 251 h 265"/>
              <a:gd name="T54" fmla="*/ 133 w 281"/>
              <a:gd name="T55" fmla="*/ 250 h 265"/>
              <a:gd name="T56" fmla="*/ 27 w 281"/>
              <a:gd name="T57" fmla="*/ 121 h 265"/>
              <a:gd name="T58" fmla="*/ 119 w 281"/>
              <a:gd name="T59" fmla="*/ 136 h 265"/>
              <a:gd name="T60" fmla="*/ 120 w 281"/>
              <a:gd name="T61" fmla="*/ 160 h 265"/>
              <a:gd name="T62" fmla="*/ 142 w 281"/>
              <a:gd name="T63" fmla="*/ 166 h 265"/>
              <a:gd name="T64" fmla="*/ 142 w 281"/>
              <a:gd name="T65" fmla="*/ 250 h 265"/>
              <a:gd name="T66" fmla="*/ 133 w 281"/>
              <a:gd name="T67" fmla="*/ 25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65">
                <a:moveTo>
                  <a:pt x="23" y="251"/>
                </a:moveTo>
                <a:cubicBezTo>
                  <a:pt x="23" y="254"/>
                  <a:pt x="23" y="254"/>
                  <a:pt x="23" y="254"/>
                </a:cubicBezTo>
                <a:cubicBezTo>
                  <a:pt x="23" y="260"/>
                  <a:pt x="27" y="265"/>
                  <a:pt x="33" y="265"/>
                </a:cubicBezTo>
                <a:cubicBezTo>
                  <a:pt x="270" y="265"/>
                  <a:pt x="270" y="265"/>
                  <a:pt x="270" y="265"/>
                </a:cubicBezTo>
                <a:cubicBezTo>
                  <a:pt x="276" y="265"/>
                  <a:pt x="281" y="260"/>
                  <a:pt x="281" y="254"/>
                </a:cubicBezTo>
                <a:cubicBezTo>
                  <a:pt x="281" y="251"/>
                  <a:pt x="281" y="251"/>
                  <a:pt x="281" y="251"/>
                </a:cubicBezTo>
                <a:cubicBezTo>
                  <a:pt x="281" y="245"/>
                  <a:pt x="276" y="240"/>
                  <a:pt x="270" y="240"/>
                </a:cubicBezTo>
                <a:cubicBezTo>
                  <a:pt x="195" y="240"/>
                  <a:pt x="195" y="240"/>
                  <a:pt x="195" y="240"/>
                </a:cubicBezTo>
                <a:cubicBezTo>
                  <a:pt x="275" y="177"/>
                  <a:pt x="275" y="177"/>
                  <a:pt x="275" y="177"/>
                </a:cubicBezTo>
                <a:cubicBezTo>
                  <a:pt x="133" y="0"/>
                  <a:pt x="133" y="0"/>
                  <a:pt x="133" y="0"/>
                </a:cubicBezTo>
                <a:cubicBezTo>
                  <a:pt x="0" y="109"/>
                  <a:pt x="0" y="109"/>
                  <a:pt x="0" y="109"/>
                </a:cubicBezTo>
                <a:cubicBezTo>
                  <a:pt x="109" y="240"/>
                  <a:pt x="109" y="240"/>
                  <a:pt x="109" y="240"/>
                </a:cubicBezTo>
                <a:cubicBezTo>
                  <a:pt x="33" y="240"/>
                  <a:pt x="33" y="240"/>
                  <a:pt x="33" y="240"/>
                </a:cubicBezTo>
                <a:cubicBezTo>
                  <a:pt x="27" y="240"/>
                  <a:pt x="23" y="245"/>
                  <a:pt x="23" y="251"/>
                </a:cubicBezTo>
                <a:close/>
                <a:moveTo>
                  <a:pt x="123" y="122"/>
                </a:moveTo>
                <a:cubicBezTo>
                  <a:pt x="27" y="104"/>
                  <a:pt x="27" y="104"/>
                  <a:pt x="27" y="104"/>
                </a:cubicBezTo>
                <a:cubicBezTo>
                  <a:pt x="123" y="26"/>
                  <a:pt x="123" y="26"/>
                  <a:pt x="123" y="26"/>
                </a:cubicBezTo>
                <a:lnTo>
                  <a:pt x="123" y="122"/>
                </a:lnTo>
                <a:close/>
                <a:moveTo>
                  <a:pt x="252" y="168"/>
                </a:moveTo>
                <a:cubicBezTo>
                  <a:pt x="132" y="149"/>
                  <a:pt x="132" y="149"/>
                  <a:pt x="132" y="149"/>
                </a:cubicBezTo>
                <a:cubicBezTo>
                  <a:pt x="137" y="28"/>
                  <a:pt x="137" y="28"/>
                  <a:pt x="137" y="28"/>
                </a:cubicBezTo>
                <a:lnTo>
                  <a:pt x="252" y="168"/>
                </a:lnTo>
                <a:close/>
                <a:moveTo>
                  <a:pt x="154" y="251"/>
                </a:moveTo>
                <a:cubicBezTo>
                  <a:pt x="156" y="167"/>
                  <a:pt x="156" y="167"/>
                  <a:pt x="156" y="167"/>
                </a:cubicBezTo>
                <a:cubicBezTo>
                  <a:pt x="247" y="182"/>
                  <a:pt x="247" y="182"/>
                  <a:pt x="247" y="182"/>
                </a:cubicBezTo>
                <a:cubicBezTo>
                  <a:pt x="164" y="251"/>
                  <a:pt x="164" y="251"/>
                  <a:pt x="164" y="251"/>
                </a:cubicBezTo>
                <a:lnTo>
                  <a:pt x="154" y="251"/>
                </a:lnTo>
                <a:close/>
                <a:moveTo>
                  <a:pt x="133" y="250"/>
                </a:moveTo>
                <a:cubicBezTo>
                  <a:pt x="27" y="121"/>
                  <a:pt x="27" y="121"/>
                  <a:pt x="27" y="121"/>
                </a:cubicBezTo>
                <a:cubicBezTo>
                  <a:pt x="119" y="136"/>
                  <a:pt x="119" y="136"/>
                  <a:pt x="119" y="136"/>
                </a:cubicBezTo>
                <a:cubicBezTo>
                  <a:pt x="122" y="144"/>
                  <a:pt x="119" y="152"/>
                  <a:pt x="120" y="160"/>
                </a:cubicBezTo>
                <a:cubicBezTo>
                  <a:pt x="126" y="163"/>
                  <a:pt x="136" y="162"/>
                  <a:pt x="142" y="166"/>
                </a:cubicBezTo>
                <a:cubicBezTo>
                  <a:pt x="142" y="250"/>
                  <a:pt x="142" y="250"/>
                  <a:pt x="142" y="250"/>
                </a:cubicBezTo>
                <a:lnTo>
                  <a:pt x="133" y="25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9" name="Freeform 39"/>
          <p:cNvSpPr/>
          <p:nvPr/>
        </p:nvSpPr>
        <p:spPr bwMode="auto">
          <a:xfrm>
            <a:off x="3708994" y="1103262"/>
            <a:ext cx="346862" cy="353520"/>
          </a:xfrm>
          <a:custGeom>
            <a:avLst/>
            <a:gdLst>
              <a:gd name="T0" fmla="*/ 161 w 283"/>
              <a:gd name="T1" fmla="*/ 21 h 288"/>
              <a:gd name="T2" fmla="*/ 141 w 283"/>
              <a:gd name="T3" fmla="*/ 0 h 288"/>
              <a:gd name="T4" fmla="*/ 121 w 283"/>
              <a:gd name="T5" fmla="*/ 21 h 288"/>
              <a:gd name="T6" fmla="*/ 122 w 283"/>
              <a:gd name="T7" fmla="*/ 100 h 288"/>
              <a:gd name="T8" fmla="*/ 0 w 283"/>
              <a:gd name="T9" fmla="*/ 170 h 288"/>
              <a:gd name="T10" fmla="*/ 0 w 283"/>
              <a:gd name="T11" fmla="*/ 198 h 288"/>
              <a:gd name="T12" fmla="*/ 123 w 283"/>
              <a:gd name="T13" fmla="*/ 159 h 288"/>
              <a:gd name="T14" fmla="*/ 122 w 283"/>
              <a:gd name="T15" fmla="*/ 225 h 288"/>
              <a:gd name="T16" fmla="*/ 126 w 283"/>
              <a:gd name="T17" fmla="*/ 242 h 288"/>
              <a:gd name="T18" fmla="*/ 85 w 283"/>
              <a:gd name="T19" fmla="*/ 267 h 288"/>
              <a:gd name="T20" fmla="*/ 85 w 283"/>
              <a:gd name="T21" fmla="*/ 288 h 288"/>
              <a:gd name="T22" fmla="*/ 141 w 283"/>
              <a:gd name="T23" fmla="*/ 272 h 288"/>
              <a:gd name="T24" fmla="*/ 197 w 283"/>
              <a:gd name="T25" fmla="*/ 288 h 288"/>
              <a:gd name="T26" fmla="*/ 197 w 283"/>
              <a:gd name="T27" fmla="*/ 268 h 288"/>
              <a:gd name="T28" fmla="*/ 157 w 283"/>
              <a:gd name="T29" fmla="*/ 242 h 288"/>
              <a:gd name="T30" fmla="*/ 161 w 283"/>
              <a:gd name="T31" fmla="*/ 225 h 288"/>
              <a:gd name="T32" fmla="*/ 161 w 283"/>
              <a:gd name="T33" fmla="*/ 159 h 288"/>
              <a:gd name="T34" fmla="*/ 283 w 283"/>
              <a:gd name="T35" fmla="*/ 196 h 288"/>
              <a:gd name="T36" fmla="*/ 283 w 283"/>
              <a:gd name="T37" fmla="*/ 168 h 288"/>
              <a:gd name="T38" fmla="*/ 161 w 283"/>
              <a:gd name="T39" fmla="*/ 100 h 288"/>
              <a:gd name="T40" fmla="*/ 161 w 283"/>
              <a:gd name="T41" fmla="*/ 2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3" h="288">
                <a:moveTo>
                  <a:pt x="161" y="21"/>
                </a:moveTo>
                <a:cubicBezTo>
                  <a:pt x="161" y="21"/>
                  <a:pt x="163" y="2"/>
                  <a:pt x="141" y="0"/>
                </a:cubicBezTo>
                <a:cubicBezTo>
                  <a:pt x="123" y="3"/>
                  <a:pt x="122" y="14"/>
                  <a:pt x="121" y="21"/>
                </a:cubicBezTo>
                <a:cubicBezTo>
                  <a:pt x="122" y="22"/>
                  <a:pt x="122" y="100"/>
                  <a:pt x="122" y="100"/>
                </a:cubicBezTo>
                <a:cubicBezTo>
                  <a:pt x="0" y="170"/>
                  <a:pt x="0" y="170"/>
                  <a:pt x="0" y="170"/>
                </a:cubicBezTo>
                <a:cubicBezTo>
                  <a:pt x="0" y="198"/>
                  <a:pt x="0" y="198"/>
                  <a:pt x="0" y="198"/>
                </a:cubicBezTo>
                <a:cubicBezTo>
                  <a:pt x="123" y="159"/>
                  <a:pt x="123" y="159"/>
                  <a:pt x="123" y="159"/>
                </a:cubicBezTo>
                <a:cubicBezTo>
                  <a:pt x="122" y="225"/>
                  <a:pt x="122" y="225"/>
                  <a:pt x="122" y="225"/>
                </a:cubicBezTo>
                <a:cubicBezTo>
                  <a:pt x="126" y="242"/>
                  <a:pt x="126" y="242"/>
                  <a:pt x="126" y="242"/>
                </a:cubicBezTo>
                <a:cubicBezTo>
                  <a:pt x="85" y="267"/>
                  <a:pt x="85" y="267"/>
                  <a:pt x="85" y="267"/>
                </a:cubicBezTo>
                <a:cubicBezTo>
                  <a:pt x="85" y="288"/>
                  <a:pt x="85" y="288"/>
                  <a:pt x="85" y="288"/>
                </a:cubicBezTo>
                <a:cubicBezTo>
                  <a:pt x="141" y="272"/>
                  <a:pt x="141" y="272"/>
                  <a:pt x="141" y="272"/>
                </a:cubicBezTo>
                <a:cubicBezTo>
                  <a:pt x="197" y="288"/>
                  <a:pt x="197" y="288"/>
                  <a:pt x="197" y="288"/>
                </a:cubicBezTo>
                <a:cubicBezTo>
                  <a:pt x="197" y="268"/>
                  <a:pt x="197" y="268"/>
                  <a:pt x="197" y="268"/>
                </a:cubicBezTo>
                <a:cubicBezTo>
                  <a:pt x="157" y="242"/>
                  <a:pt x="157" y="242"/>
                  <a:pt x="157" y="242"/>
                </a:cubicBezTo>
                <a:cubicBezTo>
                  <a:pt x="161" y="225"/>
                  <a:pt x="161" y="225"/>
                  <a:pt x="161" y="225"/>
                </a:cubicBezTo>
                <a:cubicBezTo>
                  <a:pt x="161" y="159"/>
                  <a:pt x="161" y="159"/>
                  <a:pt x="161" y="159"/>
                </a:cubicBezTo>
                <a:cubicBezTo>
                  <a:pt x="283" y="196"/>
                  <a:pt x="283" y="196"/>
                  <a:pt x="283" y="196"/>
                </a:cubicBezTo>
                <a:cubicBezTo>
                  <a:pt x="283" y="168"/>
                  <a:pt x="283" y="168"/>
                  <a:pt x="283" y="168"/>
                </a:cubicBezTo>
                <a:cubicBezTo>
                  <a:pt x="161" y="100"/>
                  <a:pt x="161" y="100"/>
                  <a:pt x="161" y="100"/>
                </a:cubicBezTo>
                <a:lnTo>
                  <a:pt x="161" y="2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0" name="Freeform 139"/>
          <p:cNvSpPr/>
          <p:nvPr/>
        </p:nvSpPr>
        <p:spPr bwMode="auto">
          <a:xfrm>
            <a:off x="4408817" y="1134886"/>
            <a:ext cx="386142" cy="290272"/>
          </a:xfrm>
          <a:custGeom>
            <a:avLst/>
            <a:gdLst>
              <a:gd name="T0" fmla="*/ 234 w 315"/>
              <a:gd name="T1" fmla="*/ 0 h 237"/>
              <a:gd name="T2" fmla="*/ 157 w 315"/>
              <a:gd name="T3" fmla="*/ 51 h 237"/>
              <a:gd name="T4" fmla="*/ 80 w 315"/>
              <a:gd name="T5" fmla="*/ 0 h 237"/>
              <a:gd name="T6" fmla="*/ 54 w 315"/>
              <a:gd name="T7" fmla="*/ 149 h 237"/>
              <a:gd name="T8" fmla="*/ 157 w 315"/>
              <a:gd name="T9" fmla="*/ 237 h 237"/>
              <a:gd name="T10" fmla="*/ 261 w 315"/>
              <a:gd name="T11" fmla="*/ 149 h 237"/>
              <a:gd name="T12" fmla="*/ 234 w 315"/>
              <a:gd name="T13" fmla="*/ 0 h 237"/>
            </a:gdLst>
            <a:ahLst/>
            <a:cxnLst>
              <a:cxn ang="0">
                <a:pos x="T0" y="T1"/>
              </a:cxn>
              <a:cxn ang="0">
                <a:pos x="T2" y="T3"/>
              </a:cxn>
              <a:cxn ang="0">
                <a:pos x="T4" y="T5"/>
              </a:cxn>
              <a:cxn ang="0">
                <a:pos x="T6" y="T7"/>
              </a:cxn>
              <a:cxn ang="0">
                <a:pos x="T8" y="T9"/>
              </a:cxn>
              <a:cxn ang="0">
                <a:pos x="T10" y="T11"/>
              </a:cxn>
              <a:cxn ang="0">
                <a:pos x="T12" y="T13"/>
              </a:cxn>
            </a:cxnLst>
            <a:rect l="0" t="0" r="r" b="b"/>
            <a:pathLst>
              <a:path w="315" h="237">
                <a:moveTo>
                  <a:pt x="234" y="0"/>
                </a:moveTo>
                <a:cubicBezTo>
                  <a:pt x="176" y="0"/>
                  <a:pt x="157" y="51"/>
                  <a:pt x="157" y="51"/>
                </a:cubicBezTo>
                <a:cubicBezTo>
                  <a:pt x="157" y="51"/>
                  <a:pt x="143" y="0"/>
                  <a:pt x="80" y="0"/>
                </a:cubicBezTo>
                <a:cubicBezTo>
                  <a:pt x="9" y="0"/>
                  <a:pt x="0" y="92"/>
                  <a:pt x="54" y="149"/>
                </a:cubicBezTo>
                <a:cubicBezTo>
                  <a:pt x="108" y="206"/>
                  <a:pt x="157" y="237"/>
                  <a:pt x="157" y="237"/>
                </a:cubicBezTo>
                <a:cubicBezTo>
                  <a:pt x="157" y="237"/>
                  <a:pt x="207" y="206"/>
                  <a:pt x="261" y="149"/>
                </a:cubicBezTo>
                <a:cubicBezTo>
                  <a:pt x="315" y="92"/>
                  <a:pt x="305" y="0"/>
                  <a:pt x="234" y="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1" name="Freeform 29"/>
          <p:cNvSpPr>
            <a:spLocks noEditPoints="1"/>
          </p:cNvSpPr>
          <p:nvPr/>
        </p:nvSpPr>
        <p:spPr bwMode="auto">
          <a:xfrm>
            <a:off x="2216928" y="1158874"/>
            <a:ext cx="408579" cy="242297"/>
          </a:xfrm>
          <a:custGeom>
            <a:avLst/>
            <a:gdLst>
              <a:gd name="T0" fmla="*/ 72 w 109"/>
              <a:gd name="T1" fmla="*/ 0 h 64"/>
              <a:gd name="T2" fmla="*/ 54 w 109"/>
              <a:gd name="T3" fmla="*/ 6 h 64"/>
              <a:gd name="T4" fmla="*/ 37 w 109"/>
              <a:gd name="T5" fmla="*/ 0 h 64"/>
              <a:gd name="T6" fmla="*/ 17 w 109"/>
              <a:gd name="T7" fmla="*/ 64 h 64"/>
              <a:gd name="T8" fmla="*/ 54 w 109"/>
              <a:gd name="T9" fmla="*/ 45 h 64"/>
              <a:gd name="T10" fmla="*/ 91 w 109"/>
              <a:gd name="T11" fmla="*/ 63 h 64"/>
              <a:gd name="T12" fmla="*/ 72 w 109"/>
              <a:gd name="T13" fmla="*/ 0 h 64"/>
              <a:gd name="T14" fmla="*/ 35 w 109"/>
              <a:gd name="T15" fmla="*/ 36 h 64"/>
              <a:gd name="T16" fmla="*/ 23 w 109"/>
              <a:gd name="T17" fmla="*/ 24 h 64"/>
              <a:gd name="T18" fmla="*/ 35 w 109"/>
              <a:gd name="T19" fmla="*/ 11 h 64"/>
              <a:gd name="T20" fmla="*/ 47 w 109"/>
              <a:gd name="T21" fmla="*/ 24 h 64"/>
              <a:gd name="T22" fmla="*/ 35 w 109"/>
              <a:gd name="T23" fmla="*/ 36 h 64"/>
              <a:gd name="T24" fmla="*/ 68 w 109"/>
              <a:gd name="T25" fmla="*/ 29 h 64"/>
              <a:gd name="T26" fmla="*/ 65 w 109"/>
              <a:gd name="T27" fmla="*/ 26 h 64"/>
              <a:gd name="T28" fmla="*/ 68 w 109"/>
              <a:gd name="T29" fmla="*/ 24 h 64"/>
              <a:gd name="T30" fmla="*/ 71 w 109"/>
              <a:gd name="T31" fmla="*/ 26 h 64"/>
              <a:gd name="T32" fmla="*/ 68 w 109"/>
              <a:gd name="T33" fmla="*/ 29 h 64"/>
              <a:gd name="T34" fmla="*/ 76 w 109"/>
              <a:gd name="T35" fmla="*/ 37 h 64"/>
              <a:gd name="T36" fmla="*/ 73 w 109"/>
              <a:gd name="T37" fmla="*/ 35 h 64"/>
              <a:gd name="T38" fmla="*/ 76 w 109"/>
              <a:gd name="T39" fmla="*/ 32 h 64"/>
              <a:gd name="T40" fmla="*/ 79 w 109"/>
              <a:gd name="T41" fmla="*/ 35 h 64"/>
              <a:gd name="T42" fmla="*/ 76 w 109"/>
              <a:gd name="T43" fmla="*/ 37 h 64"/>
              <a:gd name="T44" fmla="*/ 76 w 109"/>
              <a:gd name="T45" fmla="*/ 21 h 64"/>
              <a:gd name="T46" fmla="*/ 73 w 109"/>
              <a:gd name="T47" fmla="*/ 18 h 64"/>
              <a:gd name="T48" fmla="*/ 76 w 109"/>
              <a:gd name="T49" fmla="*/ 15 h 64"/>
              <a:gd name="T50" fmla="*/ 79 w 109"/>
              <a:gd name="T51" fmla="*/ 18 h 64"/>
              <a:gd name="T52" fmla="*/ 76 w 109"/>
              <a:gd name="T53" fmla="*/ 21 h 64"/>
              <a:gd name="T54" fmla="*/ 84 w 109"/>
              <a:gd name="T55" fmla="*/ 29 h 64"/>
              <a:gd name="T56" fmla="*/ 82 w 109"/>
              <a:gd name="T57" fmla="*/ 26 h 64"/>
              <a:gd name="T58" fmla="*/ 84 w 109"/>
              <a:gd name="T59" fmla="*/ 24 h 64"/>
              <a:gd name="T60" fmla="*/ 87 w 109"/>
              <a:gd name="T61" fmla="*/ 26 h 64"/>
              <a:gd name="T62" fmla="*/ 84 w 109"/>
              <a:gd name="T63" fmla="*/ 29 h 64"/>
              <a:gd name="T64" fmla="*/ 35 w 109"/>
              <a:gd name="T65" fmla="*/ 17 h 64"/>
              <a:gd name="T66" fmla="*/ 28 w 109"/>
              <a:gd name="T67" fmla="*/ 24 h 64"/>
              <a:gd name="T68" fmla="*/ 35 w 109"/>
              <a:gd name="T69" fmla="*/ 31 h 64"/>
              <a:gd name="T70" fmla="*/ 42 w 109"/>
              <a:gd name="T71" fmla="*/ 24 h 64"/>
              <a:gd name="T72" fmla="*/ 35 w 109"/>
              <a:gd name="T73" fmla="*/ 1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64">
                <a:moveTo>
                  <a:pt x="72" y="0"/>
                </a:moveTo>
                <a:cubicBezTo>
                  <a:pt x="68" y="0"/>
                  <a:pt x="61" y="6"/>
                  <a:pt x="54" y="6"/>
                </a:cubicBezTo>
                <a:cubicBezTo>
                  <a:pt x="48" y="6"/>
                  <a:pt x="40" y="0"/>
                  <a:pt x="37" y="0"/>
                </a:cubicBezTo>
                <a:cubicBezTo>
                  <a:pt x="13" y="0"/>
                  <a:pt x="0" y="64"/>
                  <a:pt x="17" y="64"/>
                </a:cubicBezTo>
                <a:cubicBezTo>
                  <a:pt x="32" y="64"/>
                  <a:pt x="34" y="45"/>
                  <a:pt x="54" y="45"/>
                </a:cubicBezTo>
                <a:cubicBezTo>
                  <a:pt x="71" y="45"/>
                  <a:pt x="80" y="63"/>
                  <a:pt x="91" y="63"/>
                </a:cubicBezTo>
                <a:cubicBezTo>
                  <a:pt x="109" y="63"/>
                  <a:pt x="96" y="0"/>
                  <a:pt x="72" y="0"/>
                </a:cubicBezTo>
                <a:close/>
                <a:moveTo>
                  <a:pt x="35" y="36"/>
                </a:moveTo>
                <a:cubicBezTo>
                  <a:pt x="28" y="36"/>
                  <a:pt x="23" y="30"/>
                  <a:pt x="23" y="24"/>
                </a:cubicBezTo>
                <a:cubicBezTo>
                  <a:pt x="23" y="17"/>
                  <a:pt x="28" y="11"/>
                  <a:pt x="35" y="11"/>
                </a:cubicBezTo>
                <a:cubicBezTo>
                  <a:pt x="42" y="11"/>
                  <a:pt x="47" y="17"/>
                  <a:pt x="47" y="24"/>
                </a:cubicBezTo>
                <a:cubicBezTo>
                  <a:pt x="47" y="30"/>
                  <a:pt x="42" y="36"/>
                  <a:pt x="35" y="36"/>
                </a:cubicBezTo>
                <a:close/>
                <a:moveTo>
                  <a:pt x="68" y="29"/>
                </a:moveTo>
                <a:cubicBezTo>
                  <a:pt x="66" y="29"/>
                  <a:pt x="65" y="28"/>
                  <a:pt x="65" y="26"/>
                </a:cubicBezTo>
                <a:cubicBezTo>
                  <a:pt x="65" y="25"/>
                  <a:pt x="66" y="24"/>
                  <a:pt x="68" y="24"/>
                </a:cubicBezTo>
                <a:cubicBezTo>
                  <a:pt x="69" y="24"/>
                  <a:pt x="71" y="25"/>
                  <a:pt x="71" y="26"/>
                </a:cubicBezTo>
                <a:cubicBezTo>
                  <a:pt x="71" y="28"/>
                  <a:pt x="69" y="29"/>
                  <a:pt x="68" y="29"/>
                </a:cubicBezTo>
                <a:close/>
                <a:moveTo>
                  <a:pt x="76" y="37"/>
                </a:moveTo>
                <a:cubicBezTo>
                  <a:pt x="75" y="37"/>
                  <a:pt x="73" y="36"/>
                  <a:pt x="73" y="35"/>
                </a:cubicBezTo>
                <a:cubicBezTo>
                  <a:pt x="73" y="33"/>
                  <a:pt x="75" y="32"/>
                  <a:pt x="76" y="32"/>
                </a:cubicBezTo>
                <a:cubicBezTo>
                  <a:pt x="78" y="32"/>
                  <a:pt x="79" y="33"/>
                  <a:pt x="79" y="35"/>
                </a:cubicBezTo>
                <a:cubicBezTo>
                  <a:pt x="79" y="36"/>
                  <a:pt x="78" y="37"/>
                  <a:pt x="76" y="37"/>
                </a:cubicBezTo>
                <a:close/>
                <a:moveTo>
                  <a:pt x="76" y="21"/>
                </a:moveTo>
                <a:cubicBezTo>
                  <a:pt x="75" y="21"/>
                  <a:pt x="73" y="20"/>
                  <a:pt x="73" y="18"/>
                </a:cubicBezTo>
                <a:cubicBezTo>
                  <a:pt x="73" y="17"/>
                  <a:pt x="75" y="15"/>
                  <a:pt x="76" y="15"/>
                </a:cubicBezTo>
                <a:cubicBezTo>
                  <a:pt x="78" y="15"/>
                  <a:pt x="79" y="17"/>
                  <a:pt x="79" y="18"/>
                </a:cubicBezTo>
                <a:cubicBezTo>
                  <a:pt x="79" y="20"/>
                  <a:pt x="78" y="21"/>
                  <a:pt x="76" y="21"/>
                </a:cubicBezTo>
                <a:close/>
                <a:moveTo>
                  <a:pt x="84" y="29"/>
                </a:moveTo>
                <a:cubicBezTo>
                  <a:pt x="83" y="29"/>
                  <a:pt x="82" y="28"/>
                  <a:pt x="82" y="26"/>
                </a:cubicBezTo>
                <a:cubicBezTo>
                  <a:pt x="82" y="25"/>
                  <a:pt x="83" y="24"/>
                  <a:pt x="84" y="24"/>
                </a:cubicBezTo>
                <a:cubicBezTo>
                  <a:pt x="86" y="24"/>
                  <a:pt x="87" y="25"/>
                  <a:pt x="87" y="26"/>
                </a:cubicBezTo>
                <a:cubicBezTo>
                  <a:pt x="87" y="28"/>
                  <a:pt x="86" y="29"/>
                  <a:pt x="84" y="29"/>
                </a:cubicBezTo>
                <a:close/>
                <a:moveTo>
                  <a:pt x="35" y="17"/>
                </a:moveTo>
                <a:cubicBezTo>
                  <a:pt x="31" y="17"/>
                  <a:pt x="28" y="20"/>
                  <a:pt x="28" y="24"/>
                </a:cubicBezTo>
                <a:cubicBezTo>
                  <a:pt x="28" y="27"/>
                  <a:pt x="31" y="31"/>
                  <a:pt x="35" y="31"/>
                </a:cubicBezTo>
                <a:cubicBezTo>
                  <a:pt x="39" y="31"/>
                  <a:pt x="42" y="27"/>
                  <a:pt x="42" y="24"/>
                </a:cubicBezTo>
                <a:cubicBezTo>
                  <a:pt x="42" y="20"/>
                  <a:pt x="39" y="17"/>
                  <a:pt x="35" y="1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62" name="组合 1461"/>
          <p:cNvGrpSpPr/>
          <p:nvPr/>
        </p:nvGrpSpPr>
        <p:grpSpPr>
          <a:xfrm>
            <a:off x="9591040" y="1102262"/>
            <a:ext cx="230486" cy="355521"/>
            <a:chOff x="7875588" y="503238"/>
            <a:chExt cx="485775" cy="749300"/>
          </a:xfrm>
          <a:solidFill>
            <a:srgbClr val="E7E6E6">
              <a:lumMod val="50000"/>
            </a:srgbClr>
          </a:solidFill>
        </p:grpSpPr>
        <p:sp>
          <p:nvSpPr>
            <p:cNvPr id="1463" name="Freeform 65"/>
            <p:cNvSpPr/>
            <p:nvPr/>
          </p:nvSpPr>
          <p:spPr bwMode="auto">
            <a:xfrm>
              <a:off x="7964488" y="8683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4" name="Freeform 66"/>
            <p:cNvSpPr/>
            <p:nvPr/>
          </p:nvSpPr>
          <p:spPr bwMode="auto">
            <a:xfrm>
              <a:off x="7875588" y="868363"/>
              <a:ext cx="485775" cy="384175"/>
            </a:xfrm>
            <a:custGeom>
              <a:avLst/>
              <a:gdLst>
                <a:gd name="T0" fmla="*/ 160 w 166"/>
                <a:gd name="T1" fmla="*/ 115 h 131"/>
                <a:gd name="T2" fmla="*/ 149 w 166"/>
                <a:gd name="T3" fmla="*/ 115 h 131"/>
                <a:gd name="T4" fmla="*/ 97 w 166"/>
                <a:gd name="T5" fmla="*/ 98 h 131"/>
                <a:gd name="T6" fmla="*/ 97 w 166"/>
                <a:gd name="T7" fmla="*/ 84 h 131"/>
                <a:gd name="T8" fmla="*/ 154 w 166"/>
                <a:gd name="T9" fmla="*/ 15 h 131"/>
                <a:gd name="T10" fmla="*/ 154 w 166"/>
                <a:gd name="T11" fmla="*/ 0 h 131"/>
                <a:gd name="T12" fmla="*/ 142 w 166"/>
                <a:gd name="T13" fmla="*/ 0 h 131"/>
                <a:gd name="T14" fmla="*/ 142 w 166"/>
                <a:gd name="T15" fmla="*/ 15 h 131"/>
                <a:gd name="T16" fmla="*/ 83 w 166"/>
                <a:gd name="T17" fmla="*/ 73 h 131"/>
                <a:gd name="T18" fmla="*/ 24 w 166"/>
                <a:gd name="T19" fmla="*/ 15 h 131"/>
                <a:gd name="T20" fmla="*/ 24 w 166"/>
                <a:gd name="T21" fmla="*/ 0 h 131"/>
                <a:gd name="T22" fmla="*/ 12 w 166"/>
                <a:gd name="T23" fmla="*/ 0 h 131"/>
                <a:gd name="T24" fmla="*/ 12 w 166"/>
                <a:gd name="T25" fmla="*/ 15 h 131"/>
                <a:gd name="T26" fmla="*/ 69 w 166"/>
                <a:gd name="T27" fmla="*/ 84 h 131"/>
                <a:gd name="T28" fmla="*/ 69 w 166"/>
                <a:gd name="T29" fmla="*/ 98 h 131"/>
                <a:gd name="T30" fmla="*/ 17 w 166"/>
                <a:gd name="T31" fmla="*/ 115 h 131"/>
                <a:gd name="T32" fmla="*/ 6 w 166"/>
                <a:gd name="T33" fmla="*/ 115 h 131"/>
                <a:gd name="T34" fmla="*/ 0 w 166"/>
                <a:gd name="T35" fmla="*/ 122 h 131"/>
                <a:gd name="T36" fmla="*/ 0 w 166"/>
                <a:gd name="T37" fmla="*/ 125 h 131"/>
                <a:gd name="T38" fmla="*/ 6 w 166"/>
                <a:gd name="T39" fmla="*/ 131 h 131"/>
                <a:gd name="T40" fmla="*/ 160 w 166"/>
                <a:gd name="T41" fmla="*/ 131 h 131"/>
                <a:gd name="T42" fmla="*/ 166 w 166"/>
                <a:gd name="T43" fmla="*/ 125 h 131"/>
                <a:gd name="T44" fmla="*/ 166 w 166"/>
                <a:gd name="T45" fmla="*/ 122 h 131"/>
                <a:gd name="T46" fmla="*/ 160 w 166"/>
                <a:gd name="T47" fmla="*/ 11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6" h="131">
                  <a:moveTo>
                    <a:pt x="160" y="115"/>
                  </a:moveTo>
                  <a:cubicBezTo>
                    <a:pt x="149" y="115"/>
                    <a:pt x="149" y="115"/>
                    <a:pt x="149" y="115"/>
                  </a:cubicBezTo>
                  <a:cubicBezTo>
                    <a:pt x="134" y="106"/>
                    <a:pt x="116" y="100"/>
                    <a:pt x="97" y="98"/>
                  </a:cubicBezTo>
                  <a:cubicBezTo>
                    <a:pt x="97" y="84"/>
                    <a:pt x="97" y="84"/>
                    <a:pt x="97" y="84"/>
                  </a:cubicBezTo>
                  <a:cubicBezTo>
                    <a:pt x="130" y="77"/>
                    <a:pt x="154" y="49"/>
                    <a:pt x="154" y="15"/>
                  </a:cubicBezTo>
                  <a:cubicBezTo>
                    <a:pt x="154" y="0"/>
                    <a:pt x="154" y="0"/>
                    <a:pt x="154" y="0"/>
                  </a:cubicBezTo>
                  <a:cubicBezTo>
                    <a:pt x="142" y="0"/>
                    <a:pt x="142" y="0"/>
                    <a:pt x="142" y="0"/>
                  </a:cubicBezTo>
                  <a:cubicBezTo>
                    <a:pt x="142" y="15"/>
                    <a:pt x="142" y="15"/>
                    <a:pt x="142" y="15"/>
                  </a:cubicBezTo>
                  <a:cubicBezTo>
                    <a:pt x="142" y="47"/>
                    <a:pt x="115" y="73"/>
                    <a:pt x="83" y="73"/>
                  </a:cubicBezTo>
                  <a:cubicBezTo>
                    <a:pt x="51" y="73"/>
                    <a:pt x="24" y="47"/>
                    <a:pt x="24" y="15"/>
                  </a:cubicBezTo>
                  <a:cubicBezTo>
                    <a:pt x="24" y="0"/>
                    <a:pt x="24" y="0"/>
                    <a:pt x="24" y="0"/>
                  </a:cubicBezTo>
                  <a:cubicBezTo>
                    <a:pt x="12" y="0"/>
                    <a:pt x="12" y="0"/>
                    <a:pt x="12" y="0"/>
                  </a:cubicBezTo>
                  <a:cubicBezTo>
                    <a:pt x="12" y="15"/>
                    <a:pt x="12" y="15"/>
                    <a:pt x="12" y="15"/>
                  </a:cubicBezTo>
                  <a:cubicBezTo>
                    <a:pt x="12" y="49"/>
                    <a:pt x="36" y="77"/>
                    <a:pt x="69" y="84"/>
                  </a:cubicBezTo>
                  <a:cubicBezTo>
                    <a:pt x="69" y="98"/>
                    <a:pt x="69" y="98"/>
                    <a:pt x="69" y="98"/>
                  </a:cubicBezTo>
                  <a:cubicBezTo>
                    <a:pt x="50" y="100"/>
                    <a:pt x="32" y="106"/>
                    <a:pt x="17" y="115"/>
                  </a:cubicBezTo>
                  <a:cubicBezTo>
                    <a:pt x="6" y="115"/>
                    <a:pt x="6" y="115"/>
                    <a:pt x="6" y="115"/>
                  </a:cubicBezTo>
                  <a:cubicBezTo>
                    <a:pt x="2" y="115"/>
                    <a:pt x="0" y="118"/>
                    <a:pt x="0" y="122"/>
                  </a:cubicBezTo>
                  <a:cubicBezTo>
                    <a:pt x="0" y="125"/>
                    <a:pt x="0" y="125"/>
                    <a:pt x="0" y="125"/>
                  </a:cubicBezTo>
                  <a:cubicBezTo>
                    <a:pt x="0" y="129"/>
                    <a:pt x="2" y="131"/>
                    <a:pt x="6" y="131"/>
                  </a:cubicBezTo>
                  <a:cubicBezTo>
                    <a:pt x="160" y="131"/>
                    <a:pt x="160" y="131"/>
                    <a:pt x="160" y="131"/>
                  </a:cubicBezTo>
                  <a:cubicBezTo>
                    <a:pt x="163" y="131"/>
                    <a:pt x="166" y="129"/>
                    <a:pt x="166" y="125"/>
                  </a:cubicBezTo>
                  <a:cubicBezTo>
                    <a:pt x="166" y="122"/>
                    <a:pt x="166" y="122"/>
                    <a:pt x="166" y="122"/>
                  </a:cubicBezTo>
                  <a:cubicBezTo>
                    <a:pt x="166" y="118"/>
                    <a:pt x="163" y="115"/>
                    <a:pt x="160" y="1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5" name="Freeform 67"/>
            <p:cNvSpPr/>
            <p:nvPr/>
          </p:nvSpPr>
          <p:spPr bwMode="auto">
            <a:xfrm>
              <a:off x="7999413" y="503238"/>
              <a:ext cx="239713" cy="122238"/>
            </a:xfrm>
            <a:custGeom>
              <a:avLst/>
              <a:gdLst>
                <a:gd name="T0" fmla="*/ 82 w 82"/>
                <a:gd name="T1" fmla="*/ 42 h 42"/>
                <a:gd name="T2" fmla="*/ 82 w 82"/>
                <a:gd name="T3" fmla="*/ 41 h 42"/>
                <a:gd name="T4" fmla="*/ 41 w 82"/>
                <a:gd name="T5" fmla="*/ 0 h 42"/>
                <a:gd name="T6" fmla="*/ 0 w 82"/>
                <a:gd name="T7" fmla="*/ 41 h 42"/>
                <a:gd name="T8" fmla="*/ 0 w 82"/>
                <a:gd name="T9" fmla="*/ 42 h 42"/>
                <a:gd name="T10" fmla="*/ 82 w 82"/>
                <a:gd name="T11" fmla="*/ 42 h 42"/>
              </a:gdLst>
              <a:ahLst/>
              <a:cxnLst>
                <a:cxn ang="0">
                  <a:pos x="T0" y="T1"/>
                </a:cxn>
                <a:cxn ang="0">
                  <a:pos x="T2" y="T3"/>
                </a:cxn>
                <a:cxn ang="0">
                  <a:pos x="T4" y="T5"/>
                </a:cxn>
                <a:cxn ang="0">
                  <a:pos x="T6" y="T7"/>
                </a:cxn>
                <a:cxn ang="0">
                  <a:pos x="T8" y="T9"/>
                </a:cxn>
                <a:cxn ang="0">
                  <a:pos x="T10" y="T11"/>
                </a:cxn>
              </a:cxnLst>
              <a:rect l="0" t="0" r="r" b="b"/>
              <a:pathLst>
                <a:path w="82" h="42">
                  <a:moveTo>
                    <a:pt x="82" y="42"/>
                  </a:moveTo>
                  <a:cubicBezTo>
                    <a:pt x="82" y="41"/>
                    <a:pt x="82" y="41"/>
                    <a:pt x="82" y="41"/>
                  </a:cubicBezTo>
                  <a:cubicBezTo>
                    <a:pt x="82" y="18"/>
                    <a:pt x="64" y="0"/>
                    <a:pt x="41" y="0"/>
                  </a:cubicBezTo>
                  <a:cubicBezTo>
                    <a:pt x="18" y="0"/>
                    <a:pt x="0" y="18"/>
                    <a:pt x="0" y="41"/>
                  </a:cubicBezTo>
                  <a:cubicBezTo>
                    <a:pt x="0" y="42"/>
                    <a:pt x="0" y="42"/>
                    <a:pt x="0" y="42"/>
                  </a:cubicBezTo>
                  <a:lnTo>
                    <a:pt x="8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6" name="Freeform 68"/>
            <p:cNvSpPr/>
            <p:nvPr/>
          </p:nvSpPr>
          <p:spPr bwMode="auto">
            <a:xfrm>
              <a:off x="7999413" y="655638"/>
              <a:ext cx="239713" cy="360363"/>
            </a:xfrm>
            <a:custGeom>
              <a:avLst/>
              <a:gdLst>
                <a:gd name="T0" fmla="*/ 0 w 82"/>
                <a:gd name="T1" fmla="*/ 0 h 123"/>
                <a:gd name="T2" fmla="*/ 0 w 82"/>
                <a:gd name="T3" fmla="*/ 82 h 123"/>
                <a:gd name="T4" fmla="*/ 41 w 82"/>
                <a:gd name="T5" fmla="*/ 123 h 123"/>
                <a:gd name="T6" fmla="*/ 82 w 82"/>
                <a:gd name="T7" fmla="*/ 82 h 123"/>
                <a:gd name="T8" fmla="*/ 82 w 82"/>
                <a:gd name="T9" fmla="*/ 0 h 123"/>
                <a:gd name="T10" fmla="*/ 0 w 82"/>
                <a:gd name="T11" fmla="*/ 0 h 123"/>
              </a:gdLst>
              <a:ahLst/>
              <a:cxnLst>
                <a:cxn ang="0">
                  <a:pos x="T0" y="T1"/>
                </a:cxn>
                <a:cxn ang="0">
                  <a:pos x="T2" y="T3"/>
                </a:cxn>
                <a:cxn ang="0">
                  <a:pos x="T4" y="T5"/>
                </a:cxn>
                <a:cxn ang="0">
                  <a:pos x="T6" y="T7"/>
                </a:cxn>
                <a:cxn ang="0">
                  <a:pos x="T8" y="T9"/>
                </a:cxn>
                <a:cxn ang="0">
                  <a:pos x="T10" y="T11"/>
                </a:cxn>
              </a:cxnLst>
              <a:rect l="0" t="0" r="r" b="b"/>
              <a:pathLst>
                <a:path w="82" h="123">
                  <a:moveTo>
                    <a:pt x="0" y="0"/>
                  </a:moveTo>
                  <a:cubicBezTo>
                    <a:pt x="0" y="82"/>
                    <a:pt x="0" y="82"/>
                    <a:pt x="0" y="82"/>
                  </a:cubicBezTo>
                  <a:cubicBezTo>
                    <a:pt x="0" y="105"/>
                    <a:pt x="18" y="123"/>
                    <a:pt x="41" y="123"/>
                  </a:cubicBezTo>
                  <a:cubicBezTo>
                    <a:pt x="64" y="123"/>
                    <a:pt x="82" y="105"/>
                    <a:pt x="82" y="82"/>
                  </a:cubicBezTo>
                  <a:cubicBezTo>
                    <a:pt x="82" y="0"/>
                    <a:pt x="82" y="0"/>
                    <a:pt x="8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67" name="组合 1466"/>
          <p:cNvGrpSpPr/>
          <p:nvPr/>
        </p:nvGrpSpPr>
        <p:grpSpPr>
          <a:xfrm>
            <a:off x="10301295" y="1071757"/>
            <a:ext cx="271160" cy="416531"/>
            <a:chOff x="5337176" y="5575301"/>
            <a:chExt cx="571500" cy="877887"/>
          </a:xfrm>
          <a:solidFill>
            <a:srgbClr val="E7E6E6">
              <a:lumMod val="50000"/>
            </a:srgbClr>
          </a:solidFill>
        </p:grpSpPr>
        <p:sp>
          <p:nvSpPr>
            <p:cNvPr id="1468" name="Freeform 107"/>
            <p:cNvSpPr>
              <a:spLocks noEditPoints="1"/>
            </p:cNvSpPr>
            <p:nvPr/>
          </p:nvSpPr>
          <p:spPr bwMode="auto">
            <a:xfrm>
              <a:off x="5443538" y="5957888"/>
              <a:ext cx="358775" cy="495300"/>
            </a:xfrm>
            <a:custGeom>
              <a:avLst/>
              <a:gdLst>
                <a:gd name="T0" fmla="*/ 147 w 226"/>
                <a:gd name="T1" fmla="*/ 2 h 312"/>
                <a:gd name="T2" fmla="*/ 112 w 226"/>
                <a:gd name="T3" fmla="*/ 0 h 312"/>
                <a:gd name="T4" fmla="*/ 134 w 226"/>
                <a:gd name="T5" fmla="*/ 87 h 312"/>
                <a:gd name="T6" fmla="*/ 112 w 226"/>
                <a:gd name="T7" fmla="*/ 103 h 312"/>
                <a:gd name="T8" fmla="*/ 92 w 226"/>
                <a:gd name="T9" fmla="*/ 87 h 312"/>
                <a:gd name="T10" fmla="*/ 112 w 226"/>
                <a:gd name="T11" fmla="*/ 0 h 312"/>
                <a:gd name="T12" fmla="*/ 77 w 226"/>
                <a:gd name="T13" fmla="*/ 2 h 312"/>
                <a:gd name="T14" fmla="*/ 0 w 226"/>
                <a:gd name="T15" fmla="*/ 312 h 312"/>
                <a:gd name="T16" fmla="*/ 35 w 226"/>
                <a:gd name="T17" fmla="*/ 312 h 312"/>
                <a:gd name="T18" fmla="*/ 35 w 226"/>
                <a:gd name="T19" fmla="*/ 312 h 312"/>
                <a:gd name="T20" fmla="*/ 35 w 226"/>
                <a:gd name="T21" fmla="*/ 312 h 312"/>
                <a:gd name="T22" fmla="*/ 35 w 226"/>
                <a:gd name="T23" fmla="*/ 312 h 312"/>
                <a:gd name="T24" fmla="*/ 35 w 226"/>
                <a:gd name="T25" fmla="*/ 312 h 312"/>
                <a:gd name="T26" fmla="*/ 112 w 226"/>
                <a:gd name="T27" fmla="*/ 247 h 312"/>
                <a:gd name="T28" fmla="*/ 189 w 226"/>
                <a:gd name="T29" fmla="*/ 310 h 312"/>
                <a:gd name="T30" fmla="*/ 189 w 226"/>
                <a:gd name="T31" fmla="*/ 312 h 312"/>
                <a:gd name="T32" fmla="*/ 191 w 226"/>
                <a:gd name="T33" fmla="*/ 312 h 312"/>
                <a:gd name="T34" fmla="*/ 191 w 226"/>
                <a:gd name="T35" fmla="*/ 312 h 312"/>
                <a:gd name="T36" fmla="*/ 191 w 226"/>
                <a:gd name="T37" fmla="*/ 312 h 312"/>
                <a:gd name="T38" fmla="*/ 226 w 226"/>
                <a:gd name="T39" fmla="*/ 312 h 312"/>
                <a:gd name="T40" fmla="*/ 147 w 226"/>
                <a:gd name="T41" fmla="*/ 2 h 312"/>
                <a:gd name="T42" fmla="*/ 73 w 226"/>
                <a:gd name="T43" fmla="*/ 159 h 312"/>
                <a:gd name="T44" fmla="*/ 112 w 226"/>
                <a:gd name="T45" fmla="*/ 127 h 312"/>
                <a:gd name="T46" fmla="*/ 153 w 226"/>
                <a:gd name="T47" fmla="*/ 159 h 312"/>
                <a:gd name="T48" fmla="*/ 156 w 226"/>
                <a:gd name="T49" fmla="*/ 175 h 312"/>
                <a:gd name="T50" fmla="*/ 112 w 226"/>
                <a:gd name="T51" fmla="*/ 210 h 312"/>
                <a:gd name="T52" fmla="*/ 68 w 226"/>
                <a:gd name="T53" fmla="*/ 175 h 312"/>
                <a:gd name="T54" fmla="*/ 73 w 226"/>
                <a:gd name="T55" fmla="*/ 159 h 312"/>
                <a:gd name="T56" fmla="*/ 138 w 226"/>
                <a:gd name="T57" fmla="*/ 105 h 312"/>
                <a:gd name="T58" fmla="*/ 145 w 226"/>
                <a:gd name="T59" fmla="*/ 131 h 312"/>
                <a:gd name="T60" fmla="*/ 127 w 226"/>
                <a:gd name="T61" fmla="*/ 116 h 312"/>
                <a:gd name="T62" fmla="*/ 138 w 226"/>
                <a:gd name="T63" fmla="*/ 105 h 312"/>
                <a:gd name="T64" fmla="*/ 97 w 226"/>
                <a:gd name="T65" fmla="*/ 116 h 312"/>
                <a:gd name="T66" fmla="*/ 81 w 226"/>
                <a:gd name="T67" fmla="*/ 131 h 312"/>
                <a:gd name="T68" fmla="*/ 86 w 226"/>
                <a:gd name="T69" fmla="*/ 105 h 312"/>
                <a:gd name="T70" fmla="*/ 97 w 226"/>
                <a:gd name="T71" fmla="*/ 116 h 312"/>
                <a:gd name="T72" fmla="*/ 46 w 226"/>
                <a:gd name="T73" fmla="*/ 266 h 312"/>
                <a:gd name="T74" fmla="*/ 60 w 226"/>
                <a:gd name="T75" fmla="*/ 207 h 312"/>
                <a:gd name="T76" fmla="*/ 90 w 226"/>
                <a:gd name="T77" fmla="*/ 229 h 312"/>
                <a:gd name="T78" fmla="*/ 46 w 226"/>
                <a:gd name="T79" fmla="*/ 266 h 312"/>
                <a:gd name="T80" fmla="*/ 134 w 226"/>
                <a:gd name="T81" fmla="*/ 229 h 312"/>
                <a:gd name="T82" fmla="*/ 164 w 226"/>
                <a:gd name="T83" fmla="*/ 207 h 312"/>
                <a:gd name="T84" fmla="*/ 178 w 226"/>
                <a:gd name="T85" fmla="*/ 266 h 312"/>
                <a:gd name="T86" fmla="*/ 134 w 226"/>
                <a:gd name="T87" fmla="*/ 22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6" h="312">
                  <a:moveTo>
                    <a:pt x="147" y="2"/>
                  </a:moveTo>
                  <a:lnTo>
                    <a:pt x="112" y="0"/>
                  </a:lnTo>
                  <a:lnTo>
                    <a:pt x="134" y="87"/>
                  </a:lnTo>
                  <a:lnTo>
                    <a:pt x="112" y="103"/>
                  </a:lnTo>
                  <a:lnTo>
                    <a:pt x="92" y="87"/>
                  </a:lnTo>
                  <a:lnTo>
                    <a:pt x="112" y="0"/>
                  </a:lnTo>
                  <a:lnTo>
                    <a:pt x="77" y="2"/>
                  </a:lnTo>
                  <a:lnTo>
                    <a:pt x="0" y="312"/>
                  </a:lnTo>
                  <a:lnTo>
                    <a:pt x="35" y="312"/>
                  </a:lnTo>
                  <a:lnTo>
                    <a:pt x="35" y="312"/>
                  </a:lnTo>
                  <a:lnTo>
                    <a:pt x="35" y="312"/>
                  </a:lnTo>
                  <a:lnTo>
                    <a:pt x="35" y="312"/>
                  </a:lnTo>
                  <a:lnTo>
                    <a:pt x="35" y="312"/>
                  </a:lnTo>
                  <a:lnTo>
                    <a:pt x="112" y="247"/>
                  </a:lnTo>
                  <a:lnTo>
                    <a:pt x="189" y="310"/>
                  </a:lnTo>
                  <a:lnTo>
                    <a:pt x="189" y="312"/>
                  </a:lnTo>
                  <a:lnTo>
                    <a:pt x="191" y="312"/>
                  </a:lnTo>
                  <a:lnTo>
                    <a:pt x="191" y="312"/>
                  </a:lnTo>
                  <a:lnTo>
                    <a:pt x="191" y="312"/>
                  </a:lnTo>
                  <a:lnTo>
                    <a:pt x="226" y="312"/>
                  </a:lnTo>
                  <a:lnTo>
                    <a:pt x="147" y="2"/>
                  </a:lnTo>
                  <a:close/>
                  <a:moveTo>
                    <a:pt x="73" y="159"/>
                  </a:moveTo>
                  <a:lnTo>
                    <a:pt x="112" y="127"/>
                  </a:lnTo>
                  <a:lnTo>
                    <a:pt x="153" y="159"/>
                  </a:lnTo>
                  <a:lnTo>
                    <a:pt x="156" y="175"/>
                  </a:lnTo>
                  <a:lnTo>
                    <a:pt x="112" y="210"/>
                  </a:lnTo>
                  <a:lnTo>
                    <a:pt x="68" y="175"/>
                  </a:lnTo>
                  <a:lnTo>
                    <a:pt x="73" y="159"/>
                  </a:lnTo>
                  <a:close/>
                  <a:moveTo>
                    <a:pt x="138" y="105"/>
                  </a:moveTo>
                  <a:lnTo>
                    <a:pt x="145" y="131"/>
                  </a:lnTo>
                  <a:lnTo>
                    <a:pt x="127" y="116"/>
                  </a:lnTo>
                  <a:lnTo>
                    <a:pt x="138" y="105"/>
                  </a:lnTo>
                  <a:close/>
                  <a:moveTo>
                    <a:pt x="97" y="116"/>
                  </a:moveTo>
                  <a:lnTo>
                    <a:pt x="81" y="131"/>
                  </a:lnTo>
                  <a:lnTo>
                    <a:pt x="86" y="105"/>
                  </a:lnTo>
                  <a:lnTo>
                    <a:pt x="97" y="116"/>
                  </a:lnTo>
                  <a:close/>
                  <a:moveTo>
                    <a:pt x="46" y="266"/>
                  </a:moveTo>
                  <a:lnTo>
                    <a:pt x="60" y="207"/>
                  </a:lnTo>
                  <a:lnTo>
                    <a:pt x="90" y="229"/>
                  </a:lnTo>
                  <a:lnTo>
                    <a:pt x="46" y="266"/>
                  </a:lnTo>
                  <a:close/>
                  <a:moveTo>
                    <a:pt x="134" y="229"/>
                  </a:moveTo>
                  <a:lnTo>
                    <a:pt x="164" y="207"/>
                  </a:lnTo>
                  <a:lnTo>
                    <a:pt x="178" y="266"/>
                  </a:lnTo>
                  <a:lnTo>
                    <a:pt x="134"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9" name="Oval 108"/>
            <p:cNvSpPr>
              <a:spLocks noChangeArrowheads="1"/>
            </p:cNvSpPr>
            <p:nvPr/>
          </p:nvSpPr>
          <p:spPr bwMode="auto">
            <a:xfrm>
              <a:off x="5576888" y="5815013"/>
              <a:ext cx="88900" cy="873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0" name="Freeform 109"/>
            <p:cNvSpPr/>
            <p:nvPr/>
          </p:nvSpPr>
          <p:spPr bwMode="auto">
            <a:xfrm>
              <a:off x="5337176" y="5575301"/>
              <a:ext cx="571500" cy="544513"/>
            </a:xfrm>
            <a:custGeom>
              <a:avLst/>
              <a:gdLst>
                <a:gd name="T0" fmla="*/ 97 w 195"/>
                <a:gd name="T1" fmla="*/ 0 h 186"/>
                <a:gd name="T2" fmla="*/ 0 w 195"/>
                <a:gd name="T3" fmla="*/ 97 h 186"/>
                <a:gd name="T4" fmla="*/ 56 w 195"/>
                <a:gd name="T5" fmla="*/ 186 h 186"/>
                <a:gd name="T6" fmla="*/ 60 w 195"/>
                <a:gd name="T7" fmla="*/ 174 h 186"/>
                <a:gd name="T8" fmla="*/ 12 w 195"/>
                <a:gd name="T9" fmla="*/ 97 h 186"/>
                <a:gd name="T10" fmla="*/ 97 w 195"/>
                <a:gd name="T11" fmla="*/ 12 h 186"/>
                <a:gd name="T12" fmla="*/ 183 w 195"/>
                <a:gd name="T13" fmla="*/ 97 h 186"/>
                <a:gd name="T14" fmla="*/ 134 w 195"/>
                <a:gd name="T15" fmla="*/ 174 h 186"/>
                <a:gd name="T16" fmla="*/ 137 w 195"/>
                <a:gd name="T17" fmla="*/ 186 h 186"/>
                <a:gd name="T18" fmla="*/ 195 w 195"/>
                <a:gd name="T19" fmla="*/ 97 h 186"/>
                <a:gd name="T20" fmla="*/ 97 w 195"/>
                <a:gd name="T2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186">
                  <a:moveTo>
                    <a:pt x="97" y="0"/>
                  </a:moveTo>
                  <a:cubicBezTo>
                    <a:pt x="43" y="0"/>
                    <a:pt x="0" y="43"/>
                    <a:pt x="0" y="97"/>
                  </a:cubicBezTo>
                  <a:cubicBezTo>
                    <a:pt x="0" y="136"/>
                    <a:pt x="23" y="170"/>
                    <a:pt x="56" y="186"/>
                  </a:cubicBezTo>
                  <a:cubicBezTo>
                    <a:pt x="60" y="174"/>
                    <a:pt x="60" y="174"/>
                    <a:pt x="60" y="174"/>
                  </a:cubicBezTo>
                  <a:cubicBezTo>
                    <a:pt x="31" y="160"/>
                    <a:pt x="12" y="131"/>
                    <a:pt x="12" y="97"/>
                  </a:cubicBezTo>
                  <a:cubicBezTo>
                    <a:pt x="12" y="50"/>
                    <a:pt x="50" y="12"/>
                    <a:pt x="97" y="12"/>
                  </a:cubicBezTo>
                  <a:cubicBezTo>
                    <a:pt x="144" y="12"/>
                    <a:pt x="183" y="50"/>
                    <a:pt x="183" y="97"/>
                  </a:cubicBezTo>
                  <a:cubicBezTo>
                    <a:pt x="183" y="131"/>
                    <a:pt x="163" y="161"/>
                    <a:pt x="134" y="174"/>
                  </a:cubicBezTo>
                  <a:cubicBezTo>
                    <a:pt x="137" y="186"/>
                    <a:pt x="137" y="186"/>
                    <a:pt x="137" y="186"/>
                  </a:cubicBezTo>
                  <a:cubicBezTo>
                    <a:pt x="171" y="171"/>
                    <a:pt x="195" y="137"/>
                    <a:pt x="195" y="97"/>
                  </a:cubicBezTo>
                  <a:cubicBezTo>
                    <a:pt x="195" y="43"/>
                    <a:pt x="151" y="0"/>
                    <a:pt x="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1" name="Freeform 110"/>
            <p:cNvSpPr/>
            <p:nvPr/>
          </p:nvSpPr>
          <p:spPr bwMode="auto">
            <a:xfrm>
              <a:off x="5408613" y="5645151"/>
              <a:ext cx="425450" cy="403225"/>
            </a:xfrm>
            <a:custGeom>
              <a:avLst/>
              <a:gdLst>
                <a:gd name="T0" fmla="*/ 146 w 146"/>
                <a:gd name="T1" fmla="*/ 73 h 138"/>
                <a:gd name="T2" fmla="*/ 73 w 146"/>
                <a:gd name="T3" fmla="*/ 0 h 138"/>
                <a:gd name="T4" fmla="*/ 0 w 146"/>
                <a:gd name="T5" fmla="*/ 73 h 138"/>
                <a:gd name="T6" fmla="*/ 39 w 146"/>
                <a:gd name="T7" fmla="*/ 138 h 138"/>
                <a:gd name="T8" fmla="*/ 42 w 146"/>
                <a:gd name="T9" fmla="*/ 126 h 138"/>
                <a:gd name="T10" fmla="*/ 12 w 146"/>
                <a:gd name="T11" fmla="*/ 73 h 138"/>
                <a:gd name="T12" fmla="*/ 73 w 146"/>
                <a:gd name="T13" fmla="*/ 12 h 138"/>
                <a:gd name="T14" fmla="*/ 134 w 146"/>
                <a:gd name="T15" fmla="*/ 73 h 138"/>
                <a:gd name="T16" fmla="*/ 104 w 146"/>
                <a:gd name="T17" fmla="*/ 126 h 138"/>
                <a:gd name="T18" fmla="*/ 107 w 146"/>
                <a:gd name="T19" fmla="*/ 138 h 138"/>
                <a:gd name="T20" fmla="*/ 146 w 146"/>
                <a:gd name="T21" fmla="*/ 7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38">
                  <a:moveTo>
                    <a:pt x="146" y="73"/>
                  </a:moveTo>
                  <a:cubicBezTo>
                    <a:pt x="146" y="33"/>
                    <a:pt x="114" y="0"/>
                    <a:pt x="73" y="0"/>
                  </a:cubicBezTo>
                  <a:cubicBezTo>
                    <a:pt x="33" y="0"/>
                    <a:pt x="0" y="33"/>
                    <a:pt x="0" y="73"/>
                  </a:cubicBezTo>
                  <a:cubicBezTo>
                    <a:pt x="0" y="101"/>
                    <a:pt x="16" y="125"/>
                    <a:pt x="39" y="138"/>
                  </a:cubicBezTo>
                  <a:cubicBezTo>
                    <a:pt x="42" y="126"/>
                    <a:pt x="42" y="126"/>
                    <a:pt x="42" y="126"/>
                  </a:cubicBezTo>
                  <a:cubicBezTo>
                    <a:pt x="24" y="115"/>
                    <a:pt x="12" y="95"/>
                    <a:pt x="12" y="73"/>
                  </a:cubicBezTo>
                  <a:cubicBezTo>
                    <a:pt x="12" y="40"/>
                    <a:pt x="39" y="12"/>
                    <a:pt x="73" y="12"/>
                  </a:cubicBezTo>
                  <a:cubicBezTo>
                    <a:pt x="107" y="12"/>
                    <a:pt x="134" y="40"/>
                    <a:pt x="134" y="73"/>
                  </a:cubicBezTo>
                  <a:cubicBezTo>
                    <a:pt x="134" y="96"/>
                    <a:pt x="122" y="116"/>
                    <a:pt x="104" y="126"/>
                  </a:cubicBezTo>
                  <a:cubicBezTo>
                    <a:pt x="107" y="138"/>
                    <a:pt x="107" y="138"/>
                    <a:pt x="107" y="138"/>
                  </a:cubicBezTo>
                  <a:cubicBezTo>
                    <a:pt x="130" y="126"/>
                    <a:pt x="146" y="102"/>
                    <a:pt x="146"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2" name="Freeform 111"/>
            <p:cNvSpPr/>
            <p:nvPr/>
          </p:nvSpPr>
          <p:spPr bwMode="auto">
            <a:xfrm>
              <a:off x="5478463" y="5715001"/>
              <a:ext cx="285750" cy="263525"/>
            </a:xfrm>
            <a:custGeom>
              <a:avLst/>
              <a:gdLst>
                <a:gd name="T0" fmla="*/ 73 w 98"/>
                <a:gd name="T1" fmla="*/ 77 h 90"/>
                <a:gd name="T2" fmla="*/ 76 w 98"/>
                <a:gd name="T3" fmla="*/ 90 h 90"/>
                <a:gd name="T4" fmla="*/ 98 w 98"/>
                <a:gd name="T5" fmla="*/ 49 h 90"/>
                <a:gd name="T6" fmla="*/ 49 w 98"/>
                <a:gd name="T7" fmla="*/ 0 h 90"/>
                <a:gd name="T8" fmla="*/ 0 w 98"/>
                <a:gd name="T9" fmla="*/ 49 h 90"/>
                <a:gd name="T10" fmla="*/ 21 w 98"/>
                <a:gd name="T11" fmla="*/ 89 h 90"/>
                <a:gd name="T12" fmla="*/ 24 w 98"/>
                <a:gd name="T13" fmla="*/ 76 h 90"/>
                <a:gd name="T14" fmla="*/ 12 w 98"/>
                <a:gd name="T15" fmla="*/ 49 h 90"/>
                <a:gd name="T16" fmla="*/ 49 w 98"/>
                <a:gd name="T17" fmla="*/ 12 h 90"/>
                <a:gd name="T18" fmla="*/ 86 w 98"/>
                <a:gd name="T19" fmla="*/ 49 h 90"/>
                <a:gd name="T20" fmla="*/ 73 w 98"/>
                <a:gd name="T21"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90">
                  <a:moveTo>
                    <a:pt x="73" y="77"/>
                  </a:moveTo>
                  <a:cubicBezTo>
                    <a:pt x="76" y="90"/>
                    <a:pt x="76" y="90"/>
                    <a:pt x="76" y="90"/>
                  </a:cubicBezTo>
                  <a:cubicBezTo>
                    <a:pt x="89" y="81"/>
                    <a:pt x="98" y="66"/>
                    <a:pt x="98" y="49"/>
                  </a:cubicBezTo>
                  <a:cubicBezTo>
                    <a:pt x="98" y="22"/>
                    <a:pt x="76" y="0"/>
                    <a:pt x="49" y="0"/>
                  </a:cubicBezTo>
                  <a:cubicBezTo>
                    <a:pt x="22" y="0"/>
                    <a:pt x="0" y="22"/>
                    <a:pt x="0" y="49"/>
                  </a:cubicBezTo>
                  <a:cubicBezTo>
                    <a:pt x="0" y="66"/>
                    <a:pt x="9" y="80"/>
                    <a:pt x="21" y="89"/>
                  </a:cubicBezTo>
                  <a:cubicBezTo>
                    <a:pt x="24" y="76"/>
                    <a:pt x="24" y="76"/>
                    <a:pt x="24" y="76"/>
                  </a:cubicBezTo>
                  <a:cubicBezTo>
                    <a:pt x="17" y="70"/>
                    <a:pt x="12" y="60"/>
                    <a:pt x="12" y="49"/>
                  </a:cubicBezTo>
                  <a:cubicBezTo>
                    <a:pt x="12" y="29"/>
                    <a:pt x="29" y="12"/>
                    <a:pt x="49" y="12"/>
                  </a:cubicBezTo>
                  <a:cubicBezTo>
                    <a:pt x="69" y="12"/>
                    <a:pt x="86" y="29"/>
                    <a:pt x="86" y="49"/>
                  </a:cubicBezTo>
                  <a:cubicBezTo>
                    <a:pt x="86" y="60"/>
                    <a:pt x="81" y="70"/>
                    <a:pt x="73"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73" name="组合 1472"/>
          <p:cNvGrpSpPr/>
          <p:nvPr/>
        </p:nvGrpSpPr>
        <p:grpSpPr>
          <a:xfrm>
            <a:off x="814476" y="1660651"/>
            <a:ext cx="310842" cy="352641"/>
            <a:chOff x="2805113" y="2673350"/>
            <a:chExt cx="1487488" cy="1687513"/>
          </a:xfrm>
          <a:solidFill>
            <a:srgbClr val="E7E6E6">
              <a:lumMod val="50000"/>
            </a:srgbClr>
          </a:solidFill>
        </p:grpSpPr>
        <p:sp>
          <p:nvSpPr>
            <p:cNvPr id="1474" name="Freeform 53"/>
            <p:cNvSpPr/>
            <p:nvPr/>
          </p:nvSpPr>
          <p:spPr bwMode="auto">
            <a:xfrm>
              <a:off x="2989263" y="2673350"/>
              <a:ext cx="547688" cy="542925"/>
            </a:xfrm>
            <a:custGeom>
              <a:avLst/>
              <a:gdLst>
                <a:gd name="T0" fmla="*/ 113 w 345"/>
                <a:gd name="T1" fmla="*/ 342 h 342"/>
                <a:gd name="T2" fmla="*/ 0 w 345"/>
                <a:gd name="T3" fmla="*/ 290 h 342"/>
                <a:gd name="T4" fmla="*/ 113 w 345"/>
                <a:gd name="T5" fmla="*/ 246 h 342"/>
                <a:gd name="T6" fmla="*/ 2 w 345"/>
                <a:gd name="T7" fmla="*/ 111 h 342"/>
                <a:gd name="T8" fmla="*/ 202 w 345"/>
                <a:gd name="T9" fmla="*/ 155 h 342"/>
                <a:gd name="T10" fmla="*/ 195 w 345"/>
                <a:gd name="T11" fmla="*/ 31 h 342"/>
                <a:gd name="T12" fmla="*/ 267 w 345"/>
                <a:gd name="T13" fmla="*/ 114 h 342"/>
                <a:gd name="T14" fmla="*/ 326 w 345"/>
                <a:gd name="T15" fmla="*/ 0 h 342"/>
                <a:gd name="T16" fmla="*/ 345 w 345"/>
                <a:gd name="T17" fmla="*/ 146 h 342"/>
                <a:gd name="T18" fmla="*/ 315 w 345"/>
                <a:gd name="T19" fmla="*/ 64 h 342"/>
                <a:gd name="T20" fmla="*/ 278 w 345"/>
                <a:gd name="T21" fmla="*/ 160 h 342"/>
                <a:gd name="T22" fmla="*/ 213 w 345"/>
                <a:gd name="T23" fmla="*/ 75 h 342"/>
                <a:gd name="T24" fmla="*/ 223 w 345"/>
                <a:gd name="T25" fmla="*/ 185 h 342"/>
                <a:gd name="T26" fmla="*/ 48 w 345"/>
                <a:gd name="T27" fmla="*/ 140 h 342"/>
                <a:gd name="T28" fmla="*/ 143 w 345"/>
                <a:gd name="T29" fmla="*/ 260 h 342"/>
                <a:gd name="T30" fmla="*/ 32 w 345"/>
                <a:gd name="T31" fmla="*/ 288 h 342"/>
                <a:gd name="T32" fmla="*/ 113 w 345"/>
                <a:gd name="T33"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5" h="342">
                  <a:moveTo>
                    <a:pt x="113" y="342"/>
                  </a:moveTo>
                  <a:lnTo>
                    <a:pt x="0" y="290"/>
                  </a:lnTo>
                  <a:lnTo>
                    <a:pt x="113" y="246"/>
                  </a:lnTo>
                  <a:lnTo>
                    <a:pt x="2" y="111"/>
                  </a:lnTo>
                  <a:lnTo>
                    <a:pt x="202" y="155"/>
                  </a:lnTo>
                  <a:lnTo>
                    <a:pt x="195" y="31"/>
                  </a:lnTo>
                  <a:lnTo>
                    <a:pt x="267" y="114"/>
                  </a:lnTo>
                  <a:lnTo>
                    <a:pt x="326" y="0"/>
                  </a:lnTo>
                  <a:lnTo>
                    <a:pt x="345" y="146"/>
                  </a:lnTo>
                  <a:lnTo>
                    <a:pt x="315" y="64"/>
                  </a:lnTo>
                  <a:lnTo>
                    <a:pt x="278" y="160"/>
                  </a:lnTo>
                  <a:lnTo>
                    <a:pt x="213" y="75"/>
                  </a:lnTo>
                  <a:lnTo>
                    <a:pt x="223" y="185"/>
                  </a:lnTo>
                  <a:lnTo>
                    <a:pt x="48" y="140"/>
                  </a:lnTo>
                  <a:lnTo>
                    <a:pt x="143" y="260"/>
                  </a:lnTo>
                  <a:lnTo>
                    <a:pt x="32" y="288"/>
                  </a:lnTo>
                  <a:lnTo>
                    <a:pt x="113" y="3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5" name="Freeform 54"/>
            <p:cNvSpPr/>
            <p:nvPr/>
          </p:nvSpPr>
          <p:spPr bwMode="auto">
            <a:xfrm>
              <a:off x="3848101" y="2895600"/>
              <a:ext cx="196850" cy="196850"/>
            </a:xfrm>
            <a:custGeom>
              <a:avLst/>
              <a:gdLst>
                <a:gd name="T0" fmla="*/ 7 w 67"/>
                <a:gd name="T1" fmla="*/ 21 h 67"/>
                <a:gd name="T2" fmla="*/ 47 w 67"/>
                <a:gd name="T3" fmla="*/ 7 h 67"/>
                <a:gd name="T4" fmla="*/ 60 w 67"/>
                <a:gd name="T5" fmla="*/ 46 h 67"/>
                <a:gd name="T6" fmla="*/ 21 w 67"/>
                <a:gd name="T7" fmla="*/ 60 h 67"/>
                <a:gd name="T8" fmla="*/ 7 w 67"/>
                <a:gd name="T9" fmla="*/ 21 h 67"/>
              </a:gdLst>
              <a:ahLst/>
              <a:cxnLst>
                <a:cxn ang="0">
                  <a:pos x="T0" y="T1"/>
                </a:cxn>
                <a:cxn ang="0">
                  <a:pos x="T2" y="T3"/>
                </a:cxn>
                <a:cxn ang="0">
                  <a:pos x="T4" y="T5"/>
                </a:cxn>
                <a:cxn ang="0">
                  <a:pos x="T6" y="T7"/>
                </a:cxn>
                <a:cxn ang="0">
                  <a:pos x="T8" y="T9"/>
                </a:cxn>
              </a:cxnLst>
              <a:rect l="0" t="0" r="r" b="b"/>
              <a:pathLst>
                <a:path w="67" h="67">
                  <a:moveTo>
                    <a:pt x="7" y="21"/>
                  </a:moveTo>
                  <a:cubicBezTo>
                    <a:pt x="14" y="6"/>
                    <a:pt x="32" y="0"/>
                    <a:pt x="47" y="7"/>
                  </a:cubicBezTo>
                  <a:cubicBezTo>
                    <a:pt x="61" y="14"/>
                    <a:pt x="67" y="32"/>
                    <a:pt x="60" y="46"/>
                  </a:cubicBezTo>
                  <a:cubicBezTo>
                    <a:pt x="53" y="61"/>
                    <a:pt x="35" y="67"/>
                    <a:pt x="21" y="60"/>
                  </a:cubicBezTo>
                  <a:cubicBezTo>
                    <a:pt x="6" y="53"/>
                    <a:pt x="0" y="35"/>
                    <a:pt x="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6" name="Freeform 55"/>
            <p:cNvSpPr/>
            <p:nvPr/>
          </p:nvSpPr>
          <p:spPr bwMode="auto">
            <a:xfrm>
              <a:off x="3203576" y="4005263"/>
              <a:ext cx="371475" cy="282575"/>
            </a:xfrm>
            <a:custGeom>
              <a:avLst/>
              <a:gdLst>
                <a:gd name="T0" fmla="*/ 14 w 126"/>
                <a:gd name="T1" fmla="*/ 0 h 96"/>
                <a:gd name="T2" fmla="*/ 43 w 126"/>
                <a:gd name="T3" fmla="*/ 82 h 96"/>
                <a:gd name="T4" fmla="*/ 126 w 126"/>
                <a:gd name="T5" fmla="*/ 54 h 96"/>
                <a:gd name="T6" fmla="*/ 14 w 126"/>
                <a:gd name="T7" fmla="*/ 0 h 96"/>
              </a:gdLst>
              <a:ahLst/>
              <a:cxnLst>
                <a:cxn ang="0">
                  <a:pos x="T0" y="T1"/>
                </a:cxn>
                <a:cxn ang="0">
                  <a:pos x="T2" y="T3"/>
                </a:cxn>
                <a:cxn ang="0">
                  <a:pos x="T4" y="T5"/>
                </a:cxn>
                <a:cxn ang="0">
                  <a:pos x="T6" y="T7"/>
                </a:cxn>
              </a:cxnLst>
              <a:rect l="0" t="0" r="r" b="b"/>
              <a:pathLst>
                <a:path w="126" h="96">
                  <a:moveTo>
                    <a:pt x="14" y="0"/>
                  </a:moveTo>
                  <a:cubicBezTo>
                    <a:pt x="0" y="30"/>
                    <a:pt x="13" y="67"/>
                    <a:pt x="43" y="82"/>
                  </a:cubicBezTo>
                  <a:cubicBezTo>
                    <a:pt x="74" y="96"/>
                    <a:pt x="110" y="84"/>
                    <a:pt x="126" y="54"/>
                  </a:cubicBezTo>
                  <a:lnTo>
                    <a:pt x="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7" name="Freeform 56"/>
            <p:cNvSpPr>
              <a:spLocks noEditPoints="1"/>
            </p:cNvSpPr>
            <p:nvPr/>
          </p:nvSpPr>
          <p:spPr bwMode="auto">
            <a:xfrm>
              <a:off x="2805113" y="2813050"/>
              <a:ext cx="1487488" cy="1547813"/>
            </a:xfrm>
            <a:custGeom>
              <a:avLst/>
              <a:gdLst>
                <a:gd name="T0" fmla="*/ 427 w 506"/>
                <a:gd name="T1" fmla="*/ 505 h 527"/>
                <a:gd name="T2" fmla="*/ 427 w 506"/>
                <a:gd name="T3" fmla="*/ 505 h 527"/>
                <a:gd name="T4" fmla="*/ 452 w 506"/>
                <a:gd name="T5" fmla="*/ 320 h 527"/>
                <a:gd name="T6" fmla="*/ 389 w 506"/>
                <a:gd name="T7" fmla="*/ 61 h 527"/>
                <a:gd name="T8" fmla="*/ 146 w 506"/>
                <a:gd name="T9" fmla="*/ 172 h 527"/>
                <a:gd name="T10" fmla="*/ 16 w 506"/>
                <a:gd name="T11" fmla="*/ 306 h 527"/>
                <a:gd name="T12" fmla="*/ 16 w 506"/>
                <a:gd name="T13" fmla="*/ 306 h 527"/>
                <a:gd name="T14" fmla="*/ 2 w 506"/>
                <a:gd name="T15" fmla="*/ 311 h 527"/>
                <a:gd name="T16" fmla="*/ 7 w 506"/>
                <a:gd name="T17" fmla="*/ 324 h 527"/>
                <a:gd name="T18" fmla="*/ 418 w 506"/>
                <a:gd name="T19" fmla="*/ 524 h 527"/>
                <a:gd name="T20" fmla="*/ 432 w 506"/>
                <a:gd name="T21" fmla="*/ 519 h 527"/>
                <a:gd name="T22" fmla="*/ 427 w 506"/>
                <a:gd name="T23" fmla="*/ 505 h 527"/>
                <a:gd name="T24" fmla="*/ 423 w 506"/>
                <a:gd name="T25" fmla="*/ 128 h 527"/>
                <a:gd name="T26" fmla="*/ 423 w 506"/>
                <a:gd name="T27" fmla="*/ 128 h 527"/>
                <a:gd name="T28" fmla="*/ 423 w 506"/>
                <a:gd name="T29" fmla="*/ 114 h 527"/>
                <a:gd name="T30" fmla="*/ 438 w 506"/>
                <a:gd name="T31" fmla="*/ 114 h 527"/>
                <a:gd name="T32" fmla="*/ 462 w 506"/>
                <a:gd name="T33" fmla="*/ 160 h 527"/>
                <a:gd name="T34" fmla="*/ 446 w 506"/>
                <a:gd name="T35" fmla="*/ 292 h 527"/>
                <a:gd name="T36" fmla="*/ 432 w 506"/>
                <a:gd name="T37" fmla="*/ 297 h 527"/>
                <a:gd name="T38" fmla="*/ 432 w 506"/>
                <a:gd name="T39" fmla="*/ 297 h 527"/>
                <a:gd name="T40" fmla="*/ 427 w 506"/>
                <a:gd name="T41" fmla="*/ 283 h 527"/>
                <a:gd name="T42" fmla="*/ 443 w 506"/>
                <a:gd name="T43" fmla="*/ 171 h 527"/>
                <a:gd name="T44" fmla="*/ 423 w 506"/>
                <a:gd name="T45" fmla="*/ 128 h 527"/>
                <a:gd name="T46" fmla="*/ 418 w 506"/>
                <a:gd name="T47" fmla="*/ 324 h 527"/>
                <a:gd name="T48" fmla="*/ 413 w 506"/>
                <a:gd name="T49" fmla="*/ 309 h 527"/>
                <a:gd name="T50" fmla="*/ 428 w 506"/>
                <a:gd name="T51" fmla="*/ 304 h 527"/>
                <a:gd name="T52" fmla="*/ 433 w 506"/>
                <a:gd name="T53" fmla="*/ 319 h 527"/>
                <a:gd name="T54" fmla="*/ 418 w 506"/>
                <a:gd name="T55" fmla="*/ 32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6" h="527">
                  <a:moveTo>
                    <a:pt x="427" y="505"/>
                  </a:moveTo>
                  <a:cubicBezTo>
                    <a:pt x="427" y="505"/>
                    <a:pt x="427" y="505"/>
                    <a:pt x="427" y="505"/>
                  </a:cubicBezTo>
                  <a:cubicBezTo>
                    <a:pt x="418" y="492"/>
                    <a:pt x="393" y="440"/>
                    <a:pt x="452" y="320"/>
                  </a:cubicBezTo>
                  <a:cubicBezTo>
                    <a:pt x="506" y="210"/>
                    <a:pt x="502" y="106"/>
                    <a:pt x="389" y="61"/>
                  </a:cubicBezTo>
                  <a:cubicBezTo>
                    <a:pt x="284" y="0"/>
                    <a:pt x="199" y="62"/>
                    <a:pt x="146" y="172"/>
                  </a:cubicBezTo>
                  <a:cubicBezTo>
                    <a:pt x="89" y="292"/>
                    <a:pt x="32" y="305"/>
                    <a:pt x="16" y="306"/>
                  </a:cubicBezTo>
                  <a:cubicBezTo>
                    <a:pt x="16" y="306"/>
                    <a:pt x="16" y="306"/>
                    <a:pt x="16" y="306"/>
                  </a:cubicBezTo>
                  <a:cubicBezTo>
                    <a:pt x="11" y="303"/>
                    <a:pt x="5" y="305"/>
                    <a:pt x="2" y="311"/>
                  </a:cubicBezTo>
                  <a:cubicBezTo>
                    <a:pt x="0" y="316"/>
                    <a:pt x="2" y="322"/>
                    <a:pt x="7" y="324"/>
                  </a:cubicBezTo>
                  <a:cubicBezTo>
                    <a:pt x="418" y="524"/>
                    <a:pt x="418" y="524"/>
                    <a:pt x="418" y="524"/>
                  </a:cubicBezTo>
                  <a:cubicBezTo>
                    <a:pt x="424" y="527"/>
                    <a:pt x="430" y="524"/>
                    <a:pt x="432" y="519"/>
                  </a:cubicBezTo>
                  <a:cubicBezTo>
                    <a:pt x="435" y="514"/>
                    <a:pt x="433" y="508"/>
                    <a:pt x="427" y="505"/>
                  </a:cubicBezTo>
                  <a:close/>
                  <a:moveTo>
                    <a:pt x="423" y="128"/>
                  </a:moveTo>
                  <a:cubicBezTo>
                    <a:pt x="423" y="128"/>
                    <a:pt x="423" y="128"/>
                    <a:pt x="423" y="128"/>
                  </a:cubicBezTo>
                  <a:cubicBezTo>
                    <a:pt x="419" y="124"/>
                    <a:pt x="419" y="118"/>
                    <a:pt x="423" y="114"/>
                  </a:cubicBezTo>
                  <a:cubicBezTo>
                    <a:pt x="427" y="109"/>
                    <a:pt x="434" y="109"/>
                    <a:pt x="438" y="114"/>
                  </a:cubicBezTo>
                  <a:cubicBezTo>
                    <a:pt x="438" y="114"/>
                    <a:pt x="454" y="130"/>
                    <a:pt x="462" y="160"/>
                  </a:cubicBezTo>
                  <a:cubicBezTo>
                    <a:pt x="471" y="190"/>
                    <a:pt x="472" y="235"/>
                    <a:pt x="446" y="292"/>
                  </a:cubicBezTo>
                  <a:cubicBezTo>
                    <a:pt x="443" y="297"/>
                    <a:pt x="437" y="299"/>
                    <a:pt x="432" y="297"/>
                  </a:cubicBezTo>
                  <a:cubicBezTo>
                    <a:pt x="432" y="297"/>
                    <a:pt x="432" y="297"/>
                    <a:pt x="432" y="297"/>
                  </a:cubicBezTo>
                  <a:cubicBezTo>
                    <a:pt x="427" y="294"/>
                    <a:pt x="425" y="288"/>
                    <a:pt x="427" y="283"/>
                  </a:cubicBezTo>
                  <a:cubicBezTo>
                    <a:pt x="450" y="233"/>
                    <a:pt x="449" y="196"/>
                    <a:pt x="443" y="171"/>
                  </a:cubicBezTo>
                  <a:cubicBezTo>
                    <a:pt x="437" y="145"/>
                    <a:pt x="425" y="131"/>
                    <a:pt x="423" y="128"/>
                  </a:cubicBezTo>
                  <a:close/>
                  <a:moveTo>
                    <a:pt x="418" y="324"/>
                  </a:moveTo>
                  <a:cubicBezTo>
                    <a:pt x="413" y="321"/>
                    <a:pt x="410" y="315"/>
                    <a:pt x="413" y="309"/>
                  </a:cubicBezTo>
                  <a:cubicBezTo>
                    <a:pt x="416" y="304"/>
                    <a:pt x="422" y="301"/>
                    <a:pt x="428" y="304"/>
                  </a:cubicBezTo>
                  <a:cubicBezTo>
                    <a:pt x="433" y="307"/>
                    <a:pt x="436" y="313"/>
                    <a:pt x="433" y="319"/>
                  </a:cubicBezTo>
                  <a:cubicBezTo>
                    <a:pt x="430" y="324"/>
                    <a:pt x="424" y="327"/>
                    <a:pt x="418" y="3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78" name="组合 1477"/>
          <p:cNvGrpSpPr/>
          <p:nvPr/>
        </p:nvGrpSpPr>
        <p:grpSpPr>
          <a:xfrm>
            <a:off x="10993575" y="1107019"/>
            <a:ext cx="307856" cy="346007"/>
            <a:chOff x="279401" y="2698750"/>
            <a:chExt cx="1473200" cy="1655763"/>
          </a:xfrm>
          <a:solidFill>
            <a:srgbClr val="E7E6E6">
              <a:lumMod val="50000"/>
            </a:srgbClr>
          </a:solidFill>
        </p:grpSpPr>
        <p:sp>
          <p:nvSpPr>
            <p:cNvPr id="1479"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0"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1"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2"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3"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4"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5"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6"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87" name="组合 1486"/>
          <p:cNvGrpSpPr/>
          <p:nvPr/>
        </p:nvGrpSpPr>
        <p:grpSpPr>
          <a:xfrm>
            <a:off x="1541529" y="1674418"/>
            <a:ext cx="290606" cy="325106"/>
            <a:chOff x="5330826" y="2798763"/>
            <a:chExt cx="1390650" cy="1555750"/>
          </a:xfrm>
          <a:solidFill>
            <a:srgbClr val="E7E6E6">
              <a:lumMod val="50000"/>
            </a:srgbClr>
          </a:solidFill>
        </p:grpSpPr>
        <p:sp>
          <p:nvSpPr>
            <p:cNvPr id="1488" name="Freeform 57"/>
            <p:cNvSpPr/>
            <p:nvPr/>
          </p:nvSpPr>
          <p:spPr bwMode="auto">
            <a:xfrm>
              <a:off x="5614988" y="2798763"/>
              <a:ext cx="1106488" cy="987425"/>
            </a:xfrm>
            <a:custGeom>
              <a:avLst/>
              <a:gdLst>
                <a:gd name="T0" fmla="*/ 376 w 376"/>
                <a:gd name="T1" fmla="*/ 0 h 336"/>
                <a:gd name="T2" fmla="*/ 213 w 376"/>
                <a:gd name="T3" fmla="*/ 37 h 336"/>
                <a:gd name="T4" fmla="*/ 202 w 376"/>
                <a:gd name="T5" fmla="*/ 99 h 336"/>
                <a:gd name="T6" fmla="*/ 202 w 376"/>
                <a:gd name="T7" fmla="*/ 40 h 336"/>
                <a:gd name="T8" fmla="*/ 112 w 376"/>
                <a:gd name="T9" fmla="*/ 94 h 336"/>
                <a:gd name="T10" fmla="*/ 111 w 376"/>
                <a:gd name="T11" fmla="*/ 159 h 336"/>
                <a:gd name="T12" fmla="*/ 102 w 376"/>
                <a:gd name="T13" fmla="*/ 101 h 336"/>
                <a:gd name="T14" fmla="*/ 15 w 376"/>
                <a:gd name="T15" fmla="*/ 321 h 336"/>
                <a:gd name="T16" fmla="*/ 291 w 376"/>
                <a:gd name="T17" fmla="*/ 67 h 336"/>
                <a:gd name="T18" fmla="*/ 13 w 376"/>
                <a:gd name="T19" fmla="*/ 332 h 336"/>
                <a:gd name="T20" fmla="*/ 289 w 376"/>
                <a:gd name="T21" fmla="*/ 223 h 336"/>
                <a:gd name="T22" fmla="*/ 189 w 376"/>
                <a:gd name="T23" fmla="*/ 204 h 336"/>
                <a:gd name="T24" fmla="*/ 295 w 376"/>
                <a:gd name="T25" fmla="*/ 214 h 336"/>
                <a:gd name="T26" fmla="*/ 344 w 376"/>
                <a:gd name="T27" fmla="*/ 131 h 336"/>
                <a:gd name="T28" fmla="*/ 255 w 376"/>
                <a:gd name="T29" fmla="*/ 141 h 336"/>
                <a:gd name="T30" fmla="*/ 348 w 376"/>
                <a:gd name="T31" fmla="*/ 119 h 336"/>
                <a:gd name="T32" fmla="*/ 376 w 376"/>
                <a:gd name="T3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6" h="336">
                  <a:moveTo>
                    <a:pt x="376" y="0"/>
                  </a:moveTo>
                  <a:cubicBezTo>
                    <a:pt x="313" y="5"/>
                    <a:pt x="258" y="16"/>
                    <a:pt x="213" y="37"/>
                  </a:cubicBezTo>
                  <a:cubicBezTo>
                    <a:pt x="202" y="99"/>
                    <a:pt x="202" y="99"/>
                    <a:pt x="202" y="99"/>
                  </a:cubicBezTo>
                  <a:cubicBezTo>
                    <a:pt x="202" y="40"/>
                    <a:pt x="202" y="40"/>
                    <a:pt x="202" y="40"/>
                  </a:cubicBezTo>
                  <a:cubicBezTo>
                    <a:pt x="170" y="53"/>
                    <a:pt x="137" y="70"/>
                    <a:pt x="112" y="94"/>
                  </a:cubicBezTo>
                  <a:cubicBezTo>
                    <a:pt x="111" y="159"/>
                    <a:pt x="111" y="159"/>
                    <a:pt x="111" y="159"/>
                  </a:cubicBezTo>
                  <a:cubicBezTo>
                    <a:pt x="102" y="101"/>
                    <a:pt x="102" y="101"/>
                    <a:pt x="102" y="101"/>
                  </a:cubicBezTo>
                  <a:cubicBezTo>
                    <a:pt x="0" y="171"/>
                    <a:pt x="8" y="276"/>
                    <a:pt x="15" y="321"/>
                  </a:cubicBezTo>
                  <a:cubicBezTo>
                    <a:pt x="75" y="236"/>
                    <a:pt x="191" y="121"/>
                    <a:pt x="291" y="67"/>
                  </a:cubicBezTo>
                  <a:cubicBezTo>
                    <a:pt x="291" y="67"/>
                    <a:pt x="125" y="188"/>
                    <a:pt x="13" y="332"/>
                  </a:cubicBezTo>
                  <a:cubicBezTo>
                    <a:pt x="150" y="336"/>
                    <a:pt x="236" y="286"/>
                    <a:pt x="289" y="223"/>
                  </a:cubicBezTo>
                  <a:cubicBezTo>
                    <a:pt x="189" y="204"/>
                    <a:pt x="189" y="204"/>
                    <a:pt x="189" y="204"/>
                  </a:cubicBezTo>
                  <a:cubicBezTo>
                    <a:pt x="295" y="214"/>
                    <a:pt x="295" y="214"/>
                    <a:pt x="295" y="214"/>
                  </a:cubicBezTo>
                  <a:cubicBezTo>
                    <a:pt x="317" y="189"/>
                    <a:pt x="335" y="154"/>
                    <a:pt x="344" y="131"/>
                  </a:cubicBezTo>
                  <a:cubicBezTo>
                    <a:pt x="255" y="141"/>
                    <a:pt x="255" y="141"/>
                    <a:pt x="255" y="141"/>
                  </a:cubicBezTo>
                  <a:cubicBezTo>
                    <a:pt x="348" y="119"/>
                    <a:pt x="348" y="119"/>
                    <a:pt x="348" y="119"/>
                  </a:cubicBezTo>
                  <a:cubicBezTo>
                    <a:pt x="372" y="64"/>
                    <a:pt x="376" y="0"/>
                    <a:pt x="3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9" name="Freeform 58"/>
            <p:cNvSpPr/>
            <p:nvPr/>
          </p:nvSpPr>
          <p:spPr bwMode="auto">
            <a:xfrm>
              <a:off x="5330826" y="3706813"/>
              <a:ext cx="422275" cy="547688"/>
            </a:xfrm>
            <a:custGeom>
              <a:avLst/>
              <a:gdLst>
                <a:gd name="T0" fmla="*/ 129 w 144"/>
                <a:gd name="T1" fmla="*/ 0 h 187"/>
                <a:gd name="T2" fmla="*/ 0 w 144"/>
                <a:gd name="T3" fmla="*/ 187 h 187"/>
                <a:gd name="T4" fmla="*/ 144 w 144"/>
                <a:gd name="T5" fmla="*/ 7 h 187"/>
                <a:gd name="T6" fmla="*/ 128 w 144"/>
                <a:gd name="T7" fmla="*/ 5 h 187"/>
                <a:gd name="T8" fmla="*/ 129 w 144"/>
                <a:gd name="T9" fmla="*/ 0 h 187"/>
              </a:gdLst>
              <a:ahLst/>
              <a:cxnLst>
                <a:cxn ang="0">
                  <a:pos x="T0" y="T1"/>
                </a:cxn>
                <a:cxn ang="0">
                  <a:pos x="T2" y="T3"/>
                </a:cxn>
                <a:cxn ang="0">
                  <a:pos x="T4" y="T5"/>
                </a:cxn>
                <a:cxn ang="0">
                  <a:pos x="T6" y="T7"/>
                </a:cxn>
                <a:cxn ang="0">
                  <a:pos x="T8" y="T9"/>
                </a:cxn>
              </a:cxnLst>
              <a:rect l="0" t="0" r="r" b="b"/>
              <a:pathLst>
                <a:path w="144" h="187">
                  <a:moveTo>
                    <a:pt x="129" y="0"/>
                  </a:moveTo>
                  <a:cubicBezTo>
                    <a:pt x="48" y="99"/>
                    <a:pt x="0" y="187"/>
                    <a:pt x="0" y="187"/>
                  </a:cubicBezTo>
                  <a:cubicBezTo>
                    <a:pt x="45" y="121"/>
                    <a:pt x="95" y="60"/>
                    <a:pt x="144" y="7"/>
                  </a:cubicBezTo>
                  <a:cubicBezTo>
                    <a:pt x="139" y="6"/>
                    <a:pt x="133" y="6"/>
                    <a:pt x="128" y="5"/>
                  </a:cubicBezTo>
                  <a:cubicBezTo>
                    <a:pt x="128" y="5"/>
                    <a:pt x="128" y="3"/>
                    <a:pt x="1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0" name="Freeform 59"/>
            <p:cNvSpPr/>
            <p:nvPr/>
          </p:nvSpPr>
          <p:spPr bwMode="auto">
            <a:xfrm>
              <a:off x="5330826" y="4143375"/>
              <a:ext cx="1271588" cy="211138"/>
            </a:xfrm>
            <a:custGeom>
              <a:avLst/>
              <a:gdLst>
                <a:gd name="T0" fmla="*/ 206 w 433"/>
                <a:gd name="T1" fmla="*/ 45 h 72"/>
                <a:gd name="T2" fmla="*/ 107 w 433"/>
                <a:gd name="T3" fmla="*/ 20 h 72"/>
                <a:gd name="T4" fmla="*/ 107 w 433"/>
                <a:gd name="T5" fmla="*/ 20 h 72"/>
                <a:gd name="T6" fmla="*/ 4 w 433"/>
                <a:gd name="T7" fmla="*/ 51 h 72"/>
                <a:gd name="T8" fmla="*/ 4 w 433"/>
                <a:gd name="T9" fmla="*/ 51 h 72"/>
                <a:gd name="T10" fmla="*/ 107 w 433"/>
                <a:gd name="T11" fmla="*/ 0 h 72"/>
                <a:gd name="T12" fmla="*/ 107 w 433"/>
                <a:gd name="T13" fmla="*/ 0 h 72"/>
                <a:gd name="T14" fmla="*/ 215 w 433"/>
                <a:gd name="T15" fmla="*/ 27 h 72"/>
                <a:gd name="T16" fmla="*/ 215 w 433"/>
                <a:gd name="T17" fmla="*/ 27 h 72"/>
                <a:gd name="T18" fmla="*/ 316 w 433"/>
                <a:gd name="T19" fmla="*/ 52 h 72"/>
                <a:gd name="T20" fmla="*/ 316 w 433"/>
                <a:gd name="T21" fmla="*/ 52 h 72"/>
                <a:gd name="T22" fmla="*/ 413 w 433"/>
                <a:gd name="T23" fmla="*/ 12 h 72"/>
                <a:gd name="T24" fmla="*/ 413 w 433"/>
                <a:gd name="T25" fmla="*/ 12 h 72"/>
                <a:gd name="T26" fmla="*/ 413 w 433"/>
                <a:gd name="T27" fmla="*/ 12 h 72"/>
                <a:gd name="T28" fmla="*/ 413 w 433"/>
                <a:gd name="T29" fmla="*/ 12 h 72"/>
                <a:gd name="T30" fmla="*/ 428 w 433"/>
                <a:gd name="T31" fmla="*/ 10 h 72"/>
                <a:gd name="T32" fmla="*/ 428 w 433"/>
                <a:gd name="T33" fmla="*/ 10 h 72"/>
                <a:gd name="T34" fmla="*/ 430 w 433"/>
                <a:gd name="T35" fmla="*/ 24 h 72"/>
                <a:gd name="T36" fmla="*/ 430 w 433"/>
                <a:gd name="T37" fmla="*/ 24 h 72"/>
                <a:gd name="T38" fmla="*/ 316 w 433"/>
                <a:gd name="T39" fmla="*/ 72 h 72"/>
                <a:gd name="T40" fmla="*/ 316 w 433"/>
                <a:gd name="T41" fmla="*/ 72 h 72"/>
                <a:gd name="T42" fmla="*/ 206 w 433"/>
                <a:gd name="T43"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3" h="72">
                  <a:moveTo>
                    <a:pt x="206" y="45"/>
                  </a:moveTo>
                  <a:cubicBezTo>
                    <a:pt x="167" y="26"/>
                    <a:pt x="134" y="20"/>
                    <a:pt x="107" y="20"/>
                  </a:cubicBezTo>
                  <a:cubicBezTo>
                    <a:pt x="107" y="20"/>
                    <a:pt x="107" y="20"/>
                    <a:pt x="107" y="20"/>
                  </a:cubicBezTo>
                  <a:cubicBezTo>
                    <a:pt x="51" y="20"/>
                    <a:pt x="8" y="55"/>
                    <a:pt x="4" y="51"/>
                  </a:cubicBezTo>
                  <a:cubicBezTo>
                    <a:pt x="4" y="51"/>
                    <a:pt x="4" y="51"/>
                    <a:pt x="4" y="51"/>
                  </a:cubicBezTo>
                  <a:cubicBezTo>
                    <a:pt x="0" y="47"/>
                    <a:pt x="39" y="0"/>
                    <a:pt x="107" y="0"/>
                  </a:cubicBezTo>
                  <a:cubicBezTo>
                    <a:pt x="107" y="0"/>
                    <a:pt x="107" y="0"/>
                    <a:pt x="107" y="0"/>
                  </a:cubicBezTo>
                  <a:cubicBezTo>
                    <a:pt x="137" y="0"/>
                    <a:pt x="173" y="7"/>
                    <a:pt x="215" y="27"/>
                  </a:cubicBezTo>
                  <a:cubicBezTo>
                    <a:pt x="215" y="27"/>
                    <a:pt x="215" y="27"/>
                    <a:pt x="215" y="27"/>
                  </a:cubicBezTo>
                  <a:cubicBezTo>
                    <a:pt x="255" y="46"/>
                    <a:pt x="289" y="52"/>
                    <a:pt x="316" y="52"/>
                  </a:cubicBezTo>
                  <a:cubicBezTo>
                    <a:pt x="316" y="52"/>
                    <a:pt x="316" y="52"/>
                    <a:pt x="316" y="52"/>
                  </a:cubicBezTo>
                  <a:cubicBezTo>
                    <a:pt x="380" y="52"/>
                    <a:pt x="410" y="16"/>
                    <a:pt x="413" y="12"/>
                  </a:cubicBezTo>
                  <a:cubicBezTo>
                    <a:pt x="413" y="12"/>
                    <a:pt x="413" y="12"/>
                    <a:pt x="413" y="12"/>
                  </a:cubicBezTo>
                  <a:cubicBezTo>
                    <a:pt x="413" y="12"/>
                    <a:pt x="413" y="12"/>
                    <a:pt x="413" y="12"/>
                  </a:cubicBezTo>
                  <a:cubicBezTo>
                    <a:pt x="413" y="12"/>
                    <a:pt x="413" y="12"/>
                    <a:pt x="413" y="12"/>
                  </a:cubicBezTo>
                  <a:cubicBezTo>
                    <a:pt x="417" y="8"/>
                    <a:pt x="423" y="7"/>
                    <a:pt x="428" y="10"/>
                  </a:cubicBezTo>
                  <a:cubicBezTo>
                    <a:pt x="428" y="10"/>
                    <a:pt x="428" y="10"/>
                    <a:pt x="428" y="10"/>
                  </a:cubicBezTo>
                  <a:cubicBezTo>
                    <a:pt x="432" y="14"/>
                    <a:pt x="433" y="20"/>
                    <a:pt x="430" y="24"/>
                  </a:cubicBezTo>
                  <a:cubicBezTo>
                    <a:pt x="430" y="24"/>
                    <a:pt x="430" y="24"/>
                    <a:pt x="430" y="24"/>
                  </a:cubicBezTo>
                  <a:cubicBezTo>
                    <a:pt x="429" y="26"/>
                    <a:pt x="393" y="72"/>
                    <a:pt x="316" y="72"/>
                  </a:cubicBezTo>
                  <a:cubicBezTo>
                    <a:pt x="316" y="72"/>
                    <a:pt x="316" y="72"/>
                    <a:pt x="316" y="72"/>
                  </a:cubicBezTo>
                  <a:cubicBezTo>
                    <a:pt x="286" y="72"/>
                    <a:pt x="249" y="65"/>
                    <a:pt x="206"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91" name="组合 1490"/>
          <p:cNvGrpSpPr/>
          <p:nvPr/>
        </p:nvGrpSpPr>
        <p:grpSpPr>
          <a:xfrm>
            <a:off x="2241911" y="1653020"/>
            <a:ext cx="358612" cy="367902"/>
            <a:chOff x="7673976" y="2593975"/>
            <a:chExt cx="1716088" cy="1760538"/>
          </a:xfrm>
          <a:solidFill>
            <a:srgbClr val="E7E6E6">
              <a:lumMod val="50000"/>
            </a:srgbClr>
          </a:solidFill>
        </p:grpSpPr>
        <p:sp>
          <p:nvSpPr>
            <p:cNvPr id="1492" name="Freeform 60"/>
            <p:cNvSpPr/>
            <p:nvPr/>
          </p:nvSpPr>
          <p:spPr bwMode="auto">
            <a:xfrm>
              <a:off x="7673976" y="2974975"/>
              <a:ext cx="1284288" cy="1379538"/>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3" name="Freeform 61"/>
            <p:cNvSpPr>
              <a:spLocks noEditPoints="1"/>
            </p:cNvSpPr>
            <p:nvPr/>
          </p:nvSpPr>
          <p:spPr bwMode="auto">
            <a:xfrm>
              <a:off x="8540751" y="2593975"/>
              <a:ext cx="849313" cy="739775"/>
            </a:xfrm>
            <a:custGeom>
              <a:avLst/>
              <a:gdLst>
                <a:gd name="T0" fmla="*/ 143 w 289"/>
                <a:gd name="T1" fmla="*/ 1 h 252"/>
                <a:gd name="T2" fmla="*/ 0 w 289"/>
                <a:gd name="T3" fmla="*/ 111 h 252"/>
                <a:gd name="T4" fmla="*/ 73 w 289"/>
                <a:gd name="T5" fmla="*/ 203 h 252"/>
                <a:gd name="T6" fmla="*/ 47 w 289"/>
                <a:gd name="T7" fmla="*/ 252 h 252"/>
                <a:gd name="T8" fmla="*/ 121 w 289"/>
                <a:gd name="T9" fmla="*/ 216 h 252"/>
                <a:gd name="T10" fmla="*/ 146 w 289"/>
                <a:gd name="T11" fmla="*/ 217 h 252"/>
                <a:gd name="T12" fmla="*/ 288 w 289"/>
                <a:gd name="T13" fmla="*/ 107 h 252"/>
                <a:gd name="T14" fmla="*/ 143 w 289"/>
                <a:gd name="T15" fmla="*/ 1 h 252"/>
                <a:gd name="T16" fmla="*/ 73 w 289"/>
                <a:gd name="T17" fmla="*/ 131 h 252"/>
                <a:gd name="T18" fmla="*/ 55 w 289"/>
                <a:gd name="T19" fmla="*/ 113 h 252"/>
                <a:gd name="T20" fmla="*/ 73 w 289"/>
                <a:gd name="T21" fmla="*/ 95 h 252"/>
                <a:gd name="T22" fmla="*/ 91 w 289"/>
                <a:gd name="T23" fmla="*/ 113 h 252"/>
                <a:gd name="T24" fmla="*/ 73 w 289"/>
                <a:gd name="T25" fmla="*/ 131 h 252"/>
                <a:gd name="T26" fmla="*/ 144 w 289"/>
                <a:gd name="T27" fmla="*/ 131 h 252"/>
                <a:gd name="T28" fmla="*/ 126 w 289"/>
                <a:gd name="T29" fmla="*/ 113 h 252"/>
                <a:gd name="T30" fmla="*/ 144 w 289"/>
                <a:gd name="T31" fmla="*/ 95 h 252"/>
                <a:gd name="T32" fmla="*/ 162 w 289"/>
                <a:gd name="T33" fmla="*/ 113 h 252"/>
                <a:gd name="T34" fmla="*/ 144 w 289"/>
                <a:gd name="T35" fmla="*/ 131 h 252"/>
                <a:gd name="T36" fmla="*/ 216 w 289"/>
                <a:gd name="T37" fmla="*/ 131 h 252"/>
                <a:gd name="T38" fmla="*/ 198 w 289"/>
                <a:gd name="T39" fmla="*/ 113 h 252"/>
                <a:gd name="T40" fmla="*/ 216 w 289"/>
                <a:gd name="T41" fmla="*/ 95 h 252"/>
                <a:gd name="T42" fmla="*/ 233 w 289"/>
                <a:gd name="T43" fmla="*/ 113 h 252"/>
                <a:gd name="T44" fmla="*/ 216 w 289"/>
                <a:gd name="T45" fmla="*/ 1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 h="252">
                  <a:moveTo>
                    <a:pt x="143" y="1"/>
                  </a:moveTo>
                  <a:cubicBezTo>
                    <a:pt x="63" y="2"/>
                    <a:pt x="0" y="51"/>
                    <a:pt x="0" y="111"/>
                  </a:cubicBezTo>
                  <a:cubicBezTo>
                    <a:pt x="1" y="151"/>
                    <a:pt x="30" y="185"/>
                    <a:pt x="73" y="203"/>
                  </a:cubicBezTo>
                  <a:cubicBezTo>
                    <a:pt x="47" y="252"/>
                    <a:pt x="47" y="252"/>
                    <a:pt x="47" y="252"/>
                  </a:cubicBezTo>
                  <a:cubicBezTo>
                    <a:pt x="121" y="216"/>
                    <a:pt x="121" y="216"/>
                    <a:pt x="121" y="216"/>
                  </a:cubicBezTo>
                  <a:cubicBezTo>
                    <a:pt x="129" y="217"/>
                    <a:pt x="137" y="218"/>
                    <a:pt x="146" y="217"/>
                  </a:cubicBezTo>
                  <a:cubicBezTo>
                    <a:pt x="225" y="216"/>
                    <a:pt x="289" y="167"/>
                    <a:pt x="288" y="107"/>
                  </a:cubicBezTo>
                  <a:cubicBezTo>
                    <a:pt x="287" y="47"/>
                    <a:pt x="222" y="0"/>
                    <a:pt x="143" y="1"/>
                  </a:cubicBezTo>
                  <a:close/>
                  <a:moveTo>
                    <a:pt x="73" y="131"/>
                  </a:moveTo>
                  <a:cubicBezTo>
                    <a:pt x="63" y="131"/>
                    <a:pt x="55" y="123"/>
                    <a:pt x="55" y="113"/>
                  </a:cubicBezTo>
                  <a:cubicBezTo>
                    <a:pt x="55" y="103"/>
                    <a:pt x="63" y="95"/>
                    <a:pt x="73" y="95"/>
                  </a:cubicBezTo>
                  <a:cubicBezTo>
                    <a:pt x="83" y="95"/>
                    <a:pt x="91" y="103"/>
                    <a:pt x="91" y="113"/>
                  </a:cubicBezTo>
                  <a:cubicBezTo>
                    <a:pt x="91" y="123"/>
                    <a:pt x="83" y="131"/>
                    <a:pt x="73" y="131"/>
                  </a:cubicBezTo>
                  <a:close/>
                  <a:moveTo>
                    <a:pt x="144" y="131"/>
                  </a:moveTo>
                  <a:cubicBezTo>
                    <a:pt x="134" y="131"/>
                    <a:pt x="126" y="123"/>
                    <a:pt x="126" y="113"/>
                  </a:cubicBezTo>
                  <a:cubicBezTo>
                    <a:pt x="126" y="103"/>
                    <a:pt x="134" y="95"/>
                    <a:pt x="144" y="95"/>
                  </a:cubicBezTo>
                  <a:cubicBezTo>
                    <a:pt x="154" y="95"/>
                    <a:pt x="162" y="103"/>
                    <a:pt x="162" y="113"/>
                  </a:cubicBezTo>
                  <a:cubicBezTo>
                    <a:pt x="162" y="123"/>
                    <a:pt x="154" y="131"/>
                    <a:pt x="144" y="131"/>
                  </a:cubicBezTo>
                  <a:close/>
                  <a:moveTo>
                    <a:pt x="216" y="131"/>
                  </a:moveTo>
                  <a:cubicBezTo>
                    <a:pt x="206" y="131"/>
                    <a:pt x="198" y="123"/>
                    <a:pt x="198" y="113"/>
                  </a:cubicBezTo>
                  <a:cubicBezTo>
                    <a:pt x="198" y="103"/>
                    <a:pt x="206" y="95"/>
                    <a:pt x="216" y="95"/>
                  </a:cubicBezTo>
                  <a:cubicBezTo>
                    <a:pt x="225" y="95"/>
                    <a:pt x="233" y="103"/>
                    <a:pt x="233" y="113"/>
                  </a:cubicBezTo>
                  <a:cubicBezTo>
                    <a:pt x="233" y="123"/>
                    <a:pt x="225" y="131"/>
                    <a:pt x="216"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94" name="组合 1493"/>
          <p:cNvGrpSpPr/>
          <p:nvPr/>
        </p:nvGrpSpPr>
        <p:grpSpPr>
          <a:xfrm>
            <a:off x="2976106" y="1683043"/>
            <a:ext cx="348992" cy="307856"/>
            <a:chOff x="10213976" y="2881313"/>
            <a:chExt cx="1670050" cy="1473200"/>
          </a:xfrm>
          <a:solidFill>
            <a:srgbClr val="E7E6E6">
              <a:lumMod val="50000"/>
            </a:srgbClr>
          </a:solidFill>
        </p:grpSpPr>
        <p:sp>
          <p:nvSpPr>
            <p:cNvPr id="1495" name="Freeform 62"/>
            <p:cNvSpPr/>
            <p:nvPr/>
          </p:nvSpPr>
          <p:spPr bwMode="auto">
            <a:xfrm>
              <a:off x="10477501" y="2881313"/>
              <a:ext cx="1406525" cy="1335088"/>
            </a:xfrm>
            <a:custGeom>
              <a:avLst/>
              <a:gdLst>
                <a:gd name="T0" fmla="*/ 412 w 478"/>
                <a:gd name="T1" fmla="*/ 96 h 455"/>
                <a:gd name="T2" fmla="*/ 118 w 478"/>
                <a:gd name="T3" fmla="*/ 12 h 455"/>
                <a:gd name="T4" fmla="*/ 22 w 478"/>
                <a:gd name="T5" fmla="*/ 63 h 455"/>
                <a:gd name="T6" fmla="*/ 0 w 478"/>
                <a:gd name="T7" fmla="*/ 138 h 455"/>
                <a:gd name="T8" fmla="*/ 26 w 478"/>
                <a:gd name="T9" fmla="*/ 138 h 455"/>
                <a:gd name="T10" fmla="*/ 45 w 478"/>
                <a:gd name="T11" fmla="*/ 70 h 455"/>
                <a:gd name="T12" fmla="*/ 111 w 478"/>
                <a:gd name="T13" fmla="*/ 36 h 455"/>
                <a:gd name="T14" fmla="*/ 405 w 478"/>
                <a:gd name="T15" fmla="*/ 120 h 455"/>
                <a:gd name="T16" fmla="*/ 443 w 478"/>
                <a:gd name="T17" fmla="*/ 184 h 455"/>
                <a:gd name="T18" fmla="*/ 381 w 478"/>
                <a:gd name="T19" fmla="*/ 398 h 455"/>
                <a:gd name="T20" fmla="*/ 354 w 478"/>
                <a:gd name="T21" fmla="*/ 429 h 455"/>
                <a:gd name="T22" fmla="*/ 354 w 478"/>
                <a:gd name="T23" fmla="*/ 455 h 455"/>
                <a:gd name="T24" fmla="*/ 405 w 478"/>
                <a:gd name="T25" fmla="*/ 405 h 455"/>
                <a:gd name="T26" fmla="*/ 466 w 478"/>
                <a:gd name="T27" fmla="*/ 190 h 455"/>
                <a:gd name="T28" fmla="*/ 412 w 478"/>
                <a:gd name="T29" fmla="*/ 9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8" h="455">
                  <a:moveTo>
                    <a:pt x="412" y="96"/>
                  </a:moveTo>
                  <a:cubicBezTo>
                    <a:pt x="118" y="12"/>
                    <a:pt x="118" y="12"/>
                    <a:pt x="118" y="12"/>
                  </a:cubicBezTo>
                  <a:cubicBezTo>
                    <a:pt x="77" y="0"/>
                    <a:pt x="33" y="23"/>
                    <a:pt x="22" y="63"/>
                  </a:cubicBezTo>
                  <a:cubicBezTo>
                    <a:pt x="0" y="138"/>
                    <a:pt x="0" y="138"/>
                    <a:pt x="0" y="138"/>
                  </a:cubicBezTo>
                  <a:cubicBezTo>
                    <a:pt x="26" y="138"/>
                    <a:pt x="26" y="138"/>
                    <a:pt x="26" y="138"/>
                  </a:cubicBezTo>
                  <a:cubicBezTo>
                    <a:pt x="45" y="70"/>
                    <a:pt x="45" y="70"/>
                    <a:pt x="45" y="70"/>
                  </a:cubicBezTo>
                  <a:cubicBezTo>
                    <a:pt x="53" y="43"/>
                    <a:pt x="82" y="27"/>
                    <a:pt x="111" y="36"/>
                  </a:cubicBezTo>
                  <a:cubicBezTo>
                    <a:pt x="405" y="120"/>
                    <a:pt x="405" y="120"/>
                    <a:pt x="405" y="120"/>
                  </a:cubicBezTo>
                  <a:cubicBezTo>
                    <a:pt x="434" y="128"/>
                    <a:pt x="450" y="157"/>
                    <a:pt x="443" y="184"/>
                  </a:cubicBezTo>
                  <a:cubicBezTo>
                    <a:pt x="381" y="398"/>
                    <a:pt x="381" y="398"/>
                    <a:pt x="381" y="398"/>
                  </a:cubicBezTo>
                  <a:cubicBezTo>
                    <a:pt x="377" y="412"/>
                    <a:pt x="367" y="423"/>
                    <a:pt x="354" y="429"/>
                  </a:cubicBezTo>
                  <a:cubicBezTo>
                    <a:pt x="354" y="455"/>
                    <a:pt x="354" y="455"/>
                    <a:pt x="354" y="455"/>
                  </a:cubicBezTo>
                  <a:cubicBezTo>
                    <a:pt x="378" y="448"/>
                    <a:pt x="398" y="430"/>
                    <a:pt x="405" y="405"/>
                  </a:cubicBezTo>
                  <a:cubicBezTo>
                    <a:pt x="466" y="190"/>
                    <a:pt x="466" y="190"/>
                    <a:pt x="466" y="190"/>
                  </a:cubicBezTo>
                  <a:cubicBezTo>
                    <a:pt x="478" y="150"/>
                    <a:pt x="453" y="108"/>
                    <a:pt x="412"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6" name="Freeform 63"/>
            <p:cNvSpPr/>
            <p:nvPr/>
          </p:nvSpPr>
          <p:spPr bwMode="auto">
            <a:xfrm>
              <a:off x="10583863" y="3005138"/>
              <a:ext cx="1173163" cy="1093788"/>
            </a:xfrm>
            <a:custGeom>
              <a:avLst/>
              <a:gdLst>
                <a:gd name="T0" fmla="*/ 388 w 399"/>
                <a:gd name="T1" fmla="*/ 104 h 373"/>
                <a:gd name="T2" fmla="*/ 350 w 399"/>
                <a:gd name="T3" fmla="*/ 80 h 373"/>
                <a:gd name="T4" fmla="*/ 267 w 399"/>
                <a:gd name="T5" fmla="*/ 56 h 373"/>
                <a:gd name="T6" fmla="*/ 173 w 399"/>
                <a:gd name="T7" fmla="*/ 29 h 373"/>
                <a:gd name="T8" fmla="*/ 90 w 399"/>
                <a:gd name="T9" fmla="*/ 6 h 373"/>
                <a:gd name="T10" fmla="*/ 45 w 399"/>
                <a:gd name="T11" fmla="*/ 6 h 373"/>
                <a:gd name="T12" fmla="*/ 14 w 399"/>
                <a:gd name="T13" fmla="*/ 46 h 373"/>
                <a:gd name="T14" fmla="*/ 0 w 399"/>
                <a:gd name="T15" fmla="*/ 96 h 373"/>
                <a:gd name="T16" fmla="*/ 12 w 399"/>
                <a:gd name="T17" fmla="*/ 96 h 373"/>
                <a:gd name="T18" fmla="*/ 26 w 399"/>
                <a:gd name="T19" fmla="*/ 50 h 373"/>
                <a:gd name="T20" fmla="*/ 50 w 399"/>
                <a:gd name="T21" fmla="*/ 17 h 373"/>
                <a:gd name="T22" fmla="*/ 87 w 399"/>
                <a:gd name="T23" fmla="*/ 17 h 373"/>
                <a:gd name="T24" fmla="*/ 169 w 399"/>
                <a:gd name="T25" fmla="*/ 41 h 373"/>
                <a:gd name="T26" fmla="*/ 264 w 399"/>
                <a:gd name="T27" fmla="*/ 68 h 373"/>
                <a:gd name="T28" fmla="*/ 347 w 399"/>
                <a:gd name="T29" fmla="*/ 92 h 373"/>
                <a:gd name="T30" fmla="*/ 378 w 399"/>
                <a:gd name="T31" fmla="*/ 111 h 373"/>
                <a:gd name="T32" fmla="*/ 381 w 399"/>
                <a:gd name="T33" fmla="*/ 152 h 373"/>
                <a:gd name="T34" fmla="*/ 329 w 399"/>
                <a:gd name="T35" fmla="*/ 335 h 373"/>
                <a:gd name="T36" fmla="*/ 318 w 399"/>
                <a:gd name="T37" fmla="*/ 356 h 373"/>
                <a:gd name="T38" fmla="*/ 318 w 399"/>
                <a:gd name="T39" fmla="*/ 373 h 373"/>
                <a:gd name="T40" fmla="*/ 341 w 399"/>
                <a:gd name="T41" fmla="*/ 338 h 373"/>
                <a:gd name="T42" fmla="*/ 393 w 399"/>
                <a:gd name="T43" fmla="*/ 155 h 373"/>
                <a:gd name="T44" fmla="*/ 388 w 399"/>
                <a:gd name="T45" fmla="*/ 10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9" h="373">
                  <a:moveTo>
                    <a:pt x="388" y="104"/>
                  </a:moveTo>
                  <a:cubicBezTo>
                    <a:pt x="380" y="92"/>
                    <a:pt x="366" y="85"/>
                    <a:pt x="350" y="80"/>
                  </a:cubicBezTo>
                  <a:cubicBezTo>
                    <a:pt x="267" y="56"/>
                    <a:pt x="267" y="56"/>
                    <a:pt x="267" y="56"/>
                  </a:cubicBezTo>
                  <a:cubicBezTo>
                    <a:pt x="173" y="29"/>
                    <a:pt x="173" y="29"/>
                    <a:pt x="173" y="29"/>
                  </a:cubicBezTo>
                  <a:cubicBezTo>
                    <a:pt x="90" y="6"/>
                    <a:pt x="90" y="6"/>
                    <a:pt x="90" y="6"/>
                  </a:cubicBezTo>
                  <a:cubicBezTo>
                    <a:pt x="74" y="1"/>
                    <a:pt x="59" y="0"/>
                    <a:pt x="45" y="6"/>
                  </a:cubicBezTo>
                  <a:cubicBezTo>
                    <a:pt x="31" y="12"/>
                    <a:pt x="20" y="25"/>
                    <a:pt x="14" y="46"/>
                  </a:cubicBezTo>
                  <a:cubicBezTo>
                    <a:pt x="0" y="96"/>
                    <a:pt x="0" y="96"/>
                    <a:pt x="0" y="96"/>
                  </a:cubicBezTo>
                  <a:cubicBezTo>
                    <a:pt x="12" y="96"/>
                    <a:pt x="12" y="96"/>
                    <a:pt x="12" y="96"/>
                  </a:cubicBezTo>
                  <a:cubicBezTo>
                    <a:pt x="26" y="50"/>
                    <a:pt x="26" y="50"/>
                    <a:pt x="26" y="50"/>
                  </a:cubicBezTo>
                  <a:cubicBezTo>
                    <a:pt x="31" y="30"/>
                    <a:pt x="40" y="21"/>
                    <a:pt x="50" y="17"/>
                  </a:cubicBezTo>
                  <a:cubicBezTo>
                    <a:pt x="60" y="13"/>
                    <a:pt x="72" y="13"/>
                    <a:pt x="87" y="17"/>
                  </a:cubicBezTo>
                  <a:cubicBezTo>
                    <a:pt x="169" y="41"/>
                    <a:pt x="169" y="41"/>
                    <a:pt x="169" y="41"/>
                  </a:cubicBezTo>
                  <a:cubicBezTo>
                    <a:pt x="264" y="68"/>
                    <a:pt x="264" y="68"/>
                    <a:pt x="264" y="68"/>
                  </a:cubicBezTo>
                  <a:cubicBezTo>
                    <a:pt x="347" y="92"/>
                    <a:pt x="347" y="92"/>
                    <a:pt x="347" y="92"/>
                  </a:cubicBezTo>
                  <a:cubicBezTo>
                    <a:pt x="361" y="96"/>
                    <a:pt x="372" y="102"/>
                    <a:pt x="378" y="111"/>
                  </a:cubicBezTo>
                  <a:cubicBezTo>
                    <a:pt x="384" y="120"/>
                    <a:pt x="387" y="132"/>
                    <a:pt x="381" y="152"/>
                  </a:cubicBezTo>
                  <a:cubicBezTo>
                    <a:pt x="329" y="335"/>
                    <a:pt x="329" y="335"/>
                    <a:pt x="329" y="335"/>
                  </a:cubicBezTo>
                  <a:cubicBezTo>
                    <a:pt x="326" y="344"/>
                    <a:pt x="322" y="351"/>
                    <a:pt x="318" y="356"/>
                  </a:cubicBezTo>
                  <a:cubicBezTo>
                    <a:pt x="318" y="373"/>
                    <a:pt x="318" y="373"/>
                    <a:pt x="318" y="373"/>
                  </a:cubicBezTo>
                  <a:cubicBezTo>
                    <a:pt x="328" y="366"/>
                    <a:pt x="336" y="354"/>
                    <a:pt x="341" y="338"/>
                  </a:cubicBezTo>
                  <a:cubicBezTo>
                    <a:pt x="393" y="155"/>
                    <a:pt x="393" y="155"/>
                    <a:pt x="393" y="155"/>
                  </a:cubicBezTo>
                  <a:cubicBezTo>
                    <a:pt x="399" y="134"/>
                    <a:pt x="397" y="116"/>
                    <a:pt x="38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7" name="Freeform 64"/>
            <p:cNvSpPr>
              <a:spLocks noEditPoints="1"/>
            </p:cNvSpPr>
            <p:nvPr/>
          </p:nvSpPr>
          <p:spPr bwMode="auto">
            <a:xfrm>
              <a:off x="10213976" y="3257550"/>
              <a:ext cx="1357313" cy="1096963"/>
            </a:xfrm>
            <a:custGeom>
              <a:avLst/>
              <a:gdLst>
                <a:gd name="T0" fmla="*/ 78 w 462"/>
                <a:gd name="T1" fmla="*/ 374 h 374"/>
                <a:gd name="T2" fmla="*/ 0 w 462"/>
                <a:gd name="T3" fmla="*/ 299 h 374"/>
                <a:gd name="T4" fmla="*/ 0 w 462"/>
                <a:gd name="T5" fmla="*/ 299 h 374"/>
                <a:gd name="T6" fmla="*/ 0 w 462"/>
                <a:gd name="T7" fmla="*/ 75 h 374"/>
                <a:gd name="T8" fmla="*/ 78 w 462"/>
                <a:gd name="T9" fmla="*/ 0 h 374"/>
                <a:gd name="T10" fmla="*/ 78 w 462"/>
                <a:gd name="T11" fmla="*/ 0 h 374"/>
                <a:gd name="T12" fmla="*/ 384 w 462"/>
                <a:gd name="T13" fmla="*/ 0 h 374"/>
                <a:gd name="T14" fmla="*/ 462 w 462"/>
                <a:gd name="T15" fmla="*/ 75 h 374"/>
                <a:gd name="T16" fmla="*/ 462 w 462"/>
                <a:gd name="T17" fmla="*/ 75 h 374"/>
                <a:gd name="T18" fmla="*/ 462 w 462"/>
                <a:gd name="T19" fmla="*/ 299 h 374"/>
                <a:gd name="T20" fmla="*/ 384 w 462"/>
                <a:gd name="T21" fmla="*/ 374 h 374"/>
                <a:gd name="T22" fmla="*/ 384 w 462"/>
                <a:gd name="T23" fmla="*/ 374 h 374"/>
                <a:gd name="T24" fmla="*/ 78 w 462"/>
                <a:gd name="T25" fmla="*/ 374 h 374"/>
                <a:gd name="T26" fmla="*/ 24 w 462"/>
                <a:gd name="T27" fmla="*/ 75 h 374"/>
                <a:gd name="T28" fmla="*/ 24 w 462"/>
                <a:gd name="T29" fmla="*/ 299 h 374"/>
                <a:gd name="T30" fmla="*/ 78 w 462"/>
                <a:gd name="T31" fmla="*/ 349 h 374"/>
                <a:gd name="T32" fmla="*/ 78 w 462"/>
                <a:gd name="T33" fmla="*/ 349 h 374"/>
                <a:gd name="T34" fmla="*/ 384 w 462"/>
                <a:gd name="T35" fmla="*/ 349 h 374"/>
                <a:gd name="T36" fmla="*/ 438 w 462"/>
                <a:gd name="T37" fmla="*/ 299 h 374"/>
                <a:gd name="T38" fmla="*/ 438 w 462"/>
                <a:gd name="T39" fmla="*/ 299 h 374"/>
                <a:gd name="T40" fmla="*/ 438 w 462"/>
                <a:gd name="T41" fmla="*/ 75 h 374"/>
                <a:gd name="T42" fmla="*/ 384 w 462"/>
                <a:gd name="T43" fmla="*/ 25 h 374"/>
                <a:gd name="T44" fmla="*/ 384 w 462"/>
                <a:gd name="T45" fmla="*/ 25 h 374"/>
                <a:gd name="T46" fmla="*/ 78 w 462"/>
                <a:gd name="T47" fmla="*/ 25 h 374"/>
                <a:gd name="T48" fmla="*/ 24 w 462"/>
                <a:gd name="T49" fmla="*/ 7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2" h="374">
                  <a:moveTo>
                    <a:pt x="78" y="374"/>
                  </a:moveTo>
                  <a:cubicBezTo>
                    <a:pt x="35" y="374"/>
                    <a:pt x="0" y="341"/>
                    <a:pt x="0" y="299"/>
                  </a:cubicBezTo>
                  <a:cubicBezTo>
                    <a:pt x="0" y="299"/>
                    <a:pt x="0" y="299"/>
                    <a:pt x="0" y="299"/>
                  </a:cubicBezTo>
                  <a:cubicBezTo>
                    <a:pt x="0" y="75"/>
                    <a:pt x="0" y="75"/>
                    <a:pt x="0" y="75"/>
                  </a:cubicBezTo>
                  <a:cubicBezTo>
                    <a:pt x="0" y="33"/>
                    <a:pt x="35" y="0"/>
                    <a:pt x="78" y="0"/>
                  </a:cubicBezTo>
                  <a:cubicBezTo>
                    <a:pt x="78" y="0"/>
                    <a:pt x="78" y="0"/>
                    <a:pt x="78" y="0"/>
                  </a:cubicBezTo>
                  <a:cubicBezTo>
                    <a:pt x="384" y="0"/>
                    <a:pt x="384" y="0"/>
                    <a:pt x="384" y="0"/>
                  </a:cubicBezTo>
                  <a:cubicBezTo>
                    <a:pt x="427" y="0"/>
                    <a:pt x="462" y="33"/>
                    <a:pt x="462" y="75"/>
                  </a:cubicBezTo>
                  <a:cubicBezTo>
                    <a:pt x="462" y="75"/>
                    <a:pt x="462" y="75"/>
                    <a:pt x="462" y="75"/>
                  </a:cubicBezTo>
                  <a:cubicBezTo>
                    <a:pt x="462" y="299"/>
                    <a:pt x="462" y="299"/>
                    <a:pt x="462" y="299"/>
                  </a:cubicBezTo>
                  <a:cubicBezTo>
                    <a:pt x="462" y="341"/>
                    <a:pt x="427" y="374"/>
                    <a:pt x="384" y="374"/>
                  </a:cubicBezTo>
                  <a:cubicBezTo>
                    <a:pt x="384" y="374"/>
                    <a:pt x="384" y="374"/>
                    <a:pt x="384" y="374"/>
                  </a:cubicBezTo>
                  <a:cubicBezTo>
                    <a:pt x="78" y="374"/>
                    <a:pt x="78" y="374"/>
                    <a:pt x="78" y="374"/>
                  </a:cubicBezTo>
                  <a:close/>
                  <a:moveTo>
                    <a:pt x="24" y="75"/>
                  </a:moveTo>
                  <a:cubicBezTo>
                    <a:pt x="24" y="299"/>
                    <a:pt x="24" y="299"/>
                    <a:pt x="24" y="299"/>
                  </a:cubicBezTo>
                  <a:cubicBezTo>
                    <a:pt x="24" y="326"/>
                    <a:pt x="48" y="349"/>
                    <a:pt x="78" y="349"/>
                  </a:cubicBezTo>
                  <a:cubicBezTo>
                    <a:pt x="78" y="349"/>
                    <a:pt x="78" y="349"/>
                    <a:pt x="78" y="349"/>
                  </a:cubicBezTo>
                  <a:cubicBezTo>
                    <a:pt x="384" y="349"/>
                    <a:pt x="384" y="349"/>
                    <a:pt x="384" y="349"/>
                  </a:cubicBezTo>
                  <a:cubicBezTo>
                    <a:pt x="414" y="349"/>
                    <a:pt x="437" y="326"/>
                    <a:pt x="438" y="299"/>
                  </a:cubicBezTo>
                  <a:cubicBezTo>
                    <a:pt x="438" y="299"/>
                    <a:pt x="438" y="299"/>
                    <a:pt x="438" y="299"/>
                  </a:cubicBezTo>
                  <a:cubicBezTo>
                    <a:pt x="438" y="75"/>
                    <a:pt x="438" y="75"/>
                    <a:pt x="438" y="75"/>
                  </a:cubicBezTo>
                  <a:cubicBezTo>
                    <a:pt x="437" y="48"/>
                    <a:pt x="414" y="25"/>
                    <a:pt x="384" y="25"/>
                  </a:cubicBezTo>
                  <a:cubicBezTo>
                    <a:pt x="384" y="25"/>
                    <a:pt x="384" y="25"/>
                    <a:pt x="384" y="25"/>
                  </a:cubicBezTo>
                  <a:cubicBezTo>
                    <a:pt x="78" y="25"/>
                    <a:pt x="78" y="25"/>
                    <a:pt x="78" y="25"/>
                  </a:cubicBezTo>
                  <a:cubicBezTo>
                    <a:pt x="48" y="25"/>
                    <a:pt x="24" y="48"/>
                    <a:pt x="24"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8" name="Freeform 65"/>
            <p:cNvSpPr/>
            <p:nvPr/>
          </p:nvSpPr>
          <p:spPr bwMode="auto">
            <a:xfrm>
              <a:off x="10313988" y="3351213"/>
              <a:ext cx="1157288" cy="912813"/>
            </a:xfrm>
            <a:custGeom>
              <a:avLst/>
              <a:gdLst>
                <a:gd name="T0" fmla="*/ 246 w 394"/>
                <a:gd name="T1" fmla="*/ 311 h 311"/>
                <a:gd name="T2" fmla="*/ 148 w 394"/>
                <a:gd name="T3" fmla="*/ 311 h 311"/>
                <a:gd name="T4" fmla="*/ 62 w 394"/>
                <a:gd name="T5" fmla="*/ 311 h 311"/>
                <a:gd name="T6" fmla="*/ 18 w 394"/>
                <a:gd name="T7" fmla="*/ 297 h 311"/>
                <a:gd name="T8" fmla="*/ 18 w 394"/>
                <a:gd name="T9" fmla="*/ 297 h 311"/>
                <a:gd name="T10" fmla="*/ 0 w 394"/>
                <a:gd name="T11" fmla="*/ 251 h 311"/>
                <a:gd name="T12" fmla="*/ 0 w 394"/>
                <a:gd name="T13" fmla="*/ 251 h 311"/>
                <a:gd name="T14" fmla="*/ 0 w 394"/>
                <a:gd name="T15" fmla="*/ 60 h 311"/>
                <a:gd name="T16" fmla="*/ 18 w 394"/>
                <a:gd name="T17" fmla="*/ 12 h 311"/>
                <a:gd name="T18" fmla="*/ 18 w 394"/>
                <a:gd name="T19" fmla="*/ 12 h 311"/>
                <a:gd name="T20" fmla="*/ 62 w 394"/>
                <a:gd name="T21" fmla="*/ 0 h 311"/>
                <a:gd name="T22" fmla="*/ 62 w 394"/>
                <a:gd name="T23" fmla="*/ 0 h 311"/>
                <a:gd name="T24" fmla="*/ 148 w 394"/>
                <a:gd name="T25" fmla="*/ 0 h 311"/>
                <a:gd name="T26" fmla="*/ 246 w 394"/>
                <a:gd name="T27" fmla="*/ 0 h 311"/>
                <a:gd name="T28" fmla="*/ 332 w 394"/>
                <a:gd name="T29" fmla="*/ 0 h 311"/>
                <a:gd name="T30" fmla="*/ 332 w 394"/>
                <a:gd name="T31" fmla="*/ 6 h 311"/>
                <a:gd name="T32" fmla="*/ 332 w 394"/>
                <a:gd name="T33" fmla="*/ 12 h 311"/>
                <a:gd name="T34" fmla="*/ 246 w 394"/>
                <a:gd name="T35" fmla="*/ 12 h 311"/>
                <a:gd name="T36" fmla="*/ 148 w 394"/>
                <a:gd name="T37" fmla="*/ 12 h 311"/>
                <a:gd name="T38" fmla="*/ 62 w 394"/>
                <a:gd name="T39" fmla="*/ 12 h 311"/>
                <a:gd name="T40" fmla="*/ 26 w 394"/>
                <a:gd name="T41" fmla="*/ 22 h 311"/>
                <a:gd name="T42" fmla="*/ 26 w 394"/>
                <a:gd name="T43" fmla="*/ 22 h 311"/>
                <a:gd name="T44" fmla="*/ 12 w 394"/>
                <a:gd name="T45" fmla="*/ 60 h 311"/>
                <a:gd name="T46" fmla="*/ 12 w 394"/>
                <a:gd name="T47" fmla="*/ 60 h 311"/>
                <a:gd name="T48" fmla="*/ 12 w 394"/>
                <a:gd name="T49" fmla="*/ 251 h 311"/>
                <a:gd name="T50" fmla="*/ 26 w 394"/>
                <a:gd name="T51" fmla="*/ 288 h 311"/>
                <a:gd name="T52" fmla="*/ 26 w 394"/>
                <a:gd name="T53" fmla="*/ 288 h 311"/>
                <a:gd name="T54" fmla="*/ 62 w 394"/>
                <a:gd name="T55" fmla="*/ 298 h 311"/>
                <a:gd name="T56" fmla="*/ 62 w 394"/>
                <a:gd name="T57" fmla="*/ 298 h 311"/>
                <a:gd name="T58" fmla="*/ 148 w 394"/>
                <a:gd name="T59" fmla="*/ 298 h 311"/>
                <a:gd name="T60" fmla="*/ 246 w 394"/>
                <a:gd name="T61" fmla="*/ 298 h 311"/>
                <a:gd name="T62" fmla="*/ 332 w 394"/>
                <a:gd name="T63" fmla="*/ 298 h 311"/>
                <a:gd name="T64" fmla="*/ 368 w 394"/>
                <a:gd name="T65" fmla="*/ 288 h 311"/>
                <a:gd name="T66" fmla="*/ 368 w 394"/>
                <a:gd name="T67" fmla="*/ 288 h 311"/>
                <a:gd name="T68" fmla="*/ 382 w 394"/>
                <a:gd name="T69" fmla="*/ 251 h 311"/>
                <a:gd name="T70" fmla="*/ 382 w 394"/>
                <a:gd name="T71" fmla="*/ 251 h 311"/>
                <a:gd name="T72" fmla="*/ 382 w 394"/>
                <a:gd name="T73" fmla="*/ 60 h 311"/>
                <a:gd name="T74" fmla="*/ 368 w 394"/>
                <a:gd name="T75" fmla="*/ 22 h 311"/>
                <a:gd name="T76" fmla="*/ 368 w 394"/>
                <a:gd name="T77" fmla="*/ 22 h 311"/>
                <a:gd name="T78" fmla="*/ 332 w 394"/>
                <a:gd name="T79" fmla="*/ 12 h 311"/>
                <a:gd name="T80" fmla="*/ 332 w 394"/>
                <a:gd name="T81" fmla="*/ 12 h 311"/>
                <a:gd name="T82" fmla="*/ 332 w 394"/>
                <a:gd name="T83" fmla="*/ 6 h 311"/>
                <a:gd name="T84" fmla="*/ 332 w 394"/>
                <a:gd name="T85" fmla="*/ 0 h 311"/>
                <a:gd name="T86" fmla="*/ 376 w 394"/>
                <a:gd name="T87" fmla="*/ 12 h 311"/>
                <a:gd name="T88" fmla="*/ 376 w 394"/>
                <a:gd name="T89" fmla="*/ 12 h 311"/>
                <a:gd name="T90" fmla="*/ 394 w 394"/>
                <a:gd name="T91" fmla="*/ 60 h 311"/>
                <a:gd name="T92" fmla="*/ 394 w 394"/>
                <a:gd name="T93" fmla="*/ 60 h 311"/>
                <a:gd name="T94" fmla="*/ 394 w 394"/>
                <a:gd name="T95" fmla="*/ 251 h 311"/>
                <a:gd name="T96" fmla="*/ 376 w 394"/>
                <a:gd name="T97" fmla="*/ 297 h 311"/>
                <a:gd name="T98" fmla="*/ 376 w 394"/>
                <a:gd name="T99" fmla="*/ 297 h 311"/>
                <a:gd name="T100" fmla="*/ 332 w 394"/>
                <a:gd name="T101" fmla="*/ 311 h 311"/>
                <a:gd name="T102" fmla="*/ 332 w 394"/>
                <a:gd name="T103" fmla="*/ 311 h 311"/>
                <a:gd name="T104" fmla="*/ 246 w 394"/>
                <a:gd name="T10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4" h="311">
                  <a:moveTo>
                    <a:pt x="246" y="311"/>
                  </a:moveTo>
                  <a:cubicBezTo>
                    <a:pt x="148" y="311"/>
                    <a:pt x="148" y="311"/>
                    <a:pt x="148" y="311"/>
                  </a:cubicBezTo>
                  <a:cubicBezTo>
                    <a:pt x="62" y="311"/>
                    <a:pt x="62" y="311"/>
                    <a:pt x="62" y="311"/>
                  </a:cubicBezTo>
                  <a:cubicBezTo>
                    <a:pt x="45" y="311"/>
                    <a:pt x="30" y="307"/>
                    <a:pt x="18" y="297"/>
                  </a:cubicBezTo>
                  <a:cubicBezTo>
                    <a:pt x="18" y="297"/>
                    <a:pt x="18" y="297"/>
                    <a:pt x="18" y="297"/>
                  </a:cubicBezTo>
                  <a:cubicBezTo>
                    <a:pt x="6" y="288"/>
                    <a:pt x="0" y="272"/>
                    <a:pt x="0" y="251"/>
                  </a:cubicBezTo>
                  <a:cubicBezTo>
                    <a:pt x="0" y="251"/>
                    <a:pt x="0" y="251"/>
                    <a:pt x="0" y="251"/>
                  </a:cubicBezTo>
                  <a:cubicBezTo>
                    <a:pt x="0" y="60"/>
                    <a:pt x="0" y="60"/>
                    <a:pt x="0" y="60"/>
                  </a:cubicBezTo>
                  <a:cubicBezTo>
                    <a:pt x="0" y="38"/>
                    <a:pt x="6" y="22"/>
                    <a:pt x="18" y="12"/>
                  </a:cubicBezTo>
                  <a:cubicBezTo>
                    <a:pt x="18" y="12"/>
                    <a:pt x="18" y="12"/>
                    <a:pt x="18" y="12"/>
                  </a:cubicBezTo>
                  <a:cubicBezTo>
                    <a:pt x="30" y="3"/>
                    <a:pt x="46" y="0"/>
                    <a:pt x="62" y="0"/>
                  </a:cubicBezTo>
                  <a:cubicBezTo>
                    <a:pt x="62" y="0"/>
                    <a:pt x="62" y="0"/>
                    <a:pt x="62" y="0"/>
                  </a:cubicBezTo>
                  <a:cubicBezTo>
                    <a:pt x="148" y="0"/>
                    <a:pt x="148" y="0"/>
                    <a:pt x="148" y="0"/>
                  </a:cubicBezTo>
                  <a:cubicBezTo>
                    <a:pt x="246" y="0"/>
                    <a:pt x="246" y="0"/>
                    <a:pt x="246" y="0"/>
                  </a:cubicBezTo>
                  <a:cubicBezTo>
                    <a:pt x="332" y="0"/>
                    <a:pt x="332" y="0"/>
                    <a:pt x="332" y="0"/>
                  </a:cubicBezTo>
                  <a:cubicBezTo>
                    <a:pt x="332" y="6"/>
                    <a:pt x="332" y="6"/>
                    <a:pt x="332" y="6"/>
                  </a:cubicBezTo>
                  <a:cubicBezTo>
                    <a:pt x="332" y="12"/>
                    <a:pt x="332" y="12"/>
                    <a:pt x="332" y="12"/>
                  </a:cubicBezTo>
                  <a:cubicBezTo>
                    <a:pt x="246" y="12"/>
                    <a:pt x="246" y="12"/>
                    <a:pt x="246" y="12"/>
                  </a:cubicBezTo>
                  <a:cubicBezTo>
                    <a:pt x="148" y="12"/>
                    <a:pt x="148" y="12"/>
                    <a:pt x="148" y="12"/>
                  </a:cubicBezTo>
                  <a:cubicBezTo>
                    <a:pt x="62" y="12"/>
                    <a:pt x="62" y="12"/>
                    <a:pt x="62" y="12"/>
                  </a:cubicBezTo>
                  <a:cubicBezTo>
                    <a:pt x="47" y="12"/>
                    <a:pt x="34" y="15"/>
                    <a:pt x="26" y="22"/>
                  </a:cubicBezTo>
                  <a:cubicBezTo>
                    <a:pt x="26" y="22"/>
                    <a:pt x="26" y="22"/>
                    <a:pt x="26" y="22"/>
                  </a:cubicBezTo>
                  <a:cubicBezTo>
                    <a:pt x="18" y="29"/>
                    <a:pt x="12" y="40"/>
                    <a:pt x="12" y="60"/>
                  </a:cubicBezTo>
                  <a:cubicBezTo>
                    <a:pt x="12" y="60"/>
                    <a:pt x="12" y="60"/>
                    <a:pt x="12" y="60"/>
                  </a:cubicBezTo>
                  <a:cubicBezTo>
                    <a:pt x="12" y="251"/>
                    <a:pt x="12" y="251"/>
                    <a:pt x="12" y="251"/>
                  </a:cubicBezTo>
                  <a:cubicBezTo>
                    <a:pt x="12" y="270"/>
                    <a:pt x="18" y="281"/>
                    <a:pt x="26" y="288"/>
                  </a:cubicBezTo>
                  <a:cubicBezTo>
                    <a:pt x="26" y="288"/>
                    <a:pt x="26" y="288"/>
                    <a:pt x="26" y="288"/>
                  </a:cubicBezTo>
                  <a:cubicBezTo>
                    <a:pt x="35" y="295"/>
                    <a:pt x="47" y="298"/>
                    <a:pt x="62" y="298"/>
                  </a:cubicBezTo>
                  <a:cubicBezTo>
                    <a:pt x="62" y="298"/>
                    <a:pt x="62" y="298"/>
                    <a:pt x="62" y="298"/>
                  </a:cubicBezTo>
                  <a:cubicBezTo>
                    <a:pt x="148" y="298"/>
                    <a:pt x="148" y="298"/>
                    <a:pt x="148" y="298"/>
                  </a:cubicBezTo>
                  <a:cubicBezTo>
                    <a:pt x="246" y="298"/>
                    <a:pt x="246" y="298"/>
                    <a:pt x="246" y="298"/>
                  </a:cubicBezTo>
                  <a:cubicBezTo>
                    <a:pt x="332" y="298"/>
                    <a:pt x="332" y="298"/>
                    <a:pt x="332" y="298"/>
                  </a:cubicBezTo>
                  <a:cubicBezTo>
                    <a:pt x="347" y="298"/>
                    <a:pt x="359" y="295"/>
                    <a:pt x="368" y="288"/>
                  </a:cubicBezTo>
                  <a:cubicBezTo>
                    <a:pt x="368" y="288"/>
                    <a:pt x="368" y="288"/>
                    <a:pt x="368" y="288"/>
                  </a:cubicBezTo>
                  <a:cubicBezTo>
                    <a:pt x="376" y="281"/>
                    <a:pt x="382" y="270"/>
                    <a:pt x="382" y="251"/>
                  </a:cubicBezTo>
                  <a:cubicBezTo>
                    <a:pt x="382" y="251"/>
                    <a:pt x="382" y="251"/>
                    <a:pt x="382" y="251"/>
                  </a:cubicBezTo>
                  <a:cubicBezTo>
                    <a:pt x="382" y="60"/>
                    <a:pt x="382" y="60"/>
                    <a:pt x="382" y="60"/>
                  </a:cubicBezTo>
                  <a:cubicBezTo>
                    <a:pt x="382" y="40"/>
                    <a:pt x="376" y="29"/>
                    <a:pt x="368" y="22"/>
                  </a:cubicBezTo>
                  <a:cubicBezTo>
                    <a:pt x="368" y="22"/>
                    <a:pt x="368" y="22"/>
                    <a:pt x="368" y="22"/>
                  </a:cubicBezTo>
                  <a:cubicBezTo>
                    <a:pt x="359" y="15"/>
                    <a:pt x="347" y="12"/>
                    <a:pt x="332" y="12"/>
                  </a:cubicBezTo>
                  <a:cubicBezTo>
                    <a:pt x="332" y="12"/>
                    <a:pt x="332" y="12"/>
                    <a:pt x="332" y="12"/>
                  </a:cubicBezTo>
                  <a:cubicBezTo>
                    <a:pt x="332" y="6"/>
                    <a:pt x="332" y="6"/>
                    <a:pt x="332" y="6"/>
                  </a:cubicBezTo>
                  <a:cubicBezTo>
                    <a:pt x="332" y="0"/>
                    <a:pt x="332" y="0"/>
                    <a:pt x="332" y="0"/>
                  </a:cubicBezTo>
                  <a:cubicBezTo>
                    <a:pt x="348" y="0"/>
                    <a:pt x="364" y="3"/>
                    <a:pt x="376" y="12"/>
                  </a:cubicBezTo>
                  <a:cubicBezTo>
                    <a:pt x="376" y="12"/>
                    <a:pt x="376" y="12"/>
                    <a:pt x="376" y="12"/>
                  </a:cubicBezTo>
                  <a:cubicBezTo>
                    <a:pt x="387" y="22"/>
                    <a:pt x="394" y="38"/>
                    <a:pt x="394" y="60"/>
                  </a:cubicBezTo>
                  <a:cubicBezTo>
                    <a:pt x="394" y="60"/>
                    <a:pt x="394" y="60"/>
                    <a:pt x="394" y="60"/>
                  </a:cubicBezTo>
                  <a:cubicBezTo>
                    <a:pt x="394" y="251"/>
                    <a:pt x="394" y="251"/>
                    <a:pt x="394" y="251"/>
                  </a:cubicBezTo>
                  <a:cubicBezTo>
                    <a:pt x="394" y="272"/>
                    <a:pt x="387" y="288"/>
                    <a:pt x="376" y="297"/>
                  </a:cubicBezTo>
                  <a:cubicBezTo>
                    <a:pt x="376" y="297"/>
                    <a:pt x="376" y="297"/>
                    <a:pt x="376" y="297"/>
                  </a:cubicBezTo>
                  <a:cubicBezTo>
                    <a:pt x="364" y="307"/>
                    <a:pt x="348" y="311"/>
                    <a:pt x="332" y="311"/>
                  </a:cubicBezTo>
                  <a:cubicBezTo>
                    <a:pt x="332" y="311"/>
                    <a:pt x="332" y="311"/>
                    <a:pt x="332" y="311"/>
                  </a:cubicBezTo>
                  <a:cubicBezTo>
                    <a:pt x="246" y="311"/>
                    <a:pt x="246" y="311"/>
                    <a:pt x="246" y="3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9" name="Freeform 66"/>
            <p:cNvSpPr/>
            <p:nvPr/>
          </p:nvSpPr>
          <p:spPr bwMode="auto">
            <a:xfrm>
              <a:off x="10363201" y="3548063"/>
              <a:ext cx="1058863" cy="660400"/>
            </a:xfrm>
            <a:custGeom>
              <a:avLst/>
              <a:gdLst>
                <a:gd name="T0" fmla="*/ 305 w 360"/>
                <a:gd name="T1" fmla="*/ 0 h 225"/>
                <a:gd name="T2" fmla="*/ 284 w 360"/>
                <a:gd name="T3" fmla="*/ 15 h 225"/>
                <a:gd name="T4" fmla="*/ 215 w 360"/>
                <a:gd name="T5" fmla="*/ 84 h 225"/>
                <a:gd name="T6" fmla="*/ 286 w 360"/>
                <a:gd name="T7" fmla="*/ 149 h 225"/>
                <a:gd name="T8" fmla="*/ 286 w 360"/>
                <a:gd name="T9" fmla="*/ 161 h 225"/>
                <a:gd name="T10" fmla="*/ 280 w 360"/>
                <a:gd name="T11" fmla="*/ 164 h 225"/>
                <a:gd name="T12" fmla="*/ 275 w 360"/>
                <a:gd name="T13" fmla="*/ 162 h 225"/>
                <a:gd name="T14" fmla="*/ 166 w 360"/>
                <a:gd name="T15" fmla="*/ 62 h 225"/>
                <a:gd name="T16" fmla="*/ 128 w 360"/>
                <a:gd name="T17" fmla="*/ 41 h 225"/>
                <a:gd name="T18" fmla="*/ 92 w 360"/>
                <a:gd name="T19" fmla="*/ 62 h 225"/>
                <a:gd name="T20" fmla="*/ 0 w 360"/>
                <a:gd name="T21" fmla="*/ 146 h 225"/>
                <a:gd name="T22" fmla="*/ 0 w 360"/>
                <a:gd name="T23" fmla="*/ 176 h 225"/>
                <a:gd name="T24" fmla="*/ 53 w 360"/>
                <a:gd name="T25" fmla="*/ 225 h 225"/>
                <a:gd name="T26" fmla="*/ 134 w 360"/>
                <a:gd name="T27" fmla="*/ 225 h 225"/>
                <a:gd name="T28" fmla="*/ 226 w 360"/>
                <a:gd name="T29" fmla="*/ 225 h 225"/>
                <a:gd name="T30" fmla="*/ 307 w 360"/>
                <a:gd name="T31" fmla="*/ 225 h 225"/>
                <a:gd name="T32" fmla="*/ 360 w 360"/>
                <a:gd name="T33" fmla="*/ 176 h 225"/>
                <a:gd name="T34" fmla="*/ 360 w 360"/>
                <a:gd name="T35" fmla="*/ 46 h 225"/>
                <a:gd name="T36" fmla="*/ 329 w 360"/>
                <a:gd name="T37" fmla="*/ 15 h 225"/>
                <a:gd name="T38" fmla="*/ 305 w 360"/>
                <a:gd name="T39"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225">
                  <a:moveTo>
                    <a:pt x="305" y="0"/>
                  </a:moveTo>
                  <a:cubicBezTo>
                    <a:pt x="302" y="0"/>
                    <a:pt x="295" y="4"/>
                    <a:pt x="284" y="15"/>
                  </a:cubicBezTo>
                  <a:cubicBezTo>
                    <a:pt x="215" y="84"/>
                    <a:pt x="215" y="84"/>
                    <a:pt x="215" y="84"/>
                  </a:cubicBezTo>
                  <a:cubicBezTo>
                    <a:pt x="286" y="149"/>
                    <a:pt x="286" y="149"/>
                    <a:pt x="286" y="149"/>
                  </a:cubicBezTo>
                  <a:cubicBezTo>
                    <a:pt x="289" y="152"/>
                    <a:pt x="289" y="158"/>
                    <a:pt x="286" y="161"/>
                  </a:cubicBezTo>
                  <a:cubicBezTo>
                    <a:pt x="285" y="163"/>
                    <a:pt x="282" y="164"/>
                    <a:pt x="280" y="164"/>
                  </a:cubicBezTo>
                  <a:cubicBezTo>
                    <a:pt x="278" y="164"/>
                    <a:pt x="276" y="163"/>
                    <a:pt x="275" y="162"/>
                  </a:cubicBezTo>
                  <a:cubicBezTo>
                    <a:pt x="166" y="62"/>
                    <a:pt x="166" y="62"/>
                    <a:pt x="166" y="62"/>
                  </a:cubicBezTo>
                  <a:cubicBezTo>
                    <a:pt x="149" y="47"/>
                    <a:pt x="137" y="41"/>
                    <a:pt x="128" y="41"/>
                  </a:cubicBezTo>
                  <a:cubicBezTo>
                    <a:pt x="120" y="41"/>
                    <a:pt x="109" y="47"/>
                    <a:pt x="92" y="62"/>
                  </a:cubicBezTo>
                  <a:cubicBezTo>
                    <a:pt x="0" y="146"/>
                    <a:pt x="0" y="146"/>
                    <a:pt x="0" y="146"/>
                  </a:cubicBezTo>
                  <a:cubicBezTo>
                    <a:pt x="0" y="176"/>
                    <a:pt x="0" y="176"/>
                    <a:pt x="0" y="176"/>
                  </a:cubicBezTo>
                  <a:cubicBezTo>
                    <a:pt x="0" y="213"/>
                    <a:pt x="24" y="225"/>
                    <a:pt x="53" y="225"/>
                  </a:cubicBezTo>
                  <a:cubicBezTo>
                    <a:pt x="134" y="225"/>
                    <a:pt x="134" y="225"/>
                    <a:pt x="134" y="225"/>
                  </a:cubicBezTo>
                  <a:cubicBezTo>
                    <a:pt x="226" y="225"/>
                    <a:pt x="226" y="225"/>
                    <a:pt x="226" y="225"/>
                  </a:cubicBezTo>
                  <a:cubicBezTo>
                    <a:pt x="307" y="225"/>
                    <a:pt x="307" y="225"/>
                    <a:pt x="307" y="225"/>
                  </a:cubicBezTo>
                  <a:cubicBezTo>
                    <a:pt x="336" y="225"/>
                    <a:pt x="360" y="213"/>
                    <a:pt x="360" y="176"/>
                  </a:cubicBezTo>
                  <a:cubicBezTo>
                    <a:pt x="360" y="46"/>
                    <a:pt x="360" y="46"/>
                    <a:pt x="360" y="46"/>
                  </a:cubicBezTo>
                  <a:cubicBezTo>
                    <a:pt x="329" y="15"/>
                    <a:pt x="329" y="15"/>
                    <a:pt x="329" y="15"/>
                  </a:cubicBezTo>
                  <a:cubicBezTo>
                    <a:pt x="317" y="4"/>
                    <a:pt x="310" y="0"/>
                    <a:pt x="30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0" name="Oval 67"/>
            <p:cNvSpPr>
              <a:spLocks noChangeArrowheads="1"/>
            </p:cNvSpPr>
            <p:nvPr/>
          </p:nvSpPr>
          <p:spPr bwMode="auto">
            <a:xfrm>
              <a:off x="10845801" y="3471863"/>
              <a:ext cx="228600" cy="2286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01" name="组合 1500"/>
          <p:cNvGrpSpPr/>
          <p:nvPr/>
        </p:nvGrpSpPr>
        <p:grpSpPr>
          <a:xfrm>
            <a:off x="3721287" y="1665702"/>
            <a:ext cx="322276" cy="342539"/>
            <a:chOff x="255588" y="323850"/>
            <a:chExt cx="1590675" cy="1690688"/>
          </a:xfrm>
          <a:solidFill>
            <a:srgbClr val="E7E6E6">
              <a:lumMod val="50000"/>
            </a:srgbClr>
          </a:solidFill>
        </p:grpSpPr>
        <p:sp>
          <p:nvSpPr>
            <p:cNvPr id="1502" name="Freeform 6"/>
            <p:cNvSpPr/>
            <p:nvPr/>
          </p:nvSpPr>
          <p:spPr bwMode="auto">
            <a:xfrm>
              <a:off x="898526" y="500063"/>
              <a:ext cx="103188" cy="158750"/>
            </a:xfrm>
            <a:custGeom>
              <a:avLst/>
              <a:gdLst>
                <a:gd name="T0" fmla="*/ 3 w 35"/>
                <a:gd name="T1" fmla="*/ 8 h 54"/>
                <a:gd name="T2" fmla="*/ 11 w 35"/>
                <a:gd name="T3" fmla="*/ 19 h 54"/>
                <a:gd name="T4" fmla="*/ 11 w 35"/>
                <a:gd name="T5" fmla="*/ 52 h 54"/>
                <a:gd name="T6" fmla="*/ 22 w 35"/>
                <a:gd name="T7" fmla="*/ 52 h 54"/>
                <a:gd name="T8" fmla="*/ 22 w 35"/>
                <a:gd name="T9" fmla="*/ 30 h 54"/>
                <a:gd name="T10" fmla="*/ 29 w 35"/>
                <a:gd name="T11" fmla="*/ 14 h 54"/>
                <a:gd name="T12" fmla="*/ 26 w 35"/>
                <a:gd name="T13" fmla="*/ 11 h 54"/>
                <a:gd name="T14" fmla="*/ 19 w 35"/>
                <a:gd name="T15" fmla="*/ 22 h 54"/>
                <a:gd name="T16" fmla="*/ 11 w 35"/>
                <a:gd name="T17" fmla="*/ 12 h 54"/>
                <a:gd name="T18" fmla="*/ 0 w 35"/>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54">
                  <a:moveTo>
                    <a:pt x="3" y="8"/>
                  </a:moveTo>
                  <a:cubicBezTo>
                    <a:pt x="3" y="8"/>
                    <a:pt x="9" y="11"/>
                    <a:pt x="11" y="19"/>
                  </a:cubicBezTo>
                  <a:cubicBezTo>
                    <a:pt x="13" y="27"/>
                    <a:pt x="11" y="52"/>
                    <a:pt x="11" y="52"/>
                  </a:cubicBezTo>
                  <a:cubicBezTo>
                    <a:pt x="14" y="54"/>
                    <a:pt x="18" y="54"/>
                    <a:pt x="22" y="52"/>
                  </a:cubicBezTo>
                  <a:cubicBezTo>
                    <a:pt x="22" y="30"/>
                    <a:pt x="22" y="30"/>
                    <a:pt x="22" y="30"/>
                  </a:cubicBezTo>
                  <a:cubicBezTo>
                    <a:pt x="22" y="30"/>
                    <a:pt x="23" y="18"/>
                    <a:pt x="29" y="14"/>
                  </a:cubicBezTo>
                  <a:cubicBezTo>
                    <a:pt x="35" y="9"/>
                    <a:pt x="29" y="8"/>
                    <a:pt x="26" y="11"/>
                  </a:cubicBezTo>
                  <a:cubicBezTo>
                    <a:pt x="24" y="14"/>
                    <a:pt x="22" y="22"/>
                    <a:pt x="19" y="22"/>
                  </a:cubicBezTo>
                  <a:cubicBezTo>
                    <a:pt x="15" y="23"/>
                    <a:pt x="12" y="14"/>
                    <a:pt x="11" y="12"/>
                  </a:cubicBezTo>
                  <a:cubicBezTo>
                    <a:pt x="9" y="6"/>
                    <a:pt x="5" y="4"/>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3" name="Freeform 7"/>
            <p:cNvSpPr/>
            <p:nvPr/>
          </p:nvSpPr>
          <p:spPr bwMode="auto">
            <a:xfrm>
              <a:off x="969963" y="323850"/>
              <a:ext cx="320675" cy="314325"/>
            </a:xfrm>
            <a:custGeom>
              <a:avLst/>
              <a:gdLst>
                <a:gd name="T0" fmla="*/ 0 w 109"/>
                <a:gd name="T1" fmla="*/ 72 h 107"/>
                <a:gd name="T2" fmla="*/ 45 w 109"/>
                <a:gd name="T3" fmla="*/ 26 h 107"/>
                <a:gd name="T4" fmla="*/ 100 w 109"/>
                <a:gd name="T5" fmla="*/ 0 h 107"/>
                <a:gd name="T6" fmla="*/ 64 w 109"/>
                <a:gd name="T7" fmla="*/ 88 h 107"/>
                <a:gd name="T8" fmla="*/ 0 w 109"/>
                <a:gd name="T9" fmla="*/ 72 h 107"/>
              </a:gdLst>
              <a:ahLst/>
              <a:cxnLst>
                <a:cxn ang="0">
                  <a:pos x="T0" y="T1"/>
                </a:cxn>
                <a:cxn ang="0">
                  <a:pos x="T2" y="T3"/>
                </a:cxn>
                <a:cxn ang="0">
                  <a:pos x="T4" y="T5"/>
                </a:cxn>
                <a:cxn ang="0">
                  <a:pos x="T6" y="T7"/>
                </a:cxn>
                <a:cxn ang="0">
                  <a:pos x="T8" y="T9"/>
                </a:cxn>
              </a:cxnLst>
              <a:rect l="0" t="0" r="r" b="b"/>
              <a:pathLst>
                <a:path w="109" h="107">
                  <a:moveTo>
                    <a:pt x="0" y="72"/>
                  </a:moveTo>
                  <a:cubicBezTo>
                    <a:pt x="0" y="72"/>
                    <a:pt x="4" y="31"/>
                    <a:pt x="45" y="26"/>
                  </a:cubicBezTo>
                  <a:cubicBezTo>
                    <a:pt x="78" y="21"/>
                    <a:pt x="97" y="20"/>
                    <a:pt x="100" y="0"/>
                  </a:cubicBezTo>
                  <a:cubicBezTo>
                    <a:pt x="100" y="0"/>
                    <a:pt x="109" y="70"/>
                    <a:pt x="64" y="88"/>
                  </a:cubicBezTo>
                  <a:cubicBezTo>
                    <a:pt x="19" y="107"/>
                    <a:pt x="0" y="72"/>
                    <a:pt x="0"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4" name="Freeform 8"/>
            <p:cNvSpPr/>
            <p:nvPr/>
          </p:nvSpPr>
          <p:spPr bwMode="auto">
            <a:xfrm>
              <a:off x="611188" y="323850"/>
              <a:ext cx="320675" cy="314325"/>
            </a:xfrm>
            <a:custGeom>
              <a:avLst/>
              <a:gdLst>
                <a:gd name="T0" fmla="*/ 109 w 109"/>
                <a:gd name="T1" fmla="*/ 72 h 107"/>
                <a:gd name="T2" fmla="*/ 65 w 109"/>
                <a:gd name="T3" fmla="*/ 26 h 107"/>
                <a:gd name="T4" fmla="*/ 9 w 109"/>
                <a:gd name="T5" fmla="*/ 0 h 107"/>
                <a:gd name="T6" fmla="*/ 45 w 109"/>
                <a:gd name="T7" fmla="*/ 88 h 107"/>
                <a:gd name="T8" fmla="*/ 109 w 109"/>
                <a:gd name="T9" fmla="*/ 72 h 107"/>
              </a:gdLst>
              <a:ahLst/>
              <a:cxnLst>
                <a:cxn ang="0">
                  <a:pos x="T0" y="T1"/>
                </a:cxn>
                <a:cxn ang="0">
                  <a:pos x="T2" y="T3"/>
                </a:cxn>
                <a:cxn ang="0">
                  <a:pos x="T4" y="T5"/>
                </a:cxn>
                <a:cxn ang="0">
                  <a:pos x="T6" y="T7"/>
                </a:cxn>
                <a:cxn ang="0">
                  <a:pos x="T8" y="T9"/>
                </a:cxn>
              </a:cxnLst>
              <a:rect l="0" t="0" r="r" b="b"/>
              <a:pathLst>
                <a:path w="109" h="107">
                  <a:moveTo>
                    <a:pt x="109" y="72"/>
                  </a:moveTo>
                  <a:cubicBezTo>
                    <a:pt x="109" y="72"/>
                    <a:pt x="106" y="31"/>
                    <a:pt x="65" y="26"/>
                  </a:cubicBezTo>
                  <a:cubicBezTo>
                    <a:pt x="31" y="21"/>
                    <a:pt x="13" y="20"/>
                    <a:pt x="9" y="0"/>
                  </a:cubicBezTo>
                  <a:cubicBezTo>
                    <a:pt x="9" y="0"/>
                    <a:pt x="0" y="70"/>
                    <a:pt x="45" y="88"/>
                  </a:cubicBezTo>
                  <a:cubicBezTo>
                    <a:pt x="91" y="107"/>
                    <a:pt x="109" y="72"/>
                    <a:pt x="109"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5" name="Freeform 9"/>
            <p:cNvSpPr>
              <a:spLocks noEditPoints="1"/>
            </p:cNvSpPr>
            <p:nvPr/>
          </p:nvSpPr>
          <p:spPr bwMode="auto">
            <a:xfrm>
              <a:off x="273051" y="741363"/>
              <a:ext cx="1193800" cy="1182688"/>
            </a:xfrm>
            <a:custGeom>
              <a:avLst/>
              <a:gdLst>
                <a:gd name="T0" fmla="*/ 248 w 406"/>
                <a:gd name="T1" fmla="*/ 20 h 403"/>
                <a:gd name="T2" fmla="*/ 199 w 406"/>
                <a:gd name="T3" fmla="*/ 2 h 403"/>
                <a:gd name="T4" fmla="*/ 130 w 406"/>
                <a:gd name="T5" fmla="*/ 33 h 403"/>
                <a:gd name="T6" fmla="*/ 109 w 406"/>
                <a:gd name="T7" fmla="*/ 45 h 403"/>
                <a:gd name="T8" fmla="*/ 110 w 406"/>
                <a:gd name="T9" fmla="*/ 46 h 403"/>
                <a:gd name="T10" fmla="*/ 120 w 406"/>
                <a:gd name="T11" fmla="*/ 28 h 403"/>
                <a:gd name="T12" fmla="*/ 84 w 406"/>
                <a:gd name="T13" fmla="*/ 50 h 403"/>
                <a:gd name="T14" fmla="*/ 31 w 406"/>
                <a:gd name="T15" fmla="*/ 258 h 403"/>
                <a:gd name="T16" fmla="*/ 28 w 406"/>
                <a:gd name="T17" fmla="*/ 220 h 403"/>
                <a:gd name="T18" fmla="*/ 58 w 406"/>
                <a:gd name="T19" fmla="*/ 238 h 403"/>
                <a:gd name="T20" fmla="*/ 99 w 406"/>
                <a:gd name="T21" fmla="*/ 228 h 403"/>
                <a:gd name="T22" fmla="*/ 128 w 406"/>
                <a:gd name="T23" fmla="*/ 284 h 403"/>
                <a:gd name="T24" fmla="*/ 141 w 406"/>
                <a:gd name="T25" fmla="*/ 276 h 403"/>
                <a:gd name="T26" fmla="*/ 142 w 406"/>
                <a:gd name="T27" fmla="*/ 233 h 403"/>
                <a:gd name="T28" fmla="*/ 187 w 406"/>
                <a:gd name="T29" fmla="*/ 210 h 403"/>
                <a:gd name="T30" fmla="*/ 191 w 406"/>
                <a:gd name="T31" fmla="*/ 170 h 403"/>
                <a:gd name="T32" fmla="*/ 248 w 406"/>
                <a:gd name="T33" fmla="*/ 127 h 403"/>
                <a:gd name="T34" fmla="*/ 263 w 406"/>
                <a:gd name="T35" fmla="*/ 120 h 403"/>
                <a:gd name="T36" fmla="*/ 286 w 406"/>
                <a:gd name="T37" fmla="*/ 90 h 403"/>
                <a:gd name="T38" fmla="*/ 317 w 406"/>
                <a:gd name="T39" fmla="*/ 101 h 403"/>
                <a:gd name="T40" fmla="*/ 350 w 406"/>
                <a:gd name="T41" fmla="*/ 55 h 403"/>
                <a:gd name="T42" fmla="*/ 349 w 406"/>
                <a:gd name="T43" fmla="*/ 46 h 403"/>
                <a:gd name="T44" fmla="*/ 368 w 406"/>
                <a:gd name="T45" fmla="*/ 70 h 403"/>
                <a:gd name="T46" fmla="*/ 389 w 406"/>
                <a:gd name="T47" fmla="*/ 98 h 403"/>
                <a:gd name="T48" fmla="*/ 395 w 406"/>
                <a:gd name="T49" fmla="*/ 97 h 403"/>
                <a:gd name="T50" fmla="*/ 245 w 406"/>
                <a:gd name="T51" fmla="*/ 173 h 403"/>
                <a:gd name="T52" fmla="*/ 231 w 406"/>
                <a:gd name="T53" fmla="*/ 187 h 403"/>
                <a:gd name="T54" fmla="*/ 254 w 406"/>
                <a:gd name="T55" fmla="*/ 175 h 403"/>
                <a:gd name="T56" fmla="*/ 270 w 406"/>
                <a:gd name="T57" fmla="*/ 151 h 403"/>
                <a:gd name="T58" fmla="*/ 251 w 406"/>
                <a:gd name="T59" fmla="*/ 160 h 403"/>
                <a:gd name="T60" fmla="*/ 185 w 406"/>
                <a:gd name="T61" fmla="*/ 221 h 403"/>
                <a:gd name="T62" fmla="*/ 194 w 406"/>
                <a:gd name="T63" fmla="*/ 238 h 403"/>
                <a:gd name="T64" fmla="*/ 196 w 406"/>
                <a:gd name="T65" fmla="*/ 247 h 403"/>
                <a:gd name="T66" fmla="*/ 194 w 406"/>
                <a:gd name="T67" fmla="*/ 256 h 403"/>
                <a:gd name="T68" fmla="*/ 181 w 406"/>
                <a:gd name="T69" fmla="*/ 282 h 403"/>
                <a:gd name="T70" fmla="*/ 168 w 406"/>
                <a:gd name="T71" fmla="*/ 282 h 403"/>
                <a:gd name="T72" fmla="*/ 185 w 406"/>
                <a:gd name="T73" fmla="*/ 284 h 403"/>
                <a:gd name="T74" fmla="*/ 180 w 406"/>
                <a:gd name="T75" fmla="*/ 308 h 403"/>
                <a:gd name="T76" fmla="*/ 206 w 406"/>
                <a:gd name="T77" fmla="*/ 269 h 403"/>
                <a:gd name="T78" fmla="*/ 207 w 406"/>
                <a:gd name="T79" fmla="*/ 282 h 403"/>
                <a:gd name="T80" fmla="*/ 190 w 406"/>
                <a:gd name="T81" fmla="*/ 298 h 403"/>
                <a:gd name="T82" fmla="*/ 199 w 406"/>
                <a:gd name="T83" fmla="*/ 300 h 403"/>
                <a:gd name="T84" fmla="*/ 212 w 406"/>
                <a:gd name="T85" fmla="*/ 308 h 403"/>
                <a:gd name="T86" fmla="*/ 187 w 406"/>
                <a:gd name="T87" fmla="*/ 306 h 403"/>
                <a:gd name="T88" fmla="*/ 272 w 406"/>
                <a:gd name="T89" fmla="*/ 310 h 403"/>
                <a:gd name="T90" fmla="*/ 236 w 406"/>
                <a:gd name="T91" fmla="*/ 296 h 403"/>
                <a:gd name="T92" fmla="*/ 249 w 406"/>
                <a:gd name="T93" fmla="*/ 309 h 403"/>
                <a:gd name="T94" fmla="*/ 286 w 406"/>
                <a:gd name="T95" fmla="*/ 293 h 403"/>
                <a:gd name="T96" fmla="*/ 288 w 406"/>
                <a:gd name="T97" fmla="*/ 295 h 403"/>
                <a:gd name="T98" fmla="*/ 267 w 406"/>
                <a:gd name="T99" fmla="*/ 346 h 403"/>
                <a:gd name="T100" fmla="*/ 239 w 406"/>
                <a:gd name="T101" fmla="*/ 325 h 403"/>
                <a:gd name="T102" fmla="*/ 200 w 406"/>
                <a:gd name="T103" fmla="*/ 343 h 403"/>
                <a:gd name="T104" fmla="*/ 195 w 406"/>
                <a:gd name="T105" fmla="*/ 374 h 403"/>
                <a:gd name="T106" fmla="*/ 241 w 406"/>
                <a:gd name="T107" fmla="*/ 382 h 403"/>
                <a:gd name="T108" fmla="*/ 271 w 406"/>
                <a:gd name="T109" fmla="*/ 389 h 403"/>
                <a:gd name="T110" fmla="*/ 274 w 406"/>
                <a:gd name="T111" fmla="*/ 391 h 403"/>
                <a:gd name="T112" fmla="*/ 303 w 406"/>
                <a:gd name="T113" fmla="*/ 314 h 403"/>
                <a:gd name="T114" fmla="*/ 312 w 406"/>
                <a:gd name="T115" fmla="*/ 31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6" h="403">
                  <a:moveTo>
                    <a:pt x="338" y="52"/>
                  </a:moveTo>
                  <a:cubicBezTo>
                    <a:pt x="331" y="45"/>
                    <a:pt x="331" y="45"/>
                    <a:pt x="331" y="45"/>
                  </a:cubicBezTo>
                  <a:cubicBezTo>
                    <a:pt x="311" y="39"/>
                    <a:pt x="311" y="39"/>
                    <a:pt x="311" y="39"/>
                  </a:cubicBezTo>
                  <a:cubicBezTo>
                    <a:pt x="310" y="43"/>
                    <a:pt x="310" y="43"/>
                    <a:pt x="310" y="43"/>
                  </a:cubicBezTo>
                  <a:cubicBezTo>
                    <a:pt x="301" y="39"/>
                    <a:pt x="301" y="39"/>
                    <a:pt x="301" y="39"/>
                  </a:cubicBezTo>
                  <a:cubicBezTo>
                    <a:pt x="296" y="36"/>
                    <a:pt x="296" y="36"/>
                    <a:pt x="296" y="36"/>
                  </a:cubicBezTo>
                  <a:cubicBezTo>
                    <a:pt x="296" y="36"/>
                    <a:pt x="289" y="37"/>
                    <a:pt x="289" y="38"/>
                  </a:cubicBezTo>
                  <a:cubicBezTo>
                    <a:pt x="289" y="39"/>
                    <a:pt x="277" y="30"/>
                    <a:pt x="277" y="30"/>
                  </a:cubicBezTo>
                  <a:cubicBezTo>
                    <a:pt x="268" y="30"/>
                    <a:pt x="268" y="30"/>
                    <a:pt x="268" y="30"/>
                  </a:cubicBezTo>
                  <a:cubicBezTo>
                    <a:pt x="259" y="24"/>
                    <a:pt x="259" y="24"/>
                    <a:pt x="259" y="24"/>
                  </a:cubicBezTo>
                  <a:cubicBezTo>
                    <a:pt x="256" y="25"/>
                    <a:pt x="256" y="25"/>
                    <a:pt x="256" y="25"/>
                  </a:cubicBezTo>
                  <a:cubicBezTo>
                    <a:pt x="248" y="20"/>
                    <a:pt x="248" y="20"/>
                    <a:pt x="248" y="20"/>
                  </a:cubicBezTo>
                  <a:cubicBezTo>
                    <a:pt x="241" y="26"/>
                    <a:pt x="241" y="26"/>
                    <a:pt x="241" y="26"/>
                  </a:cubicBezTo>
                  <a:cubicBezTo>
                    <a:pt x="241" y="28"/>
                    <a:pt x="241" y="28"/>
                    <a:pt x="241" y="28"/>
                  </a:cubicBezTo>
                  <a:cubicBezTo>
                    <a:pt x="231" y="26"/>
                    <a:pt x="231" y="26"/>
                    <a:pt x="231" y="26"/>
                  </a:cubicBezTo>
                  <a:cubicBezTo>
                    <a:pt x="227" y="27"/>
                    <a:pt x="227" y="27"/>
                    <a:pt x="227" y="27"/>
                  </a:cubicBezTo>
                  <a:cubicBezTo>
                    <a:pt x="221" y="20"/>
                    <a:pt x="221" y="20"/>
                    <a:pt x="221" y="20"/>
                  </a:cubicBezTo>
                  <a:cubicBezTo>
                    <a:pt x="208" y="19"/>
                    <a:pt x="208" y="19"/>
                    <a:pt x="208" y="19"/>
                  </a:cubicBezTo>
                  <a:cubicBezTo>
                    <a:pt x="196" y="17"/>
                    <a:pt x="196" y="17"/>
                    <a:pt x="196" y="17"/>
                  </a:cubicBezTo>
                  <a:cubicBezTo>
                    <a:pt x="191" y="13"/>
                    <a:pt x="191" y="13"/>
                    <a:pt x="191" y="13"/>
                  </a:cubicBezTo>
                  <a:cubicBezTo>
                    <a:pt x="183" y="16"/>
                    <a:pt x="183" y="16"/>
                    <a:pt x="183" y="16"/>
                  </a:cubicBezTo>
                  <a:cubicBezTo>
                    <a:pt x="181" y="15"/>
                    <a:pt x="181" y="15"/>
                    <a:pt x="181" y="15"/>
                  </a:cubicBezTo>
                  <a:cubicBezTo>
                    <a:pt x="196" y="9"/>
                    <a:pt x="196" y="9"/>
                    <a:pt x="196" y="9"/>
                  </a:cubicBezTo>
                  <a:cubicBezTo>
                    <a:pt x="199" y="2"/>
                    <a:pt x="199" y="2"/>
                    <a:pt x="199" y="2"/>
                  </a:cubicBezTo>
                  <a:cubicBezTo>
                    <a:pt x="190" y="4"/>
                    <a:pt x="190" y="4"/>
                    <a:pt x="190" y="4"/>
                  </a:cubicBezTo>
                  <a:cubicBezTo>
                    <a:pt x="195" y="0"/>
                    <a:pt x="195" y="0"/>
                    <a:pt x="195" y="0"/>
                  </a:cubicBezTo>
                  <a:cubicBezTo>
                    <a:pt x="185" y="2"/>
                    <a:pt x="185" y="2"/>
                    <a:pt x="185" y="2"/>
                  </a:cubicBezTo>
                  <a:cubicBezTo>
                    <a:pt x="182" y="6"/>
                    <a:pt x="182" y="6"/>
                    <a:pt x="182" y="6"/>
                  </a:cubicBezTo>
                  <a:cubicBezTo>
                    <a:pt x="179" y="10"/>
                    <a:pt x="179" y="10"/>
                    <a:pt x="179" y="10"/>
                  </a:cubicBezTo>
                  <a:cubicBezTo>
                    <a:pt x="176" y="6"/>
                    <a:pt x="176" y="6"/>
                    <a:pt x="176" y="6"/>
                  </a:cubicBezTo>
                  <a:cubicBezTo>
                    <a:pt x="168" y="7"/>
                    <a:pt x="168" y="7"/>
                    <a:pt x="168" y="7"/>
                  </a:cubicBezTo>
                  <a:cubicBezTo>
                    <a:pt x="168" y="7"/>
                    <a:pt x="164" y="12"/>
                    <a:pt x="164" y="12"/>
                  </a:cubicBezTo>
                  <a:cubicBezTo>
                    <a:pt x="163" y="12"/>
                    <a:pt x="155" y="14"/>
                    <a:pt x="154" y="15"/>
                  </a:cubicBezTo>
                  <a:cubicBezTo>
                    <a:pt x="154" y="16"/>
                    <a:pt x="148" y="22"/>
                    <a:pt x="146" y="23"/>
                  </a:cubicBezTo>
                  <a:cubicBezTo>
                    <a:pt x="144" y="24"/>
                    <a:pt x="136" y="25"/>
                    <a:pt x="135" y="27"/>
                  </a:cubicBezTo>
                  <a:cubicBezTo>
                    <a:pt x="134" y="28"/>
                    <a:pt x="131" y="32"/>
                    <a:pt x="130" y="33"/>
                  </a:cubicBezTo>
                  <a:cubicBezTo>
                    <a:pt x="130" y="34"/>
                    <a:pt x="128" y="38"/>
                    <a:pt x="128" y="38"/>
                  </a:cubicBezTo>
                  <a:cubicBezTo>
                    <a:pt x="128" y="39"/>
                    <a:pt x="122" y="44"/>
                    <a:pt x="123" y="41"/>
                  </a:cubicBezTo>
                  <a:cubicBezTo>
                    <a:pt x="124" y="38"/>
                    <a:pt x="127" y="34"/>
                    <a:pt x="127" y="33"/>
                  </a:cubicBezTo>
                  <a:cubicBezTo>
                    <a:pt x="128" y="32"/>
                    <a:pt x="129" y="31"/>
                    <a:pt x="129" y="29"/>
                  </a:cubicBezTo>
                  <a:cubicBezTo>
                    <a:pt x="129" y="28"/>
                    <a:pt x="129" y="26"/>
                    <a:pt x="129" y="26"/>
                  </a:cubicBezTo>
                  <a:cubicBezTo>
                    <a:pt x="130" y="24"/>
                    <a:pt x="130" y="24"/>
                    <a:pt x="130" y="24"/>
                  </a:cubicBezTo>
                  <a:cubicBezTo>
                    <a:pt x="123" y="25"/>
                    <a:pt x="123" y="25"/>
                    <a:pt x="123" y="25"/>
                  </a:cubicBezTo>
                  <a:cubicBezTo>
                    <a:pt x="123" y="25"/>
                    <a:pt x="125" y="26"/>
                    <a:pt x="122" y="29"/>
                  </a:cubicBezTo>
                  <a:cubicBezTo>
                    <a:pt x="120" y="32"/>
                    <a:pt x="116" y="35"/>
                    <a:pt x="116" y="35"/>
                  </a:cubicBezTo>
                  <a:cubicBezTo>
                    <a:pt x="115" y="36"/>
                    <a:pt x="114" y="38"/>
                    <a:pt x="112" y="39"/>
                  </a:cubicBezTo>
                  <a:cubicBezTo>
                    <a:pt x="110" y="41"/>
                    <a:pt x="107" y="43"/>
                    <a:pt x="107" y="43"/>
                  </a:cubicBezTo>
                  <a:cubicBezTo>
                    <a:pt x="109" y="45"/>
                    <a:pt x="109" y="45"/>
                    <a:pt x="109" y="45"/>
                  </a:cubicBezTo>
                  <a:cubicBezTo>
                    <a:pt x="114" y="44"/>
                    <a:pt x="114" y="44"/>
                    <a:pt x="114" y="44"/>
                  </a:cubicBezTo>
                  <a:cubicBezTo>
                    <a:pt x="113" y="46"/>
                    <a:pt x="113" y="46"/>
                    <a:pt x="113" y="46"/>
                  </a:cubicBezTo>
                  <a:cubicBezTo>
                    <a:pt x="113" y="46"/>
                    <a:pt x="112" y="47"/>
                    <a:pt x="112" y="48"/>
                  </a:cubicBezTo>
                  <a:cubicBezTo>
                    <a:pt x="113" y="49"/>
                    <a:pt x="115" y="51"/>
                    <a:pt x="115" y="51"/>
                  </a:cubicBezTo>
                  <a:cubicBezTo>
                    <a:pt x="112" y="53"/>
                    <a:pt x="112" y="53"/>
                    <a:pt x="112" y="53"/>
                  </a:cubicBezTo>
                  <a:cubicBezTo>
                    <a:pt x="112" y="53"/>
                    <a:pt x="108" y="54"/>
                    <a:pt x="108" y="55"/>
                  </a:cubicBezTo>
                  <a:cubicBezTo>
                    <a:pt x="107" y="56"/>
                    <a:pt x="107" y="60"/>
                    <a:pt x="107" y="60"/>
                  </a:cubicBezTo>
                  <a:cubicBezTo>
                    <a:pt x="103" y="56"/>
                    <a:pt x="103" y="56"/>
                    <a:pt x="103" y="56"/>
                  </a:cubicBezTo>
                  <a:cubicBezTo>
                    <a:pt x="103" y="56"/>
                    <a:pt x="103" y="54"/>
                    <a:pt x="105" y="53"/>
                  </a:cubicBezTo>
                  <a:cubicBezTo>
                    <a:pt x="106" y="52"/>
                    <a:pt x="104" y="53"/>
                    <a:pt x="107" y="50"/>
                  </a:cubicBezTo>
                  <a:cubicBezTo>
                    <a:pt x="110" y="48"/>
                    <a:pt x="110" y="48"/>
                    <a:pt x="110" y="48"/>
                  </a:cubicBezTo>
                  <a:cubicBezTo>
                    <a:pt x="110" y="48"/>
                    <a:pt x="111" y="46"/>
                    <a:pt x="110" y="46"/>
                  </a:cubicBezTo>
                  <a:cubicBezTo>
                    <a:pt x="109" y="46"/>
                    <a:pt x="105" y="46"/>
                    <a:pt x="105" y="46"/>
                  </a:cubicBezTo>
                  <a:cubicBezTo>
                    <a:pt x="105" y="46"/>
                    <a:pt x="104" y="49"/>
                    <a:pt x="103" y="50"/>
                  </a:cubicBezTo>
                  <a:cubicBezTo>
                    <a:pt x="102" y="51"/>
                    <a:pt x="99" y="55"/>
                    <a:pt x="99" y="55"/>
                  </a:cubicBezTo>
                  <a:cubicBezTo>
                    <a:pt x="93" y="56"/>
                    <a:pt x="93" y="56"/>
                    <a:pt x="93" y="56"/>
                  </a:cubicBezTo>
                  <a:cubicBezTo>
                    <a:pt x="93" y="55"/>
                    <a:pt x="95" y="54"/>
                    <a:pt x="95" y="53"/>
                  </a:cubicBezTo>
                  <a:cubicBezTo>
                    <a:pt x="96" y="51"/>
                    <a:pt x="99" y="50"/>
                    <a:pt x="100" y="48"/>
                  </a:cubicBezTo>
                  <a:cubicBezTo>
                    <a:pt x="101" y="47"/>
                    <a:pt x="100" y="48"/>
                    <a:pt x="101" y="47"/>
                  </a:cubicBezTo>
                  <a:cubicBezTo>
                    <a:pt x="101" y="45"/>
                    <a:pt x="102" y="43"/>
                    <a:pt x="104" y="42"/>
                  </a:cubicBezTo>
                  <a:cubicBezTo>
                    <a:pt x="105" y="41"/>
                    <a:pt x="108" y="39"/>
                    <a:pt x="108" y="39"/>
                  </a:cubicBezTo>
                  <a:cubicBezTo>
                    <a:pt x="111" y="36"/>
                    <a:pt x="111" y="36"/>
                    <a:pt x="111" y="36"/>
                  </a:cubicBezTo>
                  <a:cubicBezTo>
                    <a:pt x="115" y="33"/>
                    <a:pt x="115" y="33"/>
                    <a:pt x="115" y="33"/>
                  </a:cubicBezTo>
                  <a:cubicBezTo>
                    <a:pt x="120" y="28"/>
                    <a:pt x="120" y="28"/>
                    <a:pt x="120" y="28"/>
                  </a:cubicBezTo>
                  <a:cubicBezTo>
                    <a:pt x="122" y="25"/>
                    <a:pt x="122" y="25"/>
                    <a:pt x="122" y="25"/>
                  </a:cubicBezTo>
                  <a:cubicBezTo>
                    <a:pt x="122" y="25"/>
                    <a:pt x="118" y="27"/>
                    <a:pt x="117" y="27"/>
                  </a:cubicBezTo>
                  <a:cubicBezTo>
                    <a:pt x="116" y="28"/>
                    <a:pt x="111" y="33"/>
                    <a:pt x="111" y="33"/>
                  </a:cubicBezTo>
                  <a:cubicBezTo>
                    <a:pt x="111" y="33"/>
                    <a:pt x="106" y="35"/>
                    <a:pt x="106" y="35"/>
                  </a:cubicBezTo>
                  <a:cubicBezTo>
                    <a:pt x="105" y="36"/>
                    <a:pt x="102" y="40"/>
                    <a:pt x="102" y="40"/>
                  </a:cubicBezTo>
                  <a:cubicBezTo>
                    <a:pt x="99" y="42"/>
                    <a:pt x="99" y="42"/>
                    <a:pt x="99" y="42"/>
                  </a:cubicBezTo>
                  <a:cubicBezTo>
                    <a:pt x="99" y="44"/>
                    <a:pt x="99" y="44"/>
                    <a:pt x="99" y="44"/>
                  </a:cubicBezTo>
                  <a:cubicBezTo>
                    <a:pt x="97" y="41"/>
                    <a:pt x="97" y="41"/>
                    <a:pt x="97" y="41"/>
                  </a:cubicBezTo>
                  <a:cubicBezTo>
                    <a:pt x="93" y="44"/>
                    <a:pt x="93" y="44"/>
                    <a:pt x="93" y="44"/>
                  </a:cubicBezTo>
                  <a:cubicBezTo>
                    <a:pt x="91" y="45"/>
                    <a:pt x="91" y="45"/>
                    <a:pt x="91" y="45"/>
                  </a:cubicBezTo>
                  <a:cubicBezTo>
                    <a:pt x="89" y="47"/>
                    <a:pt x="89" y="47"/>
                    <a:pt x="89" y="47"/>
                  </a:cubicBezTo>
                  <a:cubicBezTo>
                    <a:pt x="84" y="50"/>
                    <a:pt x="84" y="50"/>
                    <a:pt x="84" y="50"/>
                  </a:cubicBezTo>
                  <a:cubicBezTo>
                    <a:pt x="74" y="56"/>
                    <a:pt x="74" y="56"/>
                    <a:pt x="74" y="56"/>
                  </a:cubicBezTo>
                  <a:cubicBezTo>
                    <a:pt x="68" y="61"/>
                    <a:pt x="68" y="61"/>
                    <a:pt x="68" y="61"/>
                  </a:cubicBezTo>
                  <a:cubicBezTo>
                    <a:pt x="68" y="61"/>
                    <a:pt x="31" y="102"/>
                    <a:pt x="21" y="156"/>
                  </a:cubicBezTo>
                  <a:cubicBezTo>
                    <a:pt x="20" y="177"/>
                    <a:pt x="20" y="177"/>
                    <a:pt x="20" y="177"/>
                  </a:cubicBezTo>
                  <a:cubicBezTo>
                    <a:pt x="18" y="176"/>
                    <a:pt x="18" y="176"/>
                    <a:pt x="18" y="176"/>
                  </a:cubicBezTo>
                  <a:cubicBezTo>
                    <a:pt x="19" y="170"/>
                    <a:pt x="0" y="269"/>
                    <a:pt x="78" y="344"/>
                  </a:cubicBezTo>
                  <a:cubicBezTo>
                    <a:pt x="65" y="325"/>
                    <a:pt x="65" y="325"/>
                    <a:pt x="65" y="325"/>
                  </a:cubicBezTo>
                  <a:cubicBezTo>
                    <a:pt x="49" y="302"/>
                    <a:pt x="49" y="302"/>
                    <a:pt x="49" y="302"/>
                  </a:cubicBezTo>
                  <a:cubicBezTo>
                    <a:pt x="35" y="264"/>
                    <a:pt x="35" y="264"/>
                    <a:pt x="35" y="264"/>
                  </a:cubicBezTo>
                  <a:cubicBezTo>
                    <a:pt x="31" y="267"/>
                    <a:pt x="31" y="267"/>
                    <a:pt x="31" y="267"/>
                  </a:cubicBezTo>
                  <a:cubicBezTo>
                    <a:pt x="22" y="237"/>
                    <a:pt x="22" y="237"/>
                    <a:pt x="22" y="237"/>
                  </a:cubicBezTo>
                  <a:cubicBezTo>
                    <a:pt x="31" y="258"/>
                    <a:pt x="31" y="258"/>
                    <a:pt x="31" y="258"/>
                  </a:cubicBezTo>
                  <a:cubicBezTo>
                    <a:pt x="32" y="251"/>
                    <a:pt x="32" y="251"/>
                    <a:pt x="32" y="251"/>
                  </a:cubicBezTo>
                  <a:cubicBezTo>
                    <a:pt x="35" y="249"/>
                    <a:pt x="35" y="249"/>
                    <a:pt x="35" y="249"/>
                  </a:cubicBezTo>
                  <a:cubicBezTo>
                    <a:pt x="36" y="241"/>
                    <a:pt x="36" y="241"/>
                    <a:pt x="36" y="241"/>
                  </a:cubicBezTo>
                  <a:cubicBezTo>
                    <a:pt x="38" y="236"/>
                    <a:pt x="38" y="236"/>
                    <a:pt x="38" y="236"/>
                  </a:cubicBezTo>
                  <a:cubicBezTo>
                    <a:pt x="38" y="231"/>
                    <a:pt x="38" y="231"/>
                    <a:pt x="38" y="231"/>
                  </a:cubicBezTo>
                  <a:cubicBezTo>
                    <a:pt x="28" y="231"/>
                    <a:pt x="28" y="231"/>
                    <a:pt x="28" y="231"/>
                  </a:cubicBezTo>
                  <a:cubicBezTo>
                    <a:pt x="28" y="227"/>
                    <a:pt x="28" y="227"/>
                    <a:pt x="28" y="227"/>
                  </a:cubicBezTo>
                  <a:cubicBezTo>
                    <a:pt x="23" y="221"/>
                    <a:pt x="23" y="221"/>
                    <a:pt x="23" y="221"/>
                  </a:cubicBezTo>
                  <a:cubicBezTo>
                    <a:pt x="20" y="214"/>
                    <a:pt x="20" y="214"/>
                    <a:pt x="20" y="214"/>
                  </a:cubicBezTo>
                  <a:cubicBezTo>
                    <a:pt x="22" y="211"/>
                    <a:pt x="22" y="211"/>
                    <a:pt x="22" y="211"/>
                  </a:cubicBezTo>
                  <a:cubicBezTo>
                    <a:pt x="25" y="217"/>
                    <a:pt x="25" y="217"/>
                    <a:pt x="25" y="217"/>
                  </a:cubicBezTo>
                  <a:cubicBezTo>
                    <a:pt x="28" y="220"/>
                    <a:pt x="28" y="220"/>
                    <a:pt x="28" y="220"/>
                  </a:cubicBezTo>
                  <a:cubicBezTo>
                    <a:pt x="31" y="219"/>
                    <a:pt x="31" y="219"/>
                    <a:pt x="31" y="219"/>
                  </a:cubicBezTo>
                  <a:cubicBezTo>
                    <a:pt x="32" y="222"/>
                    <a:pt x="32" y="222"/>
                    <a:pt x="32" y="222"/>
                  </a:cubicBezTo>
                  <a:cubicBezTo>
                    <a:pt x="35" y="224"/>
                    <a:pt x="35" y="224"/>
                    <a:pt x="35" y="224"/>
                  </a:cubicBezTo>
                  <a:cubicBezTo>
                    <a:pt x="37" y="228"/>
                    <a:pt x="37" y="228"/>
                    <a:pt x="37" y="228"/>
                  </a:cubicBezTo>
                  <a:cubicBezTo>
                    <a:pt x="44" y="223"/>
                    <a:pt x="44" y="223"/>
                    <a:pt x="44" y="223"/>
                  </a:cubicBezTo>
                  <a:cubicBezTo>
                    <a:pt x="50" y="227"/>
                    <a:pt x="50" y="227"/>
                    <a:pt x="50" y="227"/>
                  </a:cubicBezTo>
                  <a:cubicBezTo>
                    <a:pt x="52" y="227"/>
                    <a:pt x="52" y="227"/>
                    <a:pt x="52" y="227"/>
                  </a:cubicBezTo>
                  <a:cubicBezTo>
                    <a:pt x="53" y="231"/>
                    <a:pt x="53" y="231"/>
                    <a:pt x="53" y="231"/>
                  </a:cubicBezTo>
                  <a:cubicBezTo>
                    <a:pt x="53" y="235"/>
                    <a:pt x="53" y="235"/>
                    <a:pt x="53" y="235"/>
                  </a:cubicBezTo>
                  <a:cubicBezTo>
                    <a:pt x="55" y="236"/>
                    <a:pt x="55" y="236"/>
                    <a:pt x="55" y="236"/>
                  </a:cubicBezTo>
                  <a:cubicBezTo>
                    <a:pt x="55" y="236"/>
                    <a:pt x="58" y="231"/>
                    <a:pt x="58" y="232"/>
                  </a:cubicBezTo>
                  <a:cubicBezTo>
                    <a:pt x="58" y="233"/>
                    <a:pt x="58" y="236"/>
                    <a:pt x="58" y="238"/>
                  </a:cubicBezTo>
                  <a:cubicBezTo>
                    <a:pt x="58" y="239"/>
                    <a:pt x="60" y="246"/>
                    <a:pt x="60" y="246"/>
                  </a:cubicBezTo>
                  <a:cubicBezTo>
                    <a:pt x="73" y="267"/>
                    <a:pt x="73" y="267"/>
                    <a:pt x="73" y="267"/>
                  </a:cubicBezTo>
                  <a:cubicBezTo>
                    <a:pt x="73" y="271"/>
                    <a:pt x="73" y="271"/>
                    <a:pt x="73" y="271"/>
                  </a:cubicBezTo>
                  <a:cubicBezTo>
                    <a:pt x="80" y="269"/>
                    <a:pt x="80" y="269"/>
                    <a:pt x="80" y="269"/>
                  </a:cubicBezTo>
                  <a:cubicBezTo>
                    <a:pt x="78" y="266"/>
                    <a:pt x="78" y="266"/>
                    <a:pt x="78" y="266"/>
                  </a:cubicBezTo>
                  <a:cubicBezTo>
                    <a:pt x="80" y="259"/>
                    <a:pt x="80" y="259"/>
                    <a:pt x="80" y="259"/>
                  </a:cubicBezTo>
                  <a:cubicBezTo>
                    <a:pt x="77" y="251"/>
                    <a:pt x="77" y="251"/>
                    <a:pt x="77" y="251"/>
                  </a:cubicBezTo>
                  <a:cubicBezTo>
                    <a:pt x="84" y="243"/>
                    <a:pt x="84" y="243"/>
                    <a:pt x="84" y="243"/>
                  </a:cubicBezTo>
                  <a:cubicBezTo>
                    <a:pt x="91" y="235"/>
                    <a:pt x="91" y="235"/>
                    <a:pt x="91" y="235"/>
                  </a:cubicBezTo>
                  <a:cubicBezTo>
                    <a:pt x="93" y="230"/>
                    <a:pt x="93" y="230"/>
                    <a:pt x="93" y="230"/>
                  </a:cubicBezTo>
                  <a:cubicBezTo>
                    <a:pt x="95" y="230"/>
                    <a:pt x="95" y="230"/>
                    <a:pt x="95" y="230"/>
                  </a:cubicBezTo>
                  <a:cubicBezTo>
                    <a:pt x="99" y="228"/>
                    <a:pt x="99" y="228"/>
                    <a:pt x="99" y="228"/>
                  </a:cubicBezTo>
                  <a:cubicBezTo>
                    <a:pt x="104" y="231"/>
                    <a:pt x="104" y="231"/>
                    <a:pt x="104" y="231"/>
                  </a:cubicBezTo>
                  <a:cubicBezTo>
                    <a:pt x="104" y="231"/>
                    <a:pt x="108" y="240"/>
                    <a:pt x="110" y="242"/>
                  </a:cubicBezTo>
                  <a:cubicBezTo>
                    <a:pt x="112" y="243"/>
                    <a:pt x="111" y="247"/>
                    <a:pt x="112" y="247"/>
                  </a:cubicBezTo>
                  <a:cubicBezTo>
                    <a:pt x="113" y="248"/>
                    <a:pt x="118" y="243"/>
                    <a:pt x="119" y="244"/>
                  </a:cubicBezTo>
                  <a:cubicBezTo>
                    <a:pt x="120" y="245"/>
                    <a:pt x="122" y="252"/>
                    <a:pt x="122" y="252"/>
                  </a:cubicBezTo>
                  <a:cubicBezTo>
                    <a:pt x="124" y="266"/>
                    <a:pt x="124" y="266"/>
                    <a:pt x="124" y="266"/>
                  </a:cubicBezTo>
                  <a:cubicBezTo>
                    <a:pt x="132" y="278"/>
                    <a:pt x="132" y="278"/>
                    <a:pt x="132" y="278"/>
                  </a:cubicBezTo>
                  <a:cubicBezTo>
                    <a:pt x="131" y="279"/>
                    <a:pt x="131" y="279"/>
                    <a:pt x="131" y="279"/>
                  </a:cubicBezTo>
                  <a:cubicBezTo>
                    <a:pt x="126" y="276"/>
                    <a:pt x="126" y="276"/>
                    <a:pt x="126" y="276"/>
                  </a:cubicBezTo>
                  <a:cubicBezTo>
                    <a:pt x="123" y="273"/>
                    <a:pt x="123" y="273"/>
                    <a:pt x="123" y="273"/>
                  </a:cubicBezTo>
                  <a:cubicBezTo>
                    <a:pt x="121" y="276"/>
                    <a:pt x="121" y="276"/>
                    <a:pt x="121" y="276"/>
                  </a:cubicBezTo>
                  <a:cubicBezTo>
                    <a:pt x="128" y="284"/>
                    <a:pt x="128" y="284"/>
                    <a:pt x="128" y="284"/>
                  </a:cubicBezTo>
                  <a:cubicBezTo>
                    <a:pt x="136" y="290"/>
                    <a:pt x="136" y="290"/>
                    <a:pt x="136" y="290"/>
                  </a:cubicBezTo>
                  <a:cubicBezTo>
                    <a:pt x="142" y="299"/>
                    <a:pt x="142" y="299"/>
                    <a:pt x="142" y="299"/>
                  </a:cubicBezTo>
                  <a:cubicBezTo>
                    <a:pt x="153" y="304"/>
                    <a:pt x="153" y="304"/>
                    <a:pt x="153" y="304"/>
                  </a:cubicBezTo>
                  <a:cubicBezTo>
                    <a:pt x="152" y="295"/>
                    <a:pt x="152" y="295"/>
                    <a:pt x="152" y="295"/>
                  </a:cubicBezTo>
                  <a:cubicBezTo>
                    <a:pt x="144" y="288"/>
                    <a:pt x="144" y="288"/>
                    <a:pt x="144" y="288"/>
                  </a:cubicBezTo>
                  <a:cubicBezTo>
                    <a:pt x="133" y="282"/>
                    <a:pt x="133" y="282"/>
                    <a:pt x="133" y="282"/>
                  </a:cubicBezTo>
                  <a:cubicBezTo>
                    <a:pt x="135" y="280"/>
                    <a:pt x="135" y="280"/>
                    <a:pt x="135" y="280"/>
                  </a:cubicBezTo>
                  <a:cubicBezTo>
                    <a:pt x="138" y="282"/>
                    <a:pt x="138" y="282"/>
                    <a:pt x="138" y="282"/>
                  </a:cubicBezTo>
                  <a:cubicBezTo>
                    <a:pt x="144" y="287"/>
                    <a:pt x="144" y="287"/>
                    <a:pt x="144" y="287"/>
                  </a:cubicBezTo>
                  <a:cubicBezTo>
                    <a:pt x="147" y="288"/>
                    <a:pt x="147" y="288"/>
                    <a:pt x="147" y="288"/>
                  </a:cubicBezTo>
                  <a:cubicBezTo>
                    <a:pt x="144" y="281"/>
                    <a:pt x="144" y="281"/>
                    <a:pt x="144" y="281"/>
                  </a:cubicBezTo>
                  <a:cubicBezTo>
                    <a:pt x="141" y="276"/>
                    <a:pt x="141" y="276"/>
                    <a:pt x="141" y="276"/>
                  </a:cubicBezTo>
                  <a:cubicBezTo>
                    <a:pt x="135" y="270"/>
                    <a:pt x="135" y="270"/>
                    <a:pt x="135" y="270"/>
                  </a:cubicBezTo>
                  <a:cubicBezTo>
                    <a:pt x="130" y="268"/>
                    <a:pt x="130" y="268"/>
                    <a:pt x="130" y="268"/>
                  </a:cubicBezTo>
                  <a:cubicBezTo>
                    <a:pt x="130" y="268"/>
                    <a:pt x="127" y="265"/>
                    <a:pt x="127" y="263"/>
                  </a:cubicBezTo>
                  <a:cubicBezTo>
                    <a:pt x="127" y="262"/>
                    <a:pt x="129" y="256"/>
                    <a:pt x="129" y="256"/>
                  </a:cubicBezTo>
                  <a:cubicBezTo>
                    <a:pt x="130" y="251"/>
                    <a:pt x="130" y="251"/>
                    <a:pt x="130" y="251"/>
                  </a:cubicBezTo>
                  <a:cubicBezTo>
                    <a:pt x="135" y="258"/>
                    <a:pt x="135" y="258"/>
                    <a:pt x="135" y="258"/>
                  </a:cubicBezTo>
                  <a:cubicBezTo>
                    <a:pt x="142" y="261"/>
                    <a:pt x="142" y="261"/>
                    <a:pt x="142" y="261"/>
                  </a:cubicBezTo>
                  <a:cubicBezTo>
                    <a:pt x="148" y="255"/>
                    <a:pt x="148" y="255"/>
                    <a:pt x="148" y="255"/>
                  </a:cubicBezTo>
                  <a:cubicBezTo>
                    <a:pt x="150" y="250"/>
                    <a:pt x="150" y="250"/>
                    <a:pt x="150" y="250"/>
                  </a:cubicBezTo>
                  <a:cubicBezTo>
                    <a:pt x="152" y="243"/>
                    <a:pt x="152" y="243"/>
                    <a:pt x="152" y="243"/>
                  </a:cubicBezTo>
                  <a:cubicBezTo>
                    <a:pt x="152" y="243"/>
                    <a:pt x="149" y="241"/>
                    <a:pt x="148" y="240"/>
                  </a:cubicBezTo>
                  <a:cubicBezTo>
                    <a:pt x="147" y="239"/>
                    <a:pt x="142" y="233"/>
                    <a:pt x="142" y="233"/>
                  </a:cubicBezTo>
                  <a:cubicBezTo>
                    <a:pt x="148" y="230"/>
                    <a:pt x="148" y="230"/>
                    <a:pt x="148" y="230"/>
                  </a:cubicBezTo>
                  <a:cubicBezTo>
                    <a:pt x="152" y="229"/>
                    <a:pt x="152" y="229"/>
                    <a:pt x="152" y="229"/>
                  </a:cubicBezTo>
                  <a:cubicBezTo>
                    <a:pt x="155" y="231"/>
                    <a:pt x="155" y="231"/>
                    <a:pt x="155" y="231"/>
                  </a:cubicBezTo>
                  <a:cubicBezTo>
                    <a:pt x="156" y="234"/>
                    <a:pt x="156" y="234"/>
                    <a:pt x="156" y="234"/>
                  </a:cubicBezTo>
                  <a:cubicBezTo>
                    <a:pt x="161" y="230"/>
                    <a:pt x="161" y="230"/>
                    <a:pt x="161" y="230"/>
                  </a:cubicBezTo>
                  <a:cubicBezTo>
                    <a:pt x="164" y="225"/>
                    <a:pt x="164" y="225"/>
                    <a:pt x="164" y="225"/>
                  </a:cubicBezTo>
                  <a:cubicBezTo>
                    <a:pt x="167" y="223"/>
                    <a:pt x="167" y="223"/>
                    <a:pt x="167" y="223"/>
                  </a:cubicBezTo>
                  <a:cubicBezTo>
                    <a:pt x="170" y="223"/>
                    <a:pt x="170" y="223"/>
                    <a:pt x="170" y="223"/>
                  </a:cubicBezTo>
                  <a:cubicBezTo>
                    <a:pt x="178" y="219"/>
                    <a:pt x="178" y="219"/>
                    <a:pt x="178" y="219"/>
                  </a:cubicBezTo>
                  <a:cubicBezTo>
                    <a:pt x="178" y="216"/>
                    <a:pt x="178" y="216"/>
                    <a:pt x="178" y="216"/>
                  </a:cubicBezTo>
                  <a:cubicBezTo>
                    <a:pt x="182" y="213"/>
                    <a:pt x="182" y="213"/>
                    <a:pt x="182" y="213"/>
                  </a:cubicBezTo>
                  <a:cubicBezTo>
                    <a:pt x="187" y="210"/>
                    <a:pt x="187" y="210"/>
                    <a:pt x="187" y="210"/>
                  </a:cubicBezTo>
                  <a:cubicBezTo>
                    <a:pt x="187" y="210"/>
                    <a:pt x="188" y="208"/>
                    <a:pt x="188" y="205"/>
                  </a:cubicBezTo>
                  <a:cubicBezTo>
                    <a:pt x="188" y="202"/>
                    <a:pt x="188" y="198"/>
                    <a:pt x="188" y="198"/>
                  </a:cubicBezTo>
                  <a:cubicBezTo>
                    <a:pt x="188" y="198"/>
                    <a:pt x="188" y="195"/>
                    <a:pt x="189" y="194"/>
                  </a:cubicBezTo>
                  <a:cubicBezTo>
                    <a:pt x="190" y="193"/>
                    <a:pt x="190" y="190"/>
                    <a:pt x="190" y="189"/>
                  </a:cubicBezTo>
                  <a:cubicBezTo>
                    <a:pt x="190" y="189"/>
                    <a:pt x="187" y="185"/>
                    <a:pt x="187" y="185"/>
                  </a:cubicBezTo>
                  <a:cubicBezTo>
                    <a:pt x="186" y="181"/>
                    <a:pt x="186" y="181"/>
                    <a:pt x="186" y="181"/>
                  </a:cubicBezTo>
                  <a:cubicBezTo>
                    <a:pt x="186" y="181"/>
                    <a:pt x="188" y="180"/>
                    <a:pt x="186" y="179"/>
                  </a:cubicBezTo>
                  <a:cubicBezTo>
                    <a:pt x="185" y="177"/>
                    <a:pt x="179" y="174"/>
                    <a:pt x="179" y="174"/>
                  </a:cubicBezTo>
                  <a:cubicBezTo>
                    <a:pt x="181" y="169"/>
                    <a:pt x="181" y="169"/>
                    <a:pt x="181" y="169"/>
                  </a:cubicBezTo>
                  <a:cubicBezTo>
                    <a:pt x="182" y="168"/>
                    <a:pt x="182" y="168"/>
                    <a:pt x="182" y="168"/>
                  </a:cubicBezTo>
                  <a:cubicBezTo>
                    <a:pt x="187" y="167"/>
                    <a:pt x="187" y="167"/>
                    <a:pt x="187" y="167"/>
                  </a:cubicBezTo>
                  <a:cubicBezTo>
                    <a:pt x="187" y="167"/>
                    <a:pt x="191" y="170"/>
                    <a:pt x="191" y="170"/>
                  </a:cubicBezTo>
                  <a:cubicBezTo>
                    <a:pt x="191" y="171"/>
                    <a:pt x="194" y="175"/>
                    <a:pt x="195" y="174"/>
                  </a:cubicBezTo>
                  <a:cubicBezTo>
                    <a:pt x="195" y="173"/>
                    <a:pt x="200" y="168"/>
                    <a:pt x="200" y="168"/>
                  </a:cubicBezTo>
                  <a:cubicBezTo>
                    <a:pt x="205" y="173"/>
                    <a:pt x="205" y="173"/>
                    <a:pt x="205" y="173"/>
                  </a:cubicBezTo>
                  <a:cubicBezTo>
                    <a:pt x="205" y="173"/>
                    <a:pt x="206" y="172"/>
                    <a:pt x="205" y="177"/>
                  </a:cubicBezTo>
                  <a:cubicBezTo>
                    <a:pt x="205" y="181"/>
                    <a:pt x="205" y="183"/>
                    <a:pt x="205" y="183"/>
                  </a:cubicBezTo>
                  <a:cubicBezTo>
                    <a:pt x="205" y="183"/>
                    <a:pt x="216" y="181"/>
                    <a:pt x="217" y="179"/>
                  </a:cubicBezTo>
                  <a:cubicBezTo>
                    <a:pt x="217" y="177"/>
                    <a:pt x="219" y="165"/>
                    <a:pt x="219" y="165"/>
                  </a:cubicBezTo>
                  <a:cubicBezTo>
                    <a:pt x="216" y="160"/>
                    <a:pt x="216" y="160"/>
                    <a:pt x="216" y="160"/>
                  </a:cubicBezTo>
                  <a:cubicBezTo>
                    <a:pt x="227" y="149"/>
                    <a:pt x="227" y="149"/>
                    <a:pt x="227" y="149"/>
                  </a:cubicBezTo>
                  <a:cubicBezTo>
                    <a:pt x="234" y="146"/>
                    <a:pt x="234" y="146"/>
                    <a:pt x="234" y="146"/>
                  </a:cubicBezTo>
                  <a:cubicBezTo>
                    <a:pt x="234" y="146"/>
                    <a:pt x="236" y="152"/>
                    <a:pt x="239" y="147"/>
                  </a:cubicBezTo>
                  <a:cubicBezTo>
                    <a:pt x="243" y="141"/>
                    <a:pt x="246" y="131"/>
                    <a:pt x="248" y="127"/>
                  </a:cubicBezTo>
                  <a:cubicBezTo>
                    <a:pt x="250" y="123"/>
                    <a:pt x="257" y="115"/>
                    <a:pt x="257" y="114"/>
                  </a:cubicBezTo>
                  <a:cubicBezTo>
                    <a:pt x="257" y="114"/>
                    <a:pt x="257" y="112"/>
                    <a:pt x="258" y="111"/>
                  </a:cubicBezTo>
                  <a:cubicBezTo>
                    <a:pt x="258" y="113"/>
                    <a:pt x="259" y="116"/>
                    <a:pt x="259" y="117"/>
                  </a:cubicBezTo>
                  <a:cubicBezTo>
                    <a:pt x="259" y="118"/>
                    <a:pt x="258" y="126"/>
                    <a:pt x="258" y="126"/>
                  </a:cubicBezTo>
                  <a:cubicBezTo>
                    <a:pt x="258" y="126"/>
                    <a:pt x="258" y="132"/>
                    <a:pt x="258" y="132"/>
                  </a:cubicBezTo>
                  <a:cubicBezTo>
                    <a:pt x="258" y="133"/>
                    <a:pt x="256" y="138"/>
                    <a:pt x="256" y="138"/>
                  </a:cubicBezTo>
                  <a:cubicBezTo>
                    <a:pt x="256" y="138"/>
                    <a:pt x="261" y="139"/>
                    <a:pt x="261" y="139"/>
                  </a:cubicBezTo>
                  <a:cubicBezTo>
                    <a:pt x="262" y="139"/>
                    <a:pt x="269" y="142"/>
                    <a:pt x="267" y="138"/>
                  </a:cubicBezTo>
                  <a:cubicBezTo>
                    <a:pt x="265" y="135"/>
                    <a:pt x="264" y="133"/>
                    <a:pt x="264" y="133"/>
                  </a:cubicBezTo>
                  <a:cubicBezTo>
                    <a:pt x="264" y="133"/>
                    <a:pt x="260" y="131"/>
                    <a:pt x="261" y="129"/>
                  </a:cubicBezTo>
                  <a:cubicBezTo>
                    <a:pt x="262" y="127"/>
                    <a:pt x="263" y="126"/>
                    <a:pt x="263" y="124"/>
                  </a:cubicBezTo>
                  <a:cubicBezTo>
                    <a:pt x="263" y="121"/>
                    <a:pt x="264" y="122"/>
                    <a:pt x="263" y="120"/>
                  </a:cubicBezTo>
                  <a:cubicBezTo>
                    <a:pt x="262" y="118"/>
                    <a:pt x="261" y="119"/>
                    <a:pt x="261" y="115"/>
                  </a:cubicBezTo>
                  <a:cubicBezTo>
                    <a:pt x="260" y="111"/>
                    <a:pt x="261" y="109"/>
                    <a:pt x="261" y="109"/>
                  </a:cubicBezTo>
                  <a:cubicBezTo>
                    <a:pt x="261" y="106"/>
                    <a:pt x="261" y="106"/>
                    <a:pt x="261" y="106"/>
                  </a:cubicBezTo>
                  <a:cubicBezTo>
                    <a:pt x="258" y="107"/>
                    <a:pt x="258" y="107"/>
                    <a:pt x="258" y="107"/>
                  </a:cubicBezTo>
                  <a:cubicBezTo>
                    <a:pt x="248" y="103"/>
                    <a:pt x="248" y="103"/>
                    <a:pt x="248" y="103"/>
                  </a:cubicBezTo>
                  <a:cubicBezTo>
                    <a:pt x="248" y="103"/>
                    <a:pt x="235" y="107"/>
                    <a:pt x="237" y="106"/>
                  </a:cubicBezTo>
                  <a:cubicBezTo>
                    <a:pt x="238" y="106"/>
                    <a:pt x="248" y="97"/>
                    <a:pt x="248" y="97"/>
                  </a:cubicBezTo>
                  <a:cubicBezTo>
                    <a:pt x="248" y="97"/>
                    <a:pt x="256" y="89"/>
                    <a:pt x="257" y="89"/>
                  </a:cubicBezTo>
                  <a:cubicBezTo>
                    <a:pt x="257" y="88"/>
                    <a:pt x="261" y="87"/>
                    <a:pt x="262" y="87"/>
                  </a:cubicBezTo>
                  <a:cubicBezTo>
                    <a:pt x="264" y="87"/>
                    <a:pt x="273" y="88"/>
                    <a:pt x="273" y="88"/>
                  </a:cubicBezTo>
                  <a:cubicBezTo>
                    <a:pt x="276" y="88"/>
                    <a:pt x="276" y="88"/>
                    <a:pt x="276" y="88"/>
                  </a:cubicBezTo>
                  <a:cubicBezTo>
                    <a:pt x="286" y="90"/>
                    <a:pt x="286" y="90"/>
                    <a:pt x="286" y="90"/>
                  </a:cubicBezTo>
                  <a:cubicBezTo>
                    <a:pt x="291" y="87"/>
                    <a:pt x="291" y="87"/>
                    <a:pt x="291" y="87"/>
                  </a:cubicBezTo>
                  <a:cubicBezTo>
                    <a:pt x="291" y="87"/>
                    <a:pt x="294" y="85"/>
                    <a:pt x="294" y="84"/>
                  </a:cubicBezTo>
                  <a:cubicBezTo>
                    <a:pt x="294" y="83"/>
                    <a:pt x="296" y="81"/>
                    <a:pt x="297" y="80"/>
                  </a:cubicBezTo>
                  <a:cubicBezTo>
                    <a:pt x="298" y="79"/>
                    <a:pt x="308" y="76"/>
                    <a:pt x="308" y="76"/>
                  </a:cubicBezTo>
                  <a:cubicBezTo>
                    <a:pt x="309" y="82"/>
                    <a:pt x="309" y="82"/>
                    <a:pt x="309" y="82"/>
                  </a:cubicBezTo>
                  <a:cubicBezTo>
                    <a:pt x="305" y="89"/>
                    <a:pt x="305" y="89"/>
                    <a:pt x="305" y="89"/>
                  </a:cubicBezTo>
                  <a:cubicBezTo>
                    <a:pt x="302" y="92"/>
                    <a:pt x="302" y="92"/>
                    <a:pt x="302" y="92"/>
                  </a:cubicBezTo>
                  <a:cubicBezTo>
                    <a:pt x="302" y="92"/>
                    <a:pt x="292" y="99"/>
                    <a:pt x="292" y="100"/>
                  </a:cubicBezTo>
                  <a:cubicBezTo>
                    <a:pt x="293" y="102"/>
                    <a:pt x="300" y="108"/>
                    <a:pt x="300" y="108"/>
                  </a:cubicBezTo>
                  <a:cubicBezTo>
                    <a:pt x="300" y="108"/>
                    <a:pt x="300" y="116"/>
                    <a:pt x="302" y="119"/>
                  </a:cubicBezTo>
                  <a:cubicBezTo>
                    <a:pt x="304" y="121"/>
                    <a:pt x="309" y="124"/>
                    <a:pt x="309" y="124"/>
                  </a:cubicBezTo>
                  <a:cubicBezTo>
                    <a:pt x="317" y="101"/>
                    <a:pt x="317" y="101"/>
                    <a:pt x="317" y="101"/>
                  </a:cubicBezTo>
                  <a:cubicBezTo>
                    <a:pt x="317" y="101"/>
                    <a:pt x="315" y="91"/>
                    <a:pt x="315" y="91"/>
                  </a:cubicBezTo>
                  <a:cubicBezTo>
                    <a:pt x="315" y="90"/>
                    <a:pt x="325" y="82"/>
                    <a:pt x="325" y="82"/>
                  </a:cubicBezTo>
                  <a:cubicBezTo>
                    <a:pt x="341" y="78"/>
                    <a:pt x="341" y="78"/>
                    <a:pt x="341" y="78"/>
                  </a:cubicBezTo>
                  <a:cubicBezTo>
                    <a:pt x="343" y="74"/>
                    <a:pt x="343" y="74"/>
                    <a:pt x="343" y="74"/>
                  </a:cubicBezTo>
                  <a:cubicBezTo>
                    <a:pt x="341" y="68"/>
                    <a:pt x="341" y="68"/>
                    <a:pt x="341" y="68"/>
                  </a:cubicBezTo>
                  <a:cubicBezTo>
                    <a:pt x="334" y="63"/>
                    <a:pt x="334" y="63"/>
                    <a:pt x="334" y="63"/>
                  </a:cubicBezTo>
                  <a:cubicBezTo>
                    <a:pt x="339" y="61"/>
                    <a:pt x="339" y="61"/>
                    <a:pt x="339" y="61"/>
                  </a:cubicBezTo>
                  <a:cubicBezTo>
                    <a:pt x="339" y="61"/>
                    <a:pt x="344" y="61"/>
                    <a:pt x="344" y="62"/>
                  </a:cubicBezTo>
                  <a:cubicBezTo>
                    <a:pt x="344" y="62"/>
                    <a:pt x="351" y="66"/>
                    <a:pt x="351" y="66"/>
                  </a:cubicBezTo>
                  <a:cubicBezTo>
                    <a:pt x="351" y="66"/>
                    <a:pt x="354" y="67"/>
                    <a:pt x="354" y="66"/>
                  </a:cubicBezTo>
                  <a:cubicBezTo>
                    <a:pt x="354" y="65"/>
                    <a:pt x="354" y="59"/>
                    <a:pt x="354" y="59"/>
                  </a:cubicBezTo>
                  <a:cubicBezTo>
                    <a:pt x="350" y="55"/>
                    <a:pt x="350" y="55"/>
                    <a:pt x="350" y="55"/>
                  </a:cubicBezTo>
                  <a:lnTo>
                    <a:pt x="338" y="52"/>
                  </a:lnTo>
                  <a:close/>
                  <a:moveTo>
                    <a:pt x="406" y="101"/>
                  </a:moveTo>
                  <a:cubicBezTo>
                    <a:pt x="406" y="101"/>
                    <a:pt x="399" y="86"/>
                    <a:pt x="388" y="73"/>
                  </a:cubicBezTo>
                  <a:cubicBezTo>
                    <a:pt x="377" y="59"/>
                    <a:pt x="360" y="43"/>
                    <a:pt x="360" y="43"/>
                  </a:cubicBezTo>
                  <a:cubicBezTo>
                    <a:pt x="359" y="42"/>
                    <a:pt x="359" y="42"/>
                    <a:pt x="359" y="42"/>
                  </a:cubicBezTo>
                  <a:cubicBezTo>
                    <a:pt x="357" y="42"/>
                    <a:pt x="357" y="42"/>
                    <a:pt x="357" y="42"/>
                  </a:cubicBezTo>
                  <a:cubicBezTo>
                    <a:pt x="354" y="38"/>
                    <a:pt x="354" y="38"/>
                    <a:pt x="354" y="38"/>
                  </a:cubicBezTo>
                  <a:cubicBezTo>
                    <a:pt x="350" y="38"/>
                    <a:pt x="350" y="38"/>
                    <a:pt x="350" y="38"/>
                  </a:cubicBezTo>
                  <a:cubicBezTo>
                    <a:pt x="351" y="41"/>
                    <a:pt x="351" y="41"/>
                    <a:pt x="351" y="41"/>
                  </a:cubicBezTo>
                  <a:cubicBezTo>
                    <a:pt x="353" y="44"/>
                    <a:pt x="353" y="44"/>
                    <a:pt x="353" y="44"/>
                  </a:cubicBezTo>
                  <a:cubicBezTo>
                    <a:pt x="352" y="44"/>
                    <a:pt x="352" y="44"/>
                    <a:pt x="352" y="44"/>
                  </a:cubicBezTo>
                  <a:cubicBezTo>
                    <a:pt x="349" y="46"/>
                    <a:pt x="349" y="46"/>
                    <a:pt x="349" y="46"/>
                  </a:cubicBezTo>
                  <a:cubicBezTo>
                    <a:pt x="349" y="47"/>
                    <a:pt x="349" y="47"/>
                    <a:pt x="349" y="47"/>
                  </a:cubicBezTo>
                  <a:cubicBezTo>
                    <a:pt x="353" y="50"/>
                    <a:pt x="353" y="50"/>
                    <a:pt x="353" y="50"/>
                  </a:cubicBezTo>
                  <a:cubicBezTo>
                    <a:pt x="356" y="52"/>
                    <a:pt x="356" y="52"/>
                    <a:pt x="356" y="52"/>
                  </a:cubicBezTo>
                  <a:cubicBezTo>
                    <a:pt x="361" y="55"/>
                    <a:pt x="361" y="55"/>
                    <a:pt x="361" y="55"/>
                  </a:cubicBezTo>
                  <a:cubicBezTo>
                    <a:pt x="364" y="57"/>
                    <a:pt x="364" y="57"/>
                    <a:pt x="364" y="57"/>
                  </a:cubicBezTo>
                  <a:cubicBezTo>
                    <a:pt x="366" y="60"/>
                    <a:pt x="366" y="60"/>
                    <a:pt x="366" y="60"/>
                  </a:cubicBezTo>
                  <a:cubicBezTo>
                    <a:pt x="368" y="62"/>
                    <a:pt x="368" y="62"/>
                    <a:pt x="368" y="62"/>
                  </a:cubicBezTo>
                  <a:cubicBezTo>
                    <a:pt x="365" y="61"/>
                    <a:pt x="365" y="61"/>
                    <a:pt x="365" y="61"/>
                  </a:cubicBezTo>
                  <a:cubicBezTo>
                    <a:pt x="364" y="59"/>
                    <a:pt x="364" y="59"/>
                    <a:pt x="364" y="59"/>
                  </a:cubicBezTo>
                  <a:cubicBezTo>
                    <a:pt x="361" y="61"/>
                    <a:pt x="361" y="61"/>
                    <a:pt x="361" y="61"/>
                  </a:cubicBezTo>
                  <a:cubicBezTo>
                    <a:pt x="363" y="65"/>
                    <a:pt x="363" y="65"/>
                    <a:pt x="363" y="65"/>
                  </a:cubicBezTo>
                  <a:cubicBezTo>
                    <a:pt x="363" y="65"/>
                    <a:pt x="367" y="69"/>
                    <a:pt x="368" y="70"/>
                  </a:cubicBezTo>
                  <a:cubicBezTo>
                    <a:pt x="369" y="71"/>
                    <a:pt x="370" y="72"/>
                    <a:pt x="370" y="72"/>
                  </a:cubicBezTo>
                  <a:cubicBezTo>
                    <a:pt x="370" y="72"/>
                    <a:pt x="372" y="70"/>
                    <a:pt x="373" y="70"/>
                  </a:cubicBezTo>
                  <a:cubicBezTo>
                    <a:pt x="374" y="69"/>
                    <a:pt x="375" y="71"/>
                    <a:pt x="375" y="71"/>
                  </a:cubicBezTo>
                  <a:cubicBezTo>
                    <a:pt x="377" y="72"/>
                    <a:pt x="377" y="72"/>
                    <a:pt x="377" y="72"/>
                  </a:cubicBezTo>
                  <a:cubicBezTo>
                    <a:pt x="376" y="73"/>
                    <a:pt x="376" y="73"/>
                    <a:pt x="376" y="73"/>
                  </a:cubicBezTo>
                  <a:cubicBezTo>
                    <a:pt x="376" y="73"/>
                    <a:pt x="377" y="76"/>
                    <a:pt x="377" y="77"/>
                  </a:cubicBezTo>
                  <a:cubicBezTo>
                    <a:pt x="377" y="78"/>
                    <a:pt x="375" y="80"/>
                    <a:pt x="375" y="81"/>
                  </a:cubicBezTo>
                  <a:cubicBezTo>
                    <a:pt x="375" y="82"/>
                    <a:pt x="376" y="84"/>
                    <a:pt x="376" y="85"/>
                  </a:cubicBezTo>
                  <a:cubicBezTo>
                    <a:pt x="376" y="86"/>
                    <a:pt x="380" y="89"/>
                    <a:pt x="380" y="89"/>
                  </a:cubicBezTo>
                  <a:cubicBezTo>
                    <a:pt x="380" y="89"/>
                    <a:pt x="383" y="91"/>
                    <a:pt x="383" y="92"/>
                  </a:cubicBezTo>
                  <a:cubicBezTo>
                    <a:pt x="383" y="93"/>
                    <a:pt x="384" y="96"/>
                    <a:pt x="384" y="96"/>
                  </a:cubicBezTo>
                  <a:cubicBezTo>
                    <a:pt x="389" y="98"/>
                    <a:pt x="389" y="98"/>
                    <a:pt x="389" y="98"/>
                  </a:cubicBezTo>
                  <a:cubicBezTo>
                    <a:pt x="393" y="102"/>
                    <a:pt x="393" y="102"/>
                    <a:pt x="393" y="102"/>
                  </a:cubicBezTo>
                  <a:cubicBezTo>
                    <a:pt x="394" y="100"/>
                    <a:pt x="394" y="100"/>
                    <a:pt x="394" y="100"/>
                  </a:cubicBezTo>
                  <a:cubicBezTo>
                    <a:pt x="396" y="101"/>
                    <a:pt x="396" y="101"/>
                    <a:pt x="396" y="101"/>
                  </a:cubicBezTo>
                  <a:cubicBezTo>
                    <a:pt x="397" y="104"/>
                    <a:pt x="397" y="104"/>
                    <a:pt x="397" y="104"/>
                  </a:cubicBezTo>
                  <a:cubicBezTo>
                    <a:pt x="396" y="108"/>
                    <a:pt x="396" y="108"/>
                    <a:pt x="396" y="108"/>
                  </a:cubicBezTo>
                  <a:cubicBezTo>
                    <a:pt x="395" y="114"/>
                    <a:pt x="395" y="114"/>
                    <a:pt x="395" y="114"/>
                  </a:cubicBezTo>
                  <a:cubicBezTo>
                    <a:pt x="395" y="117"/>
                    <a:pt x="395" y="117"/>
                    <a:pt x="395" y="117"/>
                  </a:cubicBezTo>
                  <a:cubicBezTo>
                    <a:pt x="395" y="117"/>
                    <a:pt x="398" y="114"/>
                    <a:pt x="398" y="113"/>
                  </a:cubicBezTo>
                  <a:cubicBezTo>
                    <a:pt x="398" y="113"/>
                    <a:pt x="399" y="108"/>
                    <a:pt x="399" y="107"/>
                  </a:cubicBezTo>
                  <a:cubicBezTo>
                    <a:pt x="399" y="106"/>
                    <a:pt x="399" y="102"/>
                    <a:pt x="399" y="102"/>
                  </a:cubicBezTo>
                  <a:cubicBezTo>
                    <a:pt x="398" y="99"/>
                    <a:pt x="398" y="99"/>
                    <a:pt x="398" y="99"/>
                  </a:cubicBezTo>
                  <a:cubicBezTo>
                    <a:pt x="398" y="99"/>
                    <a:pt x="395" y="97"/>
                    <a:pt x="395" y="97"/>
                  </a:cubicBezTo>
                  <a:cubicBezTo>
                    <a:pt x="395" y="96"/>
                    <a:pt x="394" y="94"/>
                    <a:pt x="394" y="93"/>
                  </a:cubicBezTo>
                  <a:cubicBezTo>
                    <a:pt x="394" y="92"/>
                    <a:pt x="397" y="89"/>
                    <a:pt x="397" y="89"/>
                  </a:cubicBezTo>
                  <a:cubicBezTo>
                    <a:pt x="398" y="93"/>
                    <a:pt x="398" y="93"/>
                    <a:pt x="398" y="93"/>
                  </a:cubicBezTo>
                  <a:cubicBezTo>
                    <a:pt x="401" y="97"/>
                    <a:pt x="401" y="97"/>
                    <a:pt x="401" y="97"/>
                  </a:cubicBezTo>
                  <a:cubicBezTo>
                    <a:pt x="401" y="96"/>
                    <a:pt x="401" y="95"/>
                    <a:pt x="401" y="94"/>
                  </a:cubicBezTo>
                  <a:cubicBezTo>
                    <a:pt x="401" y="94"/>
                    <a:pt x="406" y="101"/>
                    <a:pt x="406" y="101"/>
                  </a:cubicBezTo>
                  <a:close/>
                  <a:moveTo>
                    <a:pt x="402" y="99"/>
                  </a:moveTo>
                  <a:cubicBezTo>
                    <a:pt x="404" y="101"/>
                    <a:pt x="404" y="101"/>
                    <a:pt x="404" y="101"/>
                  </a:cubicBezTo>
                  <a:cubicBezTo>
                    <a:pt x="401" y="97"/>
                    <a:pt x="401" y="97"/>
                    <a:pt x="401" y="97"/>
                  </a:cubicBezTo>
                  <a:cubicBezTo>
                    <a:pt x="401" y="98"/>
                    <a:pt x="402" y="99"/>
                    <a:pt x="402" y="99"/>
                  </a:cubicBezTo>
                  <a:close/>
                  <a:moveTo>
                    <a:pt x="250" y="171"/>
                  </a:moveTo>
                  <a:cubicBezTo>
                    <a:pt x="248" y="172"/>
                    <a:pt x="245" y="173"/>
                    <a:pt x="245" y="173"/>
                  </a:cubicBezTo>
                  <a:cubicBezTo>
                    <a:pt x="245" y="173"/>
                    <a:pt x="242" y="173"/>
                    <a:pt x="242" y="174"/>
                  </a:cubicBezTo>
                  <a:cubicBezTo>
                    <a:pt x="241" y="175"/>
                    <a:pt x="241" y="175"/>
                    <a:pt x="238" y="176"/>
                  </a:cubicBezTo>
                  <a:cubicBezTo>
                    <a:pt x="236" y="178"/>
                    <a:pt x="237" y="176"/>
                    <a:pt x="236" y="178"/>
                  </a:cubicBezTo>
                  <a:cubicBezTo>
                    <a:pt x="235" y="180"/>
                    <a:pt x="236" y="181"/>
                    <a:pt x="233" y="181"/>
                  </a:cubicBezTo>
                  <a:cubicBezTo>
                    <a:pt x="231" y="181"/>
                    <a:pt x="229" y="181"/>
                    <a:pt x="227" y="181"/>
                  </a:cubicBezTo>
                  <a:cubicBezTo>
                    <a:pt x="225" y="181"/>
                    <a:pt x="225" y="180"/>
                    <a:pt x="224" y="181"/>
                  </a:cubicBezTo>
                  <a:cubicBezTo>
                    <a:pt x="222" y="183"/>
                    <a:pt x="221" y="183"/>
                    <a:pt x="220" y="184"/>
                  </a:cubicBezTo>
                  <a:cubicBezTo>
                    <a:pt x="220" y="185"/>
                    <a:pt x="220" y="185"/>
                    <a:pt x="221" y="185"/>
                  </a:cubicBezTo>
                  <a:cubicBezTo>
                    <a:pt x="221" y="185"/>
                    <a:pt x="226" y="186"/>
                    <a:pt x="227" y="186"/>
                  </a:cubicBezTo>
                  <a:cubicBezTo>
                    <a:pt x="227" y="188"/>
                    <a:pt x="227" y="188"/>
                    <a:pt x="227" y="188"/>
                  </a:cubicBezTo>
                  <a:cubicBezTo>
                    <a:pt x="229" y="188"/>
                    <a:pt x="229" y="188"/>
                    <a:pt x="229" y="188"/>
                  </a:cubicBezTo>
                  <a:cubicBezTo>
                    <a:pt x="229" y="188"/>
                    <a:pt x="231" y="188"/>
                    <a:pt x="231" y="187"/>
                  </a:cubicBezTo>
                  <a:cubicBezTo>
                    <a:pt x="231" y="186"/>
                    <a:pt x="231" y="186"/>
                    <a:pt x="231" y="186"/>
                  </a:cubicBezTo>
                  <a:cubicBezTo>
                    <a:pt x="228" y="186"/>
                    <a:pt x="228" y="186"/>
                    <a:pt x="228" y="186"/>
                  </a:cubicBezTo>
                  <a:cubicBezTo>
                    <a:pt x="228" y="186"/>
                    <a:pt x="229" y="185"/>
                    <a:pt x="232" y="185"/>
                  </a:cubicBezTo>
                  <a:cubicBezTo>
                    <a:pt x="236" y="184"/>
                    <a:pt x="237" y="183"/>
                    <a:pt x="237" y="183"/>
                  </a:cubicBezTo>
                  <a:cubicBezTo>
                    <a:pt x="234" y="186"/>
                    <a:pt x="234" y="186"/>
                    <a:pt x="234" y="186"/>
                  </a:cubicBezTo>
                  <a:cubicBezTo>
                    <a:pt x="234" y="186"/>
                    <a:pt x="237" y="187"/>
                    <a:pt x="239" y="187"/>
                  </a:cubicBezTo>
                  <a:cubicBezTo>
                    <a:pt x="240" y="186"/>
                    <a:pt x="240" y="186"/>
                    <a:pt x="243" y="184"/>
                  </a:cubicBezTo>
                  <a:cubicBezTo>
                    <a:pt x="246" y="183"/>
                    <a:pt x="246" y="183"/>
                    <a:pt x="247" y="182"/>
                  </a:cubicBezTo>
                  <a:cubicBezTo>
                    <a:pt x="248" y="182"/>
                    <a:pt x="249" y="184"/>
                    <a:pt x="249" y="184"/>
                  </a:cubicBezTo>
                  <a:cubicBezTo>
                    <a:pt x="250" y="184"/>
                    <a:pt x="252" y="184"/>
                    <a:pt x="253" y="182"/>
                  </a:cubicBezTo>
                  <a:cubicBezTo>
                    <a:pt x="254" y="180"/>
                    <a:pt x="254" y="178"/>
                    <a:pt x="254" y="177"/>
                  </a:cubicBezTo>
                  <a:cubicBezTo>
                    <a:pt x="254" y="176"/>
                    <a:pt x="255" y="177"/>
                    <a:pt x="254" y="175"/>
                  </a:cubicBezTo>
                  <a:cubicBezTo>
                    <a:pt x="254" y="174"/>
                    <a:pt x="253" y="174"/>
                    <a:pt x="254" y="173"/>
                  </a:cubicBezTo>
                  <a:cubicBezTo>
                    <a:pt x="255" y="172"/>
                    <a:pt x="256" y="172"/>
                    <a:pt x="256" y="171"/>
                  </a:cubicBezTo>
                  <a:cubicBezTo>
                    <a:pt x="256" y="169"/>
                    <a:pt x="256" y="169"/>
                    <a:pt x="257" y="168"/>
                  </a:cubicBezTo>
                  <a:cubicBezTo>
                    <a:pt x="257" y="166"/>
                    <a:pt x="257" y="166"/>
                    <a:pt x="257" y="164"/>
                  </a:cubicBezTo>
                  <a:cubicBezTo>
                    <a:pt x="257" y="162"/>
                    <a:pt x="257" y="161"/>
                    <a:pt x="256" y="160"/>
                  </a:cubicBezTo>
                  <a:cubicBezTo>
                    <a:pt x="256" y="160"/>
                    <a:pt x="254" y="160"/>
                    <a:pt x="255" y="158"/>
                  </a:cubicBezTo>
                  <a:cubicBezTo>
                    <a:pt x="256" y="157"/>
                    <a:pt x="257" y="156"/>
                    <a:pt x="257" y="156"/>
                  </a:cubicBezTo>
                  <a:cubicBezTo>
                    <a:pt x="257" y="156"/>
                    <a:pt x="260" y="157"/>
                    <a:pt x="260" y="158"/>
                  </a:cubicBezTo>
                  <a:cubicBezTo>
                    <a:pt x="260" y="159"/>
                    <a:pt x="261" y="159"/>
                    <a:pt x="262" y="159"/>
                  </a:cubicBezTo>
                  <a:cubicBezTo>
                    <a:pt x="263" y="159"/>
                    <a:pt x="264" y="158"/>
                    <a:pt x="265" y="157"/>
                  </a:cubicBezTo>
                  <a:cubicBezTo>
                    <a:pt x="266" y="156"/>
                    <a:pt x="268" y="154"/>
                    <a:pt x="269" y="153"/>
                  </a:cubicBezTo>
                  <a:cubicBezTo>
                    <a:pt x="269" y="152"/>
                    <a:pt x="270" y="151"/>
                    <a:pt x="270" y="151"/>
                  </a:cubicBezTo>
                  <a:cubicBezTo>
                    <a:pt x="270" y="150"/>
                    <a:pt x="268" y="151"/>
                    <a:pt x="267" y="149"/>
                  </a:cubicBezTo>
                  <a:cubicBezTo>
                    <a:pt x="266" y="146"/>
                    <a:pt x="266" y="144"/>
                    <a:pt x="265" y="144"/>
                  </a:cubicBezTo>
                  <a:cubicBezTo>
                    <a:pt x="265" y="145"/>
                    <a:pt x="263" y="146"/>
                    <a:pt x="263" y="148"/>
                  </a:cubicBezTo>
                  <a:cubicBezTo>
                    <a:pt x="262" y="149"/>
                    <a:pt x="261" y="150"/>
                    <a:pt x="261" y="150"/>
                  </a:cubicBezTo>
                  <a:cubicBezTo>
                    <a:pt x="259" y="146"/>
                    <a:pt x="259" y="146"/>
                    <a:pt x="259" y="146"/>
                  </a:cubicBezTo>
                  <a:cubicBezTo>
                    <a:pt x="259" y="144"/>
                    <a:pt x="259" y="144"/>
                    <a:pt x="259" y="144"/>
                  </a:cubicBezTo>
                  <a:cubicBezTo>
                    <a:pt x="257" y="143"/>
                    <a:pt x="257" y="143"/>
                    <a:pt x="257" y="143"/>
                  </a:cubicBezTo>
                  <a:cubicBezTo>
                    <a:pt x="258" y="145"/>
                    <a:pt x="256" y="151"/>
                    <a:pt x="256" y="151"/>
                  </a:cubicBezTo>
                  <a:cubicBezTo>
                    <a:pt x="254" y="152"/>
                    <a:pt x="254" y="152"/>
                    <a:pt x="254" y="152"/>
                  </a:cubicBezTo>
                  <a:cubicBezTo>
                    <a:pt x="254" y="152"/>
                    <a:pt x="252" y="155"/>
                    <a:pt x="251" y="155"/>
                  </a:cubicBezTo>
                  <a:cubicBezTo>
                    <a:pt x="251" y="156"/>
                    <a:pt x="251" y="159"/>
                    <a:pt x="251" y="159"/>
                  </a:cubicBezTo>
                  <a:cubicBezTo>
                    <a:pt x="251" y="159"/>
                    <a:pt x="251" y="159"/>
                    <a:pt x="251" y="160"/>
                  </a:cubicBezTo>
                  <a:cubicBezTo>
                    <a:pt x="252" y="161"/>
                    <a:pt x="253" y="165"/>
                    <a:pt x="253" y="168"/>
                  </a:cubicBezTo>
                  <a:cubicBezTo>
                    <a:pt x="252" y="170"/>
                    <a:pt x="252" y="171"/>
                    <a:pt x="250" y="171"/>
                  </a:cubicBezTo>
                  <a:close/>
                  <a:moveTo>
                    <a:pt x="223" y="191"/>
                  </a:moveTo>
                  <a:cubicBezTo>
                    <a:pt x="224" y="189"/>
                    <a:pt x="224" y="189"/>
                    <a:pt x="224" y="189"/>
                  </a:cubicBezTo>
                  <a:cubicBezTo>
                    <a:pt x="224" y="188"/>
                    <a:pt x="224" y="188"/>
                    <a:pt x="224" y="188"/>
                  </a:cubicBezTo>
                  <a:cubicBezTo>
                    <a:pt x="222" y="188"/>
                    <a:pt x="222" y="188"/>
                    <a:pt x="222" y="188"/>
                  </a:cubicBezTo>
                  <a:cubicBezTo>
                    <a:pt x="220" y="188"/>
                    <a:pt x="220" y="188"/>
                    <a:pt x="220" y="188"/>
                  </a:cubicBezTo>
                  <a:cubicBezTo>
                    <a:pt x="222" y="190"/>
                    <a:pt x="222" y="190"/>
                    <a:pt x="222" y="190"/>
                  </a:cubicBezTo>
                  <a:cubicBezTo>
                    <a:pt x="221" y="193"/>
                    <a:pt x="221" y="193"/>
                    <a:pt x="221" y="193"/>
                  </a:cubicBezTo>
                  <a:lnTo>
                    <a:pt x="223" y="191"/>
                  </a:lnTo>
                  <a:close/>
                  <a:moveTo>
                    <a:pt x="187" y="217"/>
                  </a:moveTo>
                  <a:cubicBezTo>
                    <a:pt x="185" y="221"/>
                    <a:pt x="185" y="221"/>
                    <a:pt x="185" y="221"/>
                  </a:cubicBezTo>
                  <a:cubicBezTo>
                    <a:pt x="188" y="224"/>
                    <a:pt x="188" y="224"/>
                    <a:pt x="188" y="224"/>
                  </a:cubicBezTo>
                  <a:cubicBezTo>
                    <a:pt x="188" y="224"/>
                    <a:pt x="192" y="225"/>
                    <a:pt x="192" y="223"/>
                  </a:cubicBezTo>
                  <a:cubicBezTo>
                    <a:pt x="192" y="222"/>
                    <a:pt x="192" y="219"/>
                    <a:pt x="193" y="218"/>
                  </a:cubicBezTo>
                  <a:cubicBezTo>
                    <a:pt x="193" y="217"/>
                    <a:pt x="195" y="213"/>
                    <a:pt x="195" y="213"/>
                  </a:cubicBezTo>
                  <a:cubicBezTo>
                    <a:pt x="195" y="211"/>
                    <a:pt x="195" y="211"/>
                    <a:pt x="195" y="211"/>
                  </a:cubicBezTo>
                  <a:cubicBezTo>
                    <a:pt x="192" y="211"/>
                    <a:pt x="192" y="211"/>
                    <a:pt x="192" y="211"/>
                  </a:cubicBezTo>
                  <a:lnTo>
                    <a:pt x="187" y="217"/>
                  </a:lnTo>
                  <a:close/>
                  <a:moveTo>
                    <a:pt x="196" y="247"/>
                  </a:moveTo>
                  <a:cubicBezTo>
                    <a:pt x="195" y="247"/>
                    <a:pt x="192" y="248"/>
                    <a:pt x="192" y="248"/>
                  </a:cubicBezTo>
                  <a:cubicBezTo>
                    <a:pt x="192" y="245"/>
                    <a:pt x="192" y="245"/>
                    <a:pt x="192" y="245"/>
                  </a:cubicBezTo>
                  <a:cubicBezTo>
                    <a:pt x="192" y="245"/>
                    <a:pt x="194" y="243"/>
                    <a:pt x="194" y="241"/>
                  </a:cubicBezTo>
                  <a:cubicBezTo>
                    <a:pt x="194" y="240"/>
                    <a:pt x="194" y="239"/>
                    <a:pt x="194" y="238"/>
                  </a:cubicBezTo>
                  <a:cubicBezTo>
                    <a:pt x="194" y="237"/>
                    <a:pt x="194" y="232"/>
                    <a:pt x="194" y="232"/>
                  </a:cubicBezTo>
                  <a:cubicBezTo>
                    <a:pt x="192" y="231"/>
                    <a:pt x="192" y="231"/>
                    <a:pt x="192" y="231"/>
                  </a:cubicBezTo>
                  <a:cubicBezTo>
                    <a:pt x="190" y="238"/>
                    <a:pt x="190" y="238"/>
                    <a:pt x="190" y="238"/>
                  </a:cubicBezTo>
                  <a:cubicBezTo>
                    <a:pt x="189" y="243"/>
                    <a:pt x="189" y="243"/>
                    <a:pt x="189" y="243"/>
                  </a:cubicBezTo>
                  <a:cubicBezTo>
                    <a:pt x="186" y="244"/>
                    <a:pt x="186" y="244"/>
                    <a:pt x="186" y="244"/>
                  </a:cubicBezTo>
                  <a:cubicBezTo>
                    <a:pt x="186" y="244"/>
                    <a:pt x="187" y="250"/>
                    <a:pt x="188" y="250"/>
                  </a:cubicBezTo>
                  <a:cubicBezTo>
                    <a:pt x="188" y="251"/>
                    <a:pt x="192" y="253"/>
                    <a:pt x="192" y="253"/>
                  </a:cubicBezTo>
                  <a:cubicBezTo>
                    <a:pt x="196" y="252"/>
                    <a:pt x="196" y="252"/>
                    <a:pt x="196" y="252"/>
                  </a:cubicBezTo>
                  <a:cubicBezTo>
                    <a:pt x="196" y="252"/>
                    <a:pt x="199" y="252"/>
                    <a:pt x="199" y="253"/>
                  </a:cubicBezTo>
                  <a:cubicBezTo>
                    <a:pt x="199" y="254"/>
                    <a:pt x="200" y="257"/>
                    <a:pt x="200" y="255"/>
                  </a:cubicBezTo>
                  <a:cubicBezTo>
                    <a:pt x="200" y="254"/>
                    <a:pt x="200" y="251"/>
                    <a:pt x="200" y="250"/>
                  </a:cubicBezTo>
                  <a:cubicBezTo>
                    <a:pt x="199" y="250"/>
                    <a:pt x="197" y="246"/>
                    <a:pt x="196" y="247"/>
                  </a:cubicBezTo>
                  <a:close/>
                  <a:moveTo>
                    <a:pt x="180" y="266"/>
                  </a:moveTo>
                  <a:cubicBezTo>
                    <a:pt x="181" y="266"/>
                    <a:pt x="187" y="265"/>
                    <a:pt x="187" y="265"/>
                  </a:cubicBezTo>
                  <a:cubicBezTo>
                    <a:pt x="187" y="265"/>
                    <a:pt x="187" y="263"/>
                    <a:pt x="187" y="261"/>
                  </a:cubicBezTo>
                  <a:cubicBezTo>
                    <a:pt x="188" y="260"/>
                    <a:pt x="189" y="259"/>
                    <a:pt x="189" y="258"/>
                  </a:cubicBezTo>
                  <a:cubicBezTo>
                    <a:pt x="188" y="258"/>
                    <a:pt x="187" y="257"/>
                    <a:pt x="187" y="257"/>
                  </a:cubicBezTo>
                  <a:cubicBezTo>
                    <a:pt x="186" y="257"/>
                    <a:pt x="186" y="257"/>
                    <a:pt x="186" y="257"/>
                  </a:cubicBezTo>
                  <a:cubicBezTo>
                    <a:pt x="180" y="261"/>
                    <a:pt x="180" y="261"/>
                    <a:pt x="180" y="261"/>
                  </a:cubicBezTo>
                  <a:cubicBezTo>
                    <a:pt x="180" y="261"/>
                    <a:pt x="179" y="265"/>
                    <a:pt x="180" y="266"/>
                  </a:cubicBezTo>
                  <a:close/>
                  <a:moveTo>
                    <a:pt x="197" y="260"/>
                  </a:moveTo>
                  <a:cubicBezTo>
                    <a:pt x="197" y="257"/>
                    <a:pt x="197" y="257"/>
                    <a:pt x="197" y="257"/>
                  </a:cubicBezTo>
                  <a:cubicBezTo>
                    <a:pt x="197" y="257"/>
                    <a:pt x="200" y="256"/>
                    <a:pt x="197" y="256"/>
                  </a:cubicBezTo>
                  <a:cubicBezTo>
                    <a:pt x="194" y="256"/>
                    <a:pt x="194" y="256"/>
                    <a:pt x="194" y="256"/>
                  </a:cubicBezTo>
                  <a:cubicBezTo>
                    <a:pt x="192" y="259"/>
                    <a:pt x="192" y="259"/>
                    <a:pt x="192" y="259"/>
                  </a:cubicBezTo>
                  <a:cubicBezTo>
                    <a:pt x="196" y="262"/>
                    <a:pt x="196" y="262"/>
                    <a:pt x="196" y="262"/>
                  </a:cubicBezTo>
                  <a:lnTo>
                    <a:pt x="197" y="260"/>
                  </a:lnTo>
                  <a:close/>
                  <a:moveTo>
                    <a:pt x="204" y="256"/>
                  </a:moveTo>
                  <a:cubicBezTo>
                    <a:pt x="205" y="254"/>
                    <a:pt x="205" y="254"/>
                    <a:pt x="205" y="254"/>
                  </a:cubicBezTo>
                  <a:cubicBezTo>
                    <a:pt x="202" y="254"/>
                    <a:pt x="202" y="254"/>
                    <a:pt x="202" y="254"/>
                  </a:cubicBezTo>
                  <a:cubicBezTo>
                    <a:pt x="202" y="257"/>
                    <a:pt x="202" y="257"/>
                    <a:pt x="202" y="257"/>
                  </a:cubicBezTo>
                  <a:cubicBezTo>
                    <a:pt x="203" y="259"/>
                    <a:pt x="203" y="259"/>
                    <a:pt x="203" y="259"/>
                  </a:cubicBezTo>
                  <a:cubicBezTo>
                    <a:pt x="204" y="259"/>
                    <a:pt x="204" y="259"/>
                    <a:pt x="204" y="259"/>
                  </a:cubicBezTo>
                  <a:lnTo>
                    <a:pt x="204" y="256"/>
                  </a:lnTo>
                  <a:close/>
                  <a:moveTo>
                    <a:pt x="185" y="284"/>
                  </a:moveTo>
                  <a:cubicBezTo>
                    <a:pt x="181" y="282"/>
                    <a:pt x="181" y="282"/>
                    <a:pt x="181" y="282"/>
                  </a:cubicBezTo>
                  <a:cubicBezTo>
                    <a:pt x="185" y="279"/>
                    <a:pt x="185" y="279"/>
                    <a:pt x="185" y="279"/>
                  </a:cubicBezTo>
                  <a:cubicBezTo>
                    <a:pt x="185" y="279"/>
                    <a:pt x="186" y="278"/>
                    <a:pt x="186" y="277"/>
                  </a:cubicBezTo>
                  <a:cubicBezTo>
                    <a:pt x="186" y="276"/>
                    <a:pt x="186" y="274"/>
                    <a:pt x="186" y="274"/>
                  </a:cubicBezTo>
                  <a:cubicBezTo>
                    <a:pt x="186" y="273"/>
                    <a:pt x="184" y="271"/>
                    <a:pt x="184" y="271"/>
                  </a:cubicBezTo>
                  <a:cubicBezTo>
                    <a:pt x="182" y="270"/>
                    <a:pt x="182" y="270"/>
                    <a:pt x="182" y="270"/>
                  </a:cubicBezTo>
                  <a:cubicBezTo>
                    <a:pt x="181" y="268"/>
                    <a:pt x="181" y="268"/>
                    <a:pt x="181" y="268"/>
                  </a:cubicBezTo>
                  <a:cubicBezTo>
                    <a:pt x="179" y="269"/>
                    <a:pt x="174" y="271"/>
                    <a:pt x="174" y="271"/>
                  </a:cubicBezTo>
                  <a:cubicBezTo>
                    <a:pt x="174" y="271"/>
                    <a:pt x="176" y="273"/>
                    <a:pt x="175" y="274"/>
                  </a:cubicBezTo>
                  <a:cubicBezTo>
                    <a:pt x="175" y="276"/>
                    <a:pt x="173" y="277"/>
                    <a:pt x="173" y="277"/>
                  </a:cubicBezTo>
                  <a:cubicBezTo>
                    <a:pt x="171" y="277"/>
                    <a:pt x="171" y="277"/>
                    <a:pt x="171" y="277"/>
                  </a:cubicBezTo>
                  <a:cubicBezTo>
                    <a:pt x="171" y="277"/>
                    <a:pt x="169" y="278"/>
                    <a:pt x="169" y="279"/>
                  </a:cubicBezTo>
                  <a:cubicBezTo>
                    <a:pt x="169" y="279"/>
                    <a:pt x="168" y="281"/>
                    <a:pt x="168" y="282"/>
                  </a:cubicBezTo>
                  <a:cubicBezTo>
                    <a:pt x="167" y="283"/>
                    <a:pt x="166" y="285"/>
                    <a:pt x="166" y="285"/>
                  </a:cubicBezTo>
                  <a:cubicBezTo>
                    <a:pt x="161" y="285"/>
                    <a:pt x="161" y="285"/>
                    <a:pt x="161" y="285"/>
                  </a:cubicBezTo>
                  <a:cubicBezTo>
                    <a:pt x="161" y="285"/>
                    <a:pt x="161" y="289"/>
                    <a:pt x="160" y="290"/>
                  </a:cubicBezTo>
                  <a:cubicBezTo>
                    <a:pt x="160" y="291"/>
                    <a:pt x="160" y="294"/>
                    <a:pt x="160" y="294"/>
                  </a:cubicBezTo>
                  <a:cubicBezTo>
                    <a:pt x="161" y="294"/>
                    <a:pt x="168" y="295"/>
                    <a:pt x="168" y="295"/>
                  </a:cubicBezTo>
                  <a:cubicBezTo>
                    <a:pt x="172" y="296"/>
                    <a:pt x="172" y="296"/>
                    <a:pt x="172" y="296"/>
                  </a:cubicBezTo>
                  <a:cubicBezTo>
                    <a:pt x="175" y="296"/>
                    <a:pt x="175" y="296"/>
                    <a:pt x="175" y="296"/>
                  </a:cubicBezTo>
                  <a:cubicBezTo>
                    <a:pt x="175" y="296"/>
                    <a:pt x="177" y="299"/>
                    <a:pt x="178" y="298"/>
                  </a:cubicBezTo>
                  <a:cubicBezTo>
                    <a:pt x="179" y="296"/>
                    <a:pt x="180" y="291"/>
                    <a:pt x="180" y="290"/>
                  </a:cubicBezTo>
                  <a:cubicBezTo>
                    <a:pt x="181" y="289"/>
                    <a:pt x="184" y="287"/>
                    <a:pt x="185" y="287"/>
                  </a:cubicBezTo>
                  <a:cubicBezTo>
                    <a:pt x="186" y="287"/>
                    <a:pt x="187" y="287"/>
                    <a:pt x="187" y="287"/>
                  </a:cubicBezTo>
                  <a:lnTo>
                    <a:pt x="185" y="284"/>
                  </a:lnTo>
                  <a:close/>
                  <a:moveTo>
                    <a:pt x="173" y="306"/>
                  </a:moveTo>
                  <a:cubicBezTo>
                    <a:pt x="172" y="304"/>
                    <a:pt x="172" y="304"/>
                    <a:pt x="172" y="304"/>
                  </a:cubicBezTo>
                  <a:cubicBezTo>
                    <a:pt x="169" y="305"/>
                    <a:pt x="169" y="305"/>
                    <a:pt x="169" y="305"/>
                  </a:cubicBezTo>
                  <a:cubicBezTo>
                    <a:pt x="164" y="305"/>
                    <a:pt x="164" y="305"/>
                    <a:pt x="164" y="305"/>
                  </a:cubicBezTo>
                  <a:cubicBezTo>
                    <a:pt x="154" y="305"/>
                    <a:pt x="154" y="305"/>
                    <a:pt x="154" y="305"/>
                  </a:cubicBezTo>
                  <a:cubicBezTo>
                    <a:pt x="153" y="305"/>
                    <a:pt x="153" y="305"/>
                    <a:pt x="153" y="305"/>
                  </a:cubicBezTo>
                  <a:cubicBezTo>
                    <a:pt x="155" y="306"/>
                    <a:pt x="155" y="306"/>
                    <a:pt x="155" y="306"/>
                  </a:cubicBezTo>
                  <a:cubicBezTo>
                    <a:pt x="154" y="307"/>
                    <a:pt x="154" y="307"/>
                    <a:pt x="154" y="307"/>
                  </a:cubicBezTo>
                  <a:cubicBezTo>
                    <a:pt x="154" y="307"/>
                    <a:pt x="164" y="309"/>
                    <a:pt x="165" y="309"/>
                  </a:cubicBezTo>
                  <a:cubicBezTo>
                    <a:pt x="166" y="309"/>
                    <a:pt x="172" y="311"/>
                    <a:pt x="174" y="311"/>
                  </a:cubicBezTo>
                  <a:cubicBezTo>
                    <a:pt x="176" y="311"/>
                    <a:pt x="177" y="311"/>
                    <a:pt x="177" y="311"/>
                  </a:cubicBezTo>
                  <a:cubicBezTo>
                    <a:pt x="180" y="308"/>
                    <a:pt x="180" y="308"/>
                    <a:pt x="180" y="308"/>
                  </a:cubicBezTo>
                  <a:cubicBezTo>
                    <a:pt x="180" y="308"/>
                    <a:pt x="176" y="307"/>
                    <a:pt x="176" y="307"/>
                  </a:cubicBezTo>
                  <a:cubicBezTo>
                    <a:pt x="175" y="307"/>
                    <a:pt x="173" y="306"/>
                    <a:pt x="173" y="306"/>
                  </a:cubicBezTo>
                  <a:close/>
                  <a:moveTo>
                    <a:pt x="197" y="266"/>
                  </a:moveTo>
                  <a:cubicBezTo>
                    <a:pt x="197" y="266"/>
                    <a:pt x="194" y="268"/>
                    <a:pt x="194" y="268"/>
                  </a:cubicBezTo>
                  <a:cubicBezTo>
                    <a:pt x="194" y="269"/>
                    <a:pt x="196" y="270"/>
                    <a:pt x="196" y="270"/>
                  </a:cubicBezTo>
                  <a:cubicBezTo>
                    <a:pt x="198" y="268"/>
                    <a:pt x="198" y="268"/>
                    <a:pt x="198" y="268"/>
                  </a:cubicBezTo>
                  <a:cubicBezTo>
                    <a:pt x="200" y="268"/>
                    <a:pt x="200" y="268"/>
                    <a:pt x="200" y="268"/>
                  </a:cubicBezTo>
                  <a:cubicBezTo>
                    <a:pt x="200" y="268"/>
                    <a:pt x="200" y="270"/>
                    <a:pt x="199" y="271"/>
                  </a:cubicBezTo>
                  <a:cubicBezTo>
                    <a:pt x="199" y="273"/>
                    <a:pt x="200" y="273"/>
                    <a:pt x="200" y="273"/>
                  </a:cubicBezTo>
                  <a:cubicBezTo>
                    <a:pt x="200" y="273"/>
                    <a:pt x="204" y="273"/>
                    <a:pt x="206" y="273"/>
                  </a:cubicBezTo>
                  <a:cubicBezTo>
                    <a:pt x="207" y="273"/>
                    <a:pt x="206" y="271"/>
                    <a:pt x="206" y="271"/>
                  </a:cubicBezTo>
                  <a:cubicBezTo>
                    <a:pt x="206" y="271"/>
                    <a:pt x="206" y="269"/>
                    <a:pt x="206" y="269"/>
                  </a:cubicBezTo>
                  <a:cubicBezTo>
                    <a:pt x="206" y="268"/>
                    <a:pt x="206" y="268"/>
                    <a:pt x="206" y="268"/>
                  </a:cubicBezTo>
                  <a:cubicBezTo>
                    <a:pt x="208" y="269"/>
                    <a:pt x="208" y="269"/>
                    <a:pt x="208" y="269"/>
                  </a:cubicBezTo>
                  <a:cubicBezTo>
                    <a:pt x="208" y="269"/>
                    <a:pt x="209" y="266"/>
                    <a:pt x="209" y="265"/>
                  </a:cubicBezTo>
                  <a:cubicBezTo>
                    <a:pt x="209" y="265"/>
                    <a:pt x="208" y="264"/>
                    <a:pt x="208" y="264"/>
                  </a:cubicBezTo>
                  <a:cubicBezTo>
                    <a:pt x="206" y="262"/>
                    <a:pt x="206" y="262"/>
                    <a:pt x="206" y="262"/>
                  </a:cubicBezTo>
                  <a:cubicBezTo>
                    <a:pt x="203" y="262"/>
                    <a:pt x="203" y="262"/>
                    <a:pt x="203" y="262"/>
                  </a:cubicBezTo>
                  <a:cubicBezTo>
                    <a:pt x="201" y="264"/>
                    <a:pt x="201" y="264"/>
                    <a:pt x="201" y="264"/>
                  </a:cubicBezTo>
                  <a:lnTo>
                    <a:pt x="197" y="266"/>
                  </a:lnTo>
                  <a:close/>
                  <a:moveTo>
                    <a:pt x="198" y="285"/>
                  </a:moveTo>
                  <a:cubicBezTo>
                    <a:pt x="200" y="284"/>
                    <a:pt x="200" y="284"/>
                    <a:pt x="200" y="284"/>
                  </a:cubicBezTo>
                  <a:cubicBezTo>
                    <a:pt x="204" y="284"/>
                    <a:pt x="204" y="284"/>
                    <a:pt x="204" y="284"/>
                  </a:cubicBezTo>
                  <a:cubicBezTo>
                    <a:pt x="207" y="282"/>
                    <a:pt x="207" y="282"/>
                    <a:pt x="207" y="282"/>
                  </a:cubicBezTo>
                  <a:cubicBezTo>
                    <a:pt x="207" y="280"/>
                    <a:pt x="207" y="280"/>
                    <a:pt x="207" y="280"/>
                  </a:cubicBezTo>
                  <a:cubicBezTo>
                    <a:pt x="204" y="279"/>
                    <a:pt x="204" y="279"/>
                    <a:pt x="204" y="279"/>
                  </a:cubicBezTo>
                  <a:cubicBezTo>
                    <a:pt x="200" y="281"/>
                    <a:pt x="200" y="281"/>
                    <a:pt x="200" y="281"/>
                  </a:cubicBezTo>
                  <a:cubicBezTo>
                    <a:pt x="197" y="281"/>
                    <a:pt x="197" y="281"/>
                    <a:pt x="197" y="281"/>
                  </a:cubicBezTo>
                  <a:cubicBezTo>
                    <a:pt x="192" y="282"/>
                    <a:pt x="192" y="282"/>
                    <a:pt x="192" y="282"/>
                  </a:cubicBezTo>
                  <a:cubicBezTo>
                    <a:pt x="192" y="282"/>
                    <a:pt x="189" y="281"/>
                    <a:pt x="189" y="282"/>
                  </a:cubicBezTo>
                  <a:cubicBezTo>
                    <a:pt x="189" y="283"/>
                    <a:pt x="188" y="286"/>
                    <a:pt x="188" y="286"/>
                  </a:cubicBezTo>
                  <a:cubicBezTo>
                    <a:pt x="188" y="288"/>
                    <a:pt x="188" y="288"/>
                    <a:pt x="188" y="288"/>
                  </a:cubicBezTo>
                  <a:cubicBezTo>
                    <a:pt x="188" y="291"/>
                    <a:pt x="188" y="291"/>
                    <a:pt x="188" y="291"/>
                  </a:cubicBezTo>
                  <a:cubicBezTo>
                    <a:pt x="188" y="292"/>
                    <a:pt x="188" y="292"/>
                    <a:pt x="188" y="292"/>
                  </a:cubicBezTo>
                  <a:cubicBezTo>
                    <a:pt x="190" y="294"/>
                    <a:pt x="190" y="294"/>
                    <a:pt x="190" y="294"/>
                  </a:cubicBezTo>
                  <a:cubicBezTo>
                    <a:pt x="190" y="294"/>
                    <a:pt x="190" y="297"/>
                    <a:pt x="190" y="298"/>
                  </a:cubicBezTo>
                  <a:cubicBezTo>
                    <a:pt x="190" y="298"/>
                    <a:pt x="190" y="300"/>
                    <a:pt x="191" y="300"/>
                  </a:cubicBezTo>
                  <a:cubicBezTo>
                    <a:pt x="192" y="300"/>
                    <a:pt x="193" y="300"/>
                    <a:pt x="193" y="300"/>
                  </a:cubicBezTo>
                  <a:cubicBezTo>
                    <a:pt x="193" y="300"/>
                    <a:pt x="193" y="302"/>
                    <a:pt x="193" y="303"/>
                  </a:cubicBezTo>
                  <a:cubicBezTo>
                    <a:pt x="193" y="304"/>
                    <a:pt x="193" y="306"/>
                    <a:pt x="194" y="305"/>
                  </a:cubicBezTo>
                  <a:cubicBezTo>
                    <a:pt x="195" y="304"/>
                    <a:pt x="196" y="302"/>
                    <a:pt x="196" y="302"/>
                  </a:cubicBezTo>
                  <a:cubicBezTo>
                    <a:pt x="193" y="299"/>
                    <a:pt x="193" y="299"/>
                    <a:pt x="193" y="299"/>
                  </a:cubicBezTo>
                  <a:cubicBezTo>
                    <a:pt x="193" y="299"/>
                    <a:pt x="193" y="298"/>
                    <a:pt x="193" y="297"/>
                  </a:cubicBezTo>
                  <a:cubicBezTo>
                    <a:pt x="193" y="295"/>
                    <a:pt x="193" y="294"/>
                    <a:pt x="193" y="294"/>
                  </a:cubicBezTo>
                  <a:cubicBezTo>
                    <a:pt x="194" y="293"/>
                    <a:pt x="194" y="293"/>
                    <a:pt x="194" y="293"/>
                  </a:cubicBezTo>
                  <a:cubicBezTo>
                    <a:pt x="194" y="293"/>
                    <a:pt x="196" y="294"/>
                    <a:pt x="196" y="296"/>
                  </a:cubicBezTo>
                  <a:cubicBezTo>
                    <a:pt x="197" y="297"/>
                    <a:pt x="197" y="298"/>
                    <a:pt x="197" y="299"/>
                  </a:cubicBezTo>
                  <a:cubicBezTo>
                    <a:pt x="197" y="300"/>
                    <a:pt x="198" y="302"/>
                    <a:pt x="199" y="300"/>
                  </a:cubicBezTo>
                  <a:cubicBezTo>
                    <a:pt x="199" y="298"/>
                    <a:pt x="199" y="296"/>
                    <a:pt x="198" y="295"/>
                  </a:cubicBezTo>
                  <a:cubicBezTo>
                    <a:pt x="198" y="295"/>
                    <a:pt x="198" y="294"/>
                    <a:pt x="197" y="292"/>
                  </a:cubicBezTo>
                  <a:cubicBezTo>
                    <a:pt x="196" y="291"/>
                    <a:pt x="195" y="289"/>
                    <a:pt x="195" y="289"/>
                  </a:cubicBezTo>
                  <a:cubicBezTo>
                    <a:pt x="195" y="288"/>
                    <a:pt x="195" y="288"/>
                    <a:pt x="195" y="288"/>
                  </a:cubicBezTo>
                  <a:cubicBezTo>
                    <a:pt x="196" y="286"/>
                    <a:pt x="196" y="286"/>
                    <a:pt x="196" y="286"/>
                  </a:cubicBezTo>
                  <a:lnTo>
                    <a:pt x="198" y="285"/>
                  </a:lnTo>
                  <a:close/>
                  <a:moveTo>
                    <a:pt x="206" y="312"/>
                  </a:moveTo>
                  <a:cubicBezTo>
                    <a:pt x="207" y="312"/>
                    <a:pt x="210" y="311"/>
                    <a:pt x="210" y="311"/>
                  </a:cubicBezTo>
                  <a:cubicBezTo>
                    <a:pt x="210" y="311"/>
                    <a:pt x="213" y="310"/>
                    <a:pt x="214" y="310"/>
                  </a:cubicBezTo>
                  <a:cubicBezTo>
                    <a:pt x="214" y="310"/>
                    <a:pt x="215" y="308"/>
                    <a:pt x="215" y="307"/>
                  </a:cubicBezTo>
                  <a:cubicBezTo>
                    <a:pt x="215" y="307"/>
                    <a:pt x="214" y="307"/>
                    <a:pt x="214" y="307"/>
                  </a:cubicBezTo>
                  <a:cubicBezTo>
                    <a:pt x="214" y="307"/>
                    <a:pt x="212" y="308"/>
                    <a:pt x="212" y="308"/>
                  </a:cubicBezTo>
                  <a:cubicBezTo>
                    <a:pt x="211" y="309"/>
                    <a:pt x="209" y="308"/>
                    <a:pt x="209" y="308"/>
                  </a:cubicBezTo>
                  <a:cubicBezTo>
                    <a:pt x="206" y="309"/>
                    <a:pt x="206" y="309"/>
                    <a:pt x="206" y="309"/>
                  </a:cubicBezTo>
                  <a:cubicBezTo>
                    <a:pt x="201" y="310"/>
                    <a:pt x="201" y="310"/>
                    <a:pt x="201" y="310"/>
                  </a:cubicBezTo>
                  <a:cubicBezTo>
                    <a:pt x="202" y="312"/>
                    <a:pt x="202" y="312"/>
                    <a:pt x="202" y="312"/>
                  </a:cubicBezTo>
                  <a:cubicBezTo>
                    <a:pt x="202" y="312"/>
                    <a:pt x="205" y="312"/>
                    <a:pt x="206" y="312"/>
                  </a:cubicBezTo>
                  <a:close/>
                  <a:moveTo>
                    <a:pt x="186" y="310"/>
                  </a:moveTo>
                  <a:cubicBezTo>
                    <a:pt x="186" y="310"/>
                    <a:pt x="186" y="310"/>
                    <a:pt x="186" y="310"/>
                  </a:cubicBezTo>
                  <a:cubicBezTo>
                    <a:pt x="190" y="311"/>
                    <a:pt x="190" y="311"/>
                    <a:pt x="190" y="311"/>
                  </a:cubicBezTo>
                  <a:cubicBezTo>
                    <a:pt x="194" y="309"/>
                    <a:pt x="194" y="309"/>
                    <a:pt x="194" y="309"/>
                  </a:cubicBezTo>
                  <a:cubicBezTo>
                    <a:pt x="191" y="307"/>
                    <a:pt x="191" y="307"/>
                    <a:pt x="191" y="307"/>
                  </a:cubicBezTo>
                  <a:cubicBezTo>
                    <a:pt x="189" y="306"/>
                    <a:pt x="189" y="306"/>
                    <a:pt x="189" y="306"/>
                  </a:cubicBezTo>
                  <a:cubicBezTo>
                    <a:pt x="189" y="306"/>
                    <a:pt x="187" y="306"/>
                    <a:pt x="187" y="306"/>
                  </a:cubicBezTo>
                  <a:cubicBezTo>
                    <a:pt x="187" y="307"/>
                    <a:pt x="186" y="307"/>
                    <a:pt x="186" y="307"/>
                  </a:cubicBezTo>
                  <a:cubicBezTo>
                    <a:pt x="186" y="309"/>
                    <a:pt x="186" y="309"/>
                    <a:pt x="186" y="309"/>
                  </a:cubicBezTo>
                  <a:cubicBezTo>
                    <a:pt x="186" y="309"/>
                    <a:pt x="186" y="309"/>
                    <a:pt x="186" y="310"/>
                  </a:cubicBezTo>
                  <a:close/>
                  <a:moveTo>
                    <a:pt x="216" y="295"/>
                  </a:moveTo>
                  <a:cubicBezTo>
                    <a:pt x="216" y="298"/>
                    <a:pt x="216" y="298"/>
                    <a:pt x="216" y="298"/>
                  </a:cubicBezTo>
                  <a:cubicBezTo>
                    <a:pt x="216" y="299"/>
                    <a:pt x="216" y="299"/>
                    <a:pt x="216" y="299"/>
                  </a:cubicBezTo>
                  <a:cubicBezTo>
                    <a:pt x="221" y="299"/>
                    <a:pt x="221" y="299"/>
                    <a:pt x="221" y="299"/>
                  </a:cubicBezTo>
                  <a:cubicBezTo>
                    <a:pt x="224" y="298"/>
                    <a:pt x="224" y="298"/>
                    <a:pt x="224" y="298"/>
                  </a:cubicBezTo>
                  <a:cubicBezTo>
                    <a:pt x="222" y="297"/>
                    <a:pt x="222" y="297"/>
                    <a:pt x="222" y="297"/>
                  </a:cubicBezTo>
                  <a:cubicBezTo>
                    <a:pt x="219" y="295"/>
                    <a:pt x="219" y="295"/>
                    <a:pt x="219" y="295"/>
                  </a:cubicBezTo>
                  <a:lnTo>
                    <a:pt x="216" y="295"/>
                  </a:lnTo>
                  <a:close/>
                  <a:moveTo>
                    <a:pt x="272" y="310"/>
                  </a:moveTo>
                  <a:cubicBezTo>
                    <a:pt x="272" y="309"/>
                    <a:pt x="270" y="306"/>
                    <a:pt x="270" y="306"/>
                  </a:cubicBezTo>
                  <a:cubicBezTo>
                    <a:pt x="270" y="306"/>
                    <a:pt x="269" y="305"/>
                    <a:pt x="269" y="305"/>
                  </a:cubicBezTo>
                  <a:cubicBezTo>
                    <a:pt x="270" y="305"/>
                    <a:pt x="272" y="304"/>
                    <a:pt x="272" y="304"/>
                  </a:cubicBezTo>
                  <a:cubicBezTo>
                    <a:pt x="271" y="304"/>
                    <a:pt x="268" y="301"/>
                    <a:pt x="268" y="301"/>
                  </a:cubicBezTo>
                  <a:cubicBezTo>
                    <a:pt x="264" y="298"/>
                    <a:pt x="264" y="298"/>
                    <a:pt x="264" y="298"/>
                  </a:cubicBezTo>
                  <a:cubicBezTo>
                    <a:pt x="262" y="296"/>
                    <a:pt x="262" y="296"/>
                    <a:pt x="262" y="296"/>
                  </a:cubicBezTo>
                  <a:cubicBezTo>
                    <a:pt x="257" y="296"/>
                    <a:pt x="257" y="296"/>
                    <a:pt x="257" y="296"/>
                  </a:cubicBezTo>
                  <a:cubicBezTo>
                    <a:pt x="252" y="293"/>
                    <a:pt x="252" y="293"/>
                    <a:pt x="252" y="293"/>
                  </a:cubicBezTo>
                  <a:cubicBezTo>
                    <a:pt x="247" y="292"/>
                    <a:pt x="247" y="292"/>
                    <a:pt x="247" y="292"/>
                  </a:cubicBezTo>
                  <a:cubicBezTo>
                    <a:pt x="241" y="290"/>
                    <a:pt x="241" y="290"/>
                    <a:pt x="241" y="290"/>
                  </a:cubicBezTo>
                  <a:cubicBezTo>
                    <a:pt x="241" y="290"/>
                    <a:pt x="241" y="293"/>
                    <a:pt x="241" y="294"/>
                  </a:cubicBezTo>
                  <a:cubicBezTo>
                    <a:pt x="241" y="295"/>
                    <a:pt x="236" y="296"/>
                    <a:pt x="236" y="296"/>
                  </a:cubicBezTo>
                  <a:cubicBezTo>
                    <a:pt x="233" y="292"/>
                    <a:pt x="233" y="292"/>
                    <a:pt x="233" y="292"/>
                  </a:cubicBezTo>
                  <a:cubicBezTo>
                    <a:pt x="233" y="290"/>
                    <a:pt x="233" y="290"/>
                    <a:pt x="233" y="290"/>
                  </a:cubicBezTo>
                  <a:cubicBezTo>
                    <a:pt x="226" y="288"/>
                    <a:pt x="226" y="288"/>
                    <a:pt x="226" y="288"/>
                  </a:cubicBezTo>
                  <a:cubicBezTo>
                    <a:pt x="223" y="288"/>
                    <a:pt x="223" y="288"/>
                    <a:pt x="223" y="288"/>
                  </a:cubicBezTo>
                  <a:cubicBezTo>
                    <a:pt x="223" y="288"/>
                    <a:pt x="224" y="294"/>
                    <a:pt x="224" y="295"/>
                  </a:cubicBezTo>
                  <a:cubicBezTo>
                    <a:pt x="224" y="295"/>
                    <a:pt x="228" y="296"/>
                    <a:pt x="228" y="296"/>
                  </a:cubicBezTo>
                  <a:cubicBezTo>
                    <a:pt x="228" y="297"/>
                    <a:pt x="230" y="298"/>
                    <a:pt x="231" y="298"/>
                  </a:cubicBezTo>
                  <a:cubicBezTo>
                    <a:pt x="231" y="298"/>
                    <a:pt x="236" y="299"/>
                    <a:pt x="236" y="299"/>
                  </a:cubicBezTo>
                  <a:cubicBezTo>
                    <a:pt x="237" y="299"/>
                    <a:pt x="240" y="298"/>
                    <a:pt x="241" y="300"/>
                  </a:cubicBezTo>
                  <a:cubicBezTo>
                    <a:pt x="242" y="301"/>
                    <a:pt x="243" y="303"/>
                    <a:pt x="243" y="303"/>
                  </a:cubicBezTo>
                  <a:cubicBezTo>
                    <a:pt x="245" y="306"/>
                    <a:pt x="245" y="306"/>
                    <a:pt x="245" y="306"/>
                  </a:cubicBezTo>
                  <a:cubicBezTo>
                    <a:pt x="249" y="309"/>
                    <a:pt x="249" y="309"/>
                    <a:pt x="249" y="309"/>
                  </a:cubicBezTo>
                  <a:cubicBezTo>
                    <a:pt x="254" y="310"/>
                    <a:pt x="254" y="310"/>
                    <a:pt x="254" y="310"/>
                  </a:cubicBezTo>
                  <a:cubicBezTo>
                    <a:pt x="256" y="308"/>
                    <a:pt x="256" y="308"/>
                    <a:pt x="256" y="308"/>
                  </a:cubicBezTo>
                  <a:cubicBezTo>
                    <a:pt x="261" y="307"/>
                    <a:pt x="261" y="307"/>
                    <a:pt x="261" y="307"/>
                  </a:cubicBezTo>
                  <a:cubicBezTo>
                    <a:pt x="261" y="307"/>
                    <a:pt x="263" y="307"/>
                    <a:pt x="264" y="308"/>
                  </a:cubicBezTo>
                  <a:cubicBezTo>
                    <a:pt x="264" y="308"/>
                    <a:pt x="265" y="309"/>
                    <a:pt x="266" y="310"/>
                  </a:cubicBezTo>
                  <a:cubicBezTo>
                    <a:pt x="266" y="311"/>
                    <a:pt x="267" y="312"/>
                    <a:pt x="267" y="312"/>
                  </a:cubicBezTo>
                  <a:cubicBezTo>
                    <a:pt x="274" y="314"/>
                    <a:pt x="274" y="314"/>
                    <a:pt x="274" y="314"/>
                  </a:cubicBezTo>
                  <a:cubicBezTo>
                    <a:pt x="276" y="314"/>
                    <a:pt x="276" y="314"/>
                    <a:pt x="276" y="314"/>
                  </a:cubicBezTo>
                  <a:cubicBezTo>
                    <a:pt x="276" y="314"/>
                    <a:pt x="272" y="310"/>
                    <a:pt x="272" y="310"/>
                  </a:cubicBezTo>
                  <a:close/>
                  <a:moveTo>
                    <a:pt x="288" y="295"/>
                  </a:moveTo>
                  <a:cubicBezTo>
                    <a:pt x="288" y="294"/>
                    <a:pt x="287" y="292"/>
                    <a:pt x="287" y="292"/>
                  </a:cubicBezTo>
                  <a:cubicBezTo>
                    <a:pt x="286" y="291"/>
                    <a:pt x="286" y="293"/>
                    <a:pt x="286" y="293"/>
                  </a:cubicBezTo>
                  <a:cubicBezTo>
                    <a:pt x="286" y="293"/>
                    <a:pt x="282" y="295"/>
                    <a:pt x="281" y="296"/>
                  </a:cubicBezTo>
                  <a:cubicBezTo>
                    <a:pt x="279" y="297"/>
                    <a:pt x="279" y="298"/>
                    <a:pt x="279" y="298"/>
                  </a:cubicBezTo>
                  <a:cubicBezTo>
                    <a:pt x="274" y="298"/>
                    <a:pt x="274" y="298"/>
                    <a:pt x="274" y="298"/>
                  </a:cubicBezTo>
                  <a:cubicBezTo>
                    <a:pt x="274" y="298"/>
                    <a:pt x="274" y="299"/>
                    <a:pt x="273" y="300"/>
                  </a:cubicBezTo>
                  <a:cubicBezTo>
                    <a:pt x="272" y="302"/>
                    <a:pt x="273" y="302"/>
                    <a:pt x="273" y="303"/>
                  </a:cubicBezTo>
                  <a:cubicBezTo>
                    <a:pt x="273" y="303"/>
                    <a:pt x="273" y="305"/>
                    <a:pt x="273" y="305"/>
                  </a:cubicBezTo>
                  <a:cubicBezTo>
                    <a:pt x="275" y="304"/>
                    <a:pt x="275" y="304"/>
                    <a:pt x="275" y="304"/>
                  </a:cubicBezTo>
                  <a:cubicBezTo>
                    <a:pt x="277" y="303"/>
                    <a:pt x="277" y="303"/>
                    <a:pt x="277" y="303"/>
                  </a:cubicBezTo>
                  <a:cubicBezTo>
                    <a:pt x="277" y="303"/>
                    <a:pt x="278" y="303"/>
                    <a:pt x="279" y="303"/>
                  </a:cubicBezTo>
                  <a:cubicBezTo>
                    <a:pt x="279" y="303"/>
                    <a:pt x="281" y="301"/>
                    <a:pt x="281" y="301"/>
                  </a:cubicBezTo>
                  <a:cubicBezTo>
                    <a:pt x="284" y="299"/>
                    <a:pt x="284" y="299"/>
                    <a:pt x="284" y="299"/>
                  </a:cubicBezTo>
                  <a:cubicBezTo>
                    <a:pt x="284" y="299"/>
                    <a:pt x="288" y="296"/>
                    <a:pt x="288" y="295"/>
                  </a:cubicBezTo>
                  <a:close/>
                  <a:moveTo>
                    <a:pt x="245" y="382"/>
                  </a:moveTo>
                  <a:cubicBezTo>
                    <a:pt x="246" y="382"/>
                    <a:pt x="251" y="379"/>
                    <a:pt x="252" y="378"/>
                  </a:cubicBezTo>
                  <a:cubicBezTo>
                    <a:pt x="252" y="377"/>
                    <a:pt x="255" y="376"/>
                    <a:pt x="256" y="375"/>
                  </a:cubicBezTo>
                  <a:cubicBezTo>
                    <a:pt x="257" y="375"/>
                    <a:pt x="258" y="374"/>
                    <a:pt x="258" y="373"/>
                  </a:cubicBezTo>
                  <a:cubicBezTo>
                    <a:pt x="259" y="372"/>
                    <a:pt x="261" y="369"/>
                    <a:pt x="261" y="369"/>
                  </a:cubicBezTo>
                  <a:cubicBezTo>
                    <a:pt x="261" y="368"/>
                    <a:pt x="265" y="367"/>
                    <a:pt x="266" y="366"/>
                  </a:cubicBezTo>
                  <a:cubicBezTo>
                    <a:pt x="267" y="365"/>
                    <a:pt x="267" y="363"/>
                    <a:pt x="267" y="363"/>
                  </a:cubicBezTo>
                  <a:cubicBezTo>
                    <a:pt x="269" y="360"/>
                    <a:pt x="269" y="360"/>
                    <a:pt x="269" y="360"/>
                  </a:cubicBezTo>
                  <a:cubicBezTo>
                    <a:pt x="269" y="360"/>
                    <a:pt x="269" y="357"/>
                    <a:pt x="269" y="356"/>
                  </a:cubicBezTo>
                  <a:cubicBezTo>
                    <a:pt x="270" y="355"/>
                    <a:pt x="268" y="351"/>
                    <a:pt x="268" y="351"/>
                  </a:cubicBezTo>
                  <a:cubicBezTo>
                    <a:pt x="267" y="350"/>
                    <a:pt x="266" y="349"/>
                    <a:pt x="266" y="348"/>
                  </a:cubicBezTo>
                  <a:cubicBezTo>
                    <a:pt x="266" y="347"/>
                    <a:pt x="267" y="346"/>
                    <a:pt x="267" y="346"/>
                  </a:cubicBezTo>
                  <a:cubicBezTo>
                    <a:pt x="262" y="343"/>
                    <a:pt x="262" y="343"/>
                    <a:pt x="262" y="343"/>
                  </a:cubicBezTo>
                  <a:cubicBezTo>
                    <a:pt x="262" y="343"/>
                    <a:pt x="261" y="337"/>
                    <a:pt x="260" y="337"/>
                  </a:cubicBezTo>
                  <a:cubicBezTo>
                    <a:pt x="260" y="336"/>
                    <a:pt x="257" y="334"/>
                    <a:pt x="257" y="333"/>
                  </a:cubicBezTo>
                  <a:cubicBezTo>
                    <a:pt x="257" y="331"/>
                    <a:pt x="258" y="327"/>
                    <a:pt x="258" y="326"/>
                  </a:cubicBezTo>
                  <a:cubicBezTo>
                    <a:pt x="258" y="324"/>
                    <a:pt x="252" y="323"/>
                    <a:pt x="251" y="323"/>
                  </a:cubicBezTo>
                  <a:cubicBezTo>
                    <a:pt x="250" y="323"/>
                    <a:pt x="251" y="324"/>
                    <a:pt x="251" y="325"/>
                  </a:cubicBezTo>
                  <a:cubicBezTo>
                    <a:pt x="251" y="326"/>
                    <a:pt x="250" y="327"/>
                    <a:pt x="248" y="329"/>
                  </a:cubicBezTo>
                  <a:cubicBezTo>
                    <a:pt x="247" y="331"/>
                    <a:pt x="247" y="331"/>
                    <a:pt x="246" y="332"/>
                  </a:cubicBezTo>
                  <a:cubicBezTo>
                    <a:pt x="245" y="333"/>
                    <a:pt x="244" y="337"/>
                    <a:pt x="244" y="337"/>
                  </a:cubicBezTo>
                  <a:cubicBezTo>
                    <a:pt x="244" y="337"/>
                    <a:pt x="240" y="336"/>
                    <a:pt x="240" y="335"/>
                  </a:cubicBezTo>
                  <a:cubicBezTo>
                    <a:pt x="239" y="334"/>
                    <a:pt x="235" y="331"/>
                    <a:pt x="235" y="331"/>
                  </a:cubicBezTo>
                  <a:cubicBezTo>
                    <a:pt x="235" y="331"/>
                    <a:pt x="238" y="326"/>
                    <a:pt x="239" y="325"/>
                  </a:cubicBezTo>
                  <a:cubicBezTo>
                    <a:pt x="239" y="325"/>
                    <a:pt x="235" y="324"/>
                    <a:pt x="234" y="324"/>
                  </a:cubicBezTo>
                  <a:cubicBezTo>
                    <a:pt x="232" y="324"/>
                    <a:pt x="232" y="324"/>
                    <a:pt x="230" y="324"/>
                  </a:cubicBezTo>
                  <a:cubicBezTo>
                    <a:pt x="228" y="324"/>
                    <a:pt x="225" y="326"/>
                    <a:pt x="222" y="327"/>
                  </a:cubicBezTo>
                  <a:cubicBezTo>
                    <a:pt x="218" y="329"/>
                    <a:pt x="221" y="331"/>
                    <a:pt x="221" y="332"/>
                  </a:cubicBezTo>
                  <a:cubicBezTo>
                    <a:pt x="221" y="333"/>
                    <a:pt x="221" y="334"/>
                    <a:pt x="221" y="335"/>
                  </a:cubicBezTo>
                  <a:cubicBezTo>
                    <a:pt x="221" y="337"/>
                    <a:pt x="219" y="335"/>
                    <a:pt x="218" y="335"/>
                  </a:cubicBezTo>
                  <a:cubicBezTo>
                    <a:pt x="217" y="335"/>
                    <a:pt x="215" y="333"/>
                    <a:pt x="215" y="332"/>
                  </a:cubicBezTo>
                  <a:cubicBezTo>
                    <a:pt x="215" y="331"/>
                    <a:pt x="214" y="330"/>
                    <a:pt x="213" y="330"/>
                  </a:cubicBezTo>
                  <a:cubicBezTo>
                    <a:pt x="212" y="330"/>
                    <a:pt x="210" y="332"/>
                    <a:pt x="209" y="333"/>
                  </a:cubicBezTo>
                  <a:cubicBezTo>
                    <a:pt x="209" y="334"/>
                    <a:pt x="207" y="335"/>
                    <a:pt x="206" y="336"/>
                  </a:cubicBezTo>
                  <a:cubicBezTo>
                    <a:pt x="205" y="337"/>
                    <a:pt x="202" y="339"/>
                    <a:pt x="202" y="339"/>
                  </a:cubicBezTo>
                  <a:cubicBezTo>
                    <a:pt x="201" y="340"/>
                    <a:pt x="202" y="341"/>
                    <a:pt x="200" y="343"/>
                  </a:cubicBezTo>
                  <a:cubicBezTo>
                    <a:pt x="199" y="346"/>
                    <a:pt x="199" y="345"/>
                    <a:pt x="198" y="346"/>
                  </a:cubicBezTo>
                  <a:cubicBezTo>
                    <a:pt x="198" y="347"/>
                    <a:pt x="196" y="348"/>
                    <a:pt x="196" y="348"/>
                  </a:cubicBezTo>
                  <a:cubicBezTo>
                    <a:pt x="196" y="348"/>
                    <a:pt x="192" y="346"/>
                    <a:pt x="191" y="346"/>
                  </a:cubicBezTo>
                  <a:cubicBezTo>
                    <a:pt x="190" y="346"/>
                    <a:pt x="186" y="348"/>
                    <a:pt x="186" y="348"/>
                  </a:cubicBezTo>
                  <a:cubicBezTo>
                    <a:pt x="186" y="349"/>
                    <a:pt x="186" y="349"/>
                    <a:pt x="186" y="349"/>
                  </a:cubicBezTo>
                  <a:cubicBezTo>
                    <a:pt x="186" y="349"/>
                    <a:pt x="188" y="352"/>
                    <a:pt x="188" y="353"/>
                  </a:cubicBezTo>
                  <a:cubicBezTo>
                    <a:pt x="188" y="353"/>
                    <a:pt x="188" y="356"/>
                    <a:pt x="188" y="357"/>
                  </a:cubicBezTo>
                  <a:cubicBezTo>
                    <a:pt x="188" y="358"/>
                    <a:pt x="189" y="359"/>
                    <a:pt x="189" y="360"/>
                  </a:cubicBezTo>
                  <a:cubicBezTo>
                    <a:pt x="189" y="361"/>
                    <a:pt x="190" y="363"/>
                    <a:pt x="190" y="364"/>
                  </a:cubicBezTo>
                  <a:cubicBezTo>
                    <a:pt x="190" y="365"/>
                    <a:pt x="194" y="367"/>
                    <a:pt x="194" y="367"/>
                  </a:cubicBezTo>
                  <a:cubicBezTo>
                    <a:pt x="195" y="368"/>
                    <a:pt x="194" y="368"/>
                    <a:pt x="194" y="370"/>
                  </a:cubicBezTo>
                  <a:cubicBezTo>
                    <a:pt x="194" y="372"/>
                    <a:pt x="195" y="374"/>
                    <a:pt x="195" y="374"/>
                  </a:cubicBezTo>
                  <a:cubicBezTo>
                    <a:pt x="195" y="374"/>
                    <a:pt x="199" y="374"/>
                    <a:pt x="200" y="374"/>
                  </a:cubicBezTo>
                  <a:cubicBezTo>
                    <a:pt x="200" y="374"/>
                    <a:pt x="200" y="374"/>
                    <a:pt x="203" y="375"/>
                  </a:cubicBezTo>
                  <a:cubicBezTo>
                    <a:pt x="206" y="375"/>
                    <a:pt x="207" y="375"/>
                    <a:pt x="210" y="374"/>
                  </a:cubicBezTo>
                  <a:cubicBezTo>
                    <a:pt x="213" y="373"/>
                    <a:pt x="212" y="373"/>
                    <a:pt x="213" y="372"/>
                  </a:cubicBezTo>
                  <a:cubicBezTo>
                    <a:pt x="214" y="371"/>
                    <a:pt x="215" y="370"/>
                    <a:pt x="216" y="369"/>
                  </a:cubicBezTo>
                  <a:cubicBezTo>
                    <a:pt x="218" y="368"/>
                    <a:pt x="221" y="369"/>
                    <a:pt x="222" y="368"/>
                  </a:cubicBezTo>
                  <a:cubicBezTo>
                    <a:pt x="222" y="368"/>
                    <a:pt x="225" y="368"/>
                    <a:pt x="226" y="368"/>
                  </a:cubicBezTo>
                  <a:cubicBezTo>
                    <a:pt x="226" y="368"/>
                    <a:pt x="228" y="370"/>
                    <a:pt x="231" y="371"/>
                  </a:cubicBezTo>
                  <a:cubicBezTo>
                    <a:pt x="233" y="372"/>
                    <a:pt x="233" y="373"/>
                    <a:pt x="233" y="373"/>
                  </a:cubicBezTo>
                  <a:cubicBezTo>
                    <a:pt x="233" y="373"/>
                    <a:pt x="235" y="373"/>
                    <a:pt x="237" y="374"/>
                  </a:cubicBezTo>
                  <a:cubicBezTo>
                    <a:pt x="238" y="375"/>
                    <a:pt x="238" y="376"/>
                    <a:pt x="238" y="378"/>
                  </a:cubicBezTo>
                  <a:cubicBezTo>
                    <a:pt x="238" y="379"/>
                    <a:pt x="240" y="381"/>
                    <a:pt x="241" y="382"/>
                  </a:cubicBezTo>
                  <a:cubicBezTo>
                    <a:pt x="242" y="383"/>
                    <a:pt x="244" y="382"/>
                    <a:pt x="245" y="382"/>
                  </a:cubicBezTo>
                  <a:close/>
                  <a:moveTo>
                    <a:pt x="246" y="384"/>
                  </a:moveTo>
                  <a:cubicBezTo>
                    <a:pt x="246" y="385"/>
                    <a:pt x="245" y="387"/>
                    <a:pt x="245" y="387"/>
                  </a:cubicBezTo>
                  <a:cubicBezTo>
                    <a:pt x="244" y="387"/>
                    <a:pt x="244" y="387"/>
                    <a:pt x="244" y="387"/>
                  </a:cubicBezTo>
                  <a:cubicBezTo>
                    <a:pt x="243" y="385"/>
                    <a:pt x="243" y="385"/>
                    <a:pt x="243" y="385"/>
                  </a:cubicBezTo>
                  <a:cubicBezTo>
                    <a:pt x="243" y="386"/>
                    <a:pt x="242" y="390"/>
                    <a:pt x="242" y="390"/>
                  </a:cubicBezTo>
                  <a:cubicBezTo>
                    <a:pt x="242" y="390"/>
                    <a:pt x="245" y="393"/>
                    <a:pt x="245" y="393"/>
                  </a:cubicBezTo>
                  <a:cubicBezTo>
                    <a:pt x="245" y="392"/>
                    <a:pt x="247" y="390"/>
                    <a:pt x="247" y="390"/>
                  </a:cubicBezTo>
                  <a:cubicBezTo>
                    <a:pt x="247" y="389"/>
                    <a:pt x="248" y="385"/>
                    <a:pt x="248" y="385"/>
                  </a:cubicBezTo>
                  <a:cubicBezTo>
                    <a:pt x="248" y="385"/>
                    <a:pt x="246" y="384"/>
                    <a:pt x="246" y="384"/>
                  </a:cubicBezTo>
                  <a:close/>
                  <a:moveTo>
                    <a:pt x="273" y="385"/>
                  </a:moveTo>
                  <a:cubicBezTo>
                    <a:pt x="273" y="386"/>
                    <a:pt x="272" y="388"/>
                    <a:pt x="271" y="389"/>
                  </a:cubicBezTo>
                  <a:cubicBezTo>
                    <a:pt x="271" y="390"/>
                    <a:pt x="270" y="391"/>
                    <a:pt x="269" y="391"/>
                  </a:cubicBezTo>
                  <a:cubicBezTo>
                    <a:pt x="269" y="391"/>
                    <a:pt x="265" y="393"/>
                    <a:pt x="264" y="393"/>
                  </a:cubicBezTo>
                  <a:cubicBezTo>
                    <a:pt x="263" y="394"/>
                    <a:pt x="259" y="395"/>
                    <a:pt x="259" y="395"/>
                  </a:cubicBezTo>
                  <a:cubicBezTo>
                    <a:pt x="258" y="396"/>
                    <a:pt x="255" y="398"/>
                    <a:pt x="255" y="398"/>
                  </a:cubicBezTo>
                  <a:cubicBezTo>
                    <a:pt x="249" y="401"/>
                    <a:pt x="249" y="401"/>
                    <a:pt x="249" y="401"/>
                  </a:cubicBezTo>
                  <a:cubicBezTo>
                    <a:pt x="248" y="403"/>
                    <a:pt x="251" y="401"/>
                    <a:pt x="251" y="401"/>
                  </a:cubicBezTo>
                  <a:cubicBezTo>
                    <a:pt x="251" y="401"/>
                    <a:pt x="253" y="401"/>
                    <a:pt x="254" y="400"/>
                  </a:cubicBezTo>
                  <a:cubicBezTo>
                    <a:pt x="255" y="400"/>
                    <a:pt x="256" y="399"/>
                    <a:pt x="257" y="399"/>
                  </a:cubicBezTo>
                  <a:cubicBezTo>
                    <a:pt x="257" y="399"/>
                    <a:pt x="260" y="399"/>
                    <a:pt x="260" y="399"/>
                  </a:cubicBezTo>
                  <a:cubicBezTo>
                    <a:pt x="260" y="399"/>
                    <a:pt x="266" y="396"/>
                    <a:pt x="267" y="395"/>
                  </a:cubicBezTo>
                  <a:cubicBezTo>
                    <a:pt x="269" y="393"/>
                    <a:pt x="270" y="392"/>
                    <a:pt x="271" y="392"/>
                  </a:cubicBezTo>
                  <a:cubicBezTo>
                    <a:pt x="271" y="392"/>
                    <a:pt x="272" y="392"/>
                    <a:pt x="274" y="391"/>
                  </a:cubicBezTo>
                  <a:cubicBezTo>
                    <a:pt x="275" y="391"/>
                    <a:pt x="275" y="390"/>
                    <a:pt x="275" y="390"/>
                  </a:cubicBezTo>
                  <a:cubicBezTo>
                    <a:pt x="275" y="390"/>
                    <a:pt x="274" y="390"/>
                    <a:pt x="273" y="389"/>
                  </a:cubicBezTo>
                  <a:cubicBezTo>
                    <a:pt x="273" y="387"/>
                    <a:pt x="275" y="388"/>
                    <a:pt x="275" y="388"/>
                  </a:cubicBezTo>
                  <a:cubicBezTo>
                    <a:pt x="275" y="388"/>
                    <a:pt x="275" y="384"/>
                    <a:pt x="275" y="383"/>
                  </a:cubicBezTo>
                  <a:cubicBezTo>
                    <a:pt x="275" y="383"/>
                    <a:pt x="273" y="385"/>
                    <a:pt x="273" y="385"/>
                  </a:cubicBezTo>
                  <a:close/>
                  <a:moveTo>
                    <a:pt x="302" y="314"/>
                  </a:moveTo>
                  <a:cubicBezTo>
                    <a:pt x="301" y="310"/>
                    <a:pt x="301" y="310"/>
                    <a:pt x="301" y="310"/>
                  </a:cubicBezTo>
                  <a:cubicBezTo>
                    <a:pt x="299" y="309"/>
                    <a:pt x="299" y="309"/>
                    <a:pt x="299" y="309"/>
                  </a:cubicBezTo>
                  <a:cubicBezTo>
                    <a:pt x="300" y="312"/>
                    <a:pt x="300" y="312"/>
                    <a:pt x="300" y="312"/>
                  </a:cubicBezTo>
                  <a:cubicBezTo>
                    <a:pt x="300" y="312"/>
                    <a:pt x="299" y="312"/>
                    <a:pt x="298" y="313"/>
                  </a:cubicBezTo>
                  <a:cubicBezTo>
                    <a:pt x="297" y="314"/>
                    <a:pt x="299" y="317"/>
                    <a:pt x="299" y="317"/>
                  </a:cubicBezTo>
                  <a:cubicBezTo>
                    <a:pt x="299" y="317"/>
                    <a:pt x="303" y="315"/>
                    <a:pt x="303" y="314"/>
                  </a:cubicBezTo>
                  <a:cubicBezTo>
                    <a:pt x="304" y="313"/>
                    <a:pt x="302" y="314"/>
                    <a:pt x="302" y="314"/>
                  </a:cubicBezTo>
                  <a:close/>
                  <a:moveTo>
                    <a:pt x="312" y="312"/>
                  </a:moveTo>
                  <a:cubicBezTo>
                    <a:pt x="312" y="315"/>
                    <a:pt x="312" y="315"/>
                    <a:pt x="312" y="315"/>
                  </a:cubicBezTo>
                  <a:cubicBezTo>
                    <a:pt x="311" y="316"/>
                    <a:pt x="311" y="316"/>
                    <a:pt x="311" y="316"/>
                  </a:cubicBezTo>
                  <a:cubicBezTo>
                    <a:pt x="310" y="315"/>
                    <a:pt x="310" y="315"/>
                    <a:pt x="310" y="315"/>
                  </a:cubicBezTo>
                  <a:cubicBezTo>
                    <a:pt x="309" y="315"/>
                    <a:pt x="309" y="315"/>
                    <a:pt x="309" y="315"/>
                  </a:cubicBezTo>
                  <a:cubicBezTo>
                    <a:pt x="309" y="315"/>
                    <a:pt x="310" y="317"/>
                    <a:pt x="310" y="318"/>
                  </a:cubicBezTo>
                  <a:cubicBezTo>
                    <a:pt x="310" y="318"/>
                    <a:pt x="313" y="318"/>
                    <a:pt x="313" y="318"/>
                  </a:cubicBezTo>
                  <a:cubicBezTo>
                    <a:pt x="313" y="318"/>
                    <a:pt x="316" y="316"/>
                    <a:pt x="316" y="316"/>
                  </a:cubicBezTo>
                  <a:cubicBezTo>
                    <a:pt x="317" y="315"/>
                    <a:pt x="317" y="313"/>
                    <a:pt x="317" y="313"/>
                  </a:cubicBezTo>
                  <a:cubicBezTo>
                    <a:pt x="315" y="312"/>
                    <a:pt x="315" y="312"/>
                    <a:pt x="315" y="312"/>
                  </a:cubicBezTo>
                  <a:lnTo>
                    <a:pt x="312" y="312"/>
                  </a:lnTo>
                  <a:close/>
                  <a:moveTo>
                    <a:pt x="286" y="310"/>
                  </a:moveTo>
                  <a:cubicBezTo>
                    <a:pt x="286" y="310"/>
                    <a:pt x="286" y="309"/>
                    <a:pt x="286" y="309"/>
                  </a:cubicBezTo>
                  <a:cubicBezTo>
                    <a:pt x="286" y="308"/>
                    <a:pt x="284" y="310"/>
                    <a:pt x="284" y="310"/>
                  </a:cubicBezTo>
                  <a:cubicBezTo>
                    <a:pt x="284" y="311"/>
                    <a:pt x="282" y="312"/>
                    <a:pt x="281" y="313"/>
                  </a:cubicBezTo>
                  <a:cubicBezTo>
                    <a:pt x="281" y="313"/>
                    <a:pt x="288" y="314"/>
                    <a:pt x="288" y="314"/>
                  </a:cubicBezTo>
                  <a:cubicBezTo>
                    <a:pt x="289" y="314"/>
                    <a:pt x="290" y="313"/>
                    <a:pt x="290" y="313"/>
                  </a:cubicBezTo>
                  <a:cubicBezTo>
                    <a:pt x="290" y="313"/>
                    <a:pt x="291" y="310"/>
                    <a:pt x="291" y="310"/>
                  </a:cubicBezTo>
                  <a:cubicBezTo>
                    <a:pt x="291" y="310"/>
                    <a:pt x="286" y="310"/>
                    <a:pt x="286" y="3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6" name="Freeform 10"/>
            <p:cNvSpPr>
              <a:spLocks noEditPoints="1"/>
            </p:cNvSpPr>
            <p:nvPr/>
          </p:nvSpPr>
          <p:spPr bwMode="auto">
            <a:xfrm>
              <a:off x="1042988" y="1154113"/>
              <a:ext cx="644525" cy="641350"/>
            </a:xfrm>
            <a:custGeom>
              <a:avLst/>
              <a:gdLst>
                <a:gd name="T0" fmla="*/ 115 w 219"/>
                <a:gd name="T1" fmla="*/ 3 h 218"/>
                <a:gd name="T2" fmla="*/ 3 w 219"/>
                <a:gd name="T3" fmla="*/ 103 h 218"/>
                <a:gd name="T4" fmla="*/ 103 w 219"/>
                <a:gd name="T5" fmla="*/ 215 h 218"/>
                <a:gd name="T6" fmla="*/ 215 w 219"/>
                <a:gd name="T7" fmla="*/ 115 h 218"/>
                <a:gd name="T8" fmla="*/ 115 w 219"/>
                <a:gd name="T9" fmla="*/ 3 h 218"/>
                <a:gd name="T10" fmla="*/ 105 w 219"/>
                <a:gd name="T11" fmla="*/ 188 h 218"/>
                <a:gd name="T12" fmla="*/ 30 w 219"/>
                <a:gd name="T13" fmla="*/ 104 h 218"/>
                <a:gd name="T14" fmla="*/ 114 w 219"/>
                <a:gd name="T15" fmla="*/ 30 h 218"/>
                <a:gd name="T16" fmla="*/ 188 w 219"/>
                <a:gd name="T17" fmla="*/ 114 h 218"/>
                <a:gd name="T18" fmla="*/ 105 w 219"/>
                <a:gd name="T19" fmla="*/ 18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15" y="3"/>
                  </a:moveTo>
                  <a:cubicBezTo>
                    <a:pt x="57" y="0"/>
                    <a:pt x="7" y="44"/>
                    <a:pt x="3" y="103"/>
                  </a:cubicBezTo>
                  <a:cubicBezTo>
                    <a:pt x="0" y="161"/>
                    <a:pt x="45" y="212"/>
                    <a:pt x="103" y="215"/>
                  </a:cubicBezTo>
                  <a:cubicBezTo>
                    <a:pt x="162" y="218"/>
                    <a:pt x="212" y="174"/>
                    <a:pt x="215" y="115"/>
                  </a:cubicBezTo>
                  <a:cubicBezTo>
                    <a:pt x="219" y="57"/>
                    <a:pt x="174" y="6"/>
                    <a:pt x="115" y="3"/>
                  </a:cubicBezTo>
                  <a:close/>
                  <a:moveTo>
                    <a:pt x="105" y="188"/>
                  </a:moveTo>
                  <a:cubicBezTo>
                    <a:pt x="61" y="185"/>
                    <a:pt x="28" y="148"/>
                    <a:pt x="30" y="104"/>
                  </a:cubicBezTo>
                  <a:cubicBezTo>
                    <a:pt x="33" y="61"/>
                    <a:pt x="70" y="28"/>
                    <a:pt x="114" y="30"/>
                  </a:cubicBezTo>
                  <a:cubicBezTo>
                    <a:pt x="157" y="33"/>
                    <a:pt x="191" y="70"/>
                    <a:pt x="188" y="114"/>
                  </a:cubicBezTo>
                  <a:cubicBezTo>
                    <a:pt x="186" y="157"/>
                    <a:pt x="148" y="190"/>
                    <a:pt x="105" y="1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7" name="Freeform 11"/>
            <p:cNvSpPr/>
            <p:nvPr/>
          </p:nvSpPr>
          <p:spPr bwMode="auto">
            <a:xfrm>
              <a:off x="1552576" y="1668463"/>
              <a:ext cx="63500" cy="61913"/>
            </a:xfrm>
            <a:custGeom>
              <a:avLst/>
              <a:gdLst>
                <a:gd name="T0" fmla="*/ 20 w 22"/>
                <a:gd name="T1" fmla="*/ 2 h 21"/>
                <a:gd name="T2" fmla="*/ 19 w 22"/>
                <a:gd name="T3" fmla="*/ 10 h 21"/>
                <a:gd name="T4" fmla="*/ 11 w 22"/>
                <a:gd name="T5" fmla="*/ 19 h 21"/>
                <a:gd name="T6" fmla="*/ 2 w 22"/>
                <a:gd name="T7" fmla="*/ 19 h 21"/>
                <a:gd name="T8" fmla="*/ 2 w 22"/>
                <a:gd name="T9" fmla="*/ 19 h 21"/>
                <a:gd name="T10" fmla="*/ 3 w 22"/>
                <a:gd name="T11" fmla="*/ 11 h 21"/>
                <a:gd name="T12" fmla="*/ 12 w 22"/>
                <a:gd name="T13" fmla="*/ 2 h 21"/>
                <a:gd name="T14" fmla="*/ 20 w 22"/>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1">
                  <a:moveTo>
                    <a:pt x="20" y="2"/>
                  </a:moveTo>
                  <a:cubicBezTo>
                    <a:pt x="22" y="4"/>
                    <a:pt x="22" y="8"/>
                    <a:pt x="19" y="10"/>
                  </a:cubicBezTo>
                  <a:cubicBezTo>
                    <a:pt x="11" y="19"/>
                    <a:pt x="11" y="19"/>
                    <a:pt x="11" y="19"/>
                  </a:cubicBezTo>
                  <a:cubicBezTo>
                    <a:pt x="8" y="21"/>
                    <a:pt x="4" y="21"/>
                    <a:pt x="2" y="19"/>
                  </a:cubicBezTo>
                  <a:cubicBezTo>
                    <a:pt x="2" y="19"/>
                    <a:pt x="2" y="19"/>
                    <a:pt x="2" y="19"/>
                  </a:cubicBezTo>
                  <a:cubicBezTo>
                    <a:pt x="0" y="17"/>
                    <a:pt x="0" y="13"/>
                    <a:pt x="3" y="11"/>
                  </a:cubicBezTo>
                  <a:cubicBezTo>
                    <a:pt x="12" y="2"/>
                    <a:pt x="12" y="2"/>
                    <a:pt x="12" y="2"/>
                  </a:cubicBezTo>
                  <a:cubicBezTo>
                    <a:pt x="14" y="0"/>
                    <a:pt x="18" y="0"/>
                    <a:pt x="2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8" name="Freeform 12"/>
            <p:cNvSpPr/>
            <p:nvPr/>
          </p:nvSpPr>
          <p:spPr bwMode="auto">
            <a:xfrm>
              <a:off x="1573213" y="1689100"/>
              <a:ext cx="273050" cy="279400"/>
            </a:xfrm>
            <a:custGeom>
              <a:avLst/>
              <a:gdLst>
                <a:gd name="T0" fmla="*/ 89 w 93"/>
                <a:gd name="T1" fmla="*/ 62 h 95"/>
                <a:gd name="T2" fmla="*/ 88 w 93"/>
                <a:gd name="T3" fmla="*/ 77 h 95"/>
                <a:gd name="T4" fmla="*/ 73 w 93"/>
                <a:gd name="T5" fmla="*/ 91 h 95"/>
                <a:gd name="T6" fmla="*/ 59 w 93"/>
                <a:gd name="T7" fmla="*/ 91 h 95"/>
                <a:gd name="T8" fmla="*/ 59 w 93"/>
                <a:gd name="T9" fmla="*/ 91 h 95"/>
                <a:gd name="T10" fmla="*/ 4 w 93"/>
                <a:gd name="T11" fmla="*/ 18 h 95"/>
                <a:gd name="T12" fmla="*/ 18 w 93"/>
                <a:gd name="T13" fmla="*/ 4 h 95"/>
                <a:gd name="T14" fmla="*/ 89 w 93"/>
                <a:gd name="T15" fmla="*/ 62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5">
                  <a:moveTo>
                    <a:pt x="89" y="62"/>
                  </a:moveTo>
                  <a:cubicBezTo>
                    <a:pt x="93" y="66"/>
                    <a:pt x="92" y="73"/>
                    <a:pt x="88" y="77"/>
                  </a:cubicBezTo>
                  <a:cubicBezTo>
                    <a:pt x="73" y="91"/>
                    <a:pt x="73" y="91"/>
                    <a:pt x="73" y="91"/>
                  </a:cubicBezTo>
                  <a:cubicBezTo>
                    <a:pt x="69" y="95"/>
                    <a:pt x="62" y="95"/>
                    <a:pt x="59" y="91"/>
                  </a:cubicBezTo>
                  <a:cubicBezTo>
                    <a:pt x="59" y="91"/>
                    <a:pt x="59" y="91"/>
                    <a:pt x="59" y="91"/>
                  </a:cubicBezTo>
                  <a:cubicBezTo>
                    <a:pt x="55" y="87"/>
                    <a:pt x="0" y="22"/>
                    <a:pt x="4" y="18"/>
                  </a:cubicBezTo>
                  <a:cubicBezTo>
                    <a:pt x="18" y="4"/>
                    <a:pt x="18" y="4"/>
                    <a:pt x="18" y="4"/>
                  </a:cubicBezTo>
                  <a:cubicBezTo>
                    <a:pt x="23" y="0"/>
                    <a:pt x="86" y="59"/>
                    <a:pt x="8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9" name="Freeform 13"/>
            <p:cNvSpPr>
              <a:spLocks noEditPoints="1"/>
            </p:cNvSpPr>
            <p:nvPr/>
          </p:nvSpPr>
          <p:spPr bwMode="auto">
            <a:xfrm>
              <a:off x="255588" y="628650"/>
              <a:ext cx="1387475" cy="1385888"/>
            </a:xfrm>
            <a:custGeom>
              <a:avLst/>
              <a:gdLst>
                <a:gd name="T0" fmla="*/ 446 w 472"/>
                <a:gd name="T1" fmla="*/ 292 h 472"/>
                <a:gd name="T2" fmla="*/ 446 w 472"/>
                <a:gd name="T3" fmla="*/ 288 h 472"/>
                <a:gd name="T4" fmla="*/ 443 w 472"/>
                <a:gd name="T5" fmla="*/ 267 h 472"/>
                <a:gd name="T6" fmla="*/ 413 w 472"/>
                <a:gd name="T7" fmla="*/ 347 h 472"/>
                <a:gd name="T8" fmla="*/ 446 w 472"/>
                <a:gd name="T9" fmla="*/ 292 h 472"/>
                <a:gd name="T10" fmla="*/ 371 w 472"/>
                <a:gd name="T11" fmla="*/ 404 h 472"/>
                <a:gd name="T12" fmla="*/ 362 w 472"/>
                <a:gd name="T13" fmla="*/ 403 h 472"/>
                <a:gd name="T14" fmla="*/ 237 w 472"/>
                <a:gd name="T15" fmla="*/ 445 h 472"/>
                <a:gd name="T16" fmla="*/ 89 w 472"/>
                <a:gd name="T17" fmla="*/ 384 h 472"/>
                <a:gd name="T18" fmla="*/ 28 w 472"/>
                <a:gd name="T19" fmla="*/ 236 h 472"/>
                <a:gd name="T20" fmla="*/ 89 w 472"/>
                <a:gd name="T21" fmla="*/ 89 h 472"/>
                <a:gd name="T22" fmla="*/ 237 w 472"/>
                <a:gd name="T23" fmla="*/ 27 h 472"/>
                <a:gd name="T24" fmla="*/ 384 w 472"/>
                <a:gd name="T25" fmla="*/ 89 h 472"/>
                <a:gd name="T26" fmla="*/ 440 w 472"/>
                <a:gd name="T27" fmla="*/ 191 h 472"/>
                <a:gd name="T28" fmla="*/ 472 w 472"/>
                <a:gd name="T29" fmla="*/ 222 h 472"/>
                <a:gd name="T30" fmla="*/ 237 w 472"/>
                <a:gd name="T31" fmla="*/ 0 h 472"/>
                <a:gd name="T32" fmla="*/ 0 w 472"/>
                <a:gd name="T33" fmla="*/ 236 h 472"/>
                <a:gd name="T34" fmla="*/ 237 w 472"/>
                <a:gd name="T35" fmla="*/ 472 h 472"/>
                <a:gd name="T36" fmla="*/ 406 w 472"/>
                <a:gd name="T37" fmla="*/ 400 h 472"/>
                <a:gd name="T38" fmla="*/ 377 w 472"/>
                <a:gd name="T39" fmla="*/ 404 h 472"/>
                <a:gd name="T40" fmla="*/ 371 w 472"/>
                <a:gd name="T41" fmla="*/ 404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2" h="472">
                  <a:moveTo>
                    <a:pt x="446" y="292"/>
                  </a:moveTo>
                  <a:cubicBezTo>
                    <a:pt x="446" y="291"/>
                    <a:pt x="446" y="289"/>
                    <a:pt x="446" y="288"/>
                  </a:cubicBezTo>
                  <a:cubicBezTo>
                    <a:pt x="446" y="281"/>
                    <a:pt x="445" y="274"/>
                    <a:pt x="443" y="267"/>
                  </a:cubicBezTo>
                  <a:cubicBezTo>
                    <a:pt x="439" y="296"/>
                    <a:pt x="428" y="323"/>
                    <a:pt x="413" y="347"/>
                  </a:cubicBezTo>
                  <a:cubicBezTo>
                    <a:pt x="432" y="335"/>
                    <a:pt x="445" y="315"/>
                    <a:pt x="446" y="292"/>
                  </a:cubicBezTo>
                  <a:close/>
                  <a:moveTo>
                    <a:pt x="371" y="404"/>
                  </a:moveTo>
                  <a:cubicBezTo>
                    <a:pt x="368" y="404"/>
                    <a:pt x="365" y="403"/>
                    <a:pt x="362" y="403"/>
                  </a:cubicBezTo>
                  <a:cubicBezTo>
                    <a:pt x="327" y="429"/>
                    <a:pt x="284" y="445"/>
                    <a:pt x="237" y="445"/>
                  </a:cubicBezTo>
                  <a:cubicBezTo>
                    <a:pt x="179" y="445"/>
                    <a:pt x="127" y="421"/>
                    <a:pt x="89" y="384"/>
                  </a:cubicBezTo>
                  <a:cubicBezTo>
                    <a:pt x="51" y="346"/>
                    <a:pt x="28" y="294"/>
                    <a:pt x="28" y="236"/>
                  </a:cubicBezTo>
                  <a:cubicBezTo>
                    <a:pt x="28" y="178"/>
                    <a:pt x="51" y="126"/>
                    <a:pt x="89" y="89"/>
                  </a:cubicBezTo>
                  <a:cubicBezTo>
                    <a:pt x="127" y="51"/>
                    <a:pt x="179" y="27"/>
                    <a:pt x="237" y="27"/>
                  </a:cubicBezTo>
                  <a:cubicBezTo>
                    <a:pt x="294" y="27"/>
                    <a:pt x="346" y="51"/>
                    <a:pt x="384" y="89"/>
                  </a:cubicBezTo>
                  <a:cubicBezTo>
                    <a:pt x="412" y="116"/>
                    <a:pt x="432" y="151"/>
                    <a:pt x="440" y="191"/>
                  </a:cubicBezTo>
                  <a:cubicBezTo>
                    <a:pt x="453" y="199"/>
                    <a:pt x="464" y="210"/>
                    <a:pt x="472" y="222"/>
                  </a:cubicBezTo>
                  <a:cubicBezTo>
                    <a:pt x="465" y="98"/>
                    <a:pt x="362" y="0"/>
                    <a:pt x="237" y="0"/>
                  </a:cubicBezTo>
                  <a:cubicBezTo>
                    <a:pt x="106" y="0"/>
                    <a:pt x="1" y="106"/>
                    <a:pt x="0" y="236"/>
                  </a:cubicBezTo>
                  <a:cubicBezTo>
                    <a:pt x="1" y="367"/>
                    <a:pt x="106" y="472"/>
                    <a:pt x="237" y="472"/>
                  </a:cubicBezTo>
                  <a:cubicBezTo>
                    <a:pt x="303" y="472"/>
                    <a:pt x="363" y="445"/>
                    <a:pt x="406" y="400"/>
                  </a:cubicBezTo>
                  <a:cubicBezTo>
                    <a:pt x="397" y="403"/>
                    <a:pt x="387" y="404"/>
                    <a:pt x="377" y="404"/>
                  </a:cubicBezTo>
                  <a:cubicBezTo>
                    <a:pt x="375" y="404"/>
                    <a:pt x="373" y="404"/>
                    <a:pt x="371" y="4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10" name="组合 1509"/>
          <p:cNvGrpSpPr/>
          <p:nvPr/>
        </p:nvGrpSpPr>
        <p:grpSpPr>
          <a:xfrm>
            <a:off x="4440428" y="1685161"/>
            <a:ext cx="322920" cy="303621"/>
            <a:chOff x="2801938" y="411163"/>
            <a:chExt cx="1593850" cy="1498600"/>
          </a:xfrm>
          <a:solidFill>
            <a:srgbClr val="E7E6E6">
              <a:lumMod val="50000"/>
            </a:srgbClr>
          </a:solidFill>
        </p:grpSpPr>
        <p:sp>
          <p:nvSpPr>
            <p:cNvPr id="1511" name="Freeform 14"/>
            <p:cNvSpPr/>
            <p:nvPr/>
          </p:nvSpPr>
          <p:spPr bwMode="auto">
            <a:xfrm>
              <a:off x="2836863" y="728663"/>
              <a:ext cx="1558925" cy="1174750"/>
            </a:xfrm>
            <a:custGeom>
              <a:avLst/>
              <a:gdLst>
                <a:gd name="T0" fmla="*/ 491 w 530"/>
                <a:gd name="T1" fmla="*/ 0 h 400"/>
                <a:gd name="T2" fmla="*/ 53 w 530"/>
                <a:gd name="T3" fmla="*/ 0 h 400"/>
                <a:gd name="T4" fmla="*/ 12 w 530"/>
                <a:gd name="T5" fmla="*/ 39 h 400"/>
                <a:gd name="T6" fmla="*/ 0 w 530"/>
                <a:gd name="T7" fmla="*/ 53 h 400"/>
                <a:gd name="T8" fmla="*/ 106 w 530"/>
                <a:gd name="T9" fmla="*/ 53 h 400"/>
                <a:gd name="T10" fmla="*/ 117 w 530"/>
                <a:gd name="T11" fmla="*/ 52 h 400"/>
                <a:gd name="T12" fmla="*/ 415 w 530"/>
                <a:gd name="T13" fmla="*/ 52 h 400"/>
                <a:gd name="T14" fmla="*/ 422 w 530"/>
                <a:gd name="T15" fmla="*/ 52 h 400"/>
                <a:gd name="T16" fmla="*/ 448 w 530"/>
                <a:gd name="T17" fmla="*/ 52 h 400"/>
                <a:gd name="T18" fmla="*/ 465 w 530"/>
                <a:gd name="T19" fmla="*/ 56 h 400"/>
                <a:gd name="T20" fmla="*/ 488 w 530"/>
                <a:gd name="T21" fmla="*/ 91 h 400"/>
                <a:gd name="T22" fmla="*/ 488 w 530"/>
                <a:gd name="T23" fmla="*/ 351 h 400"/>
                <a:gd name="T24" fmla="*/ 434 w 530"/>
                <a:gd name="T25" fmla="*/ 387 h 400"/>
                <a:gd name="T26" fmla="*/ 424 w 530"/>
                <a:gd name="T27" fmla="*/ 397 h 400"/>
                <a:gd name="T28" fmla="*/ 450 w 530"/>
                <a:gd name="T29" fmla="*/ 400 h 400"/>
                <a:gd name="T30" fmla="*/ 521 w 530"/>
                <a:gd name="T31" fmla="*/ 307 h 400"/>
                <a:gd name="T32" fmla="*/ 521 w 530"/>
                <a:gd name="T33" fmla="*/ 28 h 400"/>
                <a:gd name="T34" fmla="*/ 491 w 530"/>
                <a:gd name="T3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400">
                  <a:moveTo>
                    <a:pt x="491" y="0"/>
                  </a:moveTo>
                  <a:cubicBezTo>
                    <a:pt x="53" y="0"/>
                    <a:pt x="53" y="0"/>
                    <a:pt x="53" y="0"/>
                  </a:cubicBezTo>
                  <a:cubicBezTo>
                    <a:pt x="53" y="0"/>
                    <a:pt x="67" y="34"/>
                    <a:pt x="12" y="39"/>
                  </a:cubicBezTo>
                  <a:cubicBezTo>
                    <a:pt x="0" y="53"/>
                    <a:pt x="0" y="53"/>
                    <a:pt x="0" y="53"/>
                  </a:cubicBezTo>
                  <a:cubicBezTo>
                    <a:pt x="106" y="53"/>
                    <a:pt x="106" y="53"/>
                    <a:pt x="106" y="53"/>
                  </a:cubicBezTo>
                  <a:cubicBezTo>
                    <a:pt x="109" y="52"/>
                    <a:pt x="113" y="52"/>
                    <a:pt x="117" y="52"/>
                  </a:cubicBezTo>
                  <a:cubicBezTo>
                    <a:pt x="415" y="52"/>
                    <a:pt x="415" y="52"/>
                    <a:pt x="415" y="52"/>
                  </a:cubicBezTo>
                  <a:cubicBezTo>
                    <a:pt x="417" y="52"/>
                    <a:pt x="420" y="52"/>
                    <a:pt x="422" y="52"/>
                  </a:cubicBezTo>
                  <a:cubicBezTo>
                    <a:pt x="448" y="52"/>
                    <a:pt x="448" y="52"/>
                    <a:pt x="448" y="52"/>
                  </a:cubicBezTo>
                  <a:cubicBezTo>
                    <a:pt x="455" y="52"/>
                    <a:pt x="460" y="54"/>
                    <a:pt x="465" y="56"/>
                  </a:cubicBezTo>
                  <a:cubicBezTo>
                    <a:pt x="478" y="61"/>
                    <a:pt x="488" y="73"/>
                    <a:pt x="488" y="91"/>
                  </a:cubicBezTo>
                  <a:cubicBezTo>
                    <a:pt x="488" y="351"/>
                    <a:pt x="488" y="351"/>
                    <a:pt x="488" y="351"/>
                  </a:cubicBezTo>
                  <a:cubicBezTo>
                    <a:pt x="488" y="382"/>
                    <a:pt x="457" y="394"/>
                    <a:pt x="434" y="387"/>
                  </a:cubicBezTo>
                  <a:cubicBezTo>
                    <a:pt x="431" y="390"/>
                    <a:pt x="428" y="393"/>
                    <a:pt x="424" y="397"/>
                  </a:cubicBezTo>
                  <a:cubicBezTo>
                    <a:pt x="450" y="400"/>
                    <a:pt x="450" y="400"/>
                    <a:pt x="450" y="400"/>
                  </a:cubicBezTo>
                  <a:cubicBezTo>
                    <a:pt x="530" y="400"/>
                    <a:pt x="520" y="327"/>
                    <a:pt x="521" y="307"/>
                  </a:cubicBezTo>
                  <a:cubicBezTo>
                    <a:pt x="521" y="28"/>
                    <a:pt x="521" y="28"/>
                    <a:pt x="521" y="28"/>
                  </a:cubicBezTo>
                  <a:cubicBezTo>
                    <a:pt x="521" y="6"/>
                    <a:pt x="507" y="0"/>
                    <a:pt x="4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2" name="Freeform 15"/>
            <p:cNvSpPr>
              <a:spLocks noEditPoints="1"/>
            </p:cNvSpPr>
            <p:nvPr/>
          </p:nvSpPr>
          <p:spPr bwMode="auto">
            <a:xfrm>
              <a:off x="2801938" y="839788"/>
              <a:ext cx="1487488" cy="1069975"/>
            </a:xfrm>
            <a:custGeom>
              <a:avLst/>
              <a:gdLst>
                <a:gd name="T0" fmla="*/ 56 w 506"/>
                <a:gd name="T1" fmla="*/ 364 h 364"/>
                <a:gd name="T2" fmla="*/ 0 w 506"/>
                <a:gd name="T3" fmla="*/ 308 h 364"/>
                <a:gd name="T4" fmla="*/ 0 w 506"/>
                <a:gd name="T5" fmla="*/ 308 h 364"/>
                <a:gd name="T6" fmla="*/ 0 w 506"/>
                <a:gd name="T7" fmla="*/ 304 h 364"/>
                <a:gd name="T8" fmla="*/ 0 w 506"/>
                <a:gd name="T9" fmla="*/ 69 h 364"/>
                <a:gd name="T10" fmla="*/ 0 w 506"/>
                <a:gd name="T11" fmla="*/ 13 h 364"/>
                <a:gd name="T12" fmla="*/ 3 w 506"/>
                <a:gd name="T13" fmla="*/ 4 h 364"/>
                <a:gd name="T14" fmla="*/ 3 w 506"/>
                <a:gd name="T15" fmla="*/ 4 h 364"/>
                <a:gd name="T16" fmla="*/ 13 w 506"/>
                <a:gd name="T17" fmla="*/ 0 h 364"/>
                <a:gd name="T18" fmla="*/ 13 w 506"/>
                <a:gd name="T19" fmla="*/ 0 h 364"/>
                <a:gd name="T20" fmla="*/ 493 w 506"/>
                <a:gd name="T21" fmla="*/ 0 h 364"/>
                <a:gd name="T22" fmla="*/ 503 w 506"/>
                <a:gd name="T23" fmla="*/ 4 h 364"/>
                <a:gd name="T24" fmla="*/ 503 w 506"/>
                <a:gd name="T25" fmla="*/ 4 h 364"/>
                <a:gd name="T26" fmla="*/ 506 w 506"/>
                <a:gd name="T27" fmla="*/ 13 h 364"/>
                <a:gd name="T28" fmla="*/ 506 w 506"/>
                <a:gd name="T29" fmla="*/ 13 h 364"/>
                <a:gd name="T30" fmla="*/ 506 w 506"/>
                <a:gd name="T31" fmla="*/ 69 h 364"/>
                <a:gd name="T32" fmla="*/ 506 w 506"/>
                <a:gd name="T33" fmla="*/ 304 h 364"/>
                <a:gd name="T34" fmla="*/ 506 w 506"/>
                <a:gd name="T35" fmla="*/ 308 h 364"/>
                <a:gd name="T36" fmla="*/ 450 w 506"/>
                <a:gd name="T37" fmla="*/ 364 h 364"/>
                <a:gd name="T38" fmla="*/ 450 w 506"/>
                <a:gd name="T39" fmla="*/ 364 h 364"/>
                <a:gd name="T40" fmla="*/ 56 w 506"/>
                <a:gd name="T41" fmla="*/ 364 h 364"/>
                <a:gd name="T42" fmla="*/ 26 w 506"/>
                <a:gd name="T43" fmla="*/ 69 h 364"/>
                <a:gd name="T44" fmla="*/ 26 w 506"/>
                <a:gd name="T45" fmla="*/ 304 h 364"/>
                <a:gd name="T46" fmla="*/ 26 w 506"/>
                <a:gd name="T47" fmla="*/ 308 h 364"/>
                <a:gd name="T48" fmla="*/ 56 w 506"/>
                <a:gd name="T49" fmla="*/ 338 h 364"/>
                <a:gd name="T50" fmla="*/ 56 w 506"/>
                <a:gd name="T51" fmla="*/ 338 h 364"/>
                <a:gd name="T52" fmla="*/ 450 w 506"/>
                <a:gd name="T53" fmla="*/ 338 h 364"/>
                <a:gd name="T54" fmla="*/ 480 w 506"/>
                <a:gd name="T55" fmla="*/ 308 h 364"/>
                <a:gd name="T56" fmla="*/ 480 w 506"/>
                <a:gd name="T57" fmla="*/ 308 h 364"/>
                <a:gd name="T58" fmla="*/ 480 w 506"/>
                <a:gd name="T59" fmla="*/ 304 h 364"/>
                <a:gd name="T60" fmla="*/ 480 w 506"/>
                <a:gd name="T61" fmla="*/ 69 h 364"/>
                <a:gd name="T62" fmla="*/ 480 w 506"/>
                <a:gd name="T63" fmla="*/ 26 h 364"/>
                <a:gd name="T64" fmla="*/ 26 w 506"/>
                <a:gd name="T65" fmla="*/ 26 h 364"/>
                <a:gd name="T66" fmla="*/ 26 w 506"/>
                <a:gd name="T67" fmla="*/ 69 h 364"/>
                <a:gd name="T68" fmla="*/ 13 w 506"/>
                <a:gd name="T69" fmla="*/ 26 h 364"/>
                <a:gd name="T70" fmla="*/ 13 w 506"/>
                <a:gd name="T71" fmla="*/ 13 h 364"/>
                <a:gd name="T72" fmla="*/ 13 w 506"/>
                <a:gd name="T73" fmla="*/ 2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6" h="364">
                  <a:moveTo>
                    <a:pt x="56" y="364"/>
                  </a:moveTo>
                  <a:cubicBezTo>
                    <a:pt x="25" y="364"/>
                    <a:pt x="0" y="339"/>
                    <a:pt x="0" y="308"/>
                  </a:cubicBezTo>
                  <a:cubicBezTo>
                    <a:pt x="0" y="308"/>
                    <a:pt x="0" y="308"/>
                    <a:pt x="0" y="308"/>
                  </a:cubicBezTo>
                  <a:cubicBezTo>
                    <a:pt x="0" y="304"/>
                    <a:pt x="0" y="304"/>
                    <a:pt x="0" y="304"/>
                  </a:cubicBezTo>
                  <a:cubicBezTo>
                    <a:pt x="0" y="69"/>
                    <a:pt x="0" y="69"/>
                    <a:pt x="0" y="69"/>
                  </a:cubicBezTo>
                  <a:cubicBezTo>
                    <a:pt x="0" y="13"/>
                    <a:pt x="0" y="13"/>
                    <a:pt x="0" y="13"/>
                  </a:cubicBezTo>
                  <a:cubicBezTo>
                    <a:pt x="0" y="9"/>
                    <a:pt x="1" y="6"/>
                    <a:pt x="3" y="4"/>
                  </a:cubicBezTo>
                  <a:cubicBezTo>
                    <a:pt x="3" y="4"/>
                    <a:pt x="3" y="4"/>
                    <a:pt x="3" y="4"/>
                  </a:cubicBezTo>
                  <a:cubicBezTo>
                    <a:pt x="6" y="1"/>
                    <a:pt x="9" y="0"/>
                    <a:pt x="13" y="0"/>
                  </a:cubicBezTo>
                  <a:cubicBezTo>
                    <a:pt x="13" y="0"/>
                    <a:pt x="13" y="0"/>
                    <a:pt x="13" y="0"/>
                  </a:cubicBezTo>
                  <a:cubicBezTo>
                    <a:pt x="493" y="0"/>
                    <a:pt x="493" y="0"/>
                    <a:pt x="493" y="0"/>
                  </a:cubicBezTo>
                  <a:cubicBezTo>
                    <a:pt x="497" y="0"/>
                    <a:pt x="500" y="1"/>
                    <a:pt x="503" y="4"/>
                  </a:cubicBezTo>
                  <a:cubicBezTo>
                    <a:pt x="503" y="4"/>
                    <a:pt x="503" y="4"/>
                    <a:pt x="503" y="4"/>
                  </a:cubicBezTo>
                  <a:cubicBezTo>
                    <a:pt x="505" y="6"/>
                    <a:pt x="506" y="9"/>
                    <a:pt x="506" y="13"/>
                  </a:cubicBezTo>
                  <a:cubicBezTo>
                    <a:pt x="506" y="13"/>
                    <a:pt x="506" y="13"/>
                    <a:pt x="506" y="13"/>
                  </a:cubicBezTo>
                  <a:cubicBezTo>
                    <a:pt x="506" y="69"/>
                    <a:pt x="506" y="69"/>
                    <a:pt x="506" y="69"/>
                  </a:cubicBezTo>
                  <a:cubicBezTo>
                    <a:pt x="506" y="304"/>
                    <a:pt x="506" y="304"/>
                    <a:pt x="506" y="304"/>
                  </a:cubicBezTo>
                  <a:cubicBezTo>
                    <a:pt x="506" y="308"/>
                    <a:pt x="506" y="308"/>
                    <a:pt x="506" y="308"/>
                  </a:cubicBezTo>
                  <a:cubicBezTo>
                    <a:pt x="506" y="339"/>
                    <a:pt x="481" y="364"/>
                    <a:pt x="450" y="364"/>
                  </a:cubicBezTo>
                  <a:cubicBezTo>
                    <a:pt x="450" y="364"/>
                    <a:pt x="450" y="364"/>
                    <a:pt x="450" y="364"/>
                  </a:cubicBezTo>
                  <a:cubicBezTo>
                    <a:pt x="56" y="364"/>
                    <a:pt x="56" y="364"/>
                    <a:pt x="56" y="364"/>
                  </a:cubicBezTo>
                  <a:close/>
                  <a:moveTo>
                    <a:pt x="26" y="69"/>
                  </a:moveTo>
                  <a:cubicBezTo>
                    <a:pt x="26" y="304"/>
                    <a:pt x="26" y="304"/>
                    <a:pt x="26" y="304"/>
                  </a:cubicBezTo>
                  <a:cubicBezTo>
                    <a:pt x="26" y="308"/>
                    <a:pt x="26" y="308"/>
                    <a:pt x="26" y="308"/>
                  </a:cubicBezTo>
                  <a:cubicBezTo>
                    <a:pt x="26" y="325"/>
                    <a:pt x="39" y="338"/>
                    <a:pt x="56" y="338"/>
                  </a:cubicBezTo>
                  <a:cubicBezTo>
                    <a:pt x="56" y="338"/>
                    <a:pt x="56" y="338"/>
                    <a:pt x="56" y="338"/>
                  </a:cubicBezTo>
                  <a:cubicBezTo>
                    <a:pt x="450" y="338"/>
                    <a:pt x="450" y="338"/>
                    <a:pt x="450" y="338"/>
                  </a:cubicBezTo>
                  <a:cubicBezTo>
                    <a:pt x="467" y="338"/>
                    <a:pt x="480" y="325"/>
                    <a:pt x="480" y="308"/>
                  </a:cubicBezTo>
                  <a:cubicBezTo>
                    <a:pt x="480" y="308"/>
                    <a:pt x="480" y="308"/>
                    <a:pt x="480" y="308"/>
                  </a:cubicBezTo>
                  <a:cubicBezTo>
                    <a:pt x="480" y="304"/>
                    <a:pt x="480" y="304"/>
                    <a:pt x="480" y="304"/>
                  </a:cubicBezTo>
                  <a:cubicBezTo>
                    <a:pt x="480" y="69"/>
                    <a:pt x="480" y="69"/>
                    <a:pt x="480" y="69"/>
                  </a:cubicBezTo>
                  <a:cubicBezTo>
                    <a:pt x="480" y="26"/>
                    <a:pt x="480" y="26"/>
                    <a:pt x="480" y="26"/>
                  </a:cubicBezTo>
                  <a:cubicBezTo>
                    <a:pt x="26" y="26"/>
                    <a:pt x="26" y="26"/>
                    <a:pt x="26" y="26"/>
                  </a:cubicBezTo>
                  <a:cubicBezTo>
                    <a:pt x="26" y="69"/>
                    <a:pt x="26" y="69"/>
                    <a:pt x="26" y="69"/>
                  </a:cubicBezTo>
                  <a:close/>
                  <a:moveTo>
                    <a:pt x="13" y="26"/>
                  </a:moveTo>
                  <a:cubicBezTo>
                    <a:pt x="13" y="13"/>
                    <a:pt x="13" y="13"/>
                    <a:pt x="13" y="13"/>
                  </a:cubicBezTo>
                  <a:cubicBezTo>
                    <a:pt x="13" y="26"/>
                    <a:pt x="13" y="26"/>
                    <a:pt x="1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3" name="Freeform 16"/>
            <p:cNvSpPr>
              <a:spLocks noEditPoints="1"/>
            </p:cNvSpPr>
            <p:nvPr/>
          </p:nvSpPr>
          <p:spPr bwMode="auto">
            <a:xfrm>
              <a:off x="2963863" y="1211263"/>
              <a:ext cx="498475" cy="554038"/>
            </a:xfrm>
            <a:custGeom>
              <a:avLst/>
              <a:gdLst>
                <a:gd name="T0" fmla="*/ 0 w 170"/>
                <a:gd name="T1" fmla="*/ 0 h 189"/>
                <a:gd name="T2" fmla="*/ 0 w 170"/>
                <a:gd name="T3" fmla="*/ 189 h 189"/>
                <a:gd name="T4" fmla="*/ 170 w 170"/>
                <a:gd name="T5" fmla="*/ 189 h 189"/>
                <a:gd name="T6" fmla="*/ 170 w 170"/>
                <a:gd name="T7" fmla="*/ 0 h 189"/>
                <a:gd name="T8" fmla="*/ 0 w 170"/>
                <a:gd name="T9" fmla="*/ 0 h 189"/>
                <a:gd name="T10" fmla="*/ 59 w 170"/>
                <a:gd name="T11" fmla="*/ 60 h 189"/>
                <a:gd name="T12" fmla="*/ 64 w 170"/>
                <a:gd name="T13" fmla="*/ 29 h 189"/>
                <a:gd name="T14" fmla="*/ 100 w 170"/>
                <a:gd name="T15" fmla="*/ 25 h 189"/>
                <a:gd name="T16" fmla="*/ 106 w 170"/>
                <a:gd name="T17" fmla="*/ 30 h 189"/>
                <a:gd name="T18" fmla="*/ 108 w 170"/>
                <a:gd name="T19" fmla="*/ 32 h 189"/>
                <a:gd name="T20" fmla="*/ 112 w 170"/>
                <a:gd name="T21" fmla="*/ 62 h 189"/>
                <a:gd name="T22" fmla="*/ 110 w 170"/>
                <a:gd name="T23" fmla="*/ 75 h 189"/>
                <a:gd name="T24" fmla="*/ 108 w 170"/>
                <a:gd name="T25" fmla="*/ 80 h 189"/>
                <a:gd name="T26" fmla="*/ 109 w 170"/>
                <a:gd name="T27" fmla="*/ 53 h 189"/>
                <a:gd name="T28" fmla="*/ 105 w 170"/>
                <a:gd name="T29" fmla="*/ 47 h 189"/>
                <a:gd name="T30" fmla="*/ 86 w 170"/>
                <a:gd name="T31" fmla="*/ 40 h 189"/>
                <a:gd name="T32" fmla="*/ 67 w 170"/>
                <a:gd name="T33" fmla="*/ 47 h 189"/>
                <a:gd name="T34" fmla="*/ 64 w 170"/>
                <a:gd name="T35" fmla="*/ 53 h 189"/>
                <a:gd name="T36" fmla="*/ 65 w 170"/>
                <a:gd name="T37" fmla="*/ 80 h 189"/>
                <a:gd name="T38" fmla="*/ 63 w 170"/>
                <a:gd name="T39" fmla="*/ 80 h 189"/>
                <a:gd name="T40" fmla="*/ 63 w 170"/>
                <a:gd name="T41" fmla="*/ 78 h 189"/>
                <a:gd name="T42" fmla="*/ 60 w 170"/>
                <a:gd name="T43" fmla="*/ 73 h 189"/>
                <a:gd name="T44" fmla="*/ 59 w 170"/>
                <a:gd name="T45" fmla="*/ 60 h 189"/>
                <a:gd name="T46" fmla="*/ 157 w 170"/>
                <a:gd name="T47" fmla="*/ 170 h 189"/>
                <a:gd name="T48" fmla="*/ 13 w 170"/>
                <a:gd name="T49" fmla="*/ 170 h 189"/>
                <a:gd name="T50" fmla="*/ 13 w 170"/>
                <a:gd name="T51" fmla="*/ 163 h 189"/>
                <a:gd name="T52" fmla="*/ 24 w 170"/>
                <a:gd name="T53" fmla="*/ 131 h 189"/>
                <a:gd name="T54" fmla="*/ 33 w 170"/>
                <a:gd name="T55" fmla="*/ 121 h 189"/>
                <a:gd name="T56" fmla="*/ 56 w 170"/>
                <a:gd name="T57" fmla="*/ 110 h 189"/>
                <a:gd name="T58" fmla="*/ 67 w 170"/>
                <a:gd name="T59" fmla="*/ 96 h 189"/>
                <a:gd name="T60" fmla="*/ 65 w 170"/>
                <a:gd name="T61" fmla="*/ 108 h 189"/>
                <a:gd name="T62" fmla="*/ 78 w 170"/>
                <a:gd name="T63" fmla="*/ 142 h 189"/>
                <a:gd name="T64" fmla="*/ 82 w 170"/>
                <a:gd name="T65" fmla="*/ 128 h 189"/>
                <a:gd name="T66" fmla="*/ 78 w 170"/>
                <a:gd name="T67" fmla="*/ 122 h 189"/>
                <a:gd name="T68" fmla="*/ 84 w 170"/>
                <a:gd name="T69" fmla="*/ 113 h 189"/>
                <a:gd name="T70" fmla="*/ 84 w 170"/>
                <a:gd name="T71" fmla="*/ 113 h 189"/>
                <a:gd name="T72" fmla="*/ 85 w 170"/>
                <a:gd name="T73" fmla="*/ 113 h 189"/>
                <a:gd name="T74" fmla="*/ 86 w 170"/>
                <a:gd name="T75" fmla="*/ 113 h 189"/>
                <a:gd name="T76" fmla="*/ 86 w 170"/>
                <a:gd name="T77" fmla="*/ 113 h 189"/>
                <a:gd name="T78" fmla="*/ 92 w 170"/>
                <a:gd name="T79" fmla="*/ 122 h 189"/>
                <a:gd name="T80" fmla="*/ 88 w 170"/>
                <a:gd name="T81" fmla="*/ 128 h 189"/>
                <a:gd name="T82" fmla="*/ 92 w 170"/>
                <a:gd name="T83" fmla="*/ 143 h 189"/>
                <a:gd name="T84" fmla="*/ 105 w 170"/>
                <a:gd name="T85" fmla="*/ 108 h 189"/>
                <a:gd name="T86" fmla="*/ 104 w 170"/>
                <a:gd name="T87" fmla="*/ 96 h 189"/>
                <a:gd name="T88" fmla="*/ 115 w 170"/>
                <a:gd name="T89" fmla="*/ 110 h 189"/>
                <a:gd name="T90" fmla="*/ 137 w 170"/>
                <a:gd name="T91" fmla="*/ 121 h 189"/>
                <a:gd name="T92" fmla="*/ 146 w 170"/>
                <a:gd name="T93" fmla="*/ 131 h 189"/>
                <a:gd name="T94" fmla="*/ 157 w 170"/>
                <a:gd name="T95" fmla="*/ 163 h 189"/>
                <a:gd name="T96" fmla="*/ 157 w 170"/>
                <a:gd name="T97" fmla="*/ 17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 h="189">
                  <a:moveTo>
                    <a:pt x="0" y="0"/>
                  </a:moveTo>
                  <a:cubicBezTo>
                    <a:pt x="0" y="189"/>
                    <a:pt x="0" y="189"/>
                    <a:pt x="0" y="189"/>
                  </a:cubicBezTo>
                  <a:cubicBezTo>
                    <a:pt x="170" y="189"/>
                    <a:pt x="170" y="189"/>
                    <a:pt x="170" y="189"/>
                  </a:cubicBezTo>
                  <a:cubicBezTo>
                    <a:pt x="170" y="0"/>
                    <a:pt x="170" y="0"/>
                    <a:pt x="170" y="0"/>
                  </a:cubicBezTo>
                  <a:lnTo>
                    <a:pt x="0" y="0"/>
                  </a:lnTo>
                  <a:close/>
                  <a:moveTo>
                    <a:pt x="59" y="60"/>
                  </a:moveTo>
                  <a:cubicBezTo>
                    <a:pt x="59" y="60"/>
                    <a:pt x="50" y="42"/>
                    <a:pt x="64" y="29"/>
                  </a:cubicBezTo>
                  <a:cubicBezTo>
                    <a:pt x="64" y="29"/>
                    <a:pt x="80" y="13"/>
                    <a:pt x="100" y="25"/>
                  </a:cubicBezTo>
                  <a:cubicBezTo>
                    <a:pt x="100" y="25"/>
                    <a:pt x="103" y="27"/>
                    <a:pt x="106" y="30"/>
                  </a:cubicBezTo>
                  <a:cubicBezTo>
                    <a:pt x="107" y="31"/>
                    <a:pt x="108" y="32"/>
                    <a:pt x="108" y="32"/>
                  </a:cubicBezTo>
                  <a:cubicBezTo>
                    <a:pt x="121" y="45"/>
                    <a:pt x="112" y="62"/>
                    <a:pt x="112" y="62"/>
                  </a:cubicBezTo>
                  <a:cubicBezTo>
                    <a:pt x="121" y="62"/>
                    <a:pt x="110" y="75"/>
                    <a:pt x="110" y="75"/>
                  </a:cubicBezTo>
                  <a:cubicBezTo>
                    <a:pt x="109" y="79"/>
                    <a:pt x="108" y="80"/>
                    <a:pt x="108" y="80"/>
                  </a:cubicBezTo>
                  <a:cubicBezTo>
                    <a:pt x="111" y="68"/>
                    <a:pt x="109" y="53"/>
                    <a:pt x="109" y="53"/>
                  </a:cubicBezTo>
                  <a:cubicBezTo>
                    <a:pt x="106" y="52"/>
                    <a:pt x="105" y="47"/>
                    <a:pt x="105" y="47"/>
                  </a:cubicBezTo>
                  <a:cubicBezTo>
                    <a:pt x="104" y="40"/>
                    <a:pt x="92" y="39"/>
                    <a:pt x="86" y="40"/>
                  </a:cubicBezTo>
                  <a:cubicBezTo>
                    <a:pt x="81" y="39"/>
                    <a:pt x="68" y="40"/>
                    <a:pt x="67" y="47"/>
                  </a:cubicBezTo>
                  <a:cubicBezTo>
                    <a:pt x="67" y="47"/>
                    <a:pt x="66" y="52"/>
                    <a:pt x="64" y="53"/>
                  </a:cubicBezTo>
                  <a:cubicBezTo>
                    <a:pt x="64" y="53"/>
                    <a:pt x="62" y="68"/>
                    <a:pt x="65" y="80"/>
                  </a:cubicBezTo>
                  <a:cubicBezTo>
                    <a:pt x="64" y="80"/>
                    <a:pt x="64" y="80"/>
                    <a:pt x="63" y="80"/>
                  </a:cubicBezTo>
                  <a:cubicBezTo>
                    <a:pt x="63" y="79"/>
                    <a:pt x="63" y="78"/>
                    <a:pt x="63" y="78"/>
                  </a:cubicBezTo>
                  <a:cubicBezTo>
                    <a:pt x="63" y="78"/>
                    <a:pt x="61" y="78"/>
                    <a:pt x="60" y="73"/>
                  </a:cubicBezTo>
                  <a:cubicBezTo>
                    <a:pt x="60" y="73"/>
                    <a:pt x="50" y="60"/>
                    <a:pt x="59" y="60"/>
                  </a:cubicBezTo>
                  <a:close/>
                  <a:moveTo>
                    <a:pt x="157" y="170"/>
                  </a:moveTo>
                  <a:cubicBezTo>
                    <a:pt x="13" y="170"/>
                    <a:pt x="13" y="170"/>
                    <a:pt x="13" y="170"/>
                  </a:cubicBezTo>
                  <a:cubicBezTo>
                    <a:pt x="13" y="163"/>
                    <a:pt x="13" y="163"/>
                    <a:pt x="13" y="163"/>
                  </a:cubicBezTo>
                  <a:cubicBezTo>
                    <a:pt x="24" y="131"/>
                    <a:pt x="24" y="131"/>
                    <a:pt x="24" y="131"/>
                  </a:cubicBezTo>
                  <a:cubicBezTo>
                    <a:pt x="24" y="131"/>
                    <a:pt x="22" y="126"/>
                    <a:pt x="33" y="121"/>
                  </a:cubicBezTo>
                  <a:cubicBezTo>
                    <a:pt x="56" y="110"/>
                    <a:pt x="56" y="110"/>
                    <a:pt x="56" y="110"/>
                  </a:cubicBezTo>
                  <a:cubicBezTo>
                    <a:pt x="67" y="96"/>
                    <a:pt x="67" y="96"/>
                    <a:pt x="67" y="96"/>
                  </a:cubicBezTo>
                  <a:cubicBezTo>
                    <a:pt x="67" y="96"/>
                    <a:pt x="63" y="102"/>
                    <a:pt x="65" y="108"/>
                  </a:cubicBezTo>
                  <a:cubicBezTo>
                    <a:pt x="65" y="108"/>
                    <a:pt x="72" y="125"/>
                    <a:pt x="78" y="142"/>
                  </a:cubicBezTo>
                  <a:cubicBezTo>
                    <a:pt x="82" y="128"/>
                    <a:pt x="82" y="128"/>
                    <a:pt x="82" y="128"/>
                  </a:cubicBezTo>
                  <a:cubicBezTo>
                    <a:pt x="78" y="122"/>
                    <a:pt x="78" y="122"/>
                    <a:pt x="78" y="122"/>
                  </a:cubicBezTo>
                  <a:cubicBezTo>
                    <a:pt x="81" y="116"/>
                    <a:pt x="83" y="114"/>
                    <a:pt x="84" y="113"/>
                  </a:cubicBezTo>
                  <a:cubicBezTo>
                    <a:pt x="84" y="113"/>
                    <a:pt x="84" y="113"/>
                    <a:pt x="84" y="113"/>
                  </a:cubicBezTo>
                  <a:cubicBezTo>
                    <a:pt x="84" y="113"/>
                    <a:pt x="84" y="113"/>
                    <a:pt x="85" y="113"/>
                  </a:cubicBezTo>
                  <a:cubicBezTo>
                    <a:pt x="86" y="113"/>
                    <a:pt x="86" y="113"/>
                    <a:pt x="86" y="113"/>
                  </a:cubicBezTo>
                  <a:cubicBezTo>
                    <a:pt x="86" y="113"/>
                    <a:pt x="86" y="113"/>
                    <a:pt x="86" y="113"/>
                  </a:cubicBezTo>
                  <a:cubicBezTo>
                    <a:pt x="87" y="114"/>
                    <a:pt x="89" y="116"/>
                    <a:pt x="92" y="122"/>
                  </a:cubicBezTo>
                  <a:cubicBezTo>
                    <a:pt x="88" y="128"/>
                    <a:pt x="88" y="128"/>
                    <a:pt x="88" y="128"/>
                  </a:cubicBezTo>
                  <a:cubicBezTo>
                    <a:pt x="92" y="143"/>
                    <a:pt x="92" y="143"/>
                    <a:pt x="92" y="143"/>
                  </a:cubicBezTo>
                  <a:cubicBezTo>
                    <a:pt x="99" y="126"/>
                    <a:pt x="105" y="108"/>
                    <a:pt x="105" y="108"/>
                  </a:cubicBezTo>
                  <a:cubicBezTo>
                    <a:pt x="107" y="102"/>
                    <a:pt x="104" y="96"/>
                    <a:pt x="104" y="96"/>
                  </a:cubicBezTo>
                  <a:cubicBezTo>
                    <a:pt x="115" y="110"/>
                    <a:pt x="115" y="110"/>
                    <a:pt x="115" y="110"/>
                  </a:cubicBezTo>
                  <a:cubicBezTo>
                    <a:pt x="137" y="121"/>
                    <a:pt x="137" y="121"/>
                    <a:pt x="137" y="121"/>
                  </a:cubicBezTo>
                  <a:cubicBezTo>
                    <a:pt x="148" y="126"/>
                    <a:pt x="146" y="131"/>
                    <a:pt x="146" y="131"/>
                  </a:cubicBezTo>
                  <a:cubicBezTo>
                    <a:pt x="157" y="163"/>
                    <a:pt x="157" y="163"/>
                    <a:pt x="157" y="163"/>
                  </a:cubicBezTo>
                  <a:lnTo>
                    <a:pt x="157" y="1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4" name="Freeform 17"/>
            <p:cNvSpPr/>
            <p:nvPr/>
          </p:nvSpPr>
          <p:spPr bwMode="auto">
            <a:xfrm>
              <a:off x="3554413" y="1250950"/>
              <a:ext cx="584200" cy="61913"/>
            </a:xfrm>
            <a:custGeom>
              <a:avLst/>
              <a:gdLst>
                <a:gd name="T0" fmla="*/ 199 w 199"/>
                <a:gd name="T1" fmla="*/ 11 h 21"/>
                <a:gd name="T2" fmla="*/ 189 w 199"/>
                <a:gd name="T3" fmla="*/ 21 h 21"/>
                <a:gd name="T4" fmla="*/ 10 w 199"/>
                <a:gd name="T5" fmla="*/ 21 h 21"/>
                <a:gd name="T6" fmla="*/ 0 w 199"/>
                <a:gd name="T7" fmla="*/ 11 h 21"/>
                <a:gd name="T8" fmla="*/ 0 w 199"/>
                <a:gd name="T9" fmla="*/ 11 h 21"/>
                <a:gd name="T10" fmla="*/ 10 w 199"/>
                <a:gd name="T11" fmla="*/ 0 h 21"/>
                <a:gd name="T12" fmla="*/ 189 w 199"/>
                <a:gd name="T13" fmla="*/ 0 h 21"/>
                <a:gd name="T14" fmla="*/ 199 w 19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1"/>
                  </a:moveTo>
                  <a:cubicBezTo>
                    <a:pt x="199" y="16"/>
                    <a:pt x="194" y="21"/>
                    <a:pt x="189" y="21"/>
                  </a:cubicBezTo>
                  <a:cubicBezTo>
                    <a:pt x="10" y="21"/>
                    <a:pt x="10" y="21"/>
                    <a:pt x="10" y="21"/>
                  </a:cubicBezTo>
                  <a:cubicBezTo>
                    <a:pt x="5" y="21"/>
                    <a:pt x="0" y="16"/>
                    <a:pt x="0" y="11"/>
                  </a:cubicBezTo>
                  <a:cubicBezTo>
                    <a:pt x="0" y="11"/>
                    <a:pt x="0" y="11"/>
                    <a:pt x="0" y="11"/>
                  </a:cubicBezTo>
                  <a:cubicBezTo>
                    <a:pt x="0" y="5"/>
                    <a:pt x="5" y="0"/>
                    <a:pt x="10" y="0"/>
                  </a:cubicBezTo>
                  <a:cubicBezTo>
                    <a:pt x="189" y="0"/>
                    <a:pt x="189" y="0"/>
                    <a:pt x="189" y="0"/>
                  </a:cubicBezTo>
                  <a:cubicBezTo>
                    <a:pt x="194" y="0"/>
                    <a:pt x="199" y="5"/>
                    <a:pt x="19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5" name="Freeform 18"/>
            <p:cNvSpPr/>
            <p:nvPr/>
          </p:nvSpPr>
          <p:spPr bwMode="auto">
            <a:xfrm>
              <a:off x="3554413" y="1389063"/>
              <a:ext cx="584200" cy="61913"/>
            </a:xfrm>
            <a:custGeom>
              <a:avLst/>
              <a:gdLst>
                <a:gd name="T0" fmla="*/ 199 w 199"/>
                <a:gd name="T1" fmla="*/ 10 h 21"/>
                <a:gd name="T2" fmla="*/ 189 w 199"/>
                <a:gd name="T3" fmla="*/ 21 h 21"/>
                <a:gd name="T4" fmla="*/ 10 w 199"/>
                <a:gd name="T5" fmla="*/ 21 h 21"/>
                <a:gd name="T6" fmla="*/ 0 w 199"/>
                <a:gd name="T7" fmla="*/ 10 h 21"/>
                <a:gd name="T8" fmla="*/ 0 w 199"/>
                <a:gd name="T9" fmla="*/ 10 h 21"/>
                <a:gd name="T10" fmla="*/ 10 w 199"/>
                <a:gd name="T11" fmla="*/ 0 h 21"/>
                <a:gd name="T12" fmla="*/ 189 w 199"/>
                <a:gd name="T13" fmla="*/ 0 h 21"/>
                <a:gd name="T14" fmla="*/ 199 w 199"/>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0"/>
                  </a:moveTo>
                  <a:cubicBezTo>
                    <a:pt x="199" y="16"/>
                    <a:pt x="194" y="21"/>
                    <a:pt x="189" y="21"/>
                  </a:cubicBezTo>
                  <a:cubicBezTo>
                    <a:pt x="10" y="21"/>
                    <a:pt x="10" y="21"/>
                    <a:pt x="10" y="21"/>
                  </a:cubicBezTo>
                  <a:cubicBezTo>
                    <a:pt x="5" y="21"/>
                    <a:pt x="0" y="16"/>
                    <a:pt x="0" y="10"/>
                  </a:cubicBezTo>
                  <a:cubicBezTo>
                    <a:pt x="0" y="10"/>
                    <a:pt x="0" y="10"/>
                    <a:pt x="0" y="10"/>
                  </a:cubicBezTo>
                  <a:cubicBezTo>
                    <a:pt x="0" y="4"/>
                    <a:pt x="5" y="0"/>
                    <a:pt x="10" y="0"/>
                  </a:cubicBezTo>
                  <a:cubicBezTo>
                    <a:pt x="189" y="0"/>
                    <a:pt x="189" y="0"/>
                    <a:pt x="189" y="0"/>
                  </a:cubicBezTo>
                  <a:cubicBezTo>
                    <a:pt x="194" y="0"/>
                    <a:pt x="199" y="4"/>
                    <a:pt x="1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6" name="Freeform 19"/>
            <p:cNvSpPr/>
            <p:nvPr/>
          </p:nvSpPr>
          <p:spPr bwMode="auto">
            <a:xfrm>
              <a:off x="3554413" y="1524000"/>
              <a:ext cx="584200" cy="61913"/>
            </a:xfrm>
            <a:custGeom>
              <a:avLst/>
              <a:gdLst>
                <a:gd name="T0" fmla="*/ 199 w 199"/>
                <a:gd name="T1" fmla="*/ 11 h 21"/>
                <a:gd name="T2" fmla="*/ 189 w 199"/>
                <a:gd name="T3" fmla="*/ 21 h 21"/>
                <a:gd name="T4" fmla="*/ 10 w 199"/>
                <a:gd name="T5" fmla="*/ 21 h 21"/>
                <a:gd name="T6" fmla="*/ 0 w 199"/>
                <a:gd name="T7" fmla="*/ 11 h 21"/>
                <a:gd name="T8" fmla="*/ 0 w 199"/>
                <a:gd name="T9" fmla="*/ 11 h 21"/>
                <a:gd name="T10" fmla="*/ 10 w 199"/>
                <a:gd name="T11" fmla="*/ 0 h 21"/>
                <a:gd name="T12" fmla="*/ 189 w 199"/>
                <a:gd name="T13" fmla="*/ 0 h 21"/>
                <a:gd name="T14" fmla="*/ 199 w 19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1"/>
                  </a:moveTo>
                  <a:cubicBezTo>
                    <a:pt x="199" y="16"/>
                    <a:pt x="194" y="21"/>
                    <a:pt x="189" y="21"/>
                  </a:cubicBezTo>
                  <a:cubicBezTo>
                    <a:pt x="10" y="21"/>
                    <a:pt x="10" y="21"/>
                    <a:pt x="10" y="21"/>
                  </a:cubicBezTo>
                  <a:cubicBezTo>
                    <a:pt x="5" y="21"/>
                    <a:pt x="0" y="16"/>
                    <a:pt x="0" y="11"/>
                  </a:cubicBezTo>
                  <a:cubicBezTo>
                    <a:pt x="0" y="11"/>
                    <a:pt x="0" y="11"/>
                    <a:pt x="0" y="11"/>
                  </a:cubicBezTo>
                  <a:cubicBezTo>
                    <a:pt x="0" y="5"/>
                    <a:pt x="5" y="0"/>
                    <a:pt x="10" y="0"/>
                  </a:cubicBezTo>
                  <a:cubicBezTo>
                    <a:pt x="189" y="0"/>
                    <a:pt x="189" y="0"/>
                    <a:pt x="189" y="0"/>
                  </a:cubicBezTo>
                  <a:cubicBezTo>
                    <a:pt x="194" y="0"/>
                    <a:pt x="199" y="5"/>
                    <a:pt x="19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7" name="Freeform 20"/>
            <p:cNvSpPr/>
            <p:nvPr/>
          </p:nvSpPr>
          <p:spPr bwMode="auto">
            <a:xfrm>
              <a:off x="3554413" y="1662113"/>
              <a:ext cx="584200" cy="58738"/>
            </a:xfrm>
            <a:custGeom>
              <a:avLst/>
              <a:gdLst>
                <a:gd name="T0" fmla="*/ 199 w 199"/>
                <a:gd name="T1" fmla="*/ 10 h 20"/>
                <a:gd name="T2" fmla="*/ 189 w 199"/>
                <a:gd name="T3" fmla="*/ 20 h 20"/>
                <a:gd name="T4" fmla="*/ 10 w 199"/>
                <a:gd name="T5" fmla="*/ 20 h 20"/>
                <a:gd name="T6" fmla="*/ 0 w 199"/>
                <a:gd name="T7" fmla="*/ 10 h 20"/>
                <a:gd name="T8" fmla="*/ 0 w 199"/>
                <a:gd name="T9" fmla="*/ 10 h 20"/>
                <a:gd name="T10" fmla="*/ 10 w 199"/>
                <a:gd name="T11" fmla="*/ 0 h 20"/>
                <a:gd name="T12" fmla="*/ 189 w 199"/>
                <a:gd name="T13" fmla="*/ 0 h 20"/>
                <a:gd name="T14" fmla="*/ 199 w 199"/>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0">
                  <a:moveTo>
                    <a:pt x="199" y="10"/>
                  </a:moveTo>
                  <a:cubicBezTo>
                    <a:pt x="199" y="16"/>
                    <a:pt x="194" y="20"/>
                    <a:pt x="189" y="20"/>
                  </a:cubicBezTo>
                  <a:cubicBezTo>
                    <a:pt x="10" y="20"/>
                    <a:pt x="10" y="20"/>
                    <a:pt x="10" y="20"/>
                  </a:cubicBezTo>
                  <a:cubicBezTo>
                    <a:pt x="5" y="20"/>
                    <a:pt x="0" y="16"/>
                    <a:pt x="0" y="10"/>
                  </a:cubicBezTo>
                  <a:cubicBezTo>
                    <a:pt x="0" y="10"/>
                    <a:pt x="0" y="10"/>
                    <a:pt x="0" y="10"/>
                  </a:cubicBezTo>
                  <a:cubicBezTo>
                    <a:pt x="0" y="4"/>
                    <a:pt x="5" y="0"/>
                    <a:pt x="10" y="0"/>
                  </a:cubicBezTo>
                  <a:cubicBezTo>
                    <a:pt x="189" y="0"/>
                    <a:pt x="189" y="0"/>
                    <a:pt x="189" y="0"/>
                  </a:cubicBezTo>
                  <a:cubicBezTo>
                    <a:pt x="194" y="0"/>
                    <a:pt x="199" y="4"/>
                    <a:pt x="1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pic>
          <p:nvPicPr>
            <p:cNvPr id="1518" name="Picture 2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946401" y="974725"/>
              <a:ext cx="1841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1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501" y="968375"/>
              <a:ext cx="168275"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7076" y="974725"/>
              <a:ext cx="1587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6151" y="977900"/>
              <a:ext cx="185738"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838" y="974725"/>
              <a:ext cx="1587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3"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2538" y="969963"/>
              <a:ext cx="228600"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4"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3676" y="968375"/>
              <a:ext cx="131763"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25" name="Freeform 28"/>
            <p:cNvSpPr/>
            <p:nvPr/>
          </p:nvSpPr>
          <p:spPr bwMode="auto">
            <a:xfrm>
              <a:off x="3836988" y="411163"/>
              <a:ext cx="311150" cy="300038"/>
            </a:xfrm>
            <a:custGeom>
              <a:avLst/>
              <a:gdLst>
                <a:gd name="T0" fmla="*/ 18 w 106"/>
                <a:gd name="T1" fmla="*/ 6 h 102"/>
                <a:gd name="T2" fmla="*/ 102 w 106"/>
                <a:gd name="T3" fmla="*/ 91 h 102"/>
                <a:gd name="T4" fmla="*/ 43 w 106"/>
                <a:gd name="T5" fmla="*/ 28 h 102"/>
                <a:gd name="T6" fmla="*/ 100 w 106"/>
                <a:gd name="T7" fmla="*/ 94 h 102"/>
                <a:gd name="T8" fmla="*/ 18 w 106"/>
                <a:gd name="T9" fmla="*/ 6 h 102"/>
              </a:gdLst>
              <a:ahLst/>
              <a:cxnLst>
                <a:cxn ang="0">
                  <a:pos x="T0" y="T1"/>
                </a:cxn>
                <a:cxn ang="0">
                  <a:pos x="T2" y="T3"/>
                </a:cxn>
                <a:cxn ang="0">
                  <a:pos x="T4" y="T5"/>
                </a:cxn>
                <a:cxn ang="0">
                  <a:pos x="T6" y="T7"/>
                </a:cxn>
                <a:cxn ang="0">
                  <a:pos x="T8" y="T9"/>
                </a:cxn>
              </a:cxnLst>
              <a:rect l="0" t="0" r="r" b="b"/>
              <a:pathLst>
                <a:path w="106" h="102">
                  <a:moveTo>
                    <a:pt x="18" y="6"/>
                  </a:moveTo>
                  <a:cubicBezTo>
                    <a:pt x="106" y="0"/>
                    <a:pt x="104" y="74"/>
                    <a:pt x="102" y="91"/>
                  </a:cubicBezTo>
                  <a:cubicBezTo>
                    <a:pt x="89" y="77"/>
                    <a:pt x="70" y="49"/>
                    <a:pt x="43" y="28"/>
                  </a:cubicBezTo>
                  <a:cubicBezTo>
                    <a:pt x="43" y="28"/>
                    <a:pt x="65" y="65"/>
                    <a:pt x="100" y="94"/>
                  </a:cubicBezTo>
                  <a:cubicBezTo>
                    <a:pt x="0" y="102"/>
                    <a:pt x="18" y="6"/>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26" name="Freeform 29"/>
            <p:cNvSpPr/>
            <p:nvPr/>
          </p:nvSpPr>
          <p:spPr bwMode="auto">
            <a:xfrm>
              <a:off x="4138613" y="465138"/>
              <a:ext cx="244475" cy="249238"/>
            </a:xfrm>
            <a:custGeom>
              <a:avLst/>
              <a:gdLst>
                <a:gd name="T0" fmla="*/ 46 w 83"/>
                <a:gd name="T1" fmla="*/ 33 h 85"/>
                <a:gd name="T2" fmla="*/ 4 w 83"/>
                <a:gd name="T3" fmla="*/ 69 h 85"/>
                <a:gd name="T4" fmla="*/ 73 w 83"/>
                <a:gd name="T5" fmla="*/ 7 h 85"/>
                <a:gd name="T6" fmla="*/ 7 w 83"/>
                <a:gd name="T7" fmla="*/ 73 h 85"/>
                <a:gd name="T8" fmla="*/ 46 w 83"/>
                <a:gd name="T9" fmla="*/ 33 h 85"/>
              </a:gdLst>
              <a:ahLst/>
              <a:cxnLst>
                <a:cxn ang="0">
                  <a:pos x="T0" y="T1"/>
                </a:cxn>
                <a:cxn ang="0">
                  <a:pos x="T2" y="T3"/>
                </a:cxn>
                <a:cxn ang="0">
                  <a:pos x="T4" y="T5"/>
                </a:cxn>
                <a:cxn ang="0">
                  <a:pos x="T6" y="T7"/>
                </a:cxn>
                <a:cxn ang="0">
                  <a:pos x="T8" y="T9"/>
                </a:cxn>
              </a:cxnLst>
              <a:rect l="0" t="0" r="r" b="b"/>
              <a:pathLst>
                <a:path w="83" h="85">
                  <a:moveTo>
                    <a:pt x="46" y="33"/>
                  </a:moveTo>
                  <a:cubicBezTo>
                    <a:pt x="46" y="33"/>
                    <a:pt x="21" y="48"/>
                    <a:pt x="4" y="69"/>
                  </a:cubicBezTo>
                  <a:cubicBezTo>
                    <a:pt x="2" y="55"/>
                    <a:pt x="0" y="0"/>
                    <a:pt x="73" y="7"/>
                  </a:cubicBezTo>
                  <a:cubicBezTo>
                    <a:pt x="73" y="7"/>
                    <a:pt x="83" y="85"/>
                    <a:pt x="7" y="73"/>
                  </a:cubicBezTo>
                  <a:cubicBezTo>
                    <a:pt x="22" y="60"/>
                    <a:pt x="38" y="41"/>
                    <a:pt x="4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27" name="组合 1526"/>
          <p:cNvGrpSpPr/>
          <p:nvPr/>
        </p:nvGrpSpPr>
        <p:grpSpPr>
          <a:xfrm>
            <a:off x="9534172" y="1694612"/>
            <a:ext cx="344222" cy="284718"/>
            <a:chOff x="10677526" y="5697538"/>
            <a:chExt cx="725488" cy="600076"/>
          </a:xfrm>
          <a:solidFill>
            <a:srgbClr val="E7E6E6">
              <a:lumMod val="50000"/>
            </a:srgbClr>
          </a:solidFill>
        </p:grpSpPr>
        <p:sp>
          <p:nvSpPr>
            <p:cNvPr id="1528" name="Freeform 10"/>
            <p:cNvSpPr/>
            <p:nvPr/>
          </p:nvSpPr>
          <p:spPr bwMode="auto">
            <a:xfrm>
              <a:off x="10677526" y="5697538"/>
              <a:ext cx="725488" cy="219075"/>
            </a:xfrm>
            <a:custGeom>
              <a:avLst/>
              <a:gdLst>
                <a:gd name="T0" fmla="*/ 248 w 248"/>
                <a:gd name="T1" fmla="*/ 33 h 75"/>
                <a:gd name="T2" fmla="*/ 210 w 248"/>
                <a:gd name="T3" fmla="*/ 9 h 75"/>
                <a:gd name="T4" fmla="*/ 38 w 248"/>
                <a:gd name="T5" fmla="*/ 9 h 75"/>
                <a:gd name="T6" fmla="*/ 0 w 248"/>
                <a:gd name="T7" fmla="*/ 33 h 75"/>
                <a:gd name="T8" fmla="*/ 0 w 248"/>
                <a:gd name="T9" fmla="*/ 33 h 75"/>
                <a:gd name="T10" fmla="*/ 0 w 248"/>
                <a:gd name="T11" fmla="*/ 36 h 75"/>
                <a:gd name="T12" fmla="*/ 0 w 248"/>
                <a:gd name="T13" fmla="*/ 65 h 75"/>
                <a:gd name="T14" fmla="*/ 7 w 248"/>
                <a:gd name="T15" fmla="*/ 73 h 75"/>
                <a:gd name="T16" fmla="*/ 46 w 248"/>
                <a:gd name="T17" fmla="*/ 73 h 75"/>
                <a:gd name="T18" fmla="*/ 53 w 248"/>
                <a:gd name="T19" fmla="*/ 65 h 75"/>
                <a:gd name="T20" fmla="*/ 53 w 248"/>
                <a:gd name="T21" fmla="*/ 39 h 75"/>
                <a:gd name="T22" fmla="*/ 195 w 248"/>
                <a:gd name="T23" fmla="*/ 38 h 75"/>
                <a:gd name="T24" fmla="*/ 195 w 248"/>
                <a:gd name="T25" fmla="*/ 67 h 75"/>
                <a:gd name="T26" fmla="*/ 202 w 248"/>
                <a:gd name="T27" fmla="*/ 75 h 75"/>
                <a:gd name="T28" fmla="*/ 241 w 248"/>
                <a:gd name="T29" fmla="*/ 75 h 75"/>
                <a:gd name="T30" fmla="*/ 248 w 248"/>
                <a:gd name="T31" fmla="*/ 67 h 75"/>
                <a:gd name="T32" fmla="*/ 248 w 248"/>
                <a:gd name="T33" fmla="*/ 36 h 75"/>
                <a:gd name="T34" fmla="*/ 248 w 248"/>
                <a:gd name="T35" fmla="*/ 34 h 75"/>
                <a:gd name="T36" fmla="*/ 248 w 248"/>
                <a:gd name="T37" fmla="*/ 3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75">
                  <a:moveTo>
                    <a:pt x="248" y="33"/>
                  </a:moveTo>
                  <a:cubicBezTo>
                    <a:pt x="248" y="24"/>
                    <a:pt x="231" y="12"/>
                    <a:pt x="210" y="9"/>
                  </a:cubicBezTo>
                  <a:cubicBezTo>
                    <a:pt x="153" y="0"/>
                    <a:pt x="95" y="0"/>
                    <a:pt x="38" y="9"/>
                  </a:cubicBezTo>
                  <a:cubicBezTo>
                    <a:pt x="17" y="12"/>
                    <a:pt x="0" y="24"/>
                    <a:pt x="0" y="33"/>
                  </a:cubicBezTo>
                  <a:cubicBezTo>
                    <a:pt x="0" y="33"/>
                    <a:pt x="0" y="33"/>
                    <a:pt x="0" y="33"/>
                  </a:cubicBezTo>
                  <a:cubicBezTo>
                    <a:pt x="0" y="34"/>
                    <a:pt x="0" y="35"/>
                    <a:pt x="0" y="36"/>
                  </a:cubicBezTo>
                  <a:cubicBezTo>
                    <a:pt x="0" y="65"/>
                    <a:pt x="0" y="65"/>
                    <a:pt x="0" y="65"/>
                  </a:cubicBezTo>
                  <a:cubicBezTo>
                    <a:pt x="0" y="69"/>
                    <a:pt x="3" y="73"/>
                    <a:pt x="7" y="73"/>
                  </a:cubicBezTo>
                  <a:cubicBezTo>
                    <a:pt x="46" y="73"/>
                    <a:pt x="46" y="73"/>
                    <a:pt x="46" y="73"/>
                  </a:cubicBezTo>
                  <a:cubicBezTo>
                    <a:pt x="50" y="73"/>
                    <a:pt x="53" y="69"/>
                    <a:pt x="53" y="65"/>
                  </a:cubicBezTo>
                  <a:cubicBezTo>
                    <a:pt x="53" y="39"/>
                    <a:pt x="53" y="39"/>
                    <a:pt x="53" y="39"/>
                  </a:cubicBezTo>
                  <a:cubicBezTo>
                    <a:pt x="100" y="32"/>
                    <a:pt x="148" y="32"/>
                    <a:pt x="195" y="38"/>
                  </a:cubicBezTo>
                  <a:cubicBezTo>
                    <a:pt x="195" y="67"/>
                    <a:pt x="195" y="67"/>
                    <a:pt x="195" y="67"/>
                  </a:cubicBezTo>
                  <a:cubicBezTo>
                    <a:pt x="195" y="71"/>
                    <a:pt x="198" y="75"/>
                    <a:pt x="202" y="75"/>
                  </a:cubicBezTo>
                  <a:cubicBezTo>
                    <a:pt x="241" y="75"/>
                    <a:pt x="241" y="75"/>
                    <a:pt x="241" y="75"/>
                  </a:cubicBezTo>
                  <a:cubicBezTo>
                    <a:pt x="245" y="75"/>
                    <a:pt x="248" y="71"/>
                    <a:pt x="248" y="67"/>
                  </a:cubicBezTo>
                  <a:cubicBezTo>
                    <a:pt x="248" y="36"/>
                    <a:pt x="248" y="36"/>
                    <a:pt x="248" y="36"/>
                  </a:cubicBezTo>
                  <a:cubicBezTo>
                    <a:pt x="248" y="36"/>
                    <a:pt x="248" y="35"/>
                    <a:pt x="248" y="34"/>
                  </a:cubicBezTo>
                  <a:cubicBezTo>
                    <a:pt x="248" y="34"/>
                    <a:pt x="248" y="33"/>
                    <a:pt x="24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29" name="Freeform 11"/>
            <p:cNvSpPr>
              <a:spLocks noEditPoints="1"/>
            </p:cNvSpPr>
            <p:nvPr/>
          </p:nvSpPr>
          <p:spPr bwMode="auto">
            <a:xfrm>
              <a:off x="10701338" y="5870576"/>
              <a:ext cx="687388" cy="427038"/>
            </a:xfrm>
            <a:custGeom>
              <a:avLst/>
              <a:gdLst>
                <a:gd name="T0" fmla="*/ 221 w 235"/>
                <a:gd name="T1" fmla="*/ 63 h 146"/>
                <a:gd name="T2" fmla="*/ 179 w 235"/>
                <a:gd name="T3" fmla="*/ 49 h 146"/>
                <a:gd name="T4" fmla="*/ 167 w 235"/>
                <a:gd name="T5" fmla="*/ 46 h 146"/>
                <a:gd name="T6" fmla="*/ 167 w 235"/>
                <a:gd name="T7" fmla="*/ 0 h 146"/>
                <a:gd name="T8" fmla="*/ 149 w 235"/>
                <a:gd name="T9" fmla="*/ 0 h 146"/>
                <a:gd name="T10" fmla="*/ 149 w 235"/>
                <a:gd name="T11" fmla="*/ 27 h 146"/>
                <a:gd name="T12" fmla="*/ 84 w 235"/>
                <a:gd name="T13" fmla="*/ 27 h 146"/>
                <a:gd name="T14" fmla="*/ 84 w 235"/>
                <a:gd name="T15" fmla="*/ 0 h 146"/>
                <a:gd name="T16" fmla="*/ 66 w 235"/>
                <a:gd name="T17" fmla="*/ 0 h 146"/>
                <a:gd name="T18" fmla="*/ 66 w 235"/>
                <a:gd name="T19" fmla="*/ 47 h 146"/>
                <a:gd name="T20" fmla="*/ 55 w 235"/>
                <a:gd name="T21" fmla="*/ 49 h 146"/>
                <a:gd name="T22" fmla="*/ 14 w 235"/>
                <a:gd name="T23" fmla="*/ 63 h 146"/>
                <a:gd name="T24" fmla="*/ 0 w 235"/>
                <a:gd name="T25" fmla="*/ 83 h 146"/>
                <a:gd name="T26" fmla="*/ 0 w 235"/>
                <a:gd name="T27" fmla="*/ 131 h 146"/>
                <a:gd name="T28" fmla="*/ 15 w 235"/>
                <a:gd name="T29" fmla="*/ 146 h 146"/>
                <a:gd name="T30" fmla="*/ 220 w 235"/>
                <a:gd name="T31" fmla="*/ 146 h 146"/>
                <a:gd name="T32" fmla="*/ 235 w 235"/>
                <a:gd name="T33" fmla="*/ 131 h 146"/>
                <a:gd name="T34" fmla="*/ 235 w 235"/>
                <a:gd name="T35" fmla="*/ 83 h 146"/>
                <a:gd name="T36" fmla="*/ 221 w 235"/>
                <a:gd name="T37" fmla="*/ 63 h 146"/>
                <a:gd name="T38" fmla="*/ 115 w 235"/>
                <a:gd name="T39" fmla="*/ 129 h 146"/>
                <a:gd name="T40" fmla="*/ 74 w 235"/>
                <a:gd name="T41" fmla="*/ 87 h 146"/>
                <a:gd name="T42" fmla="*/ 115 w 235"/>
                <a:gd name="T43" fmla="*/ 46 h 146"/>
                <a:gd name="T44" fmla="*/ 157 w 235"/>
                <a:gd name="T45" fmla="*/ 87 h 146"/>
                <a:gd name="T46" fmla="*/ 115 w 235"/>
                <a:gd name="T47" fmla="*/ 12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 h="146">
                  <a:moveTo>
                    <a:pt x="221" y="63"/>
                  </a:moveTo>
                  <a:cubicBezTo>
                    <a:pt x="179" y="49"/>
                    <a:pt x="179" y="49"/>
                    <a:pt x="179" y="49"/>
                  </a:cubicBezTo>
                  <a:cubicBezTo>
                    <a:pt x="175" y="48"/>
                    <a:pt x="171" y="47"/>
                    <a:pt x="167" y="46"/>
                  </a:cubicBezTo>
                  <a:cubicBezTo>
                    <a:pt x="167" y="0"/>
                    <a:pt x="167" y="0"/>
                    <a:pt x="167" y="0"/>
                  </a:cubicBezTo>
                  <a:cubicBezTo>
                    <a:pt x="149" y="0"/>
                    <a:pt x="149" y="0"/>
                    <a:pt x="149" y="0"/>
                  </a:cubicBezTo>
                  <a:cubicBezTo>
                    <a:pt x="149" y="27"/>
                    <a:pt x="149" y="27"/>
                    <a:pt x="149" y="27"/>
                  </a:cubicBezTo>
                  <a:cubicBezTo>
                    <a:pt x="84" y="27"/>
                    <a:pt x="84" y="27"/>
                    <a:pt x="84" y="27"/>
                  </a:cubicBezTo>
                  <a:cubicBezTo>
                    <a:pt x="84" y="0"/>
                    <a:pt x="84" y="0"/>
                    <a:pt x="84" y="0"/>
                  </a:cubicBezTo>
                  <a:cubicBezTo>
                    <a:pt x="66" y="0"/>
                    <a:pt x="66" y="0"/>
                    <a:pt x="66" y="0"/>
                  </a:cubicBezTo>
                  <a:cubicBezTo>
                    <a:pt x="66" y="47"/>
                    <a:pt x="66" y="47"/>
                    <a:pt x="66" y="47"/>
                  </a:cubicBezTo>
                  <a:cubicBezTo>
                    <a:pt x="62" y="47"/>
                    <a:pt x="58" y="48"/>
                    <a:pt x="55" y="49"/>
                  </a:cubicBezTo>
                  <a:cubicBezTo>
                    <a:pt x="14" y="63"/>
                    <a:pt x="14" y="63"/>
                    <a:pt x="14" y="63"/>
                  </a:cubicBezTo>
                  <a:cubicBezTo>
                    <a:pt x="6" y="66"/>
                    <a:pt x="0" y="75"/>
                    <a:pt x="0" y="83"/>
                  </a:cubicBezTo>
                  <a:cubicBezTo>
                    <a:pt x="0" y="131"/>
                    <a:pt x="0" y="131"/>
                    <a:pt x="0" y="131"/>
                  </a:cubicBezTo>
                  <a:cubicBezTo>
                    <a:pt x="0" y="139"/>
                    <a:pt x="6" y="146"/>
                    <a:pt x="15" y="146"/>
                  </a:cubicBezTo>
                  <a:cubicBezTo>
                    <a:pt x="220" y="146"/>
                    <a:pt x="220" y="146"/>
                    <a:pt x="220" y="146"/>
                  </a:cubicBezTo>
                  <a:cubicBezTo>
                    <a:pt x="228" y="146"/>
                    <a:pt x="235" y="139"/>
                    <a:pt x="235" y="131"/>
                  </a:cubicBezTo>
                  <a:cubicBezTo>
                    <a:pt x="235" y="83"/>
                    <a:pt x="235" y="83"/>
                    <a:pt x="235" y="83"/>
                  </a:cubicBezTo>
                  <a:cubicBezTo>
                    <a:pt x="235" y="75"/>
                    <a:pt x="229" y="66"/>
                    <a:pt x="221" y="63"/>
                  </a:cubicBezTo>
                  <a:close/>
                  <a:moveTo>
                    <a:pt x="115" y="129"/>
                  </a:moveTo>
                  <a:cubicBezTo>
                    <a:pt x="92" y="129"/>
                    <a:pt x="74" y="110"/>
                    <a:pt x="74" y="87"/>
                  </a:cubicBezTo>
                  <a:cubicBezTo>
                    <a:pt x="74" y="64"/>
                    <a:pt x="92" y="46"/>
                    <a:pt x="115" y="46"/>
                  </a:cubicBezTo>
                  <a:cubicBezTo>
                    <a:pt x="138" y="46"/>
                    <a:pt x="157" y="64"/>
                    <a:pt x="157" y="87"/>
                  </a:cubicBezTo>
                  <a:cubicBezTo>
                    <a:pt x="157" y="110"/>
                    <a:pt x="138" y="129"/>
                    <a:pt x="115"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0" name="Oval 12"/>
            <p:cNvSpPr>
              <a:spLocks noChangeArrowheads="1"/>
            </p:cNvSpPr>
            <p:nvPr/>
          </p:nvSpPr>
          <p:spPr bwMode="auto">
            <a:xfrm>
              <a:off x="10972801" y="6061076"/>
              <a:ext cx="128588" cy="1317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1" name="组合 1530"/>
          <p:cNvGrpSpPr/>
          <p:nvPr/>
        </p:nvGrpSpPr>
        <p:grpSpPr>
          <a:xfrm>
            <a:off x="8058364" y="1672769"/>
            <a:ext cx="378118" cy="328405"/>
            <a:chOff x="9021763" y="5654676"/>
            <a:chExt cx="796925" cy="692150"/>
          </a:xfrm>
          <a:solidFill>
            <a:srgbClr val="E7E6E6">
              <a:lumMod val="50000"/>
            </a:srgbClr>
          </a:solidFill>
        </p:grpSpPr>
        <p:sp>
          <p:nvSpPr>
            <p:cNvPr id="1532" name="Freeform 13"/>
            <p:cNvSpPr/>
            <p:nvPr/>
          </p:nvSpPr>
          <p:spPr bwMode="auto">
            <a:xfrm>
              <a:off x="9163051" y="5835651"/>
              <a:ext cx="514350" cy="511175"/>
            </a:xfrm>
            <a:custGeom>
              <a:avLst/>
              <a:gdLst>
                <a:gd name="T0" fmla="*/ 88 w 176"/>
                <a:gd name="T1" fmla="*/ 0 h 175"/>
                <a:gd name="T2" fmla="*/ 0 w 176"/>
                <a:gd name="T3" fmla="*/ 63 h 175"/>
                <a:gd name="T4" fmla="*/ 0 w 176"/>
                <a:gd name="T5" fmla="*/ 151 h 175"/>
                <a:gd name="T6" fmla="*/ 24 w 176"/>
                <a:gd name="T7" fmla="*/ 175 h 175"/>
                <a:gd name="T8" fmla="*/ 65 w 176"/>
                <a:gd name="T9" fmla="*/ 175 h 175"/>
                <a:gd name="T10" fmla="*/ 65 w 176"/>
                <a:gd name="T11" fmla="*/ 93 h 175"/>
                <a:gd name="T12" fmla="*/ 111 w 176"/>
                <a:gd name="T13" fmla="*/ 93 h 175"/>
                <a:gd name="T14" fmla="*/ 111 w 176"/>
                <a:gd name="T15" fmla="*/ 175 h 175"/>
                <a:gd name="T16" fmla="*/ 151 w 176"/>
                <a:gd name="T17" fmla="*/ 175 h 175"/>
                <a:gd name="T18" fmla="*/ 176 w 176"/>
                <a:gd name="T19" fmla="*/ 151 h 175"/>
                <a:gd name="T20" fmla="*/ 176 w 176"/>
                <a:gd name="T21" fmla="*/ 63 h 175"/>
                <a:gd name="T22" fmla="*/ 88 w 176"/>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175">
                  <a:moveTo>
                    <a:pt x="88" y="0"/>
                  </a:moveTo>
                  <a:cubicBezTo>
                    <a:pt x="0" y="63"/>
                    <a:pt x="0" y="63"/>
                    <a:pt x="0" y="63"/>
                  </a:cubicBezTo>
                  <a:cubicBezTo>
                    <a:pt x="0" y="151"/>
                    <a:pt x="0" y="151"/>
                    <a:pt x="0" y="151"/>
                  </a:cubicBezTo>
                  <a:cubicBezTo>
                    <a:pt x="0" y="164"/>
                    <a:pt x="11" y="175"/>
                    <a:pt x="24" y="175"/>
                  </a:cubicBezTo>
                  <a:cubicBezTo>
                    <a:pt x="65" y="175"/>
                    <a:pt x="65" y="175"/>
                    <a:pt x="65" y="175"/>
                  </a:cubicBezTo>
                  <a:cubicBezTo>
                    <a:pt x="65" y="93"/>
                    <a:pt x="65" y="93"/>
                    <a:pt x="65" y="93"/>
                  </a:cubicBezTo>
                  <a:cubicBezTo>
                    <a:pt x="111" y="93"/>
                    <a:pt x="111" y="93"/>
                    <a:pt x="111" y="93"/>
                  </a:cubicBezTo>
                  <a:cubicBezTo>
                    <a:pt x="111" y="175"/>
                    <a:pt x="111" y="175"/>
                    <a:pt x="111" y="175"/>
                  </a:cubicBezTo>
                  <a:cubicBezTo>
                    <a:pt x="151" y="175"/>
                    <a:pt x="151" y="175"/>
                    <a:pt x="151" y="175"/>
                  </a:cubicBezTo>
                  <a:cubicBezTo>
                    <a:pt x="165" y="175"/>
                    <a:pt x="176" y="164"/>
                    <a:pt x="176" y="151"/>
                  </a:cubicBezTo>
                  <a:cubicBezTo>
                    <a:pt x="176" y="63"/>
                    <a:pt x="176" y="63"/>
                    <a:pt x="176" y="63"/>
                  </a:cubicBezTo>
                  <a:lnTo>
                    <a:pt x="8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3" name="Freeform 14"/>
            <p:cNvSpPr/>
            <p:nvPr/>
          </p:nvSpPr>
          <p:spPr bwMode="auto">
            <a:xfrm>
              <a:off x="9021763" y="5654676"/>
              <a:ext cx="796925" cy="354013"/>
            </a:xfrm>
            <a:custGeom>
              <a:avLst/>
              <a:gdLst>
                <a:gd name="T0" fmla="*/ 9 w 272"/>
                <a:gd name="T1" fmla="*/ 116 h 121"/>
                <a:gd name="T2" fmla="*/ 20 w 272"/>
                <a:gd name="T3" fmla="*/ 121 h 121"/>
                <a:gd name="T4" fmla="*/ 136 w 272"/>
                <a:gd name="T5" fmla="*/ 37 h 121"/>
                <a:gd name="T6" fmla="*/ 136 w 272"/>
                <a:gd name="T7" fmla="*/ 37 h 121"/>
                <a:gd name="T8" fmla="*/ 136 w 272"/>
                <a:gd name="T9" fmla="*/ 37 h 121"/>
                <a:gd name="T10" fmla="*/ 136 w 272"/>
                <a:gd name="T11" fmla="*/ 37 h 121"/>
                <a:gd name="T12" fmla="*/ 136 w 272"/>
                <a:gd name="T13" fmla="*/ 37 h 121"/>
                <a:gd name="T14" fmla="*/ 252 w 272"/>
                <a:gd name="T15" fmla="*/ 121 h 121"/>
                <a:gd name="T16" fmla="*/ 263 w 272"/>
                <a:gd name="T17" fmla="*/ 116 h 121"/>
                <a:gd name="T18" fmla="*/ 268 w 272"/>
                <a:gd name="T19" fmla="*/ 110 h 121"/>
                <a:gd name="T20" fmla="*/ 265 w 272"/>
                <a:gd name="T21" fmla="*/ 93 h 121"/>
                <a:gd name="T22" fmla="*/ 233 w 272"/>
                <a:gd name="T23" fmla="*/ 70 h 121"/>
                <a:gd name="T24" fmla="*/ 223 w 272"/>
                <a:gd name="T25" fmla="*/ 51 h 121"/>
                <a:gd name="T26" fmla="*/ 223 w 272"/>
                <a:gd name="T27" fmla="*/ 12 h 121"/>
                <a:gd name="T28" fmla="*/ 211 w 272"/>
                <a:gd name="T29" fmla="*/ 0 h 121"/>
                <a:gd name="T30" fmla="*/ 200 w 272"/>
                <a:gd name="T31" fmla="*/ 0 h 121"/>
                <a:gd name="T32" fmla="*/ 188 w 272"/>
                <a:gd name="T33" fmla="*/ 12 h 121"/>
                <a:gd name="T34" fmla="*/ 188 w 272"/>
                <a:gd name="T35" fmla="*/ 25 h 121"/>
                <a:gd name="T36" fmla="*/ 178 w 272"/>
                <a:gd name="T37" fmla="*/ 30 h 121"/>
                <a:gd name="T38" fmla="*/ 146 w 272"/>
                <a:gd name="T39" fmla="*/ 7 h 121"/>
                <a:gd name="T40" fmla="*/ 136 w 272"/>
                <a:gd name="T41" fmla="*/ 0 h 121"/>
                <a:gd name="T42" fmla="*/ 136 w 272"/>
                <a:gd name="T43" fmla="*/ 0 h 121"/>
                <a:gd name="T44" fmla="*/ 136 w 272"/>
                <a:gd name="T45" fmla="*/ 0 h 121"/>
                <a:gd name="T46" fmla="*/ 136 w 272"/>
                <a:gd name="T47" fmla="*/ 0 h 121"/>
                <a:gd name="T48" fmla="*/ 126 w 272"/>
                <a:gd name="T49" fmla="*/ 7 h 121"/>
                <a:gd name="T50" fmla="*/ 7 w 272"/>
                <a:gd name="T51" fmla="*/ 93 h 121"/>
                <a:gd name="T52" fmla="*/ 4 w 272"/>
                <a:gd name="T53" fmla="*/ 110 h 121"/>
                <a:gd name="T54" fmla="*/ 9 w 272"/>
                <a:gd name="T55" fmla="*/ 11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121">
                  <a:moveTo>
                    <a:pt x="9" y="116"/>
                  </a:moveTo>
                  <a:cubicBezTo>
                    <a:pt x="11" y="120"/>
                    <a:pt x="16" y="121"/>
                    <a:pt x="20" y="121"/>
                  </a:cubicBezTo>
                  <a:cubicBezTo>
                    <a:pt x="136" y="37"/>
                    <a:pt x="136" y="37"/>
                    <a:pt x="136" y="37"/>
                  </a:cubicBezTo>
                  <a:cubicBezTo>
                    <a:pt x="136" y="37"/>
                    <a:pt x="136" y="37"/>
                    <a:pt x="136" y="37"/>
                  </a:cubicBezTo>
                  <a:cubicBezTo>
                    <a:pt x="136" y="37"/>
                    <a:pt x="136" y="37"/>
                    <a:pt x="136" y="37"/>
                  </a:cubicBezTo>
                  <a:cubicBezTo>
                    <a:pt x="136" y="37"/>
                    <a:pt x="136" y="37"/>
                    <a:pt x="136" y="37"/>
                  </a:cubicBezTo>
                  <a:cubicBezTo>
                    <a:pt x="136" y="37"/>
                    <a:pt x="136" y="37"/>
                    <a:pt x="136" y="37"/>
                  </a:cubicBezTo>
                  <a:cubicBezTo>
                    <a:pt x="252" y="121"/>
                    <a:pt x="252" y="121"/>
                    <a:pt x="252" y="121"/>
                  </a:cubicBezTo>
                  <a:cubicBezTo>
                    <a:pt x="256" y="121"/>
                    <a:pt x="261" y="120"/>
                    <a:pt x="263" y="116"/>
                  </a:cubicBezTo>
                  <a:cubicBezTo>
                    <a:pt x="268" y="110"/>
                    <a:pt x="268" y="110"/>
                    <a:pt x="268" y="110"/>
                  </a:cubicBezTo>
                  <a:cubicBezTo>
                    <a:pt x="272" y="104"/>
                    <a:pt x="270" y="97"/>
                    <a:pt x="265" y="93"/>
                  </a:cubicBezTo>
                  <a:cubicBezTo>
                    <a:pt x="233" y="70"/>
                    <a:pt x="233" y="70"/>
                    <a:pt x="233" y="70"/>
                  </a:cubicBezTo>
                  <a:cubicBezTo>
                    <a:pt x="227" y="66"/>
                    <a:pt x="223" y="57"/>
                    <a:pt x="223" y="51"/>
                  </a:cubicBezTo>
                  <a:cubicBezTo>
                    <a:pt x="223" y="12"/>
                    <a:pt x="223" y="12"/>
                    <a:pt x="223" y="12"/>
                  </a:cubicBezTo>
                  <a:cubicBezTo>
                    <a:pt x="223" y="6"/>
                    <a:pt x="218" y="0"/>
                    <a:pt x="211" y="0"/>
                  </a:cubicBezTo>
                  <a:cubicBezTo>
                    <a:pt x="200" y="0"/>
                    <a:pt x="200" y="0"/>
                    <a:pt x="200" y="0"/>
                  </a:cubicBezTo>
                  <a:cubicBezTo>
                    <a:pt x="193" y="0"/>
                    <a:pt x="188" y="6"/>
                    <a:pt x="188" y="12"/>
                  </a:cubicBezTo>
                  <a:cubicBezTo>
                    <a:pt x="188" y="25"/>
                    <a:pt x="188" y="25"/>
                    <a:pt x="188" y="25"/>
                  </a:cubicBezTo>
                  <a:cubicBezTo>
                    <a:pt x="188" y="32"/>
                    <a:pt x="183" y="34"/>
                    <a:pt x="178" y="30"/>
                  </a:cubicBezTo>
                  <a:cubicBezTo>
                    <a:pt x="146" y="7"/>
                    <a:pt x="146" y="7"/>
                    <a:pt x="146" y="7"/>
                  </a:cubicBezTo>
                  <a:cubicBezTo>
                    <a:pt x="141" y="3"/>
                    <a:pt x="136" y="0"/>
                    <a:pt x="136" y="0"/>
                  </a:cubicBezTo>
                  <a:cubicBezTo>
                    <a:pt x="136" y="0"/>
                    <a:pt x="136" y="0"/>
                    <a:pt x="136" y="0"/>
                  </a:cubicBezTo>
                  <a:cubicBezTo>
                    <a:pt x="136" y="0"/>
                    <a:pt x="136" y="0"/>
                    <a:pt x="136" y="0"/>
                  </a:cubicBezTo>
                  <a:cubicBezTo>
                    <a:pt x="136" y="0"/>
                    <a:pt x="136" y="0"/>
                    <a:pt x="136" y="0"/>
                  </a:cubicBezTo>
                  <a:cubicBezTo>
                    <a:pt x="136" y="0"/>
                    <a:pt x="131" y="3"/>
                    <a:pt x="126" y="7"/>
                  </a:cubicBezTo>
                  <a:cubicBezTo>
                    <a:pt x="7" y="93"/>
                    <a:pt x="7" y="93"/>
                    <a:pt x="7" y="93"/>
                  </a:cubicBezTo>
                  <a:cubicBezTo>
                    <a:pt x="2" y="97"/>
                    <a:pt x="0" y="104"/>
                    <a:pt x="4" y="110"/>
                  </a:cubicBezTo>
                  <a:lnTo>
                    <a:pt x="9"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4" name="组合 1533"/>
          <p:cNvGrpSpPr/>
          <p:nvPr/>
        </p:nvGrpSpPr>
        <p:grpSpPr>
          <a:xfrm>
            <a:off x="5252414" y="1611381"/>
            <a:ext cx="161189" cy="451180"/>
            <a:chOff x="9247188" y="427038"/>
            <a:chExt cx="339725" cy="950913"/>
          </a:xfrm>
          <a:solidFill>
            <a:srgbClr val="E7E6E6">
              <a:lumMod val="50000"/>
            </a:srgbClr>
          </a:solidFill>
        </p:grpSpPr>
        <p:sp>
          <p:nvSpPr>
            <p:cNvPr id="1535" name="Freeform 15"/>
            <p:cNvSpPr/>
            <p:nvPr/>
          </p:nvSpPr>
          <p:spPr bwMode="auto">
            <a:xfrm>
              <a:off x="9247188" y="608013"/>
              <a:ext cx="339725" cy="769938"/>
            </a:xfrm>
            <a:custGeom>
              <a:avLst/>
              <a:gdLst>
                <a:gd name="T0" fmla="*/ 115 w 116"/>
                <a:gd name="T1" fmla="*/ 22 h 263"/>
                <a:gd name="T2" fmla="*/ 92 w 116"/>
                <a:gd name="T3" fmla="*/ 0 h 263"/>
                <a:gd name="T4" fmla="*/ 23 w 116"/>
                <a:gd name="T5" fmla="*/ 1 h 263"/>
                <a:gd name="T6" fmla="*/ 0 w 116"/>
                <a:gd name="T7" fmla="*/ 25 h 263"/>
                <a:gd name="T8" fmla="*/ 0 w 116"/>
                <a:gd name="T9" fmla="*/ 121 h 263"/>
                <a:gd name="T10" fmla="*/ 24 w 116"/>
                <a:gd name="T11" fmla="*/ 121 h 263"/>
                <a:gd name="T12" fmla="*/ 24 w 116"/>
                <a:gd name="T13" fmla="*/ 35 h 263"/>
                <a:gd name="T14" fmla="*/ 25 w 116"/>
                <a:gd name="T15" fmla="*/ 33 h 263"/>
                <a:gd name="T16" fmla="*/ 28 w 116"/>
                <a:gd name="T17" fmla="*/ 35 h 263"/>
                <a:gd name="T18" fmla="*/ 29 w 116"/>
                <a:gd name="T19" fmla="*/ 253 h 263"/>
                <a:gd name="T20" fmla="*/ 58 w 116"/>
                <a:gd name="T21" fmla="*/ 253 h 263"/>
                <a:gd name="T22" fmla="*/ 58 w 116"/>
                <a:gd name="T23" fmla="*/ 132 h 263"/>
                <a:gd name="T24" fmla="*/ 60 w 116"/>
                <a:gd name="T25" fmla="*/ 130 h 263"/>
                <a:gd name="T26" fmla="*/ 62 w 116"/>
                <a:gd name="T27" fmla="*/ 132 h 263"/>
                <a:gd name="T28" fmla="*/ 62 w 116"/>
                <a:gd name="T29" fmla="*/ 253 h 263"/>
                <a:gd name="T30" fmla="*/ 90 w 116"/>
                <a:gd name="T31" fmla="*/ 253 h 263"/>
                <a:gd name="T32" fmla="*/ 89 w 116"/>
                <a:gd name="T33" fmla="*/ 34 h 263"/>
                <a:gd name="T34" fmla="*/ 91 w 116"/>
                <a:gd name="T35" fmla="*/ 32 h 263"/>
                <a:gd name="T36" fmla="*/ 93 w 116"/>
                <a:gd name="T37" fmla="*/ 34 h 263"/>
                <a:gd name="T38" fmla="*/ 93 w 116"/>
                <a:gd name="T39" fmla="*/ 121 h 263"/>
                <a:gd name="T40" fmla="*/ 116 w 116"/>
                <a:gd name="T41" fmla="*/ 121 h 263"/>
                <a:gd name="T42" fmla="*/ 115 w 116"/>
                <a:gd name="T43" fmla="*/ 2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263">
                  <a:moveTo>
                    <a:pt x="115" y="22"/>
                  </a:moveTo>
                  <a:cubicBezTo>
                    <a:pt x="111" y="4"/>
                    <a:pt x="92" y="0"/>
                    <a:pt x="92" y="0"/>
                  </a:cubicBezTo>
                  <a:cubicBezTo>
                    <a:pt x="92" y="0"/>
                    <a:pt x="47" y="0"/>
                    <a:pt x="23" y="1"/>
                  </a:cubicBezTo>
                  <a:cubicBezTo>
                    <a:pt x="2" y="8"/>
                    <a:pt x="0" y="25"/>
                    <a:pt x="0" y="25"/>
                  </a:cubicBezTo>
                  <a:cubicBezTo>
                    <a:pt x="0" y="121"/>
                    <a:pt x="0" y="121"/>
                    <a:pt x="0" y="121"/>
                  </a:cubicBezTo>
                  <a:cubicBezTo>
                    <a:pt x="0" y="136"/>
                    <a:pt x="24" y="136"/>
                    <a:pt x="24" y="121"/>
                  </a:cubicBezTo>
                  <a:cubicBezTo>
                    <a:pt x="24" y="92"/>
                    <a:pt x="24" y="64"/>
                    <a:pt x="24" y="35"/>
                  </a:cubicBezTo>
                  <a:cubicBezTo>
                    <a:pt x="24" y="34"/>
                    <a:pt x="24" y="33"/>
                    <a:pt x="25" y="33"/>
                  </a:cubicBezTo>
                  <a:cubicBezTo>
                    <a:pt x="27" y="33"/>
                    <a:pt x="28" y="35"/>
                    <a:pt x="28" y="35"/>
                  </a:cubicBezTo>
                  <a:cubicBezTo>
                    <a:pt x="29" y="253"/>
                    <a:pt x="29" y="253"/>
                    <a:pt x="29" y="253"/>
                  </a:cubicBezTo>
                  <a:cubicBezTo>
                    <a:pt x="34" y="262"/>
                    <a:pt x="52" y="261"/>
                    <a:pt x="58" y="253"/>
                  </a:cubicBezTo>
                  <a:cubicBezTo>
                    <a:pt x="58" y="213"/>
                    <a:pt x="58" y="173"/>
                    <a:pt x="58" y="132"/>
                  </a:cubicBezTo>
                  <a:cubicBezTo>
                    <a:pt x="58" y="132"/>
                    <a:pt x="60" y="130"/>
                    <a:pt x="60" y="130"/>
                  </a:cubicBezTo>
                  <a:cubicBezTo>
                    <a:pt x="61" y="130"/>
                    <a:pt x="62" y="132"/>
                    <a:pt x="62" y="132"/>
                  </a:cubicBezTo>
                  <a:cubicBezTo>
                    <a:pt x="62" y="253"/>
                    <a:pt x="62" y="253"/>
                    <a:pt x="62" y="253"/>
                  </a:cubicBezTo>
                  <a:cubicBezTo>
                    <a:pt x="68" y="260"/>
                    <a:pt x="81" y="263"/>
                    <a:pt x="90" y="253"/>
                  </a:cubicBezTo>
                  <a:cubicBezTo>
                    <a:pt x="89" y="34"/>
                    <a:pt x="89" y="34"/>
                    <a:pt x="89" y="34"/>
                  </a:cubicBezTo>
                  <a:cubicBezTo>
                    <a:pt x="89" y="33"/>
                    <a:pt x="90" y="32"/>
                    <a:pt x="91" y="32"/>
                  </a:cubicBezTo>
                  <a:cubicBezTo>
                    <a:pt x="92" y="32"/>
                    <a:pt x="93" y="34"/>
                    <a:pt x="93" y="34"/>
                  </a:cubicBezTo>
                  <a:cubicBezTo>
                    <a:pt x="93" y="121"/>
                    <a:pt x="93" y="121"/>
                    <a:pt x="93" y="121"/>
                  </a:cubicBezTo>
                  <a:cubicBezTo>
                    <a:pt x="94" y="136"/>
                    <a:pt x="116" y="136"/>
                    <a:pt x="116" y="121"/>
                  </a:cubicBezTo>
                  <a:cubicBezTo>
                    <a:pt x="116" y="88"/>
                    <a:pt x="115" y="55"/>
                    <a:pt x="11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6" name="Oval 16"/>
            <p:cNvSpPr>
              <a:spLocks noChangeArrowheads="1"/>
            </p:cNvSpPr>
            <p:nvPr/>
          </p:nvSpPr>
          <p:spPr bwMode="auto">
            <a:xfrm>
              <a:off x="9337676" y="427038"/>
              <a:ext cx="161925" cy="1603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7" name="组合 1536"/>
          <p:cNvGrpSpPr/>
          <p:nvPr/>
        </p:nvGrpSpPr>
        <p:grpSpPr>
          <a:xfrm>
            <a:off x="5947358" y="1611381"/>
            <a:ext cx="207889" cy="451180"/>
            <a:chOff x="10826751" y="427038"/>
            <a:chExt cx="438150" cy="950913"/>
          </a:xfrm>
          <a:solidFill>
            <a:srgbClr val="E7E6E6">
              <a:lumMod val="50000"/>
            </a:srgbClr>
          </a:solidFill>
        </p:grpSpPr>
        <p:sp>
          <p:nvSpPr>
            <p:cNvPr id="1538" name="Oval 17"/>
            <p:cNvSpPr>
              <a:spLocks noChangeArrowheads="1"/>
            </p:cNvSpPr>
            <p:nvPr/>
          </p:nvSpPr>
          <p:spPr bwMode="auto">
            <a:xfrm>
              <a:off x="10964863" y="427038"/>
              <a:ext cx="157163" cy="1587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9" name="Freeform 18"/>
            <p:cNvSpPr/>
            <p:nvPr/>
          </p:nvSpPr>
          <p:spPr bwMode="auto">
            <a:xfrm>
              <a:off x="10826751" y="604838"/>
              <a:ext cx="438150" cy="773113"/>
            </a:xfrm>
            <a:custGeom>
              <a:avLst/>
              <a:gdLst>
                <a:gd name="T0" fmla="*/ 22 w 150"/>
                <a:gd name="T1" fmla="*/ 108 h 264"/>
                <a:gd name="T2" fmla="*/ 42 w 150"/>
                <a:gd name="T3" fmla="*/ 38 h 264"/>
                <a:gd name="T4" fmla="*/ 48 w 150"/>
                <a:gd name="T5" fmla="*/ 39 h 264"/>
                <a:gd name="T6" fmla="*/ 14 w 150"/>
                <a:gd name="T7" fmla="*/ 158 h 264"/>
                <a:gd name="T8" fmla="*/ 46 w 150"/>
                <a:gd name="T9" fmla="*/ 158 h 264"/>
                <a:gd name="T10" fmla="*/ 48 w 150"/>
                <a:gd name="T11" fmla="*/ 160 h 264"/>
                <a:gd name="T12" fmla="*/ 48 w 150"/>
                <a:gd name="T13" fmla="*/ 250 h 264"/>
                <a:gd name="T14" fmla="*/ 72 w 150"/>
                <a:gd name="T15" fmla="*/ 251 h 264"/>
                <a:gd name="T16" fmla="*/ 74 w 150"/>
                <a:gd name="T17" fmla="*/ 160 h 264"/>
                <a:gd name="T18" fmla="*/ 79 w 150"/>
                <a:gd name="T19" fmla="*/ 160 h 264"/>
                <a:gd name="T20" fmla="*/ 79 w 150"/>
                <a:gd name="T21" fmla="*/ 251 h 264"/>
                <a:gd name="T22" fmla="*/ 103 w 150"/>
                <a:gd name="T23" fmla="*/ 251 h 264"/>
                <a:gd name="T24" fmla="*/ 103 w 150"/>
                <a:gd name="T25" fmla="*/ 160 h 264"/>
                <a:gd name="T26" fmla="*/ 105 w 150"/>
                <a:gd name="T27" fmla="*/ 158 h 264"/>
                <a:gd name="T28" fmla="*/ 136 w 150"/>
                <a:gd name="T29" fmla="*/ 158 h 264"/>
                <a:gd name="T30" fmla="*/ 121 w 150"/>
                <a:gd name="T31" fmla="*/ 105 h 264"/>
                <a:gd name="T32" fmla="*/ 102 w 150"/>
                <a:gd name="T33" fmla="*/ 38 h 264"/>
                <a:gd name="T34" fmla="*/ 108 w 150"/>
                <a:gd name="T35" fmla="*/ 39 h 264"/>
                <a:gd name="T36" fmla="*/ 126 w 150"/>
                <a:gd name="T37" fmla="*/ 106 h 264"/>
                <a:gd name="T38" fmla="*/ 146 w 150"/>
                <a:gd name="T39" fmla="*/ 100 h 264"/>
                <a:gd name="T40" fmla="*/ 124 w 150"/>
                <a:gd name="T41" fmla="*/ 23 h 264"/>
                <a:gd name="T42" fmla="*/ 91 w 150"/>
                <a:gd name="T43" fmla="*/ 0 h 264"/>
                <a:gd name="T44" fmla="*/ 91 w 150"/>
                <a:gd name="T45" fmla="*/ 0 h 264"/>
                <a:gd name="T46" fmla="*/ 59 w 150"/>
                <a:gd name="T47" fmla="*/ 0 h 264"/>
                <a:gd name="T48" fmla="*/ 59 w 150"/>
                <a:gd name="T49" fmla="*/ 0 h 264"/>
                <a:gd name="T50" fmla="*/ 53 w 150"/>
                <a:gd name="T51" fmla="*/ 1 h 264"/>
                <a:gd name="T52" fmla="*/ 38 w 150"/>
                <a:gd name="T53" fmla="*/ 8 h 264"/>
                <a:gd name="T54" fmla="*/ 26 w 150"/>
                <a:gd name="T55" fmla="*/ 20 h 264"/>
                <a:gd name="T56" fmla="*/ 2 w 150"/>
                <a:gd name="T57" fmla="*/ 103 h 264"/>
                <a:gd name="T58" fmla="*/ 22 w 150"/>
                <a:gd name="T59"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264">
                  <a:moveTo>
                    <a:pt x="22" y="108"/>
                  </a:moveTo>
                  <a:cubicBezTo>
                    <a:pt x="42" y="38"/>
                    <a:pt x="42" y="38"/>
                    <a:pt x="42" y="38"/>
                  </a:cubicBezTo>
                  <a:cubicBezTo>
                    <a:pt x="45" y="36"/>
                    <a:pt x="48" y="36"/>
                    <a:pt x="48" y="39"/>
                  </a:cubicBezTo>
                  <a:cubicBezTo>
                    <a:pt x="37" y="78"/>
                    <a:pt x="26" y="118"/>
                    <a:pt x="14" y="158"/>
                  </a:cubicBezTo>
                  <a:cubicBezTo>
                    <a:pt x="46" y="158"/>
                    <a:pt x="46" y="158"/>
                    <a:pt x="46" y="158"/>
                  </a:cubicBezTo>
                  <a:cubicBezTo>
                    <a:pt x="47" y="158"/>
                    <a:pt x="48" y="159"/>
                    <a:pt x="48" y="160"/>
                  </a:cubicBezTo>
                  <a:cubicBezTo>
                    <a:pt x="48" y="190"/>
                    <a:pt x="48" y="220"/>
                    <a:pt x="48" y="250"/>
                  </a:cubicBezTo>
                  <a:cubicBezTo>
                    <a:pt x="50" y="263"/>
                    <a:pt x="69" y="263"/>
                    <a:pt x="72" y="251"/>
                  </a:cubicBezTo>
                  <a:cubicBezTo>
                    <a:pt x="74" y="160"/>
                    <a:pt x="74" y="160"/>
                    <a:pt x="74" y="160"/>
                  </a:cubicBezTo>
                  <a:cubicBezTo>
                    <a:pt x="75" y="157"/>
                    <a:pt x="78" y="157"/>
                    <a:pt x="79" y="160"/>
                  </a:cubicBezTo>
                  <a:cubicBezTo>
                    <a:pt x="79" y="251"/>
                    <a:pt x="79" y="251"/>
                    <a:pt x="79" y="251"/>
                  </a:cubicBezTo>
                  <a:cubicBezTo>
                    <a:pt x="82" y="263"/>
                    <a:pt x="99" y="264"/>
                    <a:pt x="103" y="251"/>
                  </a:cubicBezTo>
                  <a:cubicBezTo>
                    <a:pt x="103" y="221"/>
                    <a:pt x="103" y="190"/>
                    <a:pt x="103" y="160"/>
                  </a:cubicBezTo>
                  <a:cubicBezTo>
                    <a:pt x="103" y="159"/>
                    <a:pt x="104" y="158"/>
                    <a:pt x="105" y="158"/>
                  </a:cubicBezTo>
                  <a:cubicBezTo>
                    <a:pt x="136" y="158"/>
                    <a:pt x="136" y="158"/>
                    <a:pt x="136" y="158"/>
                  </a:cubicBezTo>
                  <a:cubicBezTo>
                    <a:pt x="121" y="105"/>
                    <a:pt x="121" y="105"/>
                    <a:pt x="121" y="105"/>
                  </a:cubicBezTo>
                  <a:cubicBezTo>
                    <a:pt x="102" y="38"/>
                    <a:pt x="102" y="38"/>
                    <a:pt x="102" y="38"/>
                  </a:cubicBezTo>
                  <a:cubicBezTo>
                    <a:pt x="104" y="36"/>
                    <a:pt x="105" y="36"/>
                    <a:pt x="108" y="39"/>
                  </a:cubicBezTo>
                  <a:cubicBezTo>
                    <a:pt x="114" y="61"/>
                    <a:pt x="120" y="83"/>
                    <a:pt x="126" y="106"/>
                  </a:cubicBezTo>
                  <a:cubicBezTo>
                    <a:pt x="131" y="119"/>
                    <a:pt x="150" y="115"/>
                    <a:pt x="146" y="100"/>
                  </a:cubicBezTo>
                  <a:cubicBezTo>
                    <a:pt x="124" y="23"/>
                    <a:pt x="124" y="23"/>
                    <a:pt x="124" y="23"/>
                  </a:cubicBezTo>
                  <a:cubicBezTo>
                    <a:pt x="120" y="9"/>
                    <a:pt x="106" y="1"/>
                    <a:pt x="91" y="0"/>
                  </a:cubicBezTo>
                  <a:cubicBezTo>
                    <a:pt x="91" y="0"/>
                    <a:pt x="91" y="0"/>
                    <a:pt x="91" y="0"/>
                  </a:cubicBezTo>
                  <a:cubicBezTo>
                    <a:pt x="59" y="0"/>
                    <a:pt x="59" y="0"/>
                    <a:pt x="59" y="0"/>
                  </a:cubicBezTo>
                  <a:cubicBezTo>
                    <a:pt x="59" y="0"/>
                    <a:pt x="59" y="0"/>
                    <a:pt x="59" y="0"/>
                  </a:cubicBezTo>
                  <a:cubicBezTo>
                    <a:pt x="53" y="1"/>
                    <a:pt x="53" y="1"/>
                    <a:pt x="53" y="1"/>
                  </a:cubicBezTo>
                  <a:cubicBezTo>
                    <a:pt x="48" y="2"/>
                    <a:pt x="42" y="4"/>
                    <a:pt x="38" y="8"/>
                  </a:cubicBezTo>
                  <a:cubicBezTo>
                    <a:pt x="34" y="11"/>
                    <a:pt x="29" y="15"/>
                    <a:pt x="26" y="20"/>
                  </a:cubicBezTo>
                  <a:cubicBezTo>
                    <a:pt x="18" y="48"/>
                    <a:pt x="10" y="75"/>
                    <a:pt x="2" y="103"/>
                  </a:cubicBezTo>
                  <a:cubicBezTo>
                    <a:pt x="0" y="113"/>
                    <a:pt x="15" y="118"/>
                    <a:pt x="22"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40" name="组合 1539"/>
          <p:cNvGrpSpPr/>
          <p:nvPr/>
        </p:nvGrpSpPr>
        <p:grpSpPr>
          <a:xfrm>
            <a:off x="8823252" y="1656575"/>
            <a:ext cx="316353" cy="360793"/>
            <a:chOff x="10694988" y="4437063"/>
            <a:chExt cx="666750" cy="760413"/>
          </a:xfrm>
          <a:solidFill>
            <a:srgbClr val="E7E6E6">
              <a:lumMod val="50000"/>
            </a:srgbClr>
          </a:solidFill>
        </p:grpSpPr>
        <p:sp>
          <p:nvSpPr>
            <p:cNvPr id="1541" name="Freeform 32"/>
            <p:cNvSpPr/>
            <p:nvPr/>
          </p:nvSpPr>
          <p:spPr bwMode="auto">
            <a:xfrm>
              <a:off x="10733088" y="4437063"/>
              <a:ext cx="628650" cy="500063"/>
            </a:xfrm>
            <a:custGeom>
              <a:avLst/>
              <a:gdLst>
                <a:gd name="T0" fmla="*/ 139 w 215"/>
                <a:gd name="T1" fmla="*/ 30 h 171"/>
                <a:gd name="T2" fmla="*/ 165 w 215"/>
                <a:gd name="T3" fmla="*/ 30 h 171"/>
                <a:gd name="T4" fmla="*/ 180 w 215"/>
                <a:gd name="T5" fmla="*/ 15 h 171"/>
                <a:gd name="T6" fmla="*/ 165 w 215"/>
                <a:gd name="T7" fmla="*/ 0 h 171"/>
                <a:gd name="T8" fmla="*/ 82 w 215"/>
                <a:gd name="T9" fmla="*/ 0 h 171"/>
                <a:gd name="T10" fmla="*/ 67 w 215"/>
                <a:gd name="T11" fmla="*/ 15 h 171"/>
                <a:gd name="T12" fmla="*/ 82 w 215"/>
                <a:gd name="T13" fmla="*/ 30 h 171"/>
                <a:gd name="T14" fmla="*/ 111 w 215"/>
                <a:gd name="T15" fmla="*/ 30 h 171"/>
                <a:gd name="T16" fmla="*/ 111 w 215"/>
                <a:gd name="T17" fmla="*/ 59 h 171"/>
                <a:gd name="T18" fmla="*/ 85 w 215"/>
                <a:gd name="T19" fmla="*/ 59 h 171"/>
                <a:gd name="T20" fmla="*/ 85 w 215"/>
                <a:gd name="T21" fmla="*/ 59 h 171"/>
                <a:gd name="T22" fmla="*/ 0 w 215"/>
                <a:gd name="T23" fmla="*/ 143 h 171"/>
                <a:gd name="T24" fmla="*/ 0 w 215"/>
                <a:gd name="T25" fmla="*/ 171 h 171"/>
                <a:gd name="T26" fmla="*/ 0 w 215"/>
                <a:gd name="T27" fmla="*/ 171 h 171"/>
                <a:gd name="T28" fmla="*/ 42 w 215"/>
                <a:gd name="T29" fmla="*/ 171 h 171"/>
                <a:gd name="T30" fmla="*/ 42 w 215"/>
                <a:gd name="T31" fmla="*/ 148 h 171"/>
                <a:gd name="T32" fmla="*/ 88 w 215"/>
                <a:gd name="T33" fmla="*/ 101 h 171"/>
                <a:gd name="T34" fmla="*/ 94 w 215"/>
                <a:gd name="T35" fmla="*/ 101 h 171"/>
                <a:gd name="T36" fmla="*/ 125 w 215"/>
                <a:gd name="T37" fmla="*/ 118 h 171"/>
                <a:gd name="T38" fmla="*/ 155 w 215"/>
                <a:gd name="T39" fmla="*/ 101 h 171"/>
                <a:gd name="T40" fmla="*/ 215 w 215"/>
                <a:gd name="T41" fmla="*/ 101 h 171"/>
                <a:gd name="T42" fmla="*/ 215 w 215"/>
                <a:gd name="T43" fmla="*/ 59 h 171"/>
                <a:gd name="T44" fmla="*/ 139 w 215"/>
                <a:gd name="T45" fmla="*/ 59 h 171"/>
                <a:gd name="T46" fmla="*/ 139 w 215"/>
                <a:gd name="T47"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71">
                  <a:moveTo>
                    <a:pt x="139" y="30"/>
                  </a:moveTo>
                  <a:cubicBezTo>
                    <a:pt x="165" y="30"/>
                    <a:pt x="165" y="30"/>
                    <a:pt x="165" y="30"/>
                  </a:cubicBezTo>
                  <a:cubicBezTo>
                    <a:pt x="173" y="30"/>
                    <a:pt x="180" y="23"/>
                    <a:pt x="180" y="15"/>
                  </a:cubicBezTo>
                  <a:cubicBezTo>
                    <a:pt x="180" y="7"/>
                    <a:pt x="173" y="0"/>
                    <a:pt x="165" y="0"/>
                  </a:cubicBezTo>
                  <a:cubicBezTo>
                    <a:pt x="82" y="0"/>
                    <a:pt x="82" y="0"/>
                    <a:pt x="82" y="0"/>
                  </a:cubicBezTo>
                  <a:cubicBezTo>
                    <a:pt x="74" y="0"/>
                    <a:pt x="67" y="7"/>
                    <a:pt x="67" y="15"/>
                  </a:cubicBezTo>
                  <a:cubicBezTo>
                    <a:pt x="67" y="23"/>
                    <a:pt x="74" y="30"/>
                    <a:pt x="82" y="30"/>
                  </a:cubicBezTo>
                  <a:cubicBezTo>
                    <a:pt x="111" y="30"/>
                    <a:pt x="111" y="30"/>
                    <a:pt x="111" y="30"/>
                  </a:cubicBezTo>
                  <a:cubicBezTo>
                    <a:pt x="111" y="59"/>
                    <a:pt x="111" y="59"/>
                    <a:pt x="111" y="59"/>
                  </a:cubicBezTo>
                  <a:cubicBezTo>
                    <a:pt x="85" y="59"/>
                    <a:pt x="85" y="59"/>
                    <a:pt x="85" y="59"/>
                  </a:cubicBezTo>
                  <a:cubicBezTo>
                    <a:pt x="85" y="59"/>
                    <a:pt x="85" y="59"/>
                    <a:pt x="85" y="59"/>
                  </a:cubicBezTo>
                  <a:cubicBezTo>
                    <a:pt x="37" y="61"/>
                    <a:pt x="0" y="95"/>
                    <a:pt x="0" y="143"/>
                  </a:cubicBezTo>
                  <a:cubicBezTo>
                    <a:pt x="0" y="171"/>
                    <a:pt x="0" y="171"/>
                    <a:pt x="0" y="171"/>
                  </a:cubicBezTo>
                  <a:cubicBezTo>
                    <a:pt x="0" y="171"/>
                    <a:pt x="0" y="171"/>
                    <a:pt x="0" y="171"/>
                  </a:cubicBezTo>
                  <a:cubicBezTo>
                    <a:pt x="42" y="171"/>
                    <a:pt x="42" y="171"/>
                    <a:pt x="42" y="171"/>
                  </a:cubicBezTo>
                  <a:cubicBezTo>
                    <a:pt x="42" y="148"/>
                    <a:pt x="42" y="148"/>
                    <a:pt x="42" y="148"/>
                  </a:cubicBezTo>
                  <a:cubicBezTo>
                    <a:pt x="42" y="122"/>
                    <a:pt x="62" y="101"/>
                    <a:pt x="88" y="101"/>
                  </a:cubicBezTo>
                  <a:cubicBezTo>
                    <a:pt x="94" y="101"/>
                    <a:pt x="94" y="101"/>
                    <a:pt x="94" y="101"/>
                  </a:cubicBezTo>
                  <a:cubicBezTo>
                    <a:pt x="96" y="111"/>
                    <a:pt x="109" y="118"/>
                    <a:pt x="125" y="118"/>
                  </a:cubicBezTo>
                  <a:cubicBezTo>
                    <a:pt x="140" y="118"/>
                    <a:pt x="153" y="111"/>
                    <a:pt x="155" y="101"/>
                  </a:cubicBezTo>
                  <a:cubicBezTo>
                    <a:pt x="215" y="101"/>
                    <a:pt x="215" y="101"/>
                    <a:pt x="215" y="101"/>
                  </a:cubicBezTo>
                  <a:cubicBezTo>
                    <a:pt x="215" y="59"/>
                    <a:pt x="215" y="59"/>
                    <a:pt x="215" y="59"/>
                  </a:cubicBezTo>
                  <a:cubicBezTo>
                    <a:pt x="139" y="59"/>
                    <a:pt x="139" y="59"/>
                    <a:pt x="139" y="59"/>
                  </a:cubicBezTo>
                  <a:lnTo>
                    <a:pt x="139"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2" name="Freeform 33"/>
            <p:cNvSpPr/>
            <p:nvPr/>
          </p:nvSpPr>
          <p:spPr bwMode="auto">
            <a:xfrm>
              <a:off x="10694988" y="4981576"/>
              <a:ext cx="193675" cy="215900"/>
            </a:xfrm>
            <a:custGeom>
              <a:avLst/>
              <a:gdLst>
                <a:gd name="T0" fmla="*/ 55 w 66"/>
                <a:gd name="T1" fmla="*/ 31 h 74"/>
                <a:gd name="T2" fmla="*/ 33 w 66"/>
                <a:gd name="T3" fmla="*/ 0 h 74"/>
                <a:gd name="T4" fmla="*/ 10 w 66"/>
                <a:gd name="T5" fmla="*/ 31 h 74"/>
                <a:gd name="T6" fmla="*/ 33 w 66"/>
                <a:gd name="T7" fmla="*/ 74 h 74"/>
                <a:gd name="T8" fmla="*/ 55 w 66"/>
                <a:gd name="T9" fmla="*/ 31 h 74"/>
              </a:gdLst>
              <a:ahLst/>
              <a:cxnLst>
                <a:cxn ang="0">
                  <a:pos x="T0" y="T1"/>
                </a:cxn>
                <a:cxn ang="0">
                  <a:pos x="T2" y="T3"/>
                </a:cxn>
                <a:cxn ang="0">
                  <a:pos x="T4" y="T5"/>
                </a:cxn>
                <a:cxn ang="0">
                  <a:pos x="T6" y="T7"/>
                </a:cxn>
                <a:cxn ang="0">
                  <a:pos x="T8" y="T9"/>
                </a:cxn>
              </a:cxnLst>
              <a:rect l="0" t="0" r="r" b="b"/>
              <a:pathLst>
                <a:path w="66" h="74">
                  <a:moveTo>
                    <a:pt x="55" y="31"/>
                  </a:moveTo>
                  <a:cubicBezTo>
                    <a:pt x="45" y="16"/>
                    <a:pt x="33" y="0"/>
                    <a:pt x="33" y="0"/>
                  </a:cubicBezTo>
                  <a:cubicBezTo>
                    <a:pt x="33" y="0"/>
                    <a:pt x="21" y="16"/>
                    <a:pt x="10" y="31"/>
                  </a:cubicBezTo>
                  <a:cubicBezTo>
                    <a:pt x="0" y="46"/>
                    <a:pt x="10" y="74"/>
                    <a:pt x="33" y="74"/>
                  </a:cubicBezTo>
                  <a:cubicBezTo>
                    <a:pt x="56" y="74"/>
                    <a:pt x="66" y="46"/>
                    <a:pt x="5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43" name="组合 1542"/>
          <p:cNvGrpSpPr/>
          <p:nvPr/>
        </p:nvGrpSpPr>
        <p:grpSpPr>
          <a:xfrm>
            <a:off x="6658689" y="1649419"/>
            <a:ext cx="252330" cy="375105"/>
            <a:chOff x="6604001" y="5638801"/>
            <a:chExt cx="531812" cy="790575"/>
          </a:xfrm>
          <a:solidFill>
            <a:srgbClr val="E7E6E6">
              <a:lumMod val="50000"/>
            </a:srgbClr>
          </a:solidFill>
        </p:grpSpPr>
        <p:sp>
          <p:nvSpPr>
            <p:cNvPr id="1544" name="Freeform 40"/>
            <p:cNvSpPr/>
            <p:nvPr/>
          </p:nvSpPr>
          <p:spPr bwMode="auto">
            <a:xfrm>
              <a:off x="6875463" y="5638801"/>
              <a:ext cx="207963" cy="422275"/>
            </a:xfrm>
            <a:custGeom>
              <a:avLst/>
              <a:gdLst>
                <a:gd name="T0" fmla="*/ 58 w 71"/>
                <a:gd name="T1" fmla="*/ 0 h 144"/>
                <a:gd name="T2" fmla="*/ 0 w 71"/>
                <a:gd name="T3" fmla="*/ 116 h 144"/>
                <a:gd name="T4" fmla="*/ 15 w 71"/>
                <a:gd name="T5" fmla="*/ 144 h 144"/>
                <a:gd name="T6" fmla="*/ 66 w 71"/>
                <a:gd name="T7" fmla="*/ 42 h 144"/>
                <a:gd name="T8" fmla="*/ 58 w 71"/>
                <a:gd name="T9" fmla="*/ 0 h 144"/>
              </a:gdLst>
              <a:ahLst/>
              <a:cxnLst>
                <a:cxn ang="0">
                  <a:pos x="T0" y="T1"/>
                </a:cxn>
                <a:cxn ang="0">
                  <a:pos x="T2" y="T3"/>
                </a:cxn>
                <a:cxn ang="0">
                  <a:pos x="T4" y="T5"/>
                </a:cxn>
                <a:cxn ang="0">
                  <a:pos x="T6" y="T7"/>
                </a:cxn>
                <a:cxn ang="0">
                  <a:pos x="T8" y="T9"/>
                </a:cxn>
              </a:cxnLst>
              <a:rect l="0" t="0" r="r" b="b"/>
              <a:pathLst>
                <a:path w="71" h="144">
                  <a:moveTo>
                    <a:pt x="58" y="0"/>
                  </a:moveTo>
                  <a:cubicBezTo>
                    <a:pt x="0" y="116"/>
                    <a:pt x="0" y="116"/>
                    <a:pt x="0" y="116"/>
                  </a:cubicBezTo>
                  <a:cubicBezTo>
                    <a:pt x="15" y="144"/>
                    <a:pt x="15" y="144"/>
                    <a:pt x="15" y="144"/>
                  </a:cubicBezTo>
                  <a:cubicBezTo>
                    <a:pt x="66" y="42"/>
                    <a:pt x="66" y="42"/>
                    <a:pt x="66" y="42"/>
                  </a:cubicBezTo>
                  <a:cubicBezTo>
                    <a:pt x="71" y="32"/>
                    <a:pt x="67" y="10"/>
                    <a:pt x="5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5" name="Freeform 41"/>
            <p:cNvSpPr>
              <a:spLocks noEditPoints="1"/>
            </p:cNvSpPr>
            <p:nvPr/>
          </p:nvSpPr>
          <p:spPr bwMode="auto">
            <a:xfrm>
              <a:off x="6653213" y="5638801"/>
              <a:ext cx="482600" cy="784225"/>
            </a:xfrm>
            <a:custGeom>
              <a:avLst/>
              <a:gdLst>
                <a:gd name="T0" fmla="*/ 147 w 165"/>
                <a:gd name="T1" fmla="*/ 195 h 268"/>
                <a:gd name="T2" fmla="*/ 108 w 165"/>
                <a:gd name="T3" fmla="*/ 200 h 268"/>
                <a:gd name="T4" fmla="*/ 12 w 165"/>
                <a:gd name="T5" fmla="*/ 0 h 268"/>
                <a:gd name="T6" fmla="*/ 3 w 165"/>
                <a:gd name="T7" fmla="*/ 36 h 268"/>
                <a:gd name="T8" fmla="*/ 61 w 165"/>
                <a:gd name="T9" fmla="*/ 156 h 268"/>
                <a:gd name="T10" fmla="*/ 76 w 165"/>
                <a:gd name="T11" fmla="*/ 173 h 268"/>
                <a:gd name="T12" fmla="*/ 110 w 165"/>
                <a:gd name="T13" fmla="*/ 246 h 268"/>
                <a:gd name="T14" fmla="*/ 132 w 165"/>
                <a:gd name="T15" fmla="*/ 265 h 268"/>
                <a:gd name="T16" fmla="*/ 163 w 165"/>
                <a:gd name="T17" fmla="*/ 240 h 268"/>
                <a:gd name="T18" fmla="*/ 147 w 165"/>
                <a:gd name="T19" fmla="*/ 195 h 268"/>
                <a:gd name="T20" fmla="*/ 71 w 165"/>
                <a:gd name="T21" fmla="*/ 150 h 268"/>
                <a:gd name="T22" fmla="*/ 67 w 165"/>
                <a:gd name="T23" fmla="*/ 146 h 268"/>
                <a:gd name="T24" fmla="*/ 71 w 165"/>
                <a:gd name="T25" fmla="*/ 142 h 268"/>
                <a:gd name="T26" fmla="*/ 75 w 165"/>
                <a:gd name="T27" fmla="*/ 146 h 268"/>
                <a:gd name="T28" fmla="*/ 71 w 165"/>
                <a:gd name="T29" fmla="*/ 150 h 268"/>
                <a:gd name="T30" fmla="*/ 145 w 165"/>
                <a:gd name="T31" fmla="*/ 253 h 268"/>
                <a:gd name="T32" fmla="*/ 118 w 165"/>
                <a:gd name="T33" fmla="*/ 239 h 268"/>
                <a:gd name="T34" fmla="*/ 124 w 165"/>
                <a:gd name="T35" fmla="*/ 200 h 268"/>
                <a:gd name="T36" fmla="*/ 150 w 165"/>
                <a:gd name="T37" fmla="*/ 219 h 268"/>
                <a:gd name="T38" fmla="*/ 145 w 165"/>
                <a:gd name="T39" fmla="*/ 25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5" h="268">
                  <a:moveTo>
                    <a:pt x="147" y="195"/>
                  </a:moveTo>
                  <a:cubicBezTo>
                    <a:pt x="133" y="183"/>
                    <a:pt x="116" y="187"/>
                    <a:pt x="108" y="200"/>
                  </a:cubicBezTo>
                  <a:cubicBezTo>
                    <a:pt x="12" y="0"/>
                    <a:pt x="12" y="0"/>
                    <a:pt x="12" y="0"/>
                  </a:cubicBezTo>
                  <a:cubicBezTo>
                    <a:pt x="4" y="8"/>
                    <a:pt x="0" y="28"/>
                    <a:pt x="3" y="36"/>
                  </a:cubicBezTo>
                  <a:cubicBezTo>
                    <a:pt x="6" y="43"/>
                    <a:pt x="61" y="156"/>
                    <a:pt x="61" y="156"/>
                  </a:cubicBezTo>
                  <a:cubicBezTo>
                    <a:pt x="76" y="173"/>
                    <a:pt x="76" y="173"/>
                    <a:pt x="76" y="173"/>
                  </a:cubicBezTo>
                  <a:cubicBezTo>
                    <a:pt x="76" y="173"/>
                    <a:pt x="106" y="237"/>
                    <a:pt x="110" y="246"/>
                  </a:cubicBezTo>
                  <a:cubicBezTo>
                    <a:pt x="115" y="256"/>
                    <a:pt x="125" y="263"/>
                    <a:pt x="132" y="265"/>
                  </a:cubicBezTo>
                  <a:cubicBezTo>
                    <a:pt x="151" y="268"/>
                    <a:pt x="161" y="255"/>
                    <a:pt x="163" y="240"/>
                  </a:cubicBezTo>
                  <a:cubicBezTo>
                    <a:pt x="165" y="222"/>
                    <a:pt x="161" y="206"/>
                    <a:pt x="147" y="195"/>
                  </a:cubicBezTo>
                  <a:close/>
                  <a:moveTo>
                    <a:pt x="71" y="150"/>
                  </a:moveTo>
                  <a:cubicBezTo>
                    <a:pt x="68" y="150"/>
                    <a:pt x="67" y="148"/>
                    <a:pt x="67" y="146"/>
                  </a:cubicBezTo>
                  <a:cubicBezTo>
                    <a:pt x="67" y="144"/>
                    <a:pt x="68" y="142"/>
                    <a:pt x="71" y="142"/>
                  </a:cubicBezTo>
                  <a:cubicBezTo>
                    <a:pt x="73" y="142"/>
                    <a:pt x="75" y="144"/>
                    <a:pt x="75" y="146"/>
                  </a:cubicBezTo>
                  <a:cubicBezTo>
                    <a:pt x="75" y="148"/>
                    <a:pt x="73" y="150"/>
                    <a:pt x="71" y="150"/>
                  </a:cubicBezTo>
                  <a:close/>
                  <a:moveTo>
                    <a:pt x="145" y="253"/>
                  </a:moveTo>
                  <a:cubicBezTo>
                    <a:pt x="136" y="256"/>
                    <a:pt x="124" y="253"/>
                    <a:pt x="118" y="239"/>
                  </a:cubicBezTo>
                  <a:cubicBezTo>
                    <a:pt x="109" y="218"/>
                    <a:pt x="116" y="203"/>
                    <a:pt x="124" y="200"/>
                  </a:cubicBezTo>
                  <a:cubicBezTo>
                    <a:pt x="133" y="196"/>
                    <a:pt x="144" y="204"/>
                    <a:pt x="150" y="219"/>
                  </a:cubicBezTo>
                  <a:cubicBezTo>
                    <a:pt x="156" y="234"/>
                    <a:pt x="153" y="249"/>
                    <a:pt x="145"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6" name="Freeform 42"/>
            <p:cNvSpPr>
              <a:spLocks noEditPoints="1"/>
            </p:cNvSpPr>
            <p:nvPr/>
          </p:nvSpPr>
          <p:spPr bwMode="auto">
            <a:xfrm>
              <a:off x="6604001" y="6121401"/>
              <a:ext cx="266700" cy="307975"/>
            </a:xfrm>
            <a:custGeom>
              <a:avLst/>
              <a:gdLst>
                <a:gd name="T0" fmla="*/ 60 w 91"/>
                <a:gd name="T1" fmla="*/ 34 h 105"/>
                <a:gd name="T2" fmla="*/ 38 w 91"/>
                <a:gd name="T3" fmla="*/ 22 h 105"/>
                <a:gd name="T4" fmla="*/ 9 w 91"/>
                <a:gd name="T5" fmla="*/ 46 h 105"/>
                <a:gd name="T6" fmla="*/ 13 w 91"/>
                <a:gd name="T7" fmla="*/ 93 h 105"/>
                <a:gd name="T8" fmla="*/ 57 w 91"/>
                <a:gd name="T9" fmla="*/ 82 h 105"/>
                <a:gd name="T10" fmla="*/ 91 w 91"/>
                <a:gd name="T11" fmla="*/ 14 h 105"/>
                <a:gd name="T12" fmla="*/ 79 w 91"/>
                <a:gd name="T13" fmla="*/ 0 h 105"/>
                <a:gd name="T14" fmla="*/ 60 w 91"/>
                <a:gd name="T15" fmla="*/ 34 h 105"/>
                <a:gd name="T16" fmla="*/ 50 w 91"/>
                <a:gd name="T17" fmla="*/ 71 h 105"/>
                <a:gd name="T18" fmla="*/ 22 w 91"/>
                <a:gd name="T19" fmla="*/ 87 h 105"/>
                <a:gd name="T20" fmla="*/ 17 w 91"/>
                <a:gd name="T21" fmla="*/ 53 h 105"/>
                <a:gd name="T22" fmla="*/ 43 w 91"/>
                <a:gd name="T23" fmla="*/ 34 h 105"/>
                <a:gd name="T24" fmla="*/ 50 w 91"/>
                <a:gd name="T25" fmla="*/ 7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05">
                  <a:moveTo>
                    <a:pt x="60" y="34"/>
                  </a:moveTo>
                  <a:cubicBezTo>
                    <a:pt x="55" y="27"/>
                    <a:pt x="48" y="22"/>
                    <a:pt x="38" y="22"/>
                  </a:cubicBezTo>
                  <a:cubicBezTo>
                    <a:pt x="26" y="22"/>
                    <a:pt x="15" y="33"/>
                    <a:pt x="9" y="46"/>
                  </a:cubicBezTo>
                  <a:cubicBezTo>
                    <a:pt x="0" y="66"/>
                    <a:pt x="2" y="83"/>
                    <a:pt x="13" y="93"/>
                  </a:cubicBezTo>
                  <a:cubicBezTo>
                    <a:pt x="26" y="105"/>
                    <a:pt x="48" y="100"/>
                    <a:pt x="57" y="82"/>
                  </a:cubicBezTo>
                  <a:cubicBezTo>
                    <a:pt x="66" y="64"/>
                    <a:pt x="80" y="36"/>
                    <a:pt x="91" y="14"/>
                  </a:cubicBezTo>
                  <a:cubicBezTo>
                    <a:pt x="79" y="0"/>
                    <a:pt x="79" y="0"/>
                    <a:pt x="79" y="0"/>
                  </a:cubicBezTo>
                  <a:lnTo>
                    <a:pt x="60" y="34"/>
                  </a:lnTo>
                  <a:close/>
                  <a:moveTo>
                    <a:pt x="50" y="71"/>
                  </a:moveTo>
                  <a:cubicBezTo>
                    <a:pt x="44" y="85"/>
                    <a:pt x="31" y="90"/>
                    <a:pt x="22" y="87"/>
                  </a:cubicBezTo>
                  <a:cubicBezTo>
                    <a:pt x="14" y="83"/>
                    <a:pt x="11" y="68"/>
                    <a:pt x="17" y="53"/>
                  </a:cubicBezTo>
                  <a:cubicBezTo>
                    <a:pt x="23" y="38"/>
                    <a:pt x="34" y="30"/>
                    <a:pt x="43" y="34"/>
                  </a:cubicBezTo>
                  <a:cubicBezTo>
                    <a:pt x="51" y="37"/>
                    <a:pt x="59" y="50"/>
                    <a:pt x="50"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547" name="Freeform 43"/>
          <p:cNvSpPr>
            <a:spLocks noEditPoints="1"/>
          </p:cNvSpPr>
          <p:nvPr/>
        </p:nvSpPr>
        <p:spPr bwMode="auto">
          <a:xfrm>
            <a:off x="7312903" y="1661847"/>
            <a:ext cx="399207" cy="350248"/>
          </a:xfrm>
          <a:custGeom>
            <a:avLst/>
            <a:gdLst>
              <a:gd name="T0" fmla="*/ 211 w 288"/>
              <a:gd name="T1" fmla="*/ 142 h 252"/>
              <a:gd name="T2" fmla="*/ 250 w 288"/>
              <a:gd name="T3" fmla="*/ 101 h 252"/>
              <a:gd name="T4" fmla="*/ 255 w 288"/>
              <a:gd name="T5" fmla="*/ 67 h 252"/>
              <a:gd name="T6" fmla="*/ 249 w 288"/>
              <a:gd name="T7" fmla="*/ 6 h 252"/>
              <a:gd name="T8" fmla="*/ 190 w 288"/>
              <a:gd name="T9" fmla="*/ 65 h 252"/>
              <a:gd name="T10" fmla="*/ 103 w 288"/>
              <a:gd name="T11" fmla="*/ 50 h 252"/>
              <a:gd name="T12" fmla="*/ 141 w 288"/>
              <a:gd name="T13" fmla="*/ 11 h 252"/>
              <a:gd name="T14" fmla="*/ 73 w 288"/>
              <a:gd name="T15" fmla="*/ 12 h 252"/>
              <a:gd name="T16" fmla="*/ 38 w 288"/>
              <a:gd name="T17" fmla="*/ 43 h 252"/>
              <a:gd name="T18" fmla="*/ 34 w 288"/>
              <a:gd name="T19" fmla="*/ 54 h 252"/>
              <a:gd name="T20" fmla="*/ 14 w 288"/>
              <a:gd name="T21" fmla="*/ 70 h 252"/>
              <a:gd name="T22" fmla="*/ 19 w 288"/>
              <a:gd name="T23" fmla="*/ 107 h 252"/>
              <a:gd name="T24" fmla="*/ 38 w 288"/>
              <a:gd name="T25" fmla="*/ 88 h 252"/>
              <a:gd name="T26" fmla="*/ 76 w 288"/>
              <a:gd name="T27" fmla="*/ 77 h 252"/>
              <a:gd name="T28" fmla="*/ 130 w 288"/>
              <a:gd name="T29" fmla="*/ 126 h 252"/>
              <a:gd name="T30" fmla="*/ 89 w 288"/>
              <a:gd name="T31" fmla="*/ 233 h 252"/>
              <a:gd name="T32" fmla="*/ 186 w 288"/>
              <a:gd name="T33" fmla="*/ 198 h 252"/>
              <a:gd name="T34" fmla="*/ 248 w 288"/>
              <a:gd name="T35" fmla="*/ 246 h 252"/>
              <a:gd name="T36" fmla="*/ 269 w 288"/>
              <a:gd name="T37" fmla="*/ 197 h 252"/>
              <a:gd name="T38" fmla="*/ 11 w 288"/>
              <a:gd name="T39" fmla="*/ 89 h 252"/>
              <a:gd name="T40" fmla="*/ 14 w 288"/>
              <a:gd name="T41" fmla="*/ 76 h 252"/>
              <a:gd name="T42" fmla="*/ 44 w 288"/>
              <a:gd name="T43" fmla="*/ 53 h 252"/>
              <a:gd name="T44" fmla="*/ 27 w 288"/>
              <a:gd name="T45" fmla="*/ 77 h 252"/>
              <a:gd name="T46" fmla="*/ 38 w 288"/>
              <a:gd name="T47" fmla="*/ 57 h 252"/>
              <a:gd name="T48" fmla="*/ 45 w 288"/>
              <a:gd name="T49" fmla="*/ 53 h 252"/>
              <a:gd name="T50" fmla="*/ 79 w 288"/>
              <a:gd name="T51" fmla="*/ 20 h 252"/>
              <a:gd name="T52" fmla="*/ 77 w 288"/>
              <a:gd name="T53" fmla="*/ 15 h 252"/>
              <a:gd name="T54" fmla="*/ 105 w 288"/>
              <a:gd name="T55" fmla="*/ 9 h 252"/>
              <a:gd name="T56" fmla="*/ 199 w 288"/>
              <a:gd name="T57" fmla="*/ 67 h 252"/>
              <a:gd name="T58" fmla="*/ 236 w 288"/>
              <a:gd name="T59" fmla="*/ 95 h 252"/>
              <a:gd name="T60" fmla="*/ 223 w 288"/>
              <a:gd name="T61" fmla="*/ 91 h 252"/>
              <a:gd name="T62" fmla="*/ 210 w 288"/>
              <a:gd name="T63" fmla="*/ 82 h 252"/>
              <a:gd name="T64" fmla="*/ 167 w 288"/>
              <a:gd name="T65" fmla="*/ 114 h 252"/>
              <a:gd name="T66" fmla="*/ 199 w 288"/>
              <a:gd name="T67" fmla="*/ 67 h 252"/>
              <a:gd name="T68" fmla="*/ 62 w 288"/>
              <a:gd name="T69" fmla="*/ 209 h 252"/>
              <a:gd name="T70" fmla="*/ 61 w 288"/>
              <a:gd name="T71" fmla="*/ 205 h 252"/>
              <a:gd name="T72" fmla="*/ 140 w 288"/>
              <a:gd name="T73" fmla="*/ 141 h 252"/>
              <a:gd name="T74" fmla="*/ 62 w 288"/>
              <a:gd name="T75" fmla="*/ 208 h 252"/>
              <a:gd name="T76" fmla="*/ 70 w 288"/>
              <a:gd name="T77" fmla="*/ 214 h 252"/>
              <a:gd name="T78" fmla="*/ 82 w 288"/>
              <a:gd name="T79" fmla="*/ 219 h 252"/>
              <a:gd name="T80" fmla="*/ 68 w 288"/>
              <a:gd name="T81" fmla="*/ 228 h 252"/>
              <a:gd name="T82" fmla="*/ 69 w 288"/>
              <a:gd name="T83" fmla="*/ 225 h 252"/>
              <a:gd name="T84" fmla="*/ 79 w 288"/>
              <a:gd name="T85" fmla="*/ 219 h 252"/>
              <a:gd name="T86" fmla="*/ 82 w 288"/>
              <a:gd name="T87" fmla="*/ 219 h 252"/>
              <a:gd name="T88" fmla="*/ 79 w 288"/>
              <a:gd name="T89" fmla="*/ 207 h 252"/>
              <a:gd name="T90" fmla="*/ 82 w 288"/>
              <a:gd name="T91" fmla="*/ 210 h 252"/>
              <a:gd name="T92" fmla="*/ 252 w 288"/>
              <a:gd name="T93" fmla="*/ 226 h 252"/>
              <a:gd name="T94" fmla="*/ 247 w 288"/>
              <a:gd name="T95" fmla="*/ 212 h 252"/>
              <a:gd name="T96" fmla="*/ 194 w 288"/>
              <a:gd name="T97" fmla="*/ 161 h 252"/>
              <a:gd name="T98" fmla="*/ 170 w 288"/>
              <a:gd name="T99" fmla="*/ 144 h 252"/>
              <a:gd name="T100" fmla="*/ 176 w 288"/>
              <a:gd name="T101" fmla="*/ 134 h 252"/>
              <a:gd name="T102" fmla="*/ 205 w 288"/>
              <a:gd name="T103" fmla="*/ 151 h 252"/>
              <a:gd name="T104" fmla="*/ 257 w 288"/>
              <a:gd name="T105" fmla="*/ 20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52">
                <a:moveTo>
                  <a:pt x="269" y="197"/>
                </a:moveTo>
                <a:cubicBezTo>
                  <a:pt x="258" y="189"/>
                  <a:pt x="239" y="183"/>
                  <a:pt x="224" y="160"/>
                </a:cubicBezTo>
                <a:cubicBezTo>
                  <a:pt x="221" y="154"/>
                  <a:pt x="216" y="148"/>
                  <a:pt x="211" y="142"/>
                </a:cubicBezTo>
                <a:cubicBezTo>
                  <a:pt x="205" y="137"/>
                  <a:pt x="199" y="132"/>
                  <a:pt x="193" y="129"/>
                </a:cubicBezTo>
                <a:cubicBezTo>
                  <a:pt x="223" y="99"/>
                  <a:pt x="223" y="99"/>
                  <a:pt x="223" y="99"/>
                </a:cubicBezTo>
                <a:cubicBezTo>
                  <a:pt x="232" y="103"/>
                  <a:pt x="242" y="103"/>
                  <a:pt x="250" y="101"/>
                </a:cubicBezTo>
                <a:cubicBezTo>
                  <a:pt x="257" y="100"/>
                  <a:pt x="264" y="96"/>
                  <a:pt x="270" y="90"/>
                </a:cubicBezTo>
                <a:cubicBezTo>
                  <a:pt x="283" y="76"/>
                  <a:pt x="288" y="57"/>
                  <a:pt x="282" y="40"/>
                </a:cubicBezTo>
                <a:cubicBezTo>
                  <a:pt x="255" y="67"/>
                  <a:pt x="255" y="67"/>
                  <a:pt x="255" y="67"/>
                </a:cubicBezTo>
                <a:cubicBezTo>
                  <a:pt x="229" y="60"/>
                  <a:pt x="229" y="60"/>
                  <a:pt x="229" y="60"/>
                </a:cubicBezTo>
                <a:cubicBezTo>
                  <a:pt x="222" y="33"/>
                  <a:pt x="222" y="33"/>
                  <a:pt x="222" y="33"/>
                </a:cubicBezTo>
                <a:cubicBezTo>
                  <a:pt x="249" y="6"/>
                  <a:pt x="249" y="6"/>
                  <a:pt x="249" y="6"/>
                </a:cubicBezTo>
                <a:cubicBezTo>
                  <a:pt x="232" y="1"/>
                  <a:pt x="213" y="5"/>
                  <a:pt x="199" y="19"/>
                </a:cubicBezTo>
                <a:cubicBezTo>
                  <a:pt x="193" y="25"/>
                  <a:pt x="189" y="32"/>
                  <a:pt x="187" y="39"/>
                </a:cubicBezTo>
                <a:cubicBezTo>
                  <a:pt x="185" y="47"/>
                  <a:pt x="186" y="56"/>
                  <a:pt x="190" y="65"/>
                </a:cubicBezTo>
                <a:cubicBezTo>
                  <a:pt x="152" y="104"/>
                  <a:pt x="152" y="104"/>
                  <a:pt x="152" y="104"/>
                </a:cubicBezTo>
                <a:cubicBezTo>
                  <a:pt x="103" y="54"/>
                  <a:pt x="103" y="54"/>
                  <a:pt x="103" y="54"/>
                </a:cubicBezTo>
                <a:cubicBezTo>
                  <a:pt x="104" y="53"/>
                  <a:pt x="104" y="51"/>
                  <a:pt x="103" y="50"/>
                </a:cubicBezTo>
                <a:cubicBezTo>
                  <a:pt x="95" y="41"/>
                  <a:pt x="91" y="31"/>
                  <a:pt x="101" y="21"/>
                </a:cubicBezTo>
                <a:cubicBezTo>
                  <a:pt x="110" y="12"/>
                  <a:pt x="127" y="10"/>
                  <a:pt x="138" y="12"/>
                </a:cubicBezTo>
                <a:cubicBezTo>
                  <a:pt x="139" y="13"/>
                  <a:pt x="141" y="12"/>
                  <a:pt x="141" y="11"/>
                </a:cubicBezTo>
                <a:cubicBezTo>
                  <a:pt x="141" y="10"/>
                  <a:pt x="141" y="9"/>
                  <a:pt x="139" y="8"/>
                </a:cubicBezTo>
                <a:cubicBezTo>
                  <a:pt x="139" y="8"/>
                  <a:pt x="139" y="8"/>
                  <a:pt x="139" y="8"/>
                </a:cubicBezTo>
                <a:cubicBezTo>
                  <a:pt x="118" y="0"/>
                  <a:pt x="93" y="1"/>
                  <a:pt x="73" y="12"/>
                </a:cubicBezTo>
                <a:cubicBezTo>
                  <a:pt x="71" y="13"/>
                  <a:pt x="71" y="13"/>
                  <a:pt x="71" y="13"/>
                </a:cubicBezTo>
                <a:cubicBezTo>
                  <a:pt x="71" y="12"/>
                  <a:pt x="69" y="12"/>
                  <a:pt x="68" y="13"/>
                </a:cubicBezTo>
                <a:cubicBezTo>
                  <a:pt x="38" y="43"/>
                  <a:pt x="38" y="43"/>
                  <a:pt x="38" y="43"/>
                </a:cubicBezTo>
                <a:cubicBezTo>
                  <a:pt x="37" y="44"/>
                  <a:pt x="37" y="45"/>
                  <a:pt x="38" y="46"/>
                </a:cubicBezTo>
                <a:cubicBezTo>
                  <a:pt x="37" y="47"/>
                  <a:pt x="37" y="47"/>
                  <a:pt x="37" y="47"/>
                </a:cubicBezTo>
                <a:cubicBezTo>
                  <a:pt x="36" y="49"/>
                  <a:pt x="35" y="51"/>
                  <a:pt x="34" y="54"/>
                </a:cubicBezTo>
                <a:cubicBezTo>
                  <a:pt x="33" y="58"/>
                  <a:pt x="30" y="62"/>
                  <a:pt x="27" y="65"/>
                </a:cubicBezTo>
                <a:cubicBezTo>
                  <a:pt x="25" y="67"/>
                  <a:pt x="23" y="69"/>
                  <a:pt x="20" y="70"/>
                </a:cubicBezTo>
                <a:cubicBezTo>
                  <a:pt x="18" y="69"/>
                  <a:pt x="16" y="69"/>
                  <a:pt x="14" y="70"/>
                </a:cubicBezTo>
                <a:cubicBezTo>
                  <a:pt x="1" y="83"/>
                  <a:pt x="1" y="83"/>
                  <a:pt x="1" y="83"/>
                </a:cubicBezTo>
                <a:cubicBezTo>
                  <a:pt x="0" y="85"/>
                  <a:pt x="0" y="87"/>
                  <a:pt x="1" y="89"/>
                </a:cubicBezTo>
                <a:cubicBezTo>
                  <a:pt x="19" y="107"/>
                  <a:pt x="19" y="107"/>
                  <a:pt x="19" y="107"/>
                </a:cubicBezTo>
                <a:cubicBezTo>
                  <a:pt x="21" y="109"/>
                  <a:pt x="24" y="109"/>
                  <a:pt x="26" y="107"/>
                </a:cubicBezTo>
                <a:cubicBezTo>
                  <a:pt x="38" y="94"/>
                  <a:pt x="38" y="94"/>
                  <a:pt x="38" y="94"/>
                </a:cubicBezTo>
                <a:cubicBezTo>
                  <a:pt x="40" y="93"/>
                  <a:pt x="40" y="90"/>
                  <a:pt x="38" y="88"/>
                </a:cubicBezTo>
                <a:cubicBezTo>
                  <a:pt x="38" y="88"/>
                  <a:pt x="38" y="88"/>
                  <a:pt x="38" y="88"/>
                </a:cubicBezTo>
                <a:cubicBezTo>
                  <a:pt x="39" y="85"/>
                  <a:pt x="41" y="83"/>
                  <a:pt x="43" y="81"/>
                </a:cubicBezTo>
                <a:cubicBezTo>
                  <a:pt x="46" y="78"/>
                  <a:pt x="60" y="64"/>
                  <a:pt x="76" y="77"/>
                </a:cubicBezTo>
                <a:cubicBezTo>
                  <a:pt x="77" y="78"/>
                  <a:pt x="79" y="78"/>
                  <a:pt x="80" y="77"/>
                </a:cubicBezTo>
                <a:cubicBezTo>
                  <a:pt x="80" y="77"/>
                  <a:pt x="80" y="77"/>
                  <a:pt x="80" y="77"/>
                </a:cubicBezTo>
                <a:cubicBezTo>
                  <a:pt x="130" y="126"/>
                  <a:pt x="130" y="126"/>
                  <a:pt x="130" y="126"/>
                </a:cubicBezTo>
                <a:cubicBezTo>
                  <a:pt x="56" y="199"/>
                  <a:pt x="56" y="199"/>
                  <a:pt x="56" y="199"/>
                </a:cubicBezTo>
                <a:cubicBezTo>
                  <a:pt x="47" y="209"/>
                  <a:pt x="47" y="224"/>
                  <a:pt x="56" y="233"/>
                </a:cubicBezTo>
                <a:cubicBezTo>
                  <a:pt x="65" y="242"/>
                  <a:pt x="80" y="242"/>
                  <a:pt x="89" y="233"/>
                </a:cubicBezTo>
                <a:cubicBezTo>
                  <a:pt x="155" y="167"/>
                  <a:pt x="155" y="167"/>
                  <a:pt x="155" y="167"/>
                </a:cubicBezTo>
                <a:cubicBezTo>
                  <a:pt x="158" y="173"/>
                  <a:pt x="163" y="179"/>
                  <a:pt x="168" y="185"/>
                </a:cubicBezTo>
                <a:cubicBezTo>
                  <a:pt x="174" y="190"/>
                  <a:pt x="180" y="195"/>
                  <a:pt x="186" y="198"/>
                </a:cubicBezTo>
                <a:cubicBezTo>
                  <a:pt x="209" y="213"/>
                  <a:pt x="215" y="232"/>
                  <a:pt x="223" y="243"/>
                </a:cubicBezTo>
                <a:cubicBezTo>
                  <a:pt x="225" y="245"/>
                  <a:pt x="225" y="245"/>
                  <a:pt x="225" y="245"/>
                </a:cubicBezTo>
                <a:cubicBezTo>
                  <a:pt x="232" y="252"/>
                  <a:pt x="242" y="252"/>
                  <a:pt x="248" y="246"/>
                </a:cubicBezTo>
                <a:cubicBezTo>
                  <a:pt x="272" y="222"/>
                  <a:pt x="272" y="222"/>
                  <a:pt x="272" y="222"/>
                </a:cubicBezTo>
                <a:cubicBezTo>
                  <a:pt x="278" y="216"/>
                  <a:pt x="278" y="206"/>
                  <a:pt x="271" y="199"/>
                </a:cubicBezTo>
                <a:lnTo>
                  <a:pt x="269" y="197"/>
                </a:lnTo>
                <a:close/>
                <a:moveTo>
                  <a:pt x="19" y="81"/>
                </a:moveTo>
                <a:cubicBezTo>
                  <a:pt x="11" y="89"/>
                  <a:pt x="11" y="89"/>
                  <a:pt x="11" y="89"/>
                </a:cubicBezTo>
                <a:cubicBezTo>
                  <a:pt x="11" y="89"/>
                  <a:pt x="11" y="89"/>
                  <a:pt x="11" y="89"/>
                </a:cubicBezTo>
                <a:cubicBezTo>
                  <a:pt x="10" y="90"/>
                  <a:pt x="8" y="90"/>
                  <a:pt x="6" y="89"/>
                </a:cubicBezTo>
                <a:cubicBezTo>
                  <a:pt x="5" y="88"/>
                  <a:pt x="5" y="85"/>
                  <a:pt x="6" y="84"/>
                </a:cubicBezTo>
                <a:cubicBezTo>
                  <a:pt x="14" y="76"/>
                  <a:pt x="14" y="76"/>
                  <a:pt x="14" y="76"/>
                </a:cubicBezTo>
                <a:cubicBezTo>
                  <a:pt x="15" y="74"/>
                  <a:pt x="18" y="74"/>
                  <a:pt x="19" y="76"/>
                </a:cubicBezTo>
                <a:cubicBezTo>
                  <a:pt x="21" y="77"/>
                  <a:pt x="21" y="80"/>
                  <a:pt x="19" y="81"/>
                </a:cubicBezTo>
                <a:close/>
                <a:moveTo>
                  <a:pt x="44" y="53"/>
                </a:moveTo>
                <a:cubicBezTo>
                  <a:pt x="43" y="56"/>
                  <a:pt x="42" y="58"/>
                  <a:pt x="41" y="60"/>
                </a:cubicBezTo>
                <a:cubicBezTo>
                  <a:pt x="39" y="64"/>
                  <a:pt x="37" y="68"/>
                  <a:pt x="33" y="72"/>
                </a:cubicBezTo>
                <a:cubicBezTo>
                  <a:pt x="31" y="74"/>
                  <a:pt x="29" y="76"/>
                  <a:pt x="27" y="77"/>
                </a:cubicBezTo>
                <a:cubicBezTo>
                  <a:pt x="24" y="74"/>
                  <a:pt x="24" y="74"/>
                  <a:pt x="24" y="74"/>
                </a:cubicBezTo>
                <a:cubicBezTo>
                  <a:pt x="26" y="72"/>
                  <a:pt x="28" y="71"/>
                  <a:pt x="30" y="69"/>
                </a:cubicBezTo>
                <a:cubicBezTo>
                  <a:pt x="34" y="65"/>
                  <a:pt x="36" y="61"/>
                  <a:pt x="38" y="57"/>
                </a:cubicBezTo>
                <a:cubicBezTo>
                  <a:pt x="39" y="55"/>
                  <a:pt x="40" y="53"/>
                  <a:pt x="41" y="50"/>
                </a:cubicBezTo>
                <a:cubicBezTo>
                  <a:pt x="42" y="49"/>
                  <a:pt x="42" y="49"/>
                  <a:pt x="42" y="49"/>
                </a:cubicBezTo>
                <a:cubicBezTo>
                  <a:pt x="45" y="53"/>
                  <a:pt x="45" y="53"/>
                  <a:pt x="45" y="53"/>
                </a:cubicBezTo>
                <a:lnTo>
                  <a:pt x="44" y="53"/>
                </a:lnTo>
                <a:close/>
                <a:moveTo>
                  <a:pt x="80" y="20"/>
                </a:moveTo>
                <a:cubicBezTo>
                  <a:pt x="79" y="20"/>
                  <a:pt x="79" y="20"/>
                  <a:pt x="79" y="20"/>
                </a:cubicBezTo>
                <a:cubicBezTo>
                  <a:pt x="76" y="17"/>
                  <a:pt x="76" y="17"/>
                  <a:pt x="76" y="17"/>
                </a:cubicBezTo>
                <a:cubicBezTo>
                  <a:pt x="76" y="17"/>
                  <a:pt x="76" y="16"/>
                  <a:pt x="76" y="16"/>
                </a:cubicBezTo>
                <a:cubicBezTo>
                  <a:pt x="76" y="16"/>
                  <a:pt x="76" y="15"/>
                  <a:pt x="77" y="15"/>
                </a:cubicBezTo>
                <a:cubicBezTo>
                  <a:pt x="86" y="11"/>
                  <a:pt x="95" y="8"/>
                  <a:pt x="105" y="7"/>
                </a:cubicBezTo>
                <a:cubicBezTo>
                  <a:pt x="105" y="6"/>
                  <a:pt x="106" y="7"/>
                  <a:pt x="106" y="8"/>
                </a:cubicBezTo>
                <a:cubicBezTo>
                  <a:pt x="106" y="8"/>
                  <a:pt x="106" y="9"/>
                  <a:pt x="105" y="9"/>
                </a:cubicBezTo>
                <a:cubicBezTo>
                  <a:pt x="105" y="9"/>
                  <a:pt x="105" y="9"/>
                  <a:pt x="105" y="9"/>
                </a:cubicBezTo>
                <a:cubicBezTo>
                  <a:pt x="96" y="11"/>
                  <a:pt x="88" y="15"/>
                  <a:pt x="80" y="20"/>
                </a:cubicBezTo>
                <a:close/>
                <a:moveTo>
                  <a:pt x="199" y="67"/>
                </a:moveTo>
                <a:cubicBezTo>
                  <a:pt x="193" y="56"/>
                  <a:pt x="192" y="43"/>
                  <a:pt x="199" y="32"/>
                </a:cubicBezTo>
                <a:cubicBezTo>
                  <a:pt x="195" y="48"/>
                  <a:pt x="197" y="60"/>
                  <a:pt x="207" y="72"/>
                </a:cubicBezTo>
                <a:cubicBezTo>
                  <a:pt x="218" y="86"/>
                  <a:pt x="229" y="91"/>
                  <a:pt x="236" y="95"/>
                </a:cubicBezTo>
                <a:cubicBezTo>
                  <a:pt x="231" y="94"/>
                  <a:pt x="227" y="93"/>
                  <a:pt x="223" y="91"/>
                </a:cubicBezTo>
                <a:cubicBezTo>
                  <a:pt x="223" y="91"/>
                  <a:pt x="223" y="91"/>
                  <a:pt x="223" y="91"/>
                </a:cubicBezTo>
                <a:cubicBezTo>
                  <a:pt x="223" y="91"/>
                  <a:pt x="223" y="91"/>
                  <a:pt x="223" y="91"/>
                </a:cubicBezTo>
                <a:cubicBezTo>
                  <a:pt x="219" y="89"/>
                  <a:pt x="215" y="86"/>
                  <a:pt x="212" y="84"/>
                </a:cubicBezTo>
                <a:cubicBezTo>
                  <a:pt x="212" y="83"/>
                  <a:pt x="212" y="83"/>
                  <a:pt x="212" y="83"/>
                </a:cubicBezTo>
                <a:cubicBezTo>
                  <a:pt x="211" y="83"/>
                  <a:pt x="211" y="82"/>
                  <a:pt x="210" y="82"/>
                </a:cubicBezTo>
                <a:cubicBezTo>
                  <a:pt x="175" y="117"/>
                  <a:pt x="175" y="117"/>
                  <a:pt x="175" y="117"/>
                </a:cubicBezTo>
                <a:cubicBezTo>
                  <a:pt x="174" y="116"/>
                  <a:pt x="173" y="115"/>
                  <a:pt x="172" y="115"/>
                </a:cubicBezTo>
                <a:cubicBezTo>
                  <a:pt x="167" y="114"/>
                  <a:pt x="167" y="114"/>
                  <a:pt x="167" y="114"/>
                </a:cubicBezTo>
                <a:cubicBezTo>
                  <a:pt x="166" y="114"/>
                  <a:pt x="165" y="115"/>
                  <a:pt x="164" y="115"/>
                </a:cubicBezTo>
                <a:cubicBezTo>
                  <a:pt x="157" y="109"/>
                  <a:pt x="157" y="109"/>
                  <a:pt x="157" y="109"/>
                </a:cubicBezTo>
                <a:lnTo>
                  <a:pt x="199" y="67"/>
                </a:lnTo>
                <a:close/>
                <a:moveTo>
                  <a:pt x="62" y="208"/>
                </a:moveTo>
                <a:cubicBezTo>
                  <a:pt x="62" y="208"/>
                  <a:pt x="62" y="209"/>
                  <a:pt x="62" y="209"/>
                </a:cubicBezTo>
                <a:cubicBezTo>
                  <a:pt x="62" y="209"/>
                  <a:pt x="62" y="209"/>
                  <a:pt x="62" y="209"/>
                </a:cubicBezTo>
                <a:cubicBezTo>
                  <a:pt x="58" y="213"/>
                  <a:pt x="57" y="218"/>
                  <a:pt x="59" y="223"/>
                </a:cubicBezTo>
                <a:cubicBezTo>
                  <a:pt x="58" y="223"/>
                  <a:pt x="58" y="223"/>
                  <a:pt x="58" y="223"/>
                </a:cubicBezTo>
                <a:cubicBezTo>
                  <a:pt x="55" y="217"/>
                  <a:pt x="56" y="210"/>
                  <a:pt x="61" y="205"/>
                </a:cubicBezTo>
                <a:cubicBezTo>
                  <a:pt x="135" y="131"/>
                  <a:pt x="135" y="131"/>
                  <a:pt x="135" y="131"/>
                </a:cubicBezTo>
                <a:cubicBezTo>
                  <a:pt x="141" y="138"/>
                  <a:pt x="141" y="138"/>
                  <a:pt x="141" y="138"/>
                </a:cubicBezTo>
                <a:cubicBezTo>
                  <a:pt x="141" y="139"/>
                  <a:pt x="140" y="140"/>
                  <a:pt x="140" y="141"/>
                </a:cubicBezTo>
                <a:cubicBezTo>
                  <a:pt x="76" y="206"/>
                  <a:pt x="76" y="206"/>
                  <a:pt x="76" y="206"/>
                </a:cubicBezTo>
                <a:cubicBezTo>
                  <a:pt x="73" y="204"/>
                  <a:pt x="69" y="205"/>
                  <a:pt x="66" y="206"/>
                </a:cubicBezTo>
                <a:cubicBezTo>
                  <a:pt x="65" y="206"/>
                  <a:pt x="63" y="207"/>
                  <a:pt x="62" y="208"/>
                </a:cubicBezTo>
                <a:close/>
                <a:moveTo>
                  <a:pt x="73" y="222"/>
                </a:moveTo>
                <a:cubicBezTo>
                  <a:pt x="71" y="222"/>
                  <a:pt x="69" y="221"/>
                  <a:pt x="68" y="219"/>
                </a:cubicBezTo>
                <a:cubicBezTo>
                  <a:pt x="67" y="217"/>
                  <a:pt x="68" y="215"/>
                  <a:pt x="70" y="214"/>
                </a:cubicBezTo>
                <a:cubicBezTo>
                  <a:pt x="72" y="213"/>
                  <a:pt x="75" y="214"/>
                  <a:pt x="76" y="216"/>
                </a:cubicBezTo>
                <a:cubicBezTo>
                  <a:pt x="76" y="219"/>
                  <a:pt x="75" y="221"/>
                  <a:pt x="73" y="222"/>
                </a:cubicBezTo>
                <a:close/>
                <a:moveTo>
                  <a:pt x="82" y="219"/>
                </a:moveTo>
                <a:cubicBezTo>
                  <a:pt x="82" y="219"/>
                  <a:pt x="82" y="219"/>
                  <a:pt x="82" y="219"/>
                </a:cubicBezTo>
                <a:cubicBezTo>
                  <a:pt x="82" y="222"/>
                  <a:pt x="81" y="225"/>
                  <a:pt x="78" y="226"/>
                </a:cubicBezTo>
                <a:cubicBezTo>
                  <a:pt x="75" y="229"/>
                  <a:pt x="72" y="229"/>
                  <a:pt x="68" y="228"/>
                </a:cubicBezTo>
                <a:cubicBezTo>
                  <a:pt x="68" y="228"/>
                  <a:pt x="68" y="228"/>
                  <a:pt x="68" y="228"/>
                </a:cubicBezTo>
                <a:cubicBezTo>
                  <a:pt x="67" y="228"/>
                  <a:pt x="67" y="227"/>
                  <a:pt x="67" y="226"/>
                </a:cubicBezTo>
                <a:cubicBezTo>
                  <a:pt x="67" y="225"/>
                  <a:pt x="68" y="224"/>
                  <a:pt x="69" y="225"/>
                </a:cubicBezTo>
                <a:cubicBezTo>
                  <a:pt x="71" y="225"/>
                  <a:pt x="74" y="225"/>
                  <a:pt x="76" y="224"/>
                </a:cubicBezTo>
                <a:cubicBezTo>
                  <a:pt x="78" y="222"/>
                  <a:pt x="78" y="220"/>
                  <a:pt x="79" y="219"/>
                </a:cubicBezTo>
                <a:cubicBezTo>
                  <a:pt x="79" y="219"/>
                  <a:pt x="79" y="219"/>
                  <a:pt x="79" y="219"/>
                </a:cubicBezTo>
                <a:cubicBezTo>
                  <a:pt x="79" y="218"/>
                  <a:pt x="79" y="218"/>
                  <a:pt x="79" y="218"/>
                </a:cubicBezTo>
                <a:cubicBezTo>
                  <a:pt x="79" y="217"/>
                  <a:pt x="80" y="217"/>
                  <a:pt x="81" y="217"/>
                </a:cubicBezTo>
                <a:cubicBezTo>
                  <a:pt x="82" y="217"/>
                  <a:pt x="83" y="218"/>
                  <a:pt x="82" y="219"/>
                </a:cubicBezTo>
                <a:close/>
                <a:moveTo>
                  <a:pt x="82" y="210"/>
                </a:moveTo>
                <a:cubicBezTo>
                  <a:pt x="82" y="210"/>
                  <a:pt x="81" y="209"/>
                  <a:pt x="81" y="209"/>
                </a:cubicBezTo>
                <a:cubicBezTo>
                  <a:pt x="80" y="208"/>
                  <a:pt x="80" y="208"/>
                  <a:pt x="79" y="207"/>
                </a:cubicBezTo>
                <a:cubicBezTo>
                  <a:pt x="141" y="146"/>
                  <a:pt x="141" y="146"/>
                  <a:pt x="141" y="146"/>
                </a:cubicBezTo>
                <a:cubicBezTo>
                  <a:pt x="141" y="147"/>
                  <a:pt x="142" y="148"/>
                  <a:pt x="143" y="149"/>
                </a:cubicBezTo>
                <a:lnTo>
                  <a:pt x="82" y="210"/>
                </a:lnTo>
                <a:close/>
                <a:moveTo>
                  <a:pt x="260" y="218"/>
                </a:moveTo>
                <a:cubicBezTo>
                  <a:pt x="253" y="226"/>
                  <a:pt x="253" y="226"/>
                  <a:pt x="253" y="226"/>
                </a:cubicBezTo>
                <a:cubicBezTo>
                  <a:pt x="252" y="226"/>
                  <a:pt x="252" y="226"/>
                  <a:pt x="252" y="226"/>
                </a:cubicBezTo>
                <a:cubicBezTo>
                  <a:pt x="252" y="226"/>
                  <a:pt x="252" y="226"/>
                  <a:pt x="252" y="226"/>
                </a:cubicBezTo>
                <a:cubicBezTo>
                  <a:pt x="252" y="226"/>
                  <a:pt x="252" y="226"/>
                  <a:pt x="252" y="226"/>
                </a:cubicBezTo>
                <a:cubicBezTo>
                  <a:pt x="253" y="221"/>
                  <a:pt x="251" y="216"/>
                  <a:pt x="247" y="212"/>
                </a:cubicBezTo>
                <a:cubicBezTo>
                  <a:pt x="245" y="210"/>
                  <a:pt x="245" y="210"/>
                  <a:pt x="245" y="210"/>
                </a:cubicBezTo>
                <a:cubicBezTo>
                  <a:pt x="235" y="202"/>
                  <a:pt x="220" y="195"/>
                  <a:pt x="206" y="177"/>
                </a:cubicBezTo>
                <a:cubicBezTo>
                  <a:pt x="203" y="171"/>
                  <a:pt x="199" y="166"/>
                  <a:pt x="194" y="161"/>
                </a:cubicBezTo>
                <a:cubicBezTo>
                  <a:pt x="186" y="154"/>
                  <a:pt x="178" y="148"/>
                  <a:pt x="171" y="145"/>
                </a:cubicBezTo>
                <a:cubicBezTo>
                  <a:pt x="171" y="145"/>
                  <a:pt x="171" y="145"/>
                  <a:pt x="171" y="145"/>
                </a:cubicBezTo>
                <a:cubicBezTo>
                  <a:pt x="171" y="144"/>
                  <a:pt x="170" y="144"/>
                  <a:pt x="170" y="144"/>
                </a:cubicBezTo>
                <a:cubicBezTo>
                  <a:pt x="169" y="143"/>
                  <a:pt x="169" y="141"/>
                  <a:pt x="170" y="140"/>
                </a:cubicBezTo>
                <a:cubicBezTo>
                  <a:pt x="170" y="140"/>
                  <a:pt x="170" y="140"/>
                  <a:pt x="170" y="140"/>
                </a:cubicBezTo>
                <a:cubicBezTo>
                  <a:pt x="176" y="134"/>
                  <a:pt x="176" y="134"/>
                  <a:pt x="176" y="134"/>
                </a:cubicBezTo>
                <a:cubicBezTo>
                  <a:pt x="176" y="134"/>
                  <a:pt x="176" y="134"/>
                  <a:pt x="176" y="134"/>
                </a:cubicBezTo>
                <a:cubicBezTo>
                  <a:pt x="177" y="133"/>
                  <a:pt x="179" y="133"/>
                  <a:pt x="180" y="134"/>
                </a:cubicBezTo>
                <a:cubicBezTo>
                  <a:pt x="188" y="137"/>
                  <a:pt x="197" y="143"/>
                  <a:pt x="205" y="151"/>
                </a:cubicBezTo>
                <a:cubicBezTo>
                  <a:pt x="209" y="156"/>
                  <a:pt x="214" y="161"/>
                  <a:pt x="217" y="166"/>
                </a:cubicBezTo>
                <a:cubicBezTo>
                  <a:pt x="230" y="185"/>
                  <a:pt x="246" y="192"/>
                  <a:pt x="255" y="199"/>
                </a:cubicBezTo>
                <a:cubicBezTo>
                  <a:pt x="257" y="201"/>
                  <a:pt x="257" y="201"/>
                  <a:pt x="257" y="201"/>
                </a:cubicBezTo>
                <a:cubicBezTo>
                  <a:pt x="266" y="207"/>
                  <a:pt x="266" y="213"/>
                  <a:pt x="260" y="21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8" name="Freeform 73"/>
          <p:cNvSpPr/>
          <p:nvPr/>
        </p:nvSpPr>
        <p:spPr bwMode="auto">
          <a:xfrm>
            <a:off x="10305438" y="1657328"/>
            <a:ext cx="262875" cy="359287"/>
          </a:xfrm>
          <a:custGeom>
            <a:avLst/>
            <a:gdLst>
              <a:gd name="T0" fmla="*/ 47 w 189"/>
              <a:gd name="T1" fmla="*/ 75 h 259"/>
              <a:gd name="T2" fmla="*/ 47 w 189"/>
              <a:gd name="T3" fmla="*/ 182 h 259"/>
              <a:gd name="T4" fmla="*/ 35 w 189"/>
              <a:gd name="T5" fmla="*/ 180 h 259"/>
              <a:gd name="T6" fmla="*/ 0 w 189"/>
              <a:gd name="T7" fmla="*/ 220 h 259"/>
              <a:gd name="T8" fmla="*/ 35 w 189"/>
              <a:gd name="T9" fmla="*/ 259 h 259"/>
              <a:gd name="T10" fmla="*/ 71 w 189"/>
              <a:gd name="T11" fmla="*/ 220 h 259"/>
              <a:gd name="T12" fmla="*/ 71 w 189"/>
              <a:gd name="T13" fmla="*/ 112 h 259"/>
              <a:gd name="T14" fmla="*/ 164 w 189"/>
              <a:gd name="T15" fmla="*/ 62 h 259"/>
              <a:gd name="T16" fmla="*/ 164 w 189"/>
              <a:gd name="T17" fmla="*/ 144 h 259"/>
              <a:gd name="T18" fmla="*/ 153 w 189"/>
              <a:gd name="T19" fmla="*/ 142 h 259"/>
              <a:gd name="T20" fmla="*/ 118 w 189"/>
              <a:gd name="T21" fmla="*/ 182 h 259"/>
              <a:gd name="T22" fmla="*/ 153 w 189"/>
              <a:gd name="T23" fmla="*/ 222 h 259"/>
              <a:gd name="T24" fmla="*/ 189 w 189"/>
              <a:gd name="T25" fmla="*/ 182 h 259"/>
              <a:gd name="T26" fmla="*/ 189 w 189"/>
              <a:gd name="T27" fmla="*/ 0 h 259"/>
              <a:gd name="T28" fmla="*/ 47 w 189"/>
              <a:gd name="T29" fmla="*/ 7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259">
                <a:moveTo>
                  <a:pt x="47" y="75"/>
                </a:moveTo>
                <a:cubicBezTo>
                  <a:pt x="47" y="182"/>
                  <a:pt x="47" y="182"/>
                  <a:pt x="47" y="182"/>
                </a:cubicBezTo>
                <a:cubicBezTo>
                  <a:pt x="43" y="181"/>
                  <a:pt x="39" y="180"/>
                  <a:pt x="35" y="180"/>
                </a:cubicBezTo>
                <a:cubicBezTo>
                  <a:pt x="16" y="180"/>
                  <a:pt x="0" y="198"/>
                  <a:pt x="0" y="220"/>
                </a:cubicBezTo>
                <a:cubicBezTo>
                  <a:pt x="0" y="242"/>
                  <a:pt x="16" y="259"/>
                  <a:pt x="35" y="259"/>
                </a:cubicBezTo>
                <a:cubicBezTo>
                  <a:pt x="55" y="259"/>
                  <a:pt x="71" y="242"/>
                  <a:pt x="71" y="220"/>
                </a:cubicBezTo>
                <a:cubicBezTo>
                  <a:pt x="71" y="112"/>
                  <a:pt x="71" y="112"/>
                  <a:pt x="71" y="112"/>
                </a:cubicBezTo>
                <a:cubicBezTo>
                  <a:pt x="164" y="62"/>
                  <a:pt x="164" y="62"/>
                  <a:pt x="164" y="62"/>
                </a:cubicBezTo>
                <a:cubicBezTo>
                  <a:pt x="164" y="144"/>
                  <a:pt x="164" y="144"/>
                  <a:pt x="164" y="144"/>
                </a:cubicBezTo>
                <a:cubicBezTo>
                  <a:pt x="161" y="143"/>
                  <a:pt x="157" y="142"/>
                  <a:pt x="153" y="142"/>
                </a:cubicBezTo>
                <a:cubicBezTo>
                  <a:pt x="134" y="142"/>
                  <a:pt x="118" y="160"/>
                  <a:pt x="118" y="182"/>
                </a:cubicBezTo>
                <a:cubicBezTo>
                  <a:pt x="118" y="204"/>
                  <a:pt x="134" y="222"/>
                  <a:pt x="153" y="222"/>
                </a:cubicBezTo>
                <a:cubicBezTo>
                  <a:pt x="173" y="222"/>
                  <a:pt x="189" y="204"/>
                  <a:pt x="189" y="182"/>
                </a:cubicBezTo>
                <a:cubicBezTo>
                  <a:pt x="189" y="0"/>
                  <a:pt x="189" y="0"/>
                  <a:pt x="189" y="0"/>
                </a:cubicBezTo>
                <a:lnTo>
                  <a:pt x="47" y="75"/>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549" name="组合 1548"/>
          <p:cNvGrpSpPr/>
          <p:nvPr/>
        </p:nvGrpSpPr>
        <p:grpSpPr>
          <a:xfrm>
            <a:off x="10983301" y="1666366"/>
            <a:ext cx="328405" cy="341210"/>
            <a:chOff x="2273301" y="1931988"/>
            <a:chExt cx="692150" cy="719138"/>
          </a:xfrm>
          <a:solidFill>
            <a:srgbClr val="E7E6E6">
              <a:lumMod val="50000"/>
            </a:srgbClr>
          </a:solidFill>
        </p:grpSpPr>
        <p:sp>
          <p:nvSpPr>
            <p:cNvPr id="1550" name="Freeform 135"/>
            <p:cNvSpPr/>
            <p:nvPr/>
          </p:nvSpPr>
          <p:spPr bwMode="auto">
            <a:xfrm>
              <a:off x="2308226" y="2543176"/>
              <a:ext cx="101600" cy="107950"/>
            </a:xfrm>
            <a:custGeom>
              <a:avLst/>
              <a:gdLst>
                <a:gd name="T0" fmla="*/ 19 w 35"/>
                <a:gd name="T1" fmla="*/ 0 h 37"/>
                <a:gd name="T2" fmla="*/ 1 w 35"/>
                <a:gd name="T3" fmla="*/ 28 h 37"/>
                <a:gd name="T4" fmla="*/ 3 w 35"/>
                <a:gd name="T5" fmla="*/ 35 h 37"/>
                <a:gd name="T6" fmla="*/ 11 w 35"/>
                <a:gd name="T7" fmla="*/ 37 h 37"/>
                <a:gd name="T8" fmla="*/ 35 w 35"/>
                <a:gd name="T9" fmla="*/ 14 h 37"/>
                <a:gd name="T10" fmla="*/ 32 w 35"/>
                <a:gd name="T11" fmla="*/ 11 h 37"/>
                <a:gd name="T12" fmla="*/ 19 w 35"/>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5" h="37">
                  <a:moveTo>
                    <a:pt x="19" y="0"/>
                  </a:moveTo>
                  <a:cubicBezTo>
                    <a:pt x="1" y="28"/>
                    <a:pt x="1" y="28"/>
                    <a:pt x="1" y="28"/>
                  </a:cubicBezTo>
                  <a:cubicBezTo>
                    <a:pt x="0" y="31"/>
                    <a:pt x="2" y="33"/>
                    <a:pt x="3" y="35"/>
                  </a:cubicBezTo>
                  <a:cubicBezTo>
                    <a:pt x="5" y="36"/>
                    <a:pt x="9" y="37"/>
                    <a:pt x="11" y="37"/>
                  </a:cubicBezTo>
                  <a:cubicBezTo>
                    <a:pt x="35" y="14"/>
                    <a:pt x="35" y="14"/>
                    <a:pt x="35" y="14"/>
                  </a:cubicBezTo>
                  <a:cubicBezTo>
                    <a:pt x="34" y="13"/>
                    <a:pt x="33" y="12"/>
                    <a:pt x="32" y="11"/>
                  </a:cubicBezTo>
                  <a:cubicBezTo>
                    <a:pt x="27" y="8"/>
                    <a:pt x="23" y="4"/>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1" name="Freeform 136"/>
            <p:cNvSpPr/>
            <p:nvPr/>
          </p:nvSpPr>
          <p:spPr bwMode="auto">
            <a:xfrm>
              <a:off x="2273301" y="2159001"/>
              <a:ext cx="511175" cy="484188"/>
            </a:xfrm>
            <a:custGeom>
              <a:avLst/>
              <a:gdLst>
                <a:gd name="T0" fmla="*/ 160 w 175"/>
                <a:gd name="T1" fmla="*/ 67 h 165"/>
                <a:gd name="T2" fmla="*/ 149 w 175"/>
                <a:gd name="T3" fmla="*/ 84 h 165"/>
                <a:gd name="T4" fmla="*/ 103 w 175"/>
                <a:gd name="T5" fmla="*/ 91 h 165"/>
                <a:gd name="T6" fmla="*/ 87 w 175"/>
                <a:gd name="T7" fmla="*/ 83 h 165"/>
                <a:gd name="T8" fmla="*/ 73 w 175"/>
                <a:gd name="T9" fmla="*/ 67 h 165"/>
                <a:gd name="T10" fmla="*/ 73 w 175"/>
                <a:gd name="T11" fmla="*/ 22 h 165"/>
                <a:gd name="T12" fmla="*/ 93 w 175"/>
                <a:gd name="T13" fmla="*/ 9 h 165"/>
                <a:gd name="T14" fmla="*/ 25 w 175"/>
                <a:gd name="T15" fmla="*/ 24 h 165"/>
                <a:gd name="T16" fmla="*/ 25 w 175"/>
                <a:gd name="T17" fmla="*/ 24 h 165"/>
                <a:gd name="T18" fmla="*/ 25 w 175"/>
                <a:gd name="T19" fmla="*/ 24 h 165"/>
                <a:gd name="T20" fmla="*/ 20 w 175"/>
                <a:gd name="T21" fmla="*/ 29 h 165"/>
                <a:gd name="T22" fmla="*/ 17 w 175"/>
                <a:gd name="T23" fmla="*/ 35 h 165"/>
                <a:gd name="T24" fmla="*/ 35 w 175"/>
                <a:gd name="T25" fmla="*/ 125 h 165"/>
                <a:gd name="T26" fmla="*/ 48 w 175"/>
                <a:gd name="T27" fmla="*/ 136 h 165"/>
                <a:gd name="T28" fmla="*/ 52 w 175"/>
                <a:gd name="T29" fmla="*/ 139 h 165"/>
                <a:gd name="T30" fmla="*/ 156 w 175"/>
                <a:gd name="T31" fmla="*/ 134 h 165"/>
                <a:gd name="T32" fmla="*/ 157 w 175"/>
                <a:gd name="T33" fmla="*/ 132 h 165"/>
                <a:gd name="T34" fmla="*/ 157 w 175"/>
                <a:gd name="T35" fmla="*/ 132 h 165"/>
                <a:gd name="T36" fmla="*/ 160 w 175"/>
                <a:gd name="T37" fmla="*/ 6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165">
                  <a:moveTo>
                    <a:pt x="160" y="67"/>
                  </a:moveTo>
                  <a:cubicBezTo>
                    <a:pt x="149" y="84"/>
                    <a:pt x="149" y="84"/>
                    <a:pt x="149" y="84"/>
                  </a:cubicBezTo>
                  <a:cubicBezTo>
                    <a:pt x="141" y="97"/>
                    <a:pt x="118" y="96"/>
                    <a:pt x="103" y="91"/>
                  </a:cubicBezTo>
                  <a:cubicBezTo>
                    <a:pt x="97" y="90"/>
                    <a:pt x="92" y="87"/>
                    <a:pt x="87" y="83"/>
                  </a:cubicBezTo>
                  <a:cubicBezTo>
                    <a:pt x="81" y="79"/>
                    <a:pt x="76" y="73"/>
                    <a:pt x="73" y="67"/>
                  </a:cubicBezTo>
                  <a:cubicBezTo>
                    <a:pt x="67" y="55"/>
                    <a:pt x="64" y="35"/>
                    <a:pt x="73" y="22"/>
                  </a:cubicBezTo>
                  <a:cubicBezTo>
                    <a:pt x="93" y="9"/>
                    <a:pt x="93" y="9"/>
                    <a:pt x="93" y="9"/>
                  </a:cubicBezTo>
                  <a:cubicBezTo>
                    <a:pt x="66" y="0"/>
                    <a:pt x="42" y="8"/>
                    <a:pt x="25" y="24"/>
                  </a:cubicBezTo>
                  <a:cubicBezTo>
                    <a:pt x="25" y="24"/>
                    <a:pt x="25" y="24"/>
                    <a:pt x="25" y="24"/>
                  </a:cubicBezTo>
                  <a:cubicBezTo>
                    <a:pt x="25" y="24"/>
                    <a:pt x="25" y="24"/>
                    <a:pt x="25" y="24"/>
                  </a:cubicBezTo>
                  <a:cubicBezTo>
                    <a:pt x="23" y="26"/>
                    <a:pt x="22" y="28"/>
                    <a:pt x="20" y="29"/>
                  </a:cubicBezTo>
                  <a:cubicBezTo>
                    <a:pt x="19" y="31"/>
                    <a:pt x="18" y="33"/>
                    <a:pt x="17" y="35"/>
                  </a:cubicBezTo>
                  <a:cubicBezTo>
                    <a:pt x="0" y="62"/>
                    <a:pt x="9" y="98"/>
                    <a:pt x="35" y="125"/>
                  </a:cubicBezTo>
                  <a:cubicBezTo>
                    <a:pt x="39" y="129"/>
                    <a:pt x="43" y="133"/>
                    <a:pt x="48" y="136"/>
                  </a:cubicBezTo>
                  <a:cubicBezTo>
                    <a:pt x="49" y="137"/>
                    <a:pt x="50" y="138"/>
                    <a:pt x="52" y="139"/>
                  </a:cubicBezTo>
                  <a:cubicBezTo>
                    <a:pt x="88" y="165"/>
                    <a:pt x="133" y="164"/>
                    <a:pt x="156" y="134"/>
                  </a:cubicBezTo>
                  <a:cubicBezTo>
                    <a:pt x="157" y="133"/>
                    <a:pt x="157" y="133"/>
                    <a:pt x="157" y="132"/>
                  </a:cubicBezTo>
                  <a:cubicBezTo>
                    <a:pt x="157" y="132"/>
                    <a:pt x="157" y="132"/>
                    <a:pt x="157" y="132"/>
                  </a:cubicBezTo>
                  <a:cubicBezTo>
                    <a:pt x="171" y="113"/>
                    <a:pt x="175" y="92"/>
                    <a:pt x="16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2" name="Freeform 137"/>
            <p:cNvSpPr/>
            <p:nvPr/>
          </p:nvSpPr>
          <p:spPr bwMode="auto">
            <a:xfrm>
              <a:off x="2489201" y="2154238"/>
              <a:ext cx="271463" cy="265113"/>
            </a:xfrm>
            <a:custGeom>
              <a:avLst/>
              <a:gdLst>
                <a:gd name="T0" fmla="*/ 60 w 93"/>
                <a:gd name="T1" fmla="*/ 28 h 91"/>
                <a:gd name="T2" fmla="*/ 36 w 93"/>
                <a:gd name="T3" fmla="*/ 0 h 91"/>
                <a:gd name="T4" fmla="*/ 10 w 93"/>
                <a:gd name="T5" fmla="*/ 23 h 91"/>
                <a:gd name="T6" fmla="*/ 7 w 93"/>
                <a:gd name="T7" fmla="*/ 62 h 91"/>
                <a:gd name="T8" fmla="*/ 21 w 93"/>
                <a:gd name="T9" fmla="*/ 78 h 91"/>
                <a:gd name="T10" fmla="*/ 36 w 93"/>
                <a:gd name="T11" fmla="*/ 86 h 91"/>
                <a:gd name="T12" fmla="*/ 77 w 93"/>
                <a:gd name="T13" fmla="*/ 74 h 91"/>
                <a:gd name="T14" fmla="*/ 93 w 93"/>
                <a:gd name="T15" fmla="*/ 45 h 91"/>
                <a:gd name="T16" fmla="*/ 60 w 93"/>
                <a:gd name="T17" fmla="*/ 2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1">
                  <a:moveTo>
                    <a:pt x="60" y="28"/>
                  </a:moveTo>
                  <a:cubicBezTo>
                    <a:pt x="49" y="20"/>
                    <a:pt x="41" y="10"/>
                    <a:pt x="36" y="0"/>
                  </a:cubicBezTo>
                  <a:cubicBezTo>
                    <a:pt x="36" y="0"/>
                    <a:pt x="10" y="23"/>
                    <a:pt x="10" y="23"/>
                  </a:cubicBezTo>
                  <a:cubicBezTo>
                    <a:pt x="0" y="36"/>
                    <a:pt x="0" y="50"/>
                    <a:pt x="7" y="62"/>
                  </a:cubicBezTo>
                  <a:cubicBezTo>
                    <a:pt x="10" y="68"/>
                    <a:pt x="15" y="74"/>
                    <a:pt x="21" y="78"/>
                  </a:cubicBezTo>
                  <a:cubicBezTo>
                    <a:pt x="25" y="82"/>
                    <a:pt x="31" y="85"/>
                    <a:pt x="36" y="86"/>
                  </a:cubicBezTo>
                  <a:cubicBezTo>
                    <a:pt x="52" y="91"/>
                    <a:pt x="68" y="88"/>
                    <a:pt x="77" y="74"/>
                  </a:cubicBezTo>
                  <a:cubicBezTo>
                    <a:pt x="93" y="45"/>
                    <a:pt x="93" y="45"/>
                    <a:pt x="93" y="45"/>
                  </a:cubicBezTo>
                  <a:cubicBezTo>
                    <a:pt x="92" y="44"/>
                    <a:pt x="70" y="36"/>
                    <a:pt x="6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3" name="Freeform 138"/>
            <p:cNvSpPr/>
            <p:nvPr/>
          </p:nvSpPr>
          <p:spPr bwMode="auto">
            <a:xfrm>
              <a:off x="2593976" y="1931988"/>
              <a:ext cx="371475" cy="336550"/>
            </a:xfrm>
            <a:custGeom>
              <a:avLst/>
              <a:gdLst>
                <a:gd name="T0" fmla="*/ 88 w 127"/>
                <a:gd name="T1" fmla="*/ 23 h 115"/>
                <a:gd name="T2" fmla="*/ 7 w 127"/>
                <a:gd name="T3" fmla="*/ 21 h 115"/>
                <a:gd name="T4" fmla="*/ 6 w 127"/>
                <a:gd name="T5" fmla="*/ 24 h 115"/>
                <a:gd name="T6" fmla="*/ 5 w 127"/>
                <a:gd name="T7" fmla="*/ 25 h 115"/>
                <a:gd name="T8" fmla="*/ 3 w 127"/>
                <a:gd name="T9" fmla="*/ 28 h 115"/>
                <a:gd name="T10" fmla="*/ 3 w 127"/>
                <a:gd name="T11" fmla="*/ 30 h 115"/>
                <a:gd name="T12" fmla="*/ 2 w 127"/>
                <a:gd name="T13" fmla="*/ 33 h 115"/>
                <a:gd name="T14" fmla="*/ 1 w 127"/>
                <a:gd name="T15" fmla="*/ 34 h 115"/>
                <a:gd name="T16" fmla="*/ 0 w 127"/>
                <a:gd name="T17" fmla="*/ 38 h 115"/>
                <a:gd name="T18" fmla="*/ 0 w 127"/>
                <a:gd name="T19" fmla="*/ 39 h 115"/>
                <a:gd name="T20" fmla="*/ 0 w 127"/>
                <a:gd name="T21" fmla="*/ 42 h 115"/>
                <a:gd name="T22" fmla="*/ 0 w 127"/>
                <a:gd name="T23" fmla="*/ 44 h 115"/>
                <a:gd name="T24" fmla="*/ 0 w 127"/>
                <a:gd name="T25" fmla="*/ 47 h 115"/>
                <a:gd name="T26" fmla="*/ 0 w 127"/>
                <a:gd name="T27" fmla="*/ 49 h 115"/>
                <a:gd name="T28" fmla="*/ 0 w 127"/>
                <a:gd name="T29" fmla="*/ 52 h 115"/>
                <a:gd name="T30" fmla="*/ 1 w 127"/>
                <a:gd name="T31" fmla="*/ 55 h 115"/>
                <a:gd name="T32" fmla="*/ 1 w 127"/>
                <a:gd name="T33" fmla="*/ 57 h 115"/>
                <a:gd name="T34" fmla="*/ 2 w 127"/>
                <a:gd name="T35" fmla="*/ 60 h 115"/>
                <a:gd name="T36" fmla="*/ 3 w 127"/>
                <a:gd name="T37" fmla="*/ 62 h 115"/>
                <a:gd name="T38" fmla="*/ 4 w 127"/>
                <a:gd name="T39" fmla="*/ 65 h 115"/>
                <a:gd name="T40" fmla="*/ 5 w 127"/>
                <a:gd name="T41" fmla="*/ 67 h 115"/>
                <a:gd name="T42" fmla="*/ 6 w 127"/>
                <a:gd name="T43" fmla="*/ 70 h 115"/>
                <a:gd name="T44" fmla="*/ 7 w 127"/>
                <a:gd name="T45" fmla="*/ 71 h 115"/>
                <a:gd name="T46" fmla="*/ 8 w 127"/>
                <a:gd name="T47" fmla="*/ 73 h 115"/>
                <a:gd name="T48" fmla="*/ 9 w 127"/>
                <a:gd name="T49" fmla="*/ 75 h 115"/>
                <a:gd name="T50" fmla="*/ 9 w 127"/>
                <a:gd name="T51" fmla="*/ 76 h 115"/>
                <a:gd name="T52" fmla="*/ 16 w 127"/>
                <a:gd name="T53" fmla="*/ 86 h 115"/>
                <a:gd name="T54" fmla="*/ 30 w 127"/>
                <a:gd name="T55" fmla="*/ 99 h 115"/>
                <a:gd name="T56" fmla="*/ 39 w 127"/>
                <a:gd name="T57" fmla="*/ 105 h 115"/>
                <a:gd name="T58" fmla="*/ 40 w 127"/>
                <a:gd name="T59" fmla="*/ 106 h 115"/>
                <a:gd name="T60" fmla="*/ 44 w 127"/>
                <a:gd name="T61" fmla="*/ 107 h 115"/>
                <a:gd name="T62" fmla="*/ 45 w 127"/>
                <a:gd name="T63" fmla="*/ 108 h 115"/>
                <a:gd name="T64" fmla="*/ 46 w 127"/>
                <a:gd name="T65" fmla="*/ 108 h 115"/>
                <a:gd name="T66" fmla="*/ 49 w 127"/>
                <a:gd name="T67" fmla="*/ 110 h 115"/>
                <a:gd name="T68" fmla="*/ 51 w 127"/>
                <a:gd name="T69" fmla="*/ 111 h 115"/>
                <a:gd name="T70" fmla="*/ 55 w 127"/>
                <a:gd name="T71" fmla="*/ 112 h 115"/>
                <a:gd name="T72" fmla="*/ 57 w 127"/>
                <a:gd name="T73" fmla="*/ 113 h 115"/>
                <a:gd name="T74" fmla="*/ 60 w 127"/>
                <a:gd name="T75" fmla="*/ 114 h 115"/>
                <a:gd name="T76" fmla="*/ 62 w 127"/>
                <a:gd name="T77" fmla="*/ 114 h 115"/>
                <a:gd name="T78" fmla="*/ 62 w 127"/>
                <a:gd name="T79" fmla="*/ 114 h 115"/>
                <a:gd name="T80" fmla="*/ 66 w 127"/>
                <a:gd name="T81" fmla="*/ 115 h 115"/>
                <a:gd name="T82" fmla="*/ 68 w 127"/>
                <a:gd name="T83" fmla="*/ 115 h 115"/>
                <a:gd name="T84" fmla="*/ 71 w 127"/>
                <a:gd name="T85" fmla="*/ 115 h 115"/>
                <a:gd name="T86" fmla="*/ 73 w 127"/>
                <a:gd name="T87" fmla="*/ 115 h 115"/>
                <a:gd name="T88" fmla="*/ 77 w 127"/>
                <a:gd name="T89" fmla="*/ 115 h 115"/>
                <a:gd name="T90" fmla="*/ 78 w 127"/>
                <a:gd name="T91" fmla="*/ 115 h 115"/>
                <a:gd name="T92" fmla="*/ 82 w 127"/>
                <a:gd name="T93" fmla="*/ 115 h 115"/>
                <a:gd name="T94" fmla="*/ 83 w 127"/>
                <a:gd name="T95" fmla="*/ 115 h 115"/>
                <a:gd name="T96" fmla="*/ 87 w 127"/>
                <a:gd name="T97" fmla="*/ 114 h 115"/>
                <a:gd name="T98" fmla="*/ 88 w 127"/>
                <a:gd name="T99" fmla="*/ 114 h 115"/>
                <a:gd name="T100" fmla="*/ 91 w 127"/>
                <a:gd name="T101" fmla="*/ 113 h 115"/>
                <a:gd name="T102" fmla="*/ 92 w 127"/>
                <a:gd name="T103" fmla="*/ 113 h 115"/>
                <a:gd name="T104" fmla="*/ 96 w 127"/>
                <a:gd name="T105" fmla="*/ 112 h 115"/>
                <a:gd name="T106" fmla="*/ 96 w 127"/>
                <a:gd name="T107" fmla="*/ 111 h 115"/>
                <a:gd name="T108" fmla="*/ 107 w 127"/>
                <a:gd name="T109" fmla="*/ 104 h 115"/>
                <a:gd name="T110" fmla="*/ 107 w 127"/>
                <a:gd name="T111" fmla="*/ 104 h 115"/>
                <a:gd name="T112" fmla="*/ 111 w 127"/>
                <a:gd name="T113" fmla="*/ 100 h 115"/>
                <a:gd name="T114" fmla="*/ 88 w 127"/>
                <a:gd name="T115" fmla="*/ 2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 h="115">
                  <a:moveTo>
                    <a:pt x="88" y="23"/>
                  </a:moveTo>
                  <a:cubicBezTo>
                    <a:pt x="60" y="1"/>
                    <a:pt x="24" y="0"/>
                    <a:pt x="7" y="21"/>
                  </a:cubicBezTo>
                  <a:cubicBezTo>
                    <a:pt x="7" y="22"/>
                    <a:pt x="6" y="23"/>
                    <a:pt x="6" y="24"/>
                  </a:cubicBezTo>
                  <a:cubicBezTo>
                    <a:pt x="5" y="25"/>
                    <a:pt x="5" y="25"/>
                    <a:pt x="5" y="25"/>
                  </a:cubicBezTo>
                  <a:cubicBezTo>
                    <a:pt x="4" y="26"/>
                    <a:pt x="4" y="27"/>
                    <a:pt x="3" y="28"/>
                  </a:cubicBezTo>
                  <a:cubicBezTo>
                    <a:pt x="3" y="29"/>
                    <a:pt x="3" y="29"/>
                    <a:pt x="3" y="30"/>
                  </a:cubicBezTo>
                  <a:cubicBezTo>
                    <a:pt x="2" y="31"/>
                    <a:pt x="2" y="32"/>
                    <a:pt x="2" y="33"/>
                  </a:cubicBezTo>
                  <a:cubicBezTo>
                    <a:pt x="1" y="33"/>
                    <a:pt x="1" y="34"/>
                    <a:pt x="1" y="34"/>
                  </a:cubicBezTo>
                  <a:cubicBezTo>
                    <a:pt x="1" y="35"/>
                    <a:pt x="1" y="37"/>
                    <a:pt x="0" y="38"/>
                  </a:cubicBezTo>
                  <a:cubicBezTo>
                    <a:pt x="0" y="38"/>
                    <a:pt x="0" y="39"/>
                    <a:pt x="0" y="39"/>
                  </a:cubicBezTo>
                  <a:cubicBezTo>
                    <a:pt x="0" y="40"/>
                    <a:pt x="0" y="41"/>
                    <a:pt x="0" y="42"/>
                  </a:cubicBezTo>
                  <a:cubicBezTo>
                    <a:pt x="0" y="43"/>
                    <a:pt x="0" y="44"/>
                    <a:pt x="0" y="44"/>
                  </a:cubicBezTo>
                  <a:cubicBezTo>
                    <a:pt x="0" y="45"/>
                    <a:pt x="0" y="46"/>
                    <a:pt x="0" y="47"/>
                  </a:cubicBezTo>
                  <a:cubicBezTo>
                    <a:pt x="0" y="48"/>
                    <a:pt x="0" y="49"/>
                    <a:pt x="0" y="49"/>
                  </a:cubicBezTo>
                  <a:cubicBezTo>
                    <a:pt x="0" y="50"/>
                    <a:pt x="0" y="51"/>
                    <a:pt x="0" y="52"/>
                  </a:cubicBezTo>
                  <a:cubicBezTo>
                    <a:pt x="1" y="53"/>
                    <a:pt x="1" y="54"/>
                    <a:pt x="1" y="55"/>
                  </a:cubicBezTo>
                  <a:cubicBezTo>
                    <a:pt x="1" y="55"/>
                    <a:pt x="1" y="56"/>
                    <a:pt x="1" y="57"/>
                  </a:cubicBezTo>
                  <a:cubicBezTo>
                    <a:pt x="2" y="58"/>
                    <a:pt x="2" y="59"/>
                    <a:pt x="2" y="60"/>
                  </a:cubicBezTo>
                  <a:cubicBezTo>
                    <a:pt x="2" y="61"/>
                    <a:pt x="3" y="61"/>
                    <a:pt x="3" y="62"/>
                  </a:cubicBezTo>
                  <a:cubicBezTo>
                    <a:pt x="3" y="63"/>
                    <a:pt x="3" y="64"/>
                    <a:pt x="4" y="65"/>
                  </a:cubicBezTo>
                  <a:cubicBezTo>
                    <a:pt x="4" y="66"/>
                    <a:pt x="4" y="66"/>
                    <a:pt x="5" y="67"/>
                  </a:cubicBezTo>
                  <a:cubicBezTo>
                    <a:pt x="5" y="68"/>
                    <a:pt x="6" y="69"/>
                    <a:pt x="6" y="70"/>
                  </a:cubicBezTo>
                  <a:cubicBezTo>
                    <a:pt x="6" y="71"/>
                    <a:pt x="7" y="71"/>
                    <a:pt x="7" y="71"/>
                  </a:cubicBezTo>
                  <a:cubicBezTo>
                    <a:pt x="7" y="72"/>
                    <a:pt x="7" y="73"/>
                    <a:pt x="8" y="73"/>
                  </a:cubicBezTo>
                  <a:cubicBezTo>
                    <a:pt x="8" y="74"/>
                    <a:pt x="9" y="75"/>
                    <a:pt x="9" y="75"/>
                  </a:cubicBezTo>
                  <a:cubicBezTo>
                    <a:pt x="9" y="76"/>
                    <a:pt x="9" y="76"/>
                    <a:pt x="9" y="76"/>
                  </a:cubicBezTo>
                  <a:cubicBezTo>
                    <a:pt x="11" y="79"/>
                    <a:pt x="14" y="83"/>
                    <a:pt x="16" y="86"/>
                  </a:cubicBezTo>
                  <a:cubicBezTo>
                    <a:pt x="20" y="90"/>
                    <a:pt x="25" y="95"/>
                    <a:pt x="30" y="99"/>
                  </a:cubicBezTo>
                  <a:cubicBezTo>
                    <a:pt x="33" y="101"/>
                    <a:pt x="36" y="103"/>
                    <a:pt x="39" y="105"/>
                  </a:cubicBezTo>
                  <a:cubicBezTo>
                    <a:pt x="39" y="105"/>
                    <a:pt x="40" y="105"/>
                    <a:pt x="40" y="106"/>
                  </a:cubicBezTo>
                  <a:cubicBezTo>
                    <a:pt x="42" y="106"/>
                    <a:pt x="43" y="107"/>
                    <a:pt x="44" y="107"/>
                  </a:cubicBezTo>
                  <a:cubicBezTo>
                    <a:pt x="44" y="108"/>
                    <a:pt x="45" y="108"/>
                    <a:pt x="45" y="108"/>
                  </a:cubicBezTo>
                  <a:cubicBezTo>
                    <a:pt x="45" y="108"/>
                    <a:pt x="46" y="108"/>
                    <a:pt x="46" y="108"/>
                  </a:cubicBezTo>
                  <a:cubicBezTo>
                    <a:pt x="47" y="109"/>
                    <a:pt x="48" y="109"/>
                    <a:pt x="49" y="110"/>
                  </a:cubicBezTo>
                  <a:cubicBezTo>
                    <a:pt x="50" y="110"/>
                    <a:pt x="51" y="110"/>
                    <a:pt x="51" y="111"/>
                  </a:cubicBezTo>
                  <a:cubicBezTo>
                    <a:pt x="52" y="111"/>
                    <a:pt x="54" y="112"/>
                    <a:pt x="55" y="112"/>
                  </a:cubicBezTo>
                  <a:cubicBezTo>
                    <a:pt x="55" y="112"/>
                    <a:pt x="56" y="112"/>
                    <a:pt x="57" y="113"/>
                  </a:cubicBezTo>
                  <a:cubicBezTo>
                    <a:pt x="58" y="113"/>
                    <a:pt x="59" y="113"/>
                    <a:pt x="60" y="114"/>
                  </a:cubicBezTo>
                  <a:cubicBezTo>
                    <a:pt x="61" y="114"/>
                    <a:pt x="61" y="114"/>
                    <a:pt x="62" y="114"/>
                  </a:cubicBezTo>
                  <a:cubicBezTo>
                    <a:pt x="62" y="114"/>
                    <a:pt x="62" y="114"/>
                    <a:pt x="62" y="114"/>
                  </a:cubicBezTo>
                  <a:cubicBezTo>
                    <a:pt x="63" y="114"/>
                    <a:pt x="65" y="114"/>
                    <a:pt x="66" y="115"/>
                  </a:cubicBezTo>
                  <a:cubicBezTo>
                    <a:pt x="66" y="115"/>
                    <a:pt x="67" y="115"/>
                    <a:pt x="68" y="115"/>
                  </a:cubicBezTo>
                  <a:cubicBezTo>
                    <a:pt x="69" y="115"/>
                    <a:pt x="70" y="115"/>
                    <a:pt x="71" y="115"/>
                  </a:cubicBezTo>
                  <a:cubicBezTo>
                    <a:pt x="72" y="115"/>
                    <a:pt x="72" y="115"/>
                    <a:pt x="73" y="115"/>
                  </a:cubicBezTo>
                  <a:cubicBezTo>
                    <a:pt x="74" y="115"/>
                    <a:pt x="75" y="115"/>
                    <a:pt x="77" y="115"/>
                  </a:cubicBezTo>
                  <a:cubicBezTo>
                    <a:pt x="77" y="115"/>
                    <a:pt x="78" y="115"/>
                    <a:pt x="78" y="115"/>
                  </a:cubicBezTo>
                  <a:cubicBezTo>
                    <a:pt x="79" y="115"/>
                    <a:pt x="80" y="115"/>
                    <a:pt x="82" y="115"/>
                  </a:cubicBezTo>
                  <a:cubicBezTo>
                    <a:pt x="82" y="115"/>
                    <a:pt x="83" y="115"/>
                    <a:pt x="83" y="115"/>
                  </a:cubicBezTo>
                  <a:cubicBezTo>
                    <a:pt x="84" y="115"/>
                    <a:pt x="85" y="115"/>
                    <a:pt x="87" y="114"/>
                  </a:cubicBezTo>
                  <a:cubicBezTo>
                    <a:pt x="87" y="114"/>
                    <a:pt x="87" y="114"/>
                    <a:pt x="88" y="114"/>
                  </a:cubicBezTo>
                  <a:cubicBezTo>
                    <a:pt x="89" y="114"/>
                    <a:pt x="90" y="114"/>
                    <a:pt x="91" y="113"/>
                  </a:cubicBezTo>
                  <a:cubicBezTo>
                    <a:pt x="92" y="113"/>
                    <a:pt x="92" y="113"/>
                    <a:pt x="92" y="113"/>
                  </a:cubicBezTo>
                  <a:cubicBezTo>
                    <a:pt x="93" y="113"/>
                    <a:pt x="95" y="112"/>
                    <a:pt x="96" y="112"/>
                  </a:cubicBezTo>
                  <a:cubicBezTo>
                    <a:pt x="96" y="112"/>
                    <a:pt x="96" y="111"/>
                    <a:pt x="96" y="111"/>
                  </a:cubicBezTo>
                  <a:cubicBezTo>
                    <a:pt x="100" y="110"/>
                    <a:pt x="104" y="107"/>
                    <a:pt x="107" y="104"/>
                  </a:cubicBezTo>
                  <a:cubicBezTo>
                    <a:pt x="107" y="104"/>
                    <a:pt x="107" y="104"/>
                    <a:pt x="107" y="104"/>
                  </a:cubicBezTo>
                  <a:cubicBezTo>
                    <a:pt x="108" y="103"/>
                    <a:pt x="110" y="102"/>
                    <a:pt x="111" y="100"/>
                  </a:cubicBezTo>
                  <a:cubicBezTo>
                    <a:pt x="127" y="79"/>
                    <a:pt x="117" y="44"/>
                    <a:pt x="8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54" name="组合 1553"/>
          <p:cNvGrpSpPr/>
          <p:nvPr/>
        </p:nvGrpSpPr>
        <p:grpSpPr>
          <a:xfrm>
            <a:off x="3734417" y="2331145"/>
            <a:ext cx="296017" cy="267394"/>
            <a:chOff x="9115426" y="1931988"/>
            <a:chExt cx="623888" cy="563563"/>
          </a:xfrm>
          <a:solidFill>
            <a:srgbClr val="E7E6E6">
              <a:lumMod val="50000"/>
            </a:srgbClr>
          </a:solidFill>
        </p:grpSpPr>
        <p:sp>
          <p:nvSpPr>
            <p:cNvPr id="1555" name="Freeform 19"/>
            <p:cNvSpPr/>
            <p:nvPr/>
          </p:nvSpPr>
          <p:spPr bwMode="auto">
            <a:xfrm>
              <a:off x="9253538" y="1931988"/>
              <a:ext cx="61913" cy="206375"/>
            </a:xfrm>
            <a:custGeom>
              <a:avLst/>
              <a:gdLst>
                <a:gd name="T0" fmla="*/ 2 w 21"/>
                <a:gd name="T1" fmla="*/ 71 h 71"/>
                <a:gd name="T2" fmla="*/ 12 w 21"/>
                <a:gd name="T3" fmla="*/ 71 h 71"/>
                <a:gd name="T4" fmla="*/ 20 w 21"/>
                <a:gd name="T5" fmla="*/ 52 h 71"/>
                <a:gd name="T6" fmla="*/ 13 w 21"/>
                <a:gd name="T7" fmla="*/ 29 h 71"/>
                <a:gd name="T8" fmla="*/ 18 w 21"/>
                <a:gd name="T9" fmla="*/ 0 h 71"/>
                <a:gd name="T10" fmla="*/ 7 w 21"/>
                <a:gd name="T11" fmla="*/ 0 h 71"/>
                <a:gd name="T12" fmla="*/ 2 w 21"/>
                <a:gd name="T13" fmla="*/ 12 h 71"/>
                <a:gd name="T14" fmla="*/ 5 w 21"/>
                <a:gd name="T15" fmla="*/ 35 h 71"/>
                <a:gd name="T16" fmla="*/ 2 w 21"/>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1">
                  <a:moveTo>
                    <a:pt x="2" y="71"/>
                  </a:moveTo>
                  <a:cubicBezTo>
                    <a:pt x="12" y="71"/>
                    <a:pt x="12" y="71"/>
                    <a:pt x="12" y="71"/>
                  </a:cubicBezTo>
                  <a:cubicBezTo>
                    <a:pt x="16" y="64"/>
                    <a:pt x="19" y="59"/>
                    <a:pt x="20" y="52"/>
                  </a:cubicBezTo>
                  <a:cubicBezTo>
                    <a:pt x="21" y="45"/>
                    <a:pt x="17" y="34"/>
                    <a:pt x="13" y="29"/>
                  </a:cubicBezTo>
                  <a:cubicBezTo>
                    <a:pt x="9" y="18"/>
                    <a:pt x="13" y="9"/>
                    <a:pt x="18" y="0"/>
                  </a:cubicBezTo>
                  <a:cubicBezTo>
                    <a:pt x="7" y="0"/>
                    <a:pt x="7" y="0"/>
                    <a:pt x="7" y="0"/>
                  </a:cubicBezTo>
                  <a:cubicBezTo>
                    <a:pt x="4" y="4"/>
                    <a:pt x="3" y="8"/>
                    <a:pt x="2" y="12"/>
                  </a:cubicBezTo>
                  <a:cubicBezTo>
                    <a:pt x="0" y="22"/>
                    <a:pt x="2" y="29"/>
                    <a:pt x="5" y="35"/>
                  </a:cubicBezTo>
                  <a:cubicBezTo>
                    <a:pt x="13" y="48"/>
                    <a:pt x="9" y="59"/>
                    <a:pt x="2"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6" name="Freeform 20"/>
            <p:cNvSpPr/>
            <p:nvPr/>
          </p:nvSpPr>
          <p:spPr bwMode="auto">
            <a:xfrm>
              <a:off x="9475788" y="1931988"/>
              <a:ext cx="58738" cy="206375"/>
            </a:xfrm>
            <a:custGeom>
              <a:avLst/>
              <a:gdLst>
                <a:gd name="T0" fmla="*/ 1 w 20"/>
                <a:gd name="T1" fmla="*/ 71 h 71"/>
                <a:gd name="T2" fmla="*/ 12 w 20"/>
                <a:gd name="T3" fmla="*/ 71 h 71"/>
                <a:gd name="T4" fmla="*/ 19 w 20"/>
                <a:gd name="T5" fmla="*/ 52 h 71"/>
                <a:gd name="T6" fmla="*/ 13 w 20"/>
                <a:gd name="T7" fmla="*/ 29 h 71"/>
                <a:gd name="T8" fmla="*/ 17 w 20"/>
                <a:gd name="T9" fmla="*/ 0 h 71"/>
                <a:gd name="T10" fmla="*/ 6 w 20"/>
                <a:gd name="T11" fmla="*/ 0 h 71"/>
                <a:gd name="T12" fmla="*/ 1 w 20"/>
                <a:gd name="T13" fmla="*/ 12 h 71"/>
                <a:gd name="T14" fmla="*/ 4 w 20"/>
                <a:gd name="T15" fmla="*/ 35 h 71"/>
                <a:gd name="T16" fmla="*/ 1 w 20"/>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1">
                  <a:moveTo>
                    <a:pt x="1" y="71"/>
                  </a:moveTo>
                  <a:cubicBezTo>
                    <a:pt x="12" y="71"/>
                    <a:pt x="12" y="71"/>
                    <a:pt x="12" y="71"/>
                  </a:cubicBezTo>
                  <a:cubicBezTo>
                    <a:pt x="14" y="65"/>
                    <a:pt x="19" y="59"/>
                    <a:pt x="19" y="52"/>
                  </a:cubicBezTo>
                  <a:cubicBezTo>
                    <a:pt x="20" y="45"/>
                    <a:pt x="17" y="38"/>
                    <a:pt x="13" y="29"/>
                  </a:cubicBezTo>
                  <a:cubicBezTo>
                    <a:pt x="9" y="20"/>
                    <a:pt x="12" y="9"/>
                    <a:pt x="17" y="0"/>
                  </a:cubicBezTo>
                  <a:cubicBezTo>
                    <a:pt x="6" y="0"/>
                    <a:pt x="6" y="0"/>
                    <a:pt x="6" y="0"/>
                  </a:cubicBezTo>
                  <a:cubicBezTo>
                    <a:pt x="4" y="4"/>
                    <a:pt x="2" y="8"/>
                    <a:pt x="1" y="12"/>
                  </a:cubicBezTo>
                  <a:cubicBezTo>
                    <a:pt x="0" y="22"/>
                    <a:pt x="1" y="29"/>
                    <a:pt x="4" y="35"/>
                  </a:cubicBezTo>
                  <a:cubicBezTo>
                    <a:pt x="13" y="48"/>
                    <a:pt x="9" y="59"/>
                    <a:pt x="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7" name="Freeform 21"/>
            <p:cNvSpPr/>
            <p:nvPr/>
          </p:nvSpPr>
          <p:spPr bwMode="auto">
            <a:xfrm>
              <a:off x="9364663" y="1931988"/>
              <a:ext cx="58738" cy="206375"/>
            </a:xfrm>
            <a:custGeom>
              <a:avLst/>
              <a:gdLst>
                <a:gd name="T0" fmla="*/ 1 w 20"/>
                <a:gd name="T1" fmla="*/ 71 h 71"/>
                <a:gd name="T2" fmla="*/ 12 w 20"/>
                <a:gd name="T3" fmla="*/ 71 h 71"/>
                <a:gd name="T4" fmla="*/ 19 w 20"/>
                <a:gd name="T5" fmla="*/ 52 h 71"/>
                <a:gd name="T6" fmla="*/ 13 w 20"/>
                <a:gd name="T7" fmla="*/ 29 h 71"/>
                <a:gd name="T8" fmla="*/ 17 w 20"/>
                <a:gd name="T9" fmla="*/ 0 h 71"/>
                <a:gd name="T10" fmla="*/ 6 w 20"/>
                <a:gd name="T11" fmla="*/ 0 h 71"/>
                <a:gd name="T12" fmla="*/ 1 w 20"/>
                <a:gd name="T13" fmla="*/ 12 h 71"/>
                <a:gd name="T14" fmla="*/ 4 w 20"/>
                <a:gd name="T15" fmla="*/ 35 h 71"/>
                <a:gd name="T16" fmla="*/ 1 w 20"/>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1">
                  <a:moveTo>
                    <a:pt x="1" y="71"/>
                  </a:moveTo>
                  <a:cubicBezTo>
                    <a:pt x="12" y="71"/>
                    <a:pt x="12" y="71"/>
                    <a:pt x="12" y="71"/>
                  </a:cubicBezTo>
                  <a:cubicBezTo>
                    <a:pt x="14" y="65"/>
                    <a:pt x="19" y="59"/>
                    <a:pt x="19" y="52"/>
                  </a:cubicBezTo>
                  <a:cubicBezTo>
                    <a:pt x="20" y="45"/>
                    <a:pt x="16" y="34"/>
                    <a:pt x="13" y="29"/>
                  </a:cubicBezTo>
                  <a:cubicBezTo>
                    <a:pt x="9" y="18"/>
                    <a:pt x="12" y="9"/>
                    <a:pt x="17" y="0"/>
                  </a:cubicBezTo>
                  <a:cubicBezTo>
                    <a:pt x="6" y="0"/>
                    <a:pt x="6" y="0"/>
                    <a:pt x="6" y="0"/>
                  </a:cubicBezTo>
                  <a:cubicBezTo>
                    <a:pt x="4" y="4"/>
                    <a:pt x="2" y="8"/>
                    <a:pt x="1" y="12"/>
                  </a:cubicBezTo>
                  <a:cubicBezTo>
                    <a:pt x="0" y="22"/>
                    <a:pt x="1" y="29"/>
                    <a:pt x="4" y="35"/>
                  </a:cubicBezTo>
                  <a:cubicBezTo>
                    <a:pt x="13" y="48"/>
                    <a:pt x="8" y="59"/>
                    <a:pt x="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8" name="Freeform 22"/>
            <p:cNvSpPr>
              <a:spLocks noEditPoints="1"/>
            </p:cNvSpPr>
            <p:nvPr/>
          </p:nvSpPr>
          <p:spPr bwMode="auto">
            <a:xfrm>
              <a:off x="9115426" y="2179638"/>
              <a:ext cx="623888" cy="315913"/>
            </a:xfrm>
            <a:custGeom>
              <a:avLst/>
              <a:gdLst>
                <a:gd name="T0" fmla="*/ 205 w 213"/>
                <a:gd name="T1" fmla="*/ 0 h 108"/>
                <a:gd name="T2" fmla="*/ 0 w 213"/>
                <a:gd name="T3" fmla="*/ 0 h 108"/>
                <a:gd name="T4" fmla="*/ 0 w 213"/>
                <a:gd name="T5" fmla="*/ 73 h 108"/>
                <a:gd name="T6" fmla="*/ 34 w 213"/>
                <a:gd name="T7" fmla="*/ 108 h 108"/>
                <a:gd name="T8" fmla="*/ 147 w 213"/>
                <a:gd name="T9" fmla="*/ 108 h 108"/>
                <a:gd name="T10" fmla="*/ 177 w 213"/>
                <a:gd name="T11" fmla="*/ 79 h 108"/>
                <a:gd name="T12" fmla="*/ 178 w 213"/>
                <a:gd name="T13" fmla="*/ 67 h 108"/>
                <a:gd name="T14" fmla="*/ 181 w 213"/>
                <a:gd name="T15" fmla="*/ 65 h 108"/>
                <a:gd name="T16" fmla="*/ 196 w 213"/>
                <a:gd name="T17" fmla="*/ 61 h 108"/>
                <a:gd name="T18" fmla="*/ 213 w 213"/>
                <a:gd name="T19" fmla="*/ 46 h 108"/>
                <a:gd name="T20" fmla="*/ 213 w 213"/>
                <a:gd name="T21" fmla="*/ 9 h 108"/>
                <a:gd name="T22" fmla="*/ 205 w 213"/>
                <a:gd name="T23" fmla="*/ 0 h 108"/>
                <a:gd name="T24" fmla="*/ 193 w 213"/>
                <a:gd name="T25" fmla="*/ 44 h 108"/>
                <a:gd name="T26" fmla="*/ 178 w 213"/>
                <a:gd name="T27" fmla="*/ 44 h 108"/>
                <a:gd name="T28" fmla="*/ 178 w 213"/>
                <a:gd name="T29" fmla="*/ 18 h 108"/>
                <a:gd name="T30" fmla="*/ 182 w 213"/>
                <a:gd name="T31" fmla="*/ 15 h 108"/>
                <a:gd name="T32" fmla="*/ 193 w 213"/>
                <a:gd name="T33" fmla="*/ 15 h 108"/>
                <a:gd name="T34" fmla="*/ 197 w 213"/>
                <a:gd name="T35" fmla="*/ 19 h 108"/>
                <a:gd name="T36" fmla="*/ 197 w 213"/>
                <a:gd name="T37" fmla="*/ 38 h 108"/>
                <a:gd name="T38" fmla="*/ 193 w 213"/>
                <a:gd name="T39"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08">
                  <a:moveTo>
                    <a:pt x="205" y="0"/>
                  </a:moveTo>
                  <a:cubicBezTo>
                    <a:pt x="0" y="0"/>
                    <a:pt x="0" y="0"/>
                    <a:pt x="0" y="0"/>
                  </a:cubicBezTo>
                  <a:cubicBezTo>
                    <a:pt x="0" y="73"/>
                    <a:pt x="0" y="73"/>
                    <a:pt x="0" y="73"/>
                  </a:cubicBezTo>
                  <a:cubicBezTo>
                    <a:pt x="0" y="99"/>
                    <a:pt x="14" y="108"/>
                    <a:pt x="34" y="108"/>
                  </a:cubicBezTo>
                  <a:cubicBezTo>
                    <a:pt x="147" y="108"/>
                    <a:pt x="147" y="108"/>
                    <a:pt x="147" y="108"/>
                  </a:cubicBezTo>
                  <a:cubicBezTo>
                    <a:pt x="166" y="108"/>
                    <a:pt x="177" y="97"/>
                    <a:pt x="177" y="79"/>
                  </a:cubicBezTo>
                  <a:cubicBezTo>
                    <a:pt x="178" y="67"/>
                    <a:pt x="178" y="67"/>
                    <a:pt x="178" y="67"/>
                  </a:cubicBezTo>
                  <a:cubicBezTo>
                    <a:pt x="179" y="66"/>
                    <a:pt x="180" y="65"/>
                    <a:pt x="181" y="65"/>
                  </a:cubicBezTo>
                  <a:cubicBezTo>
                    <a:pt x="181" y="65"/>
                    <a:pt x="190" y="63"/>
                    <a:pt x="196" y="61"/>
                  </a:cubicBezTo>
                  <a:cubicBezTo>
                    <a:pt x="202" y="59"/>
                    <a:pt x="213" y="55"/>
                    <a:pt x="213" y="46"/>
                  </a:cubicBezTo>
                  <a:cubicBezTo>
                    <a:pt x="213" y="9"/>
                    <a:pt x="213" y="9"/>
                    <a:pt x="213" y="9"/>
                  </a:cubicBezTo>
                  <a:cubicBezTo>
                    <a:pt x="213" y="4"/>
                    <a:pt x="209" y="0"/>
                    <a:pt x="205" y="0"/>
                  </a:cubicBezTo>
                  <a:close/>
                  <a:moveTo>
                    <a:pt x="193" y="44"/>
                  </a:moveTo>
                  <a:cubicBezTo>
                    <a:pt x="190" y="46"/>
                    <a:pt x="178" y="51"/>
                    <a:pt x="178" y="44"/>
                  </a:cubicBezTo>
                  <a:cubicBezTo>
                    <a:pt x="178" y="18"/>
                    <a:pt x="178" y="18"/>
                    <a:pt x="178" y="18"/>
                  </a:cubicBezTo>
                  <a:cubicBezTo>
                    <a:pt x="178" y="16"/>
                    <a:pt x="179" y="15"/>
                    <a:pt x="182" y="15"/>
                  </a:cubicBezTo>
                  <a:cubicBezTo>
                    <a:pt x="193" y="15"/>
                    <a:pt x="193" y="15"/>
                    <a:pt x="193" y="15"/>
                  </a:cubicBezTo>
                  <a:cubicBezTo>
                    <a:pt x="195" y="15"/>
                    <a:pt x="197" y="17"/>
                    <a:pt x="197" y="19"/>
                  </a:cubicBezTo>
                  <a:cubicBezTo>
                    <a:pt x="197" y="38"/>
                    <a:pt x="197" y="38"/>
                    <a:pt x="197" y="38"/>
                  </a:cubicBezTo>
                  <a:cubicBezTo>
                    <a:pt x="197" y="41"/>
                    <a:pt x="195" y="42"/>
                    <a:pt x="19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559" name="Freeform 72"/>
          <p:cNvSpPr>
            <a:spLocks noEditPoints="1"/>
          </p:cNvSpPr>
          <p:nvPr/>
        </p:nvSpPr>
        <p:spPr bwMode="auto">
          <a:xfrm>
            <a:off x="2195627" y="2377468"/>
            <a:ext cx="451180" cy="174748"/>
          </a:xfrm>
          <a:custGeom>
            <a:avLst/>
            <a:gdLst>
              <a:gd name="T0" fmla="*/ 317 w 325"/>
              <a:gd name="T1" fmla="*/ 74 h 126"/>
              <a:gd name="T2" fmla="*/ 311 w 325"/>
              <a:gd name="T3" fmla="*/ 56 h 126"/>
              <a:gd name="T4" fmla="*/ 225 w 325"/>
              <a:gd name="T5" fmla="*/ 39 h 126"/>
              <a:gd name="T6" fmla="*/ 192 w 325"/>
              <a:gd name="T7" fmla="*/ 0 h 126"/>
              <a:gd name="T8" fmla="*/ 81 w 325"/>
              <a:gd name="T9" fmla="*/ 0 h 126"/>
              <a:gd name="T10" fmla="*/ 53 w 325"/>
              <a:gd name="T11" fmla="*/ 44 h 126"/>
              <a:gd name="T12" fmla="*/ 11 w 325"/>
              <a:gd name="T13" fmla="*/ 53 h 126"/>
              <a:gd name="T14" fmla="*/ 5 w 325"/>
              <a:gd name="T15" fmla="*/ 83 h 126"/>
              <a:gd name="T16" fmla="*/ 0 w 325"/>
              <a:gd name="T17" fmla="*/ 88 h 126"/>
              <a:gd name="T18" fmla="*/ 3 w 325"/>
              <a:gd name="T19" fmla="*/ 94 h 126"/>
              <a:gd name="T20" fmla="*/ 3 w 325"/>
              <a:gd name="T21" fmla="*/ 99 h 126"/>
              <a:gd name="T22" fmla="*/ 38 w 325"/>
              <a:gd name="T23" fmla="*/ 102 h 126"/>
              <a:gd name="T24" fmla="*/ 63 w 325"/>
              <a:gd name="T25" fmla="*/ 126 h 126"/>
              <a:gd name="T26" fmla="*/ 86 w 325"/>
              <a:gd name="T27" fmla="*/ 102 h 126"/>
              <a:gd name="T28" fmla="*/ 231 w 325"/>
              <a:gd name="T29" fmla="*/ 102 h 126"/>
              <a:gd name="T30" fmla="*/ 256 w 325"/>
              <a:gd name="T31" fmla="*/ 126 h 126"/>
              <a:gd name="T32" fmla="*/ 279 w 325"/>
              <a:gd name="T33" fmla="*/ 102 h 126"/>
              <a:gd name="T34" fmla="*/ 305 w 325"/>
              <a:gd name="T35" fmla="*/ 102 h 126"/>
              <a:gd name="T36" fmla="*/ 317 w 325"/>
              <a:gd name="T37" fmla="*/ 94 h 126"/>
              <a:gd name="T38" fmla="*/ 325 w 325"/>
              <a:gd name="T39" fmla="*/ 85 h 126"/>
              <a:gd name="T40" fmla="*/ 317 w 325"/>
              <a:gd name="T41" fmla="*/ 74 h 126"/>
              <a:gd name="T42" fmla="*/ 63 w 325"/>
              <a:gd name="T43" fmla="*/ 113 h 126"/>
              <a:gd name="T44" fmla="*/ 53 w 325"/>
              <a:gd name="T45" fmla="*/ 103 h 126"/>
              <a:gd name="T46" fmla="*/ 63 w 325"/>
              <a:gd name="T47" fmla="*/ 93 h 126"/>
              <a:gd name="T48" fmla="*/ 73 w 325"/>
              <a:gd name="T49" fmla="*/ 103 h 126"/>
              <a:gd name="T50" fmla="*/ 63 w 325"/>
              <a:gd name="T51" fmla="*/ 113 h 126"/>
              <a:gd name="T52" fmla="*/ 128 w 325"/>
              <a:gd name="T53" fmla="*/ 39 h 126"/>
              <a:gd name="T54" fmla="*/ 84 w 325"/>
              <a:gd name="T55" fmla="*/ 39 h 126"/>
              <a:gd name="T56" fmla="*/ 84 w 325"/>
              <a:gd name="T57" fmla="*/ 10 h 126"/>
              <a:gd name="T58" fmla="*/ 128 w 325"/>
              <a:gd name="T59" fmla="*/ 10 h 126"/>
              <a:gd name="T60" fmla="*/ 128 w 325"/>
              <a:gd name="T61" fmla="*/ 39 h 126"/>
              <a:gd name="T62" fmla="*/ 184 w 325"/>
              <a:gd name="T63" fmla="*/ 39 h 126"/>
              <a:gd name="T64" fmla="*/ 137 w 325"/>
              <a:gd name="T65" fmla="*/ 39 h 126"/>
              <a:gd name="T66" fmla="*/ 137 w 325"/>
              <a:gd name="T67" fmla="*/ 10 h 126"/>
              <a:gd name="T68" fmla="*/ 184 w 325"/>
              <a:gd name="T69" fmla="*/ 10 h 126"/>
              <a:gd name="T70" fmla="*/ 184 w 325"/>
              <a:gd name="T71" fmla="*/ 39 h 126"/>
              <a:gd name="T72" fmla="*/ 192 w 325"/>
              <a:gd name="T73" fmla="*/ 39 h 126"/>
              <a:gd name="T74" fmla="*/ 192 w 325"/>
              <a:gd name="T75" fmla="*/ 10 h 126"/>
              <a:gd name="T76" fmla="*/ 218 w 325"/>
              <a:gd name="T77" fmla="*/ 39 h 126"/>
              <a:gd name="T78" fmla="*/ 192 w 325"/>
              <a:gd name="T79" fmla="*/ 39 h 126"/>
              <a:gd name="T80" fmla="*/ 255 w 325"/>
              <a:gd name="T81" fmla="*/ 111 h 126"/>
              <a:gd name="T82" fmla="*/ 245 w 325"/>
              <a:gd name="T83" fmla="*/ 101 h 126"/>
              <a:gd name="T84" fmla="*/ 255 w 325"/>
              <a:gd name="T85" fmla="*/ 91 h 126"/>
              <a:gd name="T86" fmla="*/ 266 w 325"/>
              <a:gd name="T87" fmla="*/ 101 h 126"/>
              <a:gd name="T88" fmla="*/ 255 w 325"/>
              <a:gd name="T89"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5" h="126">
                <a:moveTo>
                  <a:pt x="317" y="74"/>
                </a:moveTo>
                <a:cubicBezTo>
                  <a:pt x="311" y="56"/>
                  <a:pt x="311" y="56"/>
                  <a:pt x="311" y="56"/>
                </a:cubicBezTo>
                <a:cubicBezTo>
                  <a:pt x="225" y="39"/>
                  <a:pt x="225" y="39"/>
                  <a:pt x="225" y="39"/>
                </a:cubicBezTo>
                <a:cubicBezTo>
                  <a:pt x="192" y="0"/>
                  <a:pt x="192" y="0"/>
                  <a:pt x="192" y="0"/>
                </a:cubicBezTo>
                <a:cubicBezTo>
                  <a:pt x="81" y="0"/>
                  <a:pt x="81" y="0"/>
                  <a:pt x="81" y="0"/>
                </a:cubicBezTo>
                <a:cubicBezTo>
                  <a:pt x="53" y="44"/>
                  <a:pt x="53" y="44"/>
                  <a:pt x="53" y="44"/>
                </a:cubicBezTo>
                <a:cubicBezTo>
                  <a:pt x="11" y="53"/>
                  <a:pt x="11" y="53"/>
                  <a:pt x="11" y="53"/>
                </a:cubicBezTo>
                <a:cubicBezTo>
                  <a:pt x="5" y="83"/>
                  <a:pt x="5" y="83"/>
                  <a:pt x="5" y="83"/>
                </a:cubicBezTo>
                <a:cubicBezTo>
                  <a:pt x="2" y="82"/>
                  <a:pt x="0" y="84"/>
                  <a:pt x="0" y="88"/>
                </a:cubicBezTo>
                <a:cubicBezTo>
                  <a:pt x="0" y="92"/>
                  <a:pt x="1" y="94"/>
                  <a:pt x="3" y="94"/>
                </a:cubicBezTo>
                <a:cubicBezTo>
                  <a:pt x="3" y="99"/>
                  <a:pt x="3" y="99"/>
                  <a:pt x="3" y="99"/>
                </a:cubicBezTo>
                <a:cubicBezTo>
                  <a:pt x="38" y="102"/>
                  <a:pt x="38" y="102"/>
                  <a:pt x="38" y="102"/>
                </a:cubicBezTo>
                <a:cubicBezTo>
                  <a:pt x="38" y="121"/>
                  <a:pt x="53" y="126"/>
                  <a:pt x="63" y="126"/>
                </a:cubicBezTo>
                <a:cubicBezTo>
                  <a:pt x="73" y="126"/>
                  <a:pt x="86" y="120"/>
                  <a:pt x="86" y="102"/>
                </a:cubicBezTo>
                <a:cubicBezTo>
                  <a:pt x="231" y="102"/>
                  <a:pt x="231" y="102"/>
                  <a:pt x="231" y="102"/>
                </a:cubicBezTo>
                <a:cubicBezTo>
                  <a:pt x="231" y="116"/>
                  <a:pt x="243" y="126"/>
                  <a:pt x="256" y="126"/>
                </a:cubicBezTo>
                <a:cubicBezTo>
                  <a:pt x="269" y="126"/>
                  <a:pt x="279" y="117"/>
                  <a:pt x="279" y="102"/>
                </a:cubicBezTo>
                <a:cubicBezTo>
                  <a:pt x="305" y="102"/>
                  <a:pt x="305" y="102"/>
                  <a:pt x="305" y="102"/>
                </a:cubicBezTo>
                <a:cubicBezTo>
                  <a:pt x="306" y="97"/>
                  <a:pt x="310" y="94"/>
                  <a:pt x="317" y="94"/>
                </a:cubicBezTo>
                <a:cubicBezTo>
                  <a:pt x="321" y="94"/>
                  <a:pt x="324" y="91"/>
                  <a:pt x="325" y="85"/>
                </a:cubicBezTo>
                <a:cubicBezTo>
                  <a:pt x="325" y="78"/>
                  <a:pt x="323" y="75"/>
                  <a:pt x="317" y="74"/>
                </a:cubicBezTo>
                <a:close/>
                <a:moveTo>
                  <a:pt x="63" y="113"/>
                </a:moveTo>
                <a:cubicBezTo>
                  <a:pt x="57" y="113"/>
                  <a:pt x="53" y="108"/>
                  <a:pt x="53" y="103"/>
                </a:cubicBezTo>
                <a:cubicBezTo>
                  <a:pt x="53" y="97"/>
                  <a:pt x="57" y="93"/>
                  <a:pt x="63" y="93"/>
                </a:cubicBezTo>
                <a:cubicBezTo>
                  <a:pt x="68" y="93"/>
                  <a:pt x="73" y="97"/>
                  <a:pt x="73" y="103"/>
                </a:cubicBezTo>
                <a:cubicBezTo>
                  <a:pt x="73" y="108"/>
                  <a:pt x="68" y="113"/>
                  <a:pt x="63" y="113"/>
                </a:cubicBezTo>
                <a:close/>
                <a:moveTo>
                  <a:pt x="128" y="39"/>
                </a:moveTo>
                <a:cubicBezTo>
                  <a:pt x="84" y="39"/>
                  <a:pt x="84" y="39"/>
                  <a:pt x="84" y="39"/>
                </a:cubicBezTo>
                <a:cubicBezTo>
                  <a:pt x="84" y="10"/>
                  <a:pt x="84" y="10"/>
                  <a:pt x="84" y="10"/>
                </a:cubicBezTo>
                <a:cubicBezTo>
                  <a:pt x="128" y="10"/>
                  <a:pt x="128" y="10"/>
                  <a:pt x="128" y="10"/>
                </a:cubicBezTo>
                <a:lnTo>
                  <a:pt x="128" y="39"/>
                </a:lnTo>
                <a:close/>
                <a:moveTo>
                  <a:pt x="184" y="39"/>
                </a:moveTo>
                <a:cubicBezTo>
                  <a:pt x="137" y="39"/>
                  <a:pt x="137" y="39"/>
                  <a:pt x="137" y="39"/>
                </a:cubicBezTo>
                <a:cubicBezTo>
                  <a:pt x="137" y="10"/>
                  <a:pt x="137" y="10"/>
                  <a:pt x="137" y="10"/>
                </a:cubicBezTo>
                <a:cubicBezTo>
                  <a:pt x="184" y="10"/>
                  <a:pt x="184" y="10"/>
                  <a:pt x="184" y="10"/>
                </a:cubicBezTo>
                <a:lnTo>
                  <a:pt x="184" y="39"/>
                </a:lnTo>
                <a:close/>
                <a:moveTo>
                  <a:pt x="192" y="39"/>
                </a:moveTo>
                <a:cubicBezTo>
                  <a:pt x="192" y="10"/>
                  <a:pt x="192" y="10"/>
                  <a:pt x="192" y="10"/>
                </a:cubicBezTo>
                <a:cubicBezTo>
                  <a:pt x="218" y="39"/>
                  <a:pt x="218" y="39"/>
                  <a:pt x="218" y="39"/>
                </a:cubicBezTo>
                <a:lnTo>
                  <a:pt x="192" y="39"/>
                </a:lnTo>
                <a:close/>
                <a:moveTo>
                  <a:pt x="255" y="111"/>
                </a:moveTo>
                <a:cubicBezTo>
                  <a:pt x="250" y="111"/>
                  <a:pt x="245" y="107"/>
                  <a:pt x="245" y="101"/>
                </a:cubicBezTo>
                <a:cubicBezTo>
                  <a:pt x="245" y="96"/>
                  <a:pt x="250" y="91"/>
                  <a:pt x="255" y="91"/>
                </a:cubicBezTo>
                <a:cubicBezTo>
                  <a:pt x="261" y="91"/>
                  <a:pt x="266" y="96"/>
                  <a:pt x="266" y="101"/>
                </a:cubicBezTo>
                <a:cubicBezTo>
                  <a:pt x="266" y="107"/>
                  <a:pt x="261" y="111"/>
                  <a:pt x="255" y="11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560" name="组合 1559"/>
          <p:cNvGrpSpPr/>
          <p:nvPr/>
        </p:nvGrpSpPr>
        <p:grpSpPr>
          <a:xfrm>
            <a:off x="2961920" y="2311938"/>
            <a:ext cx="377364" cy="305808"/>
            <a:chOff x="7691438" y="2030413"/>
            <a:chExt cx="795338" cy="644525"/>
          </a:xfrm>
          <a:solidFill>
            <a:srgbClr val="E7E6E6">
              <a:lumMod val="50000"/>
            </a:srgbClr>
          </a:solidFill>
        </p:grpSpPr>
        <p:sp>
          <p:nvSpPr>
            <p:cNvPr id="1561" name="Freeform 74"/>
            <p:cNvSpPr>
              <a:spLocks noEditPoints="1"/>
            </p:cNvSpPr>
            <p:nvPr/>
          </p:nvSpPr>
          <p:spPr bwMode="auto">
            <a:xfrm>
              <a:off x="7691438" y="2030413"/>
              <a:ext cx="795338" cy="644525"/>
            </a:xfrm>
            <a:custGeom>
              <a:avLst/>
              <a:gdLst>
                <a:gd name="T0" fmla="*/ 254 w 272"/>
                <a:gd name="T1" fmla="*/ 53 h 220"/>
                <a:gd name="T2" fmla="*/ 196 w 272"/>
                <a:gd name="T3" fmla="*/ 53 h 220"/>
                <a:gd name="T4" fmla="*/ 196 w 272"/>
                <a:gd name="T5" fmla="*/ 23 h 220"/>
                <a:gd name="T6" fmla="*/ 173 w 272"/>
                <a:gd name="T7" fmla="*/ 0 h 220"/>
                <a:gd name="T8" fmla="*/ 23 w 272"/>
                <a:gd name="T9" fmla="*/ 0 h 220"/>
                <a:gd name="T10" fmla="*/ 0 w 272"/>
                <a:gd name="T11" fmla="*/ 23 h 220"/>
                <a:gd name="T12" fmla="*/ 0 w 272"/>
                <a:gd name="T13" fmla="*/ 141 h 220"/>
                <a:gd name="T14" fmla="*/ 23 w 272"/>
                <a:gd name="T15" fmla="*/ 164 h 220"/>
                <a:gd name="T16" fmla="*/ 42 w 272"/>
                <a:gd name="T17" fmla="*/ 164 h 220"/>
                <a:gd name="T18" fmla="*/ 42 w 272"/>
                <a:gd name="T19" fmla="*/ 202 h 220"/>
                <a:gd name="T20" fmla="*/ 51 w 272"/>
                <a:gd name="T21" fmla="*/ 211 h 220"/>
                <a:gd name="T22" fmla="*/ 57 w 272"/>
                <a:gd name="T23" fmla="*/ 208 h 220"/>
                <a:gd name="T24" fmla="*/ 57 w 272"/>
                <a:gd name="T25" fmla="*/ 208 h 220"/>
                <a:gd name="T26" fmla="*/ 101 w 272"/>
                <a:gd name="T27" fmla="*/ 164 h 220"/>
                <a:gd name="T28" fmla="*/ 117 w 272"/>
                <a:gd name="T29" fmla="*/ 164 h 220"/>
                <a:gd name="T30" fmla="*/ 117 w 272"/>
                <a:gd name="T31" fmla="*/ 165 h 220"/>
                <a:gd name="T32" fmla="*/ 135 w 272"/>
                <a:gd name="T33" fmla="*/ 183 h 220"/>
                <a:gd name="T34" fmla="*/ 192 w 272"/>
                <a:gd name="T35" fmla="*/ 183 h 220"/>
                <a:gd name="T36" fmla="*/ 227 w 272"/>
                <a:gd name="T37" fmla="*/ 218 h 220"/>
                <a:gd name="T38" fmla="*/ 227 w 272"/>
                <a:gd name="T39" fmla="*/ 218 h 220"/>
                <a:gd name="T40" fmla="*/ 231 w 272"/>
                <a:gd name="T41" fmla="*/ 220 h 220"/>
                <a:gd name="T42" fmla="*/ 238 w 272"/>
                <a:gd name="T43" fmla="*/ 213 h 220"/>
                <a:gd name="T44" fmla="*/ 238 w 272"/>
                <a:gd name="T45" fmla="*/ 183 h 220"/>
                <a:gd name="T46" fmla="*/ 254 w 272"/>
                <a:gd name="T47" fmla="*/ 183 h 220"/>
                <a:gd name="T48" fmla="*/ 272 w 272"/>
                <a:gd name="T49" fmla="*/ 165 h 220"/>
                <a:gd name="T50" fmla="*/ 272 w 272"/>
                <a:gd name="T51" fmla="*/ 71 h 220"/>
                <a:gd name="T52" fmla="*/ 254 w 272"/>
                <a:gd name="T53" fmla="*/ 53 h 220"/>
                <a:gd name="T54" fmla="*/ 172 w 272"/>
                <a:gd name="T55" fmla="*/ 148 h 220"/>
                <a:gd name="T56" fmla="*/ 98 w 272"/>
                <a:gd name="T57" fmla="*/ 148 h 220"/>
                <a:gd name="T58" fmla="*/ 92 w 272"/>
                <a:gd name="T59" fmla="*/ 150 h 220"/>
                <a:gd name="T60" fmla="*/ 92 w 272"/>
                <a:gd name="T61" fmla="*/ 150 h 220"/>
                <a:gd name="T62" fmla="*/ 58 w 272"/>
                <a:gd name="T63" fmla="*/ 184 h 220"/>
                <a:gd name="T64" fmla="*/ 58 w 272"/>
                <a:gd name="T65" fmla="*/ 156 h 220"/>
                <a:gd name="T66" fmla="*/ 50 w 272"/>
                <a:gd name="T67" fmla="*/ 148 h 220"/>
                <a:gd name="T68" fmla="*/ 24 w 272"/>
                <a:gd name="T69" fmla="*/ 148 h 220"/>
                <a:gd name="T70" fmla="*/ 16 w 272"/>
                <a:gd name="T71" fmla="*/ 140 h 220"/>
                <a:gd name="T72" fmla="*/ 16 w 272"/>
                <a:gd name="T73" fmla="*/ 24 h 220"/>
                <a:gd name="T74" fmla="*/ 24 w 272"/>
                <a:gd name="T75" fmla="*/ 17 h 220"/>
                <a:gd name="T76" fmla="*/ 172 w 272"/>
                <a:gd name="T77" fmla="*/ 17 h 220"/>
                <a:gd name="T78" fmla="*/ 180 w 272"/>
                <a:gd name="T79" fmla="*/ 24 h 220"/>
                <a:gd name="T80" fmla="*/ 180 w 272"/>
                <a:gd name="T81" fmla="*/ 140 h 220"/>
                <a:gd name="T82" fmla="*/ 180 w 272"/>
                <a:gd name="T83" fmla="*/ 140 h 220"/>
                <a:gd name="T84" fmla="*/ 172 w 272"/>
                <a:gd name="T85" fmla="*/ 14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2" h="220">
                  <a:moveTo>
                    <a:pt x="254" y="53"/>
                  </a:moveTo>
                  <a:cubicBezTo>
                    <a:pt x="196" y="53"/>
                    <a:pt x="196" y="53"/>
                    <a:pt x="196" y="53"/>
                  </a:cubicBezTo>
                  <a:cubicBezTo>
                    <a:pt x="196" y="23"/>
                    <a:pt x="196" y="23"/>
                    <a:pt x="196" y="23"/>
                  </a:cubicBezTo>
                  <a:cubicBezTo>
                    <a:pt x="196" y="11"/>
                    <a:pt x="186" y="0"/>
                    <a:pt x="173" y="0"/>
                  </a:cubicBezTo>
                  <a:cubicBezTo>
                    <a:pt x="23" y="0"/>
                    <a:pt x="23" y="0"/>
                    <a:pt x="23" y="0"/>
                  </a:cubicBezTo>
                  <a:cubicBezTo>
                    <a:pt x="10" y="0"/>
                    <a:pt x="0" y="11"/>
                    <a:pt x="0" y="23"/>
                  </a:cubicBezTo>
                  <a:cubicBezTo>
                    <a:pt x="0" y="141"/>
                    <a:pt x="0" y="141"/>
                    <a:pt x="0" y="141"/>
                  </a:cubicBezTo>
                  <a:cubicBezTo>
                    <a:pt x="0" y="154"/>
                    <a:pt x="10" y="164"/>
                    <a:pt x="23" y="164"/>
                  </a:cubicBezTo>
                  <a:cubicBezTo>
                    <a:pt x="42" y="164"/>
                    <a:pt x="42" y="164"/>
                    <a:pt x="42" y="164"/>
                  </a:cubicBezTo>
                  <a:cubicBezTo>
                    <a:pt x="42" y="202"/>
                    <a:pt x="42" y="202"/>
                    <a:pt x="42" y="202"/>
                  </a:cubicBezTo>
                  <a:cubicBezTo>
                    <a:pt x="42" y="207"/>
                    <a:pt x="46" y="211"/>
                    <a:pt x="51" y="211"/>
                  </a:cubicBezTo>
                  <a:cubicBezTo>
                    <a:pt x="53" y="211"/>
                    <a:pt x="55" y="210"/>
                    <a:pt x="57" y="208"/>
                  </a:cubicBezTo>
                  <a:cubicBezTo>
                    <a:pt x="57" y="208"/>
                    <a:pt x="57" y="208"/>
                    <a:pt x="57" y="208"/>
                  </a:cubicBezTo>
                  <a:cubicBezTo>
                    <a:pt x="101" y="164"/>
                    <a:pt x="101" y="164"/>
                    <a:pt x="101" y="164"/>
                  </a:cubicBezTo>
                  <a:cubicBezTo>
                    <a:pt x="117" y="164"/>
                    <a:pt x="117" y="164"/>
                    <a:pt x="117" y="164"/>
                  </a:cubicBezTo>
                  <a:cubicBezTo>
                    <a:pt x="117" y="165"/>
                    <a:pt x="117" y="165"/>
                    <a:pt x="117" y="165"/>
                  </a:cubicBezTo>
                  <a:cubicBezTo>
                    <a:pt x="117" y="175"/>
                    <a:pt x="125" y="183"/>
                    <a:pt x="135" y="183"/>
                  </a:cubicBezTo>
                  <a:cubicBezTo>
                    <a:pt x="192" y="183"/>
                    <a:pt x="192" y="183"/>
                    <a:pt x="192" y="183"/>
                  </a:cubicBezTo>
                  <a:cubicBezTo>
                    <a:pt x="227" y="218"/>
                    <a:pt x="227" y="218"/>
                    <a:pt x="227" y="218"/>
                  </a:cubicBezTo>
                  <a:cubicBezTo>
                    <a:pt x="227" y="218"/>
                    <a:pt x="227" y="218"/>
                    <a:pt x="227" y="218"/>
                  </a:cubicBezTo>
                  <a:cubicBezTo>
                    <a:pt x="228" y="219"/>
                    <a:pt x="230" y="220"/>
                    <a:pt x="231" y="220"/>
                  </a:cubicBezTo>
                  <a:cubicBezTo>
                    <a:pt x="235" y="220"/>
                    <a:pt x="238" y="217"/>
                    <a:pt x="238" y="213"/>
                  </a:cubicBezTo>
                  <a:cubicBezTo>
                    <a:pt x="238" y="183"/>
                    <a:pt x="238" y="183"/>
                    <a:pt x="238" y="183"/>
                  </a:cubicBezTo>
                  <a:cubicBezTo>
                    <a:pt x="254" y="183"/>
                    <a:pt x="254" y="183"/>
                    <a:pt x="254" y="183"/>
                  </a:cubicBezTo>
                  <a:cubicBezTo>
                    <a:pt x="264" y="183"/>
                    <a:pt x="272" y="175"/>
                    <a:pt x="272" y="165"/>
                  </a:cubicBezTo>
                  <a:cubicBezTo>
                    <a:pt x="272" y="71"/>
                    <a:pt x="272" y="71"/>
                    <a:pt x="272" y="71"/>
                  </a:cubicBezTo>
                  <a:cubicBezTo>
                    <a:pt x="272" y="61"/>
                    <a:pt x="264" y="53"/>
                    <a:pt x="254" y="53"/>
                  </a:cubicBezTo>
                  <a:close/>
                  <a:moveTo>
                    <a:pt x="172" y="148"/>
                  </a:moveTo>
                  <a:cubicBezTo>
                    <a:pt x="98" y="148"/>
                    <a:pt x="98" y="148"/>
                    <a:pt x="98" y="148"/>
                  </a:cubicBezTo>
                  <a:cubicBezTo>
                    <a:pt x="96" y="148"/>
                    <a:pt x="94" y="149"/>
                    <a:pt x="92" y="150"/>
                  </a:cubicBezTo>
                  <a:cubicBezTo>
                    <a:pt x="92" y="150"/>
                    <a:pt x="92" y="150"/>
                    <a:pt x="92" y="150"/>
                  </a:cubicBezTo>
                  <a:cubicBezTo>
                    <a:pt x="58" y="184"/>
                    <a:pt x="58" y="184"/>
                    <a:pt x="58" y="184"/>
                  </a:cubicBezTo>
                  <a:cubicBezTo>
                    <a:pt x="58" y="156"/>
                    <a:pt x="58" y="156"/>
                    <a:pt x="58" y="156"/>
                  </a:cubicBezTo>
                  <a:cubicBezTo>
                    <a:pt x="58" y="151"/>
                    <a:pt x="55" y="148"/>
                    <a:pt x="50" y="148"/>
                  </a:cubicBezTo>
                  <a:cubicBezTo>
                    <a:pt x="24" y="148"/>
                    <a:pt x="24" y="148"/>
                    <a:pt x="24" y="148"/>
                  </a:cubicBezTo>
                  <a:cubicBezTo>
                    <a:pt x="19" y="148"/>
                    <a:pt x="16" y="144"/>
                    <a:pt x="16" y="140"/>
                  </a:cubicBezTo>
                  <a:cubicBezTo>
                    <a:pt x="16" y="24"/>
                    <a:pt x="16" y="24"/>
                    <a:pt x="16" y="24"/>
                  </a:cubicBezTo>
                  <a:cubicBezTo>
                    <a:pt x="16" y="20"/>
                    <a:pt x="19" y="17"/>
                    <a:pt x="24" y="17"/>
                  </a:cubicBezTo>
                  <a:cubicBezTo>
                    <a:pt x="172" y="17"/>
                    <a:pt x="172" y="17"/>
                    <a:pt x="172" y="17"/>
                  </a:cubicBezTo>
                  <a:cubicBezTo>
                    <a:pt x="176" y="17"/>
                    <a:pt x="180" y="20"/>
                    <a:pt x="180" y="24"/>
                  </a:cubicBezTo>
                  <a:cubicBezTo>
                    <a:pt x="180" y="140"/>
                    <a:pt x="180" y="140"/>
                    <a:pt x="180" y="140"/>
                  </a:cubicBezTo>
                  <a:cubicBezTo>
                    <a:pt x="180" y="140"/>
                    <a:pt x="180" y="140"/>
                    <a:pt x="180" y="140"/>
                  </a:cubicBezTo>
                  <a:cubicBezTo>
                    <a:pt x="180" y="144"/>
                    <a:pt x="176" y="148"/>
                    <a:pt x="172"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2" name="Rectangle 75"/>
            <p:cNvSpPr>
              <a:spLocks noChangeArrowheads="1"/>
            </p:cNvSpPr>
            <p:nvPr/>
          </p:nvSpPr>
          <p:spPr bwMode="auto">
            <a:xfrm>
              <a:off x="7799388" y="2138363"/>
              <a:ext cx="357188"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3" name="Rectangle 76"/>
            <p:cNvSpPr>
              <a:spLocks noChangeArrowheads="1"/>
            </p:cNvSpPr>
            <p:nvPr/>
          </p:nvSpPr>
          <p:spPr bwMode="auto">
            <a:xfrm>
              <a:off x="7799388" y="2247901"/>
              <a:ext cx="3571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4" name="Rectangle 77"/>
            <p:cNvSpPr>
              <a:spLocks noChangeArrowheads="1"/>
            </p:cNvSpPr>
            <p:nvPr/>
          </p:nvSpPr>
          <p:spPr bwMode="auto">
            <a:xfrm>
              <a:off x="7799388" y="2355851"/>
              <a:ext cx="3571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65" name="组合 1564"/>
          <p:cNvGrpSpPr/>
          <p:nvPr/>
        </p:nvGrpSpPr>
        <p:grpSpPr>
          <a:xfrm>
            <a:off x="834694" y="2328886"/>
            <a:ext cx="270407" cy="271913"/>
            <a:chOff x="3814763" y="2092326"/>
            <a:chExt cx="569913" cy="573088"/>
          </a:xfrm>
          <a:solidFill>
            <a:srgbClr val="E7E6E6">
              <a:lumMod val="50000"/>
            </a:srgbClr>
          </a:solidFill>
        </p:grpSpPr>
        <p:sp>
          <p:nvSpPr>
            <p:cNvPr id="1566" name="Freeform 78"/>
            <p:cNvSpPr/>
            <p:nvPr/>
          </p:nvSpPr>
          <p:spPr bwMode="auto">
            <a:xfrm>
              <a:off x="3814763" y="2092326"/>
              <a:ext cx="569913" cy="573088"/>
            </a:xfrm>
            <a:custGeom>
              <a:avLst/>
              <a:gdLst>
                <a:gd name="T0" fmla="*/ 246 w 359"/>
                <a:gd name="T1" fmla="*/ 324 h 361"/>
                <a:gd name="T2" fmla="*/ 105 w 359"/>
                <a:gd name="T3" fmla="*/ 324 h 361"/>
                <a:gd name="T4" fmla="*/ 71 w 359"/>
                <a:gd name="T5" fmla="*/ 0 h 361"/>
                <a:gd name="T6" fmla="*/ 0 w 359"/>
                <a:gd name="T7" fmla="*/ 0 h 361"/>
                <a:gd name="T8" fmla="*/ 0 w 359"/>
                <a:gd name="T9" fmla="*/ 29 h 361"/>
                <a:gd name="T10" fmla="*/ 38 w 359"/>
                <a:gd name="T11" fmla="*/ 29 h 361"/>
                <a:gd name="T12" fmla="*/ 73 w 359"/>
                <a:gd name="T13" fmla="*/ 361 h 361"/>
                <a:gd name="T14" fmla="*/ 274 w 359"/>
                <a:gd name="T15" fmla="*/ 361 h 361"/>
                <a:gd name="T16" fmla="*/ 320 w 359"/>
                <a:gd name="T17" fmla="*/ 29 h 361"/>
                <a:gd name="T18" fmla="*/ 359 w 359"/>
                <a:gd name="T19" fmla="*/ 29 h 361"/>
                <a:gd name="T20" fmla="*/ 359 w 359"/>
                <a:gd name="T21" fmla="*/ 0 h 361"/>
                <a:gd name="T22" fmla="*/ 289 w 359"/>
                <a:gd name="T23" fmla="*/ 0 h 361"/>
                <a:gd name="T24" fmla="*/ 246 w 359"/>
                <a:gd name="T25" fmla="*/ 324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 h="361">
                  <a:moveTo>
                    <a:pt x="246" y="324"/>
                  </a:moveTo>
                  <a:lnTo>
                    <a:pt x="105" y="324"/>
                  </a:lnTo>
                  <a:lnTo>
                    <a:pt x="71" y="0"/>
                  </a:lnTo>
                  <a:lnTo>
                    <a:pt x="0" y="0"/>
                  </a:lnTo>
                  <a:lnTo>
                    <a:pt x="0" y="29"/>
                  </a:lnTo>
                  <a:lnTo>
                    <a:pt x="38" y="29"/>
                  </a:lnTo>
                  <a:lnTo>
                    <a:pt x="73" y="361"/>
                  </a:lnTo>
                  <a:lnTo>
                    <a:pt x="274" y="361"/>
                  </a:lnTo>
                  <a:lnTo>
                    <a:pt x="320" y="29"/>
                  </a:lnTo>
                  <a:lnTo>
                    <a:pt x="359" y="29"/>
                  </a:lnTo>
                  <a:lnTo>
                    <a:pt x="359" y="0"/>
                  </a:lnTo>
                  <a:lnTo>
                    <a:pt x="289" y="0"/>
                  </a:lnTo>
                  <a:lnTo>
                    <a:pt x="246" y="3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7" name="Freeform 79"/>
            <p:cNvSpPr/>
            <p:nvPr/>
          </p:nvSpPr>
          <p:spPr bwMode="auto">
            <a:xfrm>
              <a:off x="3971926" y="2116138"/>
              <a:ext cx="58738" cy="55563"/>
            </a:xfrm>
            <a:custGeom>
              <a:avLst/>
              <a:gdLst>
                <a:gd name="T0" fmla="*/ 37 w 37"/>
                <a:gd name="T1" fmla="*/ 0 h 35"/>
                <a:gd name="T2" fmla="*/ 0 w 37"/>
                <a:gd name="T3" fmla="*/ 0 h 35"/>
                <a:gd name="T4" fmla="*/ 4 w 37"/>
                <a:gd name="T5" fmla="*/ 35 h 35"/>
                <a:gd name="T6" fmla="*/ 37 w 37"/>
                <a:gd name="T7" fmla="*/ 35 h 35"/>
                <a:gd name="T8" fmla="*/ 37 w 37"/>
                <a:gd name="T9" fmla="*/ 0 h 35"/>
              </a:gdLst>
              <a:ahLst/>
              <a:cxnLst>
                <a:cxn ang="0">
                  <a:pos x="T0" y="T1"/>
                </a:cxn>
                <a:cxn ang="0">
                  <a:pos x="T2" y="T3"/>
                </a:cxn>
                <a:cxn ang="0">
                  <a:pos x="T4" y="T5"/>
                </a:cxn>
                <a:cxn ang="0">
                  <a:pos x="T6" y="T7"/>
                </a:cxn>
                <a:cxn ang="0">
                  <a:pos x="T8" y="T9"/>
                </a:cxn>
              </a:cxnLst>
              <a:rect l="0" t="0" r="r" b="b"/>
              <a:pathLst>
                <a:path w="37" h="35">
                  <a:moveTo>
                    <a:pt x="37" y="0"/>
                  </a:moveTo>
                  <a:lnTo>
                    <a:pt x="0" y="0"/>
                  </a:lnTo>
                  <a:lnTo>
                    <a:pt x="4" y="35"/>
                  </a:lnTo>
                  <a:lnTo>
                    <a:pt x="37" y="35"/>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8" name="Rectangle 80"/>
            <p:cNvSpPr>
              <a:spLocks noChangeArrowheads="1"/>
            </p:cNvSpPr>
            <p:nvPr/>
          </p:nvSpPr>
          <p:spPr bwMode="auto">
            <a:xfrm>
              <a:off x="4073526" y="211613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9" name="Freeform 81"/>
            <p:cNvSpPr/>
            <p:nvPr/>
          </p:nvSpPr>
          <p:spPr bwMode="auto">
            <a:xfrm>
              <a:off x="4167188" y="2119313"/>
              <a:ext cx="58738" cy="55563"/>
            </a:xfrm>
            <a:custGeom>
              <a:avLst/>
              <a:gdLst>
                <a:gd name="T0" fmla="*/ 37 w 37"/>
                <a:gd name="T1" fmla="*/ 0 h 35"/>
                <a:gd name="T2" fmla="*/ 0 w 37"/>
                <a:gd name="T3" fmla="*/ 0 h 35"/>
                <a:gd name="T4" fmla="*/ 0 w 37"/>
                <a:gd name="T5" fmla="*/ 35 h 35"/>
                <a:gd name="T6" fmla="*/ 37 w 37"/>
                <a:gd name="T7" fmla="*/ 35 h 35"/>
                <a:gd name="T8" fmla="*/ 37 w 37"/>
                <a:gd name="T9" fmla="*/ 29 h 35"/>
                <a:gd name="T10" fmla="*/ 37 w 37"/>
                <a:gd name="T11" fmla="*/ 0 h 35"/>
              </a:gdLst>
              <a:ahLst/>
              <a:cxnLst>
                <a:cxn ang="0">
                  <a:pos x="T0" y="T1"/>
                </a:cxn>
                <a:cxn ang="0">
                  <a:pos x="T2" y="T3"/>
                </a:cxn>
                <a:cxn ang="0">
                  <a:pos x="T4" y="T5"/>
                </a:cxn>
                <a:cxn ang="0">
                  <a:pos x="T6" y="T7"/>
                </a:cxn>
                <a:cxn ang="0">
                  <a:pos x="T8" y="T9"/>
                </a:cxn>
                <a:cxn ang="0">
                  <a:pos x="T10" y="T11"/>
                </a:cxn>
              </a:cxnLst>
              <a:rect l="0" t="0" r="r" b="b"/>
              <a:pathLst>
                <a:path w="37" h="35">
                  <a:moveTo>
                    <a:pt x="37" y="0"/>
                  </a:moveTo>
                  <a:lnTo>
                    <a:pt x="0" y="0"/>
                  </a:lnTo>
                  <a:lnTo>
                    <a:pt x="0" y="35"/>
                  </a:lnTo>
                  <a:lnTo>
                    <a:pt x="37" y="35"/>
                  </a:lnTo>
                  <a:lnTo>
                    <a:pt x="37" y="29"/>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0" name="Rectangle 82"/>
            <p:cNvSpPr>
              <a:spLocks noChangeArrowheads="1"/>
            </p:cNvSpPr>
            <p:nvPr/>
          </p:nvSpPr>
          <p:spPr bwMode="auto">
            <a:xfrm>
              <a:off x="4225926" y="2165351"/>
              <a:ext cx="1588"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1" name="Freeform 83"/>
            <p:cNvSpPr/>
            <p:nvPr/>
          </p:nvSpPr>
          <p:spPr bwMode="auto">
            <a:xfrm>
              <a:off x="3981451" y="2206626"/>
              <a:ext cx="49213" cy="55563"/>
            </a:xfrm>
            <a:custGeom>
              <a:avLst/>
              <a:gdLst>
                <a:gd name="T0" fmla="*/ 31 w 31"/>
                <a:gd name="T1" fmla="*/ 0 h 35"/>
                <a:gd name="T2" fmla="*/ 0 w 31"/>
                <a:gd name="T3" fmla="*/ 0 h 35"/>
                <a:gd name="T4" fmla="*/ 3 w 31"/>
                <a:gd name="T5" fmla="*/ 35 h 35"/>
                <a:gd name="T6" fmla="*/ 31 w 31"/>
                <a:gd name="T7" fmla="*/ 35 h 35"/>
                <a:gd name="T8" fmla="*/ 31 w 31"/>
                <a:gd name="T9" fmla="*/ 0 h 35"/>
              </a:gdLst>
              <a:ahLst/>
              <a:cxnLst>
                <a:cxn ang="0">
                  <a:pos x="T0" y="T1"/>
                </a:cxn>
                <a:cxn ang="0">
                  <a:pos x="T2" y="T3"/>
                </a:cxn>
                <a:cxn ang="0">
                  <a:pos x="T4" y="T5"/>
                </a:cxn>
                <a:cxn ang="0">
                  <a:pos x="T6" y="T7"/>
                </a:cxn>
                <a:cxn ang="0">
                  <a:pos x="T8" y="T9"/>
                </a:cxn>
              </a:cxnLst>
              <a:rect l="0" t="0" r="r" b="b"/>
              <a:pathLst>
                <a:path w="31" h="35">
                  <a:moveTo>
                    <a:pt x="31" y="0"/>
                  </a:moveTo>
                  <a:lnTo>
                    <a:pt x="0" y="0"/>
                  </a:lnTo>
                  <a:lnTo>
                    <a:pt x="3" y="35"/>
                  </a:lnTo>
                  <a:lnTo>
                    <a:pt x="31" y="35"/>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2" name="Rectangle 84"/>
            <p:cNvSpPr>
              <a:spLocks noChangeArrowheads="1"/>
            </p:cNvSpPr>
            <p:nvPr/>
          </p:nvSpPr>
          <p:spPr bwMode="auto">
            <a:xfrm>
              <a:off x="4073526" y="2206626"/>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3" name="Freeform 85"/>
            <p:cNvSpPr/>
            <p:nvPr/>
          </p:nvSpPr>
          <p:spPr bwMode="auto">
            <a:xfrm>
              <a:off x="4167188" y="2209801"/>
              <a:ext cx="53975" cy="55563"/>
            </a:xfrm>
            <a:custGeom>
              <a:avLst/>
              <a:gdLst>
                <a:gd name="T0" fmla="*/ 0 w 34"/>
                <a:gd name="T1" fmla="*/ 0 h 35"/>
                <a:gd name="T2" fmla="*/ 0 w 34"/>
                <a:gd name="T3" fmla="*/ 35 h 35"/>
                <a:gd name="T4" fmla="*/ 30 w 34"/>
                <a:gd name="T5" fmla="*/ 35 h 35"/>
                <a:gd name="T6" fmla="*/ 34 w 34"/>
                <a:gd name="T7" fmla="*/ 0 h 35"/>
                <a:gd name="T8" fmla="*/ 0 w 34"/>
                <a:gd name="T9" fmla="*/ 0 h 35"/>
              </a:gdLst>
              <a:ahLst/>
              <a:cxnLst>
                <a:cxn ang="0">
                  <a:pos x="T0" y="T1"/>
                </a:cxn>
                <a:cxn ang="0">
                  <a:pos x="T2" y="T3"/>
                </a:cxn>
                <a:cxn ang="0">
                  <a:pos x="T4" y="T5"/>
                </a:cxn>
                <a:cxn ang="0">
                  <a:pos x="T6" y="T7"/>
                </a:cxn>
                <a:cxn ang="0">
                  <a:pos x="T8" y="T9"/>
                </a:cxn>
              </a:cxnLst>
              <a:rect l="0" t="0" r="r" b="b"/>
              <a:pathLst>
                <a:path w="34" h="35">
                  <a:moveTo>
                    <a:pt x="0" y="0"/>
                  </a:moveTo>
                  <a:lnTo>
                    <a:pt x="0" y="35"/>
                  </a:lnTo>
                  <a:lnTo>
                    <a:pt x="30" y="35"/>
                  </a:lnTo>
                  <a:lnTo>
                    <a:pt x="3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4" name="Freeform 86"/>
            <p:cNvSpPr/>
            <p:nvPr/>
          </p:nvSpPr>
          <p:spPr bwMode="auto">
            <a:xfrm>
              <a:off x="3989388" y="2306638"/>
              <a:ext cx="41275" cy="55563"/>
            </a:xfrm>
            <a:custGeom>
              <a:avLst/>
              <a:gdLst>
                <a:gd name="T0" fmla="*/ 26 w 26"/>
                <a:gd name="T1" fmla="*/ 0 h 35"/>
                <a:gd name="T2" fmla="*/ 0 w 26"/>
                <a:gd name="T3" fmla="*/ 0 h 35"/>
                <a:gd name="T4" fmla="*/ 4 w 26"/>
                <a:gd name="T5" fmla="*/ 35 h 35"/>
                <a:gd name="T6" fmla="*/ 26 w 26"/>
                <a:gd name="T7" fmla="*/ 35 h 35"/>
                <a:gd name="T8" fmla="*/ 26 w 26"/>
                <a:gd name="T9" fmla="*/ 0 h 35"/>
              </a:gdLst>
              <a:ahLst/>
              <a:cxnLst>
                <a:cxn ang="0">
                  <a:pos x="T0" y="T1"/>
                </a:cxn>
                <a:cxn ang="0">
                  <a:pos x="T2" y="T3"/>
                </a:cxn>
                <a:cxn ang="0">
                  <a:pos x="T4" y="T5"/>
                </a:cxn>
                <a:cxn ang="0">
                  <a:pos x="T6" y="T7"/>
                </a:cxn>
                <a:cxn ang="0">
                  <a:pos x="T8" y="T9"/>
                </a:cxn>
              </a:cxnLst>
              <a:rect l="0" t="0" r="r" b="b"/>
              <a:pathLst>
                <a:path w="26" h="35">
                  <a:moveTo>
                    <a:pt x="26" y="0"/>
                  </a:moveTo>
                  <a:lnTo>
                    <a:pt x="0" y="0"/>
                  </a:lnTo>
                  <a:lnTo>
                    <a:pt x="4" y="35"/>
                  </a:lnTo>
                  <a:lnTo>
                    <a:pt x="26" y="35"/>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5" name="Rectangle 87"/>
            <p:cNvSpPr>
              <a:spLocks noChangeArrowheads="1"/>
            </p:cNvSpPr>
            <p:nvPr/>
          </p:nvSpPr>
          <p:spPr bwMode="auto">
            <a:xfrm>
              <a:off x="4073526" y="230663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6" name="Freeform 88"/>
            <p:cNvSpPr/>
            <p:nvPr/>
          </p:nvSpPr>
          <p:spPr bwMode="auto">
            <a:xfrm>
              <a:off x="4167188" y="2306638"/>
              <a:ext cx="41275" cy="55563"/>
            </a:xfrm>
            <a:custGeom>
              <a:avLst/>
              <a:gdLst>
                <a:gd name="T0" fmla="*/ 0 w 26"/>
                <a:gd name="T1" fmla="*/ 0 h 35"/>
                <a:gd name="T2" fmla="*/ 0 w 26"/>
                <a:gd name="T3" fmla="*/ 35 h 35"/>
                <a:gd name="T4" fmla="*/ 23 w 26"/>
                <a:gd name="T5" fmla="*/ 35 h 35"/>
                <a:gd name="T6" fmla="*/ 26 w 26"/>
                <a:gd name="T7" fmla="*/ 0 h 35"/>
                <a:gd name="T8" fmla="*/ 0 w 26"/>
                <a:gd name="T9" fmla="*/ 0 h 35"/>
              </a:gdLst>
              <a:ahLst/>
              <a:cxnLst>
                <a:cxn ang="0">
                  <a:pos x="T0" y="T1"/>
                </a:cxn>
                <a:cxn ang="0">
                  <a:pos x="T2" y="T3"/>
                </a:cxn>
                <a:cxn ang="0">
                  <a:pos x="T4" y="T5"/>
                </a:cxn>
                <a:cxn ang="0">
                  <a:pos x="T6" y="T7"/>
                </a:cxn>
                <a:cxn ang="0">
                  <a:pos x="T8" y="T9"/>
                </a:cxn>
              </a:cxnLst>
              <a:rect l="0" t="0" r="r" b="b"/>
              <a:pathLst>
                <a:path w="26" h="35">
                  <a:moveTo>
                    <a:pt x="0" y="0"/>
                  </a:moveTo>
                  <a:lnTo>
                    <a:pt x="0" y="35"/>
                  </a:lnTo>
                  <a:lnTo>
                    <a:pt x="23" y="35"/>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7" name="Freeform 89"/>
            <p:cNvSpPr/>
            <p:nvPr/>
          </p:nvSpPr>
          <p:spPr bwMode="auto">
            <a:xfrm>
              <a:off x="4000501" y="2401888"/>
              <a:ext cx="30163" cy="55563"/>
            </a:xfrm>
            <a:custGeom>
              <a:avLst/>
              <a:gdLst>
                <a:gd name="T0" fmla="*/ 19 w 19"/>
                <a:gd name="T1" fmla="*/ 0 h 35"/>
                <a:gd name="T2" fmla="*/ 0 w 19"/>
                <a:gd name="T3" fmla="*/ 0 h 35"/>
                <a:gd name="T4" fmla="*/ 4 w 19"/>
                <a:gd name="T5" fmla="*/ 35 h 35"/>
                <a:gd name="T6" fmla="*/ 19 w 19"/>
                <a:gd name="T7" fmla="*/ 35 h 35"/>
                <a:gd name="T8" fmla="*/ 19 w 19"/>
                <a:gd name="T9" fmla="*/ 0 h 35"/>
              </a:gdLst>
              <a:ahLst/>
              <a:cxnLst>
                <a:cxn ang="0">
                  <a:pos x="T0" y="T1"/>
                </a:cxn>
                <a:cxn ang="0">
                  <a:pos x="T2" y="T3"/>
                </a:cxn>
                <a:cxn ang="0">
                  <a:pos x="T4" y="T5"/>
                </a:cxn>
                <a:cxn ang="0">
                  <a:pos x="T6" y="T7"/>
                </a:cxn>
                <a:cxn ang="0">
                  <a:pos x="T8" y="T9"/>
                </a:cxn>
              </a:cxnLst>
              <a:rect l="0" t="0" r="r" b="b"/>
              <a:pathLst>
                <a:path w="19" h="35">
                  <a:moveTo>
                    <a:pt x="19" y="0"/>
                  </a:moveTo>
                  <a:lnTo>
                    <a:pt x="0" y="0"/>
                  </a:lnTo>
                  <a:lnTo>
                    <a:pt x="4" y="35"/>
                  </a:lnTo>
                  <a:lnTo>
                    <a:pt x="19" y="35"/>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8" name="Rectangle 90"/>
            <p:cNvSpPr>
              <a:spLocks noChangeArrowheads="1"/>
            </p:cNvSpPr>
            <p:nvPr/>
          </p:nvSpPr>
          <p:spPr bwMode="auto">
            <a:xfrm>
              <a:off x="4073526" y="240188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9" name="Freeform 91"/>
            <p:cNvSpPr/>
            <p:nvPr/>
          </p:nvSpPr>
          <p:spPr bwMode="auto">
            <a:xfrm>
              <a:off x="4167188" y="2405063"/>
              <a:ext cx="30163" cy="55563"/>
            </a:xfrm>
            <a:custGeom>
              <a:avLst/>
              <a:gdLst>
                <a:gd name="T0" fmla="*/ 0 w 19"/>
                <a:gd name="T1" fmla="*/ 0 h 35"/>
                <a:gd name="T2" fmla="*/ 0 w 19"/>
                <a:gd name="T3" fmla="*/ 35 h 35"/>
                <a:gd name="T4" fmla="*/ 13 w 19"/>
                <a:gd name="T5" fmla="*/ 35 h 35"/>
                <a:gd name="T6" fmla="*/ 19 w 19"/>
                <a:gd name="T7" fmla="*/ 0 h 35"/>
                <a:gd name="T8" fmla="*/ 0 w 19"/>
                <a:gd name="T9" fmla="*/ 0 h 35"/>
              </a:gdLst>
              <a:ahLst/>
              <a:cxnLst>
                <a:cxn ang="0">
                  <a:pos x="T0" y="T1"/>
                </a:cxn>
                <a:cxn ang="0">
                  <a:pos x="T2" y="T3"/>
                </a:cxn>
                <a:cxn ang="0">
                  <a:pos x="T4" y="T5"/>
                </a:cxn>
                <a:cxn ang="0">
                  <a:pos x="T6" y="T7"/>
                </a:cxn>
                <a:cxn ang="0">
                  <a:pos x="T8" y="T9"/>
                </a:cxn>
              </a:cxnLst>
              <a:rect l="0" t="0" r="r" b="b"/>
              <a:pathLst>
                <a:path w="19" h="35">
                  <a:moveTo>
                    <a:pt x="0" y="0"/>
                  </a:moveTo>
                  <a:lnTo>
                    <a:pt x="0" y="35"/>
                  </a:lnTo>
                  <a:lnTo>
                    <a:pt x="13" y="35"/>
                  </a:lnTo>
                  <a:lnTo>
                    <a:pt x="19"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0" name="Freeform 92"/>
            <p:cNvSpPr/>
            <p:nvPr/>
          </p:nvSpPr>
          <p:spPr bwMode="auto">
            <a:xfrm>
              <a:off x="4010026" y="2501901"/>
              <a:ext cx="20638" cy="55563"/>
            </a:xfrm>
            <a:custGeom>
              <a:avLst/>
              <a:gdLst>
                <a:gd name="T0" fmla="*/ 13 w 13"/>
                <a:gd name="T1" fmla="*/ 35 h 35"/>
                <a:gd name="T2" fmla="*/ 13 w 13"/>
                <a:gd name="T3" fmla="*/ 0 h 35"/>
                <a:gd name="T4" fmla="*/ 0 w 13"/>
                <a:gd name="T5" fmla="*/ 0 h 35"/>
                <a:gd name="T6" fmla="*/ 4 w 13"/>
                <a:gd name="T7" fmla="*/ 35 h 35"/>
                <a:gd name="T8" fmla="*/ 13 w 13"/>
                <a:gd name="T9" fmla="*/ 35 h 35"/>
              </a:gdLst>
              <a:ahLst/>
              <a:cxnLst>
                <a:cxn ang="0">
                  <a:pos x="T0" y="T1"/>
                </a:cxn>
                <a:cxn ang="0">
                  <a:pos x="T2" y="T3"/>
                </a:cxn>
                <a:cxn ang="0">
                  <a:pos x="T4" y="T5"/>
                </a:cxn>
                <a:cxn ang="0">
                  <a:pos x="T6" y="T7"/>
                </a:cxn>
                <a:cxn ang="0">
                  <a:pos x="T8" y="T9"/>
                </a:cxn>
              </a:cxnLst>
              <a:rect l="0" t="0" r="r" b="b"/>
              <a:pathLst>
                <a:path w="13" h="35">
                  <a:moveTo>
                    <a:pt x="13" y="35"/>
                  </a:moveTo>
                  <a:lnTo>
                    <a:pt x="13" y="0"/>
                  </a:lnTo>
                  <a:lnTo>
                    <a:pt x="0" y="0"/>
                  </a:lnTo>
                  <a:lnTo>
                    <a:pt x="4" y="35"/>
                  </a:lnTo>
                  <a:lnTo>
                    <a:pt x="13"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1" name="Rectangle 93"/>
            <p:cNvSpPr>
              <a:spLocks noChangeArrowheads="1"/>
            </p:cNvSpPr>
            <p:nvPr/>
          </p:nvSpPr>
          <p:spPr bwMode="auto">
            <a:xfrm>
              <a:off x="4073526" y="2501901"/>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2" name="Freeform 94"/>
            <p:cNvSpPr/>
            <p:nvPr/>
          </p:nvSpPr>
          <p:spPr bwMode="auto">
            <a:xfrm>
              <a:off x="4167188" y="2505076"/>
              <a:ext cx="15875" cy="55563"/>
            </a:xfrm>
            <a:custGeom>
              <a:avLst/>
              <a:gdLst>
                <a:gd name="T0" fmla="*/ 0 w 10"/>
                <a:gd name="T1" fmla="*/ 0 h 35"/>
                <a:gd name="T2" fmla="*/ 0 w 10"/>
                <a:gd name="T3" fmla="*/ 35 h 35"/>
                <a:gd name="T4" fmla="*/ 6 w 10"/>
                <a:gd name="T5" fmla="*/ 35 h 35"/>
                <a:gd name="T6" fmla="*/ 10 w 10"/>
                <a:gd name="T7" fmla="*/ 0 h 35"/>
                <a:gd name="T8" fmla="*/ 0 w 10"/>
                <a:gd name="T9" fmla="*/ 0 h 35"/>
              </a:gdLst>
              <a:ahLst/>
              <a:cxnLst>
                <a:cxn ang="0">
                  <a:pos x="T0" y="T1"/>
                </a:cxn>
                <a:cxn ang="0">
                  <a:pos x="T2" y="T3"/>
                </a:cxn>
                <a:cxn ang="0">
                  <a:pos x="T4" y="T5"/>
                </a:cxn>
                <a:cxn ang="0">
                  <a:pos x="T6" y="T7"/>
                </a:cxn>
                <a:cxn ang="0">
                  <a:pos x="T8" y="T9"/>
                </a:cxn>
              </a:cxnLst>
              <a:rect l="0" t="0" r="r" b="b"/>
              <a:pathLst>
                <a:path w="10" h="35">
                  <a:moveTo>
                    <a:pt x="0" y="0"/>
                  </a:moveTo>
                  <a:lnTo>
                    <a:pt x="0" y="35"/>
                  </a:lnTo>
                  <a:lnTo>
                    <a:pt x="6" y="35"/>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83" name="组合 1582"/>
          <p:cNvGrpSpPr/>
          <p:nvPr/>
        </p:nvGrpSpPr>
        <p:grpSpPr>
          <a:xfrm>
            <a:off x="1503046" y="2281056"/>
            <a:ext cx="367572" cy="367572"/>
            <a:chOff x="5214938" y="1931988"/>
            <a:chExt cx="774700" cy="774700"/>
          </a:xfrm>
          <a:solidFill>
            <a:srgbClr val="E7E6E6">
              <a:lumMod val="50000"/>
            </a:srgbClr>
          </a:solidFill>
        </p:grpSpPr>
        <p:sp>
          <p:nvSpPr>
            <p:cNvPr id="1584" name="Freeform 96"/>
            <p:cNvSpPr>
              <a:spLocks noEditPoints="1"/>
            </p:cNvSpPr>
            <p:nvPr/>
          </p:nvSpPr>
          <p:spPr bwMode="auto">
            <a:xfrm>
              <a:off x="5316538" y="2033588"/>
              <a:ext cx="571500" cy="571500"/>
            </a:xfrm>
            <a:custGeom>
              <a:avLst/>
              <a:gdLst>
                <a:gd name="T0" fmla="*/ 0 w 195"/>
                <a:gd name="T1" fmla="*/ 97 h 195"/>
                <a:gd name="T2" fmla="*/ 82 w 195"/>
                <a:gd name="T3" fmla="*/ 194 h 195"/>
                <a:gd name="T4" fmla="*/ 97 w 195"/>
                <a:gd name="T5" fmla="*/ 195 h 195"/>
                <a:gd name="T6" fmla="*/ 97 w 195"/>
                <a:gd name="T7" fmla="*/ 0 h 195"/>
                <a:gd name="T8" fmla="*/ 133 w 195"/>
                <a:gd name="T9" fmla="*/ 63 h 195"/>
                <a:gd name="T10" fmla="*/ 105 w 195"/>
                <a:gd name="T11" fmla="*/ 90 h 195"/>
                <a:gd name="T12" fmla="*/ 105 w 195"/>
                <a:gd name="T13" fmla="*/ 50 h 195"/>
                <a:gd name="T14" fmla="*/ 127 w 195"/>
                <a:gd name="T15" fmla="*/ 49 h 195"/>
                <a:gd name="T16" fmla="*/ 90 w 195"/>
                <a:gd name="T17" fmla="*/ 17 h 195"/>
                <a:gd name="T18" fmla="*/ 67 w 195"/>
                <a:gd name="T19" fmla="*/ 48 h 195"/>
                <a:gd name="T20" fmla="*/ 90 w 195"/>
                <a:gd name="T21" fmla="*/ 65 h 195"/>
                <a:gd name="T22" fmla="*/ 56 w 195"/>
                <a:gd name="T23" fmla="*/ 90 h 195"/>
                <a:gd name="T24" fmla="*/ 90 w 195"/>
                <a:gd name="T25" fmla="*/ 65 h 195"/>
                <a:gd name="T26" fmla="*/ 14 w 195"/>
                <a:gd name="T27" fmla="*/ 90 h 195"/>
                <a:gd name="T28" fmla="*/ 47 w 195"/>
                <a:gd name="T29" fmla="*/ 59 h 195"/>
                <a:gd name="T30" fmla="*/ 42 w 195"/>
                <a:gd name="T31" fmla="*/ 105 h 195"/>
                <a:gd name="T32" fmla="*/ 28 w 195"/>
                <a:gd name="T33" fmla="*/ 144 h 195"/>
                <a:gd name="T34" fmla="*/ 42 w 195"/>
                <a:gd name="T35" fmla="*/ 105 h 195"/>
                <a:gd name="T36" fmla="*/ 90 w 195"/>
                <a:gd name="T37" fmla="*/ 105 h 195"/>
                <a:gd name="T38" fmla="*/ 63 w 195"/>
                <a:gd name="T39" fmla="*/ 134 h 195"/>
                <a:gd name="T40" fmla="*/ 90 w 195"/>
                <a:gd name="T41" fmla="*/ 147 h 195"/>
                <a:gd name="T42" fmla="*/ 90 w 195"/>
                <a:gd name="T43" fmla="*/ 181 h 195"/>
                <a:gd name="T44" fmla="*/ 90 w 195"/>
                <a:gd name="T45" fmla="*/ 147 h 195"/>
                <a:gd name="T46" fmla="*/ 125 w 195"/>
                <a:gd name="T47" fmla="*/ 148 h 195"/>
                <a:gd name="T48" fmla="*/ 105 w 195"/>
                <a:gd name="T49" fmla="*/ 146 h 195"/>
                <a:gd name="T50" fmla="*/ 105 w 195"/>
                <a:gd name="T51" fmla="*/ 105 h 195"/>
                <a:gd name="T52" fmla="*/ 131 w 195"/>
                <a:gd name="T53" fmla="*/ 134 h 195"/>
                <a:gd name="T54" fmla="*/ 152 w 195"/>
                <a:gd name="T55" fmla="*/ 105 h 195"/>
                <a:gd name="T56" fmla="*/ 167 w 195"/>
                <a:gd name="T57" fmla="*/ 144 h 195"/>
                <a:gd name="T58" fmla="*/ 152 w 195"/>
                <a:gd name="T59" fmla="*/ 105 h 195"/>
                <a:gd name="T60" fmla="*/ 147 w 195"/>
                <a:gd name="T61" fmla="*/ 60 h 195"/>
                <a:gd name="T62" fmla="*/ 181 w 195"/>
                <a:gd name="T63" fmla="*/ 90 h 195"/>
                <a:gd name="T64" fmla="*/ 159 w 195"/>
                <a:gd name="T65" fmla="*/ 41 h 195"/>
                <a:gd name="T66" fmla="*/ 126 w 195"/>
                <a:gd name="T67" fmla="*/ 19 h 195"/>
                <a:gd name="T68" fmla="*/ 69 w 195"/>
                <a:gd name="T69" fmla="*/ 19 h 195"/>
                <a:gd name="T70" fmla="*/ 36 w 195"/>
                <a:gd name="T71" fmla="*/ 40 h 195"/>
                <a:gd name="T72" fmla="*/ 37 w 195"/>
                <a:gd name="T73" fmla="*/ 156 h 195"/>
                <a:gd name="T74" fmla="*/ 67 w 195"/>
                <a:gd name="T75" fmla="*/ 175 h 195"/>
                <a:gd name="T76" fmla="*/ 126 w 195"/>
                <a:gd name="T77" fmla="*/ 176 h 195"/>
                <a:gd name="T78" fmla="*/ 157 w 195"/>
                <a:gd name="T79" fmla="*/ 15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5" h="195">
                  <a:moveTo>
                    <a:pt x="97" y="0"/>
                  </a:moveTo>
                  <a:cubicBezTo>
                    <a:pt x="43" y="0"/>
                    <a:pt x="0" y="43"/>
                    <a:pt x="0" y="97"/>
                  </a:cubicBezTo>
                  <a:cubicBezTo>
                    <a:pt x="0" y="146"/>
                    <a:pt x="35" y="186"/>
                    <a:pt x="81" y="194"/>
                  </a:cubicBezTo>
                  <a:cubicBezTo>
                    <a:pt x="82" y="194"/>
                    <a:pt x="82" y="194"/>
                    <a:pt x="82" y="194"/>
                  </a:cubicBezTo>
                  <a:cubicBezTo>
                    <a:pt x="82" y="194"/>
                    <a:pt x="82" y="194"/>
                    <a:pt x="82" y="194"/>
                  </a:cubicBezTo>
                  <a:cubicBezTo>
                    <a:pt x="87" y="194"/>
                    <a:pt x="92" y="195"/>
                    <a:pt x="97" y="195"/>
                  </a:cubicBezTo>
                  <a:cubicBezTo>
                    <a:pt x="151" y="195"/>
                    <a:pt x="195" y="151"/>
                    <a:pt x="195" y="97"/>
                  </a:cubicBezTo>
                  <a:cubicBezTo>
                    <a:pt x="195" y="43"/>
                    <a:pt x="151" y="0"/>
                    <a:pt x="97" y="0"/>
                  </a:cubicBezTo>
                  <a:close/>
                  <a:moveTo>
                    <a:pt x="105" y="65"/>
                  </a:moveTo>
                  <a:cubicBezTo>
                    <a:pt x="115" y="65"/>
                    <a:pt x="125" y="64"/>
                    <a:pt x="133" y="63"/>
                  </a:cubicBezTo>
                  <a:cubicBezTo>
                    <a:pt x="135" y="71"/>
                    <a:pt x="137" y="80"/>
                    <a:pt x="138" y="90"/>
                  </a:cubicBezTo>
                  <a:cubicBezTo>
                    <a:pt x="105" y="90"/>
                    <a:pt x="105" y="90"/>
                    <a:pt x="105" y="90"/>
                  </a:cubicBezTo>
                  <a:lnTo>
                    <a:pt x="105" y="65"/>
                  </a:lnTo>
                  <a:close/>
                  <a:moveTo>
                    <a:pt x="105" y="50"/>
                  </a:moveTo>
                  <a:cubicBezTo>
                    <a:pt x="105" y="17"/>
                    <a:pt x="105" y="17"/>
                    <a:pt x="105" y="17"/>
                  </a:cubicBezTo>
                  <a:cubicBezTo>
                    <a:pt x="109" y="21"/>
                    <a:pt x="119" y="32"/>
                    <a:pt x="127" y="49"/>
                  </a:cubicBezTo>
                  <a:cubicBezTo>
                    <a:pt x="121" y="50"/>
                    <a:pt x="113" y="50"/>
                    <a:pt x="105" y="50"/>
                  </a:cubicBezTo>
                  <a:close/>
                  <a:moveTo>
                    <a:pt x="90" y="17"/>
                  </a:moveTo>
                  <a:cubicBezTo>
                    <a:pt x="90" y="50"/>
                    <a:pt x="90" y="50"/>
                    <a:pt x="90" y="50"/>
                  </a:cubicBezTo>
                  <a:cubicBezTo>
                    <a:pt x="82" y="50"/>
                    <a:pt x="74" y="49"/>
                    <a:pt x="67" y="48"/>
                  </a:cubicBezTo>
                  <a:cubicBezTo>
                    <a:pt x="76" y="31"/>
                    <a:pt x="86" y="21"/>
                    <a:pt x="90" y="17"/>
                  </a:cubicBezTo>
                  <a:close/>
                  <a:moveTo>
                    <a:pt x="90" y="65"/>
                  </a:moveTo>
                  <a:cubicBezTo>
                    <a:pt x="90" y="90"/>
                    <a:pt x="90" y="90"/>
                    <a:pt x="90" y="90"/>
                  </a:cubicBezTo>
                  <a:cubicBezTo>
                    <a:pt x="56" y="90"/>
                    <a:pt x="56" y="90"/>
                    <a:pt x="56" y="90"/>
                  </a:cubicBezTo>
                  <a:cubicBezTo>
                    <a:pt x="57" y="80"/>
                    <a:pt x="59" y="70"/>
                    <a:pt x="62" y="62"/>
                  </a:cubicBezTo>
                  <a:cubicBezTo>
                    <a:pt x="70" y="63"/>
                    <a:pt x="79" y="65"/>
                    <a:pt x="90" y="65"/>
                  </a:cubicBezTo>
                  <a:close/>
                  <a:moveTo>
                    <a:pt x="41" y="90"/>
                  </a:moveTo>
                  <a:cubicBezTo>
                    <a:pt x="14" y="90"/>
                    <a:pt x="14" y="90"/>
                    <a:pt x="14" y="90"/>
                  </a:cubicBezTo>
                  <a:cubicBezTo>
                    <a:pt x="15" y="76"/>
                    <a:pt x="20" y="63"/>
                    <a:pt x="27" y="52"/>
                  </a:cubicBezTo>
                  <a:cubicBezTo>
                    <a:pt x="29" y="53"/>
                    <a:pt x="36" y="56"/>
                    <a:pt x="47" y="59"/>
                  </a:cubicBezTo>
                  <a:cubicBezTo>
                    <a:pt x="44" y="68"/>
                    <a:pt x="42" y="78"/>
                    <a:pt x="41" y="90"/>
                  </a:cubicBezTo>
                  <a:close/>
                  <a:moveTo>
                    <a:pt x="42" y="105"/>
                  </a:moveTo>
                  <a:cubicBezTo>
                    <a:pt x="42" y="114"/>
                    <a:pt x="44" y="125"/>
                    <a:pt x="48" y="137"/>
                  </a:cubicBezTo>
                  <a:cubicBezTo>
                    <a:pt x="39" y="140"/>
                    <a:pt x="31" y="142"/>
                    <a:pt x="28" y="144"/>
                  </a:cubicBezTo>
                  <a:cubicBezTo>
                    <a:pt x="20" y="132"/>
                    <a:pt x="15" y="119"/>
                    <a:pt x="14" y="105"/>
                  </a:cubicBezTo>
                  <a:lnTo>
                    <a:pt x="42" y="105"/>
                  </a:lnTo>
                  <a:close/>
                  <a:moveTo>
                    <a:pt x="56" y="105"/>
                  </a:moveTo>
                  <a:cubicBezTo>
                    <a:pt x="90" y="105"/>
                    <a:pt x="90" y="105"/>
                    <a:pt x="90" y="105"/>
                  </a:cubicBezTo>
                  <a:cubicBezTo>
                    <a:pt x="90" y="132"/>
                    <a:pt x="90" y="132"/>
                    <a:pt x="90" y="132"/>
                  </a:cubicBezTo>
                  <a:cubicBezTo>
                    <a:pt x="80" y="132"/>
                    <a:pt x="71" y="133"/>
                    <a:pt x="63" y="134"/>
                  </a:cubicBezTo>
                  <a:cubicBezTo>
                    <a:pt x="59" y="124"/>
                    <a:pt x="57" y="113"/>
                    <a:pt x="56" y="105"/>
                  </a:cubicBezTo>
                  <a:close/>
                  <a:moveTo>
                    <a:pt x="90" y="147"/>
                  </a:moveTo>
                  <a:cubicBezTo>
                    <a:pt x="90" y="181"/>
                    <a:pt x="90" y="181"/>
                    <a:pt x="90" y="181"/>
                  </a:cubicBezTo>
                  <a:cubicBezTo>
                    <a:pt x="90" y="181"/>
                    <a:pt x="90" y="181"/>
                    <a:pt x="90" y="181"/>
                  </a:cubicBezTo>
                  <a:cubicBezTo>
                    <a:pt x="81" y="170"/>
                    <a:pt x="74" y="159"/>
                    <a:pt x="69" y="148"/>
                  </a:cubicBezTo>
                  <a:cubicBezTo>
                    <a:pt x="75" y="148"/>
                    <a:pt x="82" y="147"/>
                    <a:pt x="90" y="147"/>
                  </a:cubicBezTo>
                  <a:close/>
                  <a:moveTo>
                    <a:pt x="105" y="146"/>
                  </a:moveTo>
                  <a:cubicBezTo>
                    <a:pt x="112" y="147"/>
                    <a:pt x="119" y="147"/>
                    <a:pt x="125" y="148"/>
                  </a:cubicBezTo>
                  <a:cubicBezTo>
                    <a:pt x="120" y="158"/>
                    <a:pt x="113" y="169"/>
                    <a:pt x="105" y="179"/>
                  </a:cubicBezTo>
                  <a:lnTo>
                    <a:pt x="105" y="146"/>
                  </a:lnTo>
                  <a:close/>
                  <a:moveTo>
                    <a:pt x="105" y="132"/>
                  </a:moveTo>
                  <a:cubicBezTo>
                    <a:pt x="105" y="105"/>
                    <a:pt x="105" y="105"/>
                    <a:pt x="105" y="105"/>
                  </a:cubicBezTo>
                  <a:cubicBezTo>
                    <a:pt x="138" y="105"/>
                    <a:pt x="138" y="105"/>
                    <a:pt x="138" y="105"/>
                  </a:cubicBezTo>
                  <a:cubicBezTo>
                    <a:pt x="137" y="113"/>
                    <a:pt x="135" y="123"/>
                    <a:pt x="131" y="134"/>
                  </a:cubicBezTo>
                  <a:cubicBezTo>
                    <a:pt x="123" y="133"/>
                    <a:pt x="115" y="132"/>
                    <a:pt x="105" y="132"/>
                  </a:cubicBezTo>
                  <a:close/>
                  <a:moveTo>
                    <a:pt x="152" y="105"/>
                  </a:moveTo>
                  <a:cubicBezTo>
                    <a:pt x="181" y="105"/>
                    <a:pt x="181" y="105"/>
                    <a:pt x="181" y="105"/>
                  </a:cubicBezTo>
                  <a:cubicBezTo>
                    <a:pt x="179" y="119"/>
                    <a:pt x="174" y="132"/>
                    <a:pt x="167" y="144"/>
                  </a:cubicBezTo>
                  <a:cubicBezTo>
                    <a:pt x="163" y="142"/>
                    <a:pt x="156" y="139"/>
                    <a:pt x="145" y="137"/>
                  </a:cubicBezTo>
                  <a:cubicBezTo>
                    <a:pt x="149" y="125"/>
                    <a:pt x="151" y="114"/>
                    <a:pt x="152" y="105"/>
                  </a:cubicBezTo>
                  <a:close/>
                  <a:moveTo>
                    <a:pt x="152" y="90"/>
                  </a:moveTo>
                  <a:cubicBezTo>
                    <a:pt x="152" y="79"/>
                    <a:pt x="150" y="69"/>
                    <a:pt x="147" y="60"/>
                  </a:cubicBezTo>
                  <a:cubicBezTo>
                    <a:pt x="158" y="58"/>
                    <a:pt x="165" y="55"/>
                    <a:pt x="168" y="53"/>
                  </a:cubicBezTo>
                  <a:cubicBezTo>
                    <a:pt x="175" y="64"/>
                    <a:pt x="179" y="76"/>
                    <a:pt x="181" y="90"/>
                  </a:cubicBezTo>
                  <a:lnTo>
                    <a:pt x="152" y="90"/>
                  </a:lnTo>
                  <a:close/>
                  <a:moveTo>
                    <a:pt x="159" y="41"/>
                  </a:moveTo>
                  <a:cubicBezTo>
                    <a:pt x="156" y="42"/>
                    <a:pt x="150" y="44"/>
                    <a:pt x="142" y="46"/>
                  </a:cubicBezTo>
                  <a:cubicBezTo>
                    <a:pt x="137" y="35"/>
                    <a:pt x="131" y="25"/>
                    <a:pt x="126" y="19"/>
                  </a:cubicBezTo>
                  <a:cubicBezTo>
                    <a:pt x="139" y="23"/>
                    <a:pt x="150" y="31"/>
                    <a:pt x="159" y="41"/>
                  </a:cubicBezTo>
                  <a:close/>
                  <a:moveTo>
                    <a:pt x="69" y="19"/>
                  </a:moveTo>
                  <a:cubicBezTo>
                    <a:pt x="63" y="25"/>
                    <a:pt x="57" y="34"/>
                    <a:pt x="52" y="45"/>
                  </a:cubicBezTo>
                  <a:cubicBezTo>
                    <a:pt x="45" y="43"/>
                    <a:pt x="40" y="41"/>
                    <a:pt x="36" y="40"/>
                  </a:cubicBezTo>
                  <a:cubicBezTo>
                    <a:pt x="45" y="30"/>
                    <a:pt x="56" y="23"/>
                    <a:pt x="69" y="19"/>
                  </a:cubicBezTo>
                  <a:close/>
                  <a:moveTo>
                    <a:pt x="37" y="156"/>
                  </a:moveTo>
                  <a:cubicBezTo>
                    <a:pt x="41" y="155"/>
                    <a:pt x="47" y="153"/>
                    <a:pt x="54" y="151"/>
                  </a:cubicBezTo>
                  <a:cubicBezTo>
                    <a:pt x="57" y="159"/>
                    <a:pt x="62" y="167"/>
                    <a:pt x="67" y="175"/>
                  </a:cubicBezTo>
                  <a:cubicBezTo>
                    <a:pt x="56" y="171"/>
                    <a:pt x="46" y="164"/>
                    <a:pt x="37" y="156"/>
                  </a:cubicBezTo>
                  <a:close/>
                  <a:moveTo>
                    <a:pt x="126" y="176"/>
                  </a:moveTo>
                  <a:cubicBezTo>
                    <a:pt x="132" y="168"/>
                    <a:pt x="136" y="159"/>
                    <a:pt x="140" y="150"/>
                  </a:cubicBezTo>
                  <a:cubicBezTo>
                    <a:pt x="148" y="152"/>
                    <a:pt x="153" y="154"/>
                    <a:pt x="157" y="156"/>
                  </a:cubicBezTo>
                  <a:cubicBezTo>
                    <a:pt x="148" y="165"/>
                    <a:pt x="138" y="172"/>
                    <a:pt x="126" y="1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5" name="Freeform 97"/>
            <p:cNvSpPr>
              <a:spLocks noEditPoints="1"/>
            </p:cNvSpPr>
            <p:nvPr/>
          </p:nvSpPr>
          <p:spPr bwMode="auto">
            <a:xfrm>
              <a:off x="5214938" y="1931988"/>
              <a:ext cx="774700" cy="774700"/>
            </a:xfrm>
            <a:custGeom>
              <a:avLst/>
              <a:gdLst>
                <a:gd name="T0" fmla="*/ 132 w 265"/>
                <a:gd name="T1" fmla="*/ 265 h 265"/>
                <a:gd name="T2" fmla="*/ 0 w 265"/>
                <a:gd name="T3" fmla="*/ 132 h 265"/>
                <a:gd name="T4" fmla="*/ 132 w 265"/>
                <a:gd name="T5" fmla="*/ 0 h 265"/>
                <a:gd name="T6" fmla="*/ 265 w 265"/>
                <a:gd name="T7" fmla="*/ 132 h 265"/>
                <a:gd name="T8" fmla="*/ 132 w 265"/>
                <a:gd name="T9" fmla="*/ 265 h 265"/>
                <a:gd name="T10" fmla="*/ 132 w 265"/>
                <a:gd name="T11" fmla="*/ 15 h 265"/>
                <a:gd name="T12" fmla="*/ 15 w 265"/>
                <a:gd name="T13" fmla="*/ 132 h 265"/>
                <a:gd name="T14" fmla="*/ 132 w 265"/>
                <a:gd name="T15" fmla="*/ 249 h 265"/>
                <a:gd name="T16" fmla="*/ 249 w 265"/>
                <a:gd name="T17" fmla="*/ 132 h 265"/>
                <a:gd name="T18" fmla="*/ 132 w 265"/>
                <a:gd name="T19" fmla="*/ 1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5">
                  <a:moveTo>
                    <a:pt x="132" y="265"/>
                  </a:moveTo>
                  <a:cubicBezTo>
                    <a:pt x="59" y="265"/>
                    <a:pt x="0" y="205"/>
                    <a:pt x="0" y="132"/>
                  </a:cubicBezTo>
                  <a:cubicBezTo>
                    <a:pt x="0" y="59"/>
                    <a:pt x="59" y="0"/>
                    <a:pt x="132" y="0"/>
                  </a:cubicBezTo>
                  <a:cubicBezTo>
                    <a:pt x="205" y="0"/>
                    <a:pt x="265" y="59"/>
                    <a:pt x="265" y="132"/>
                  </a:cubicBezTo>
                  <a:cubicBezTo>
                    <a:pt x="265" y="205"/>
                    <a:pt x="205" y="265"/>
                    <a:pt x="132" y="265"/>
                  </a:cubicBezTo>
                  <a:close/>
                  <a:moveTo>
                    <a:pt x="132" y="15"/>
                  </a:moveTo>
                  <a:cubicBezTo>
                    <a:pt x="68" y="15"/>
                    <a:pt x="15" y="68"/>
                    <a:pt x="15" y="132"/>
                  </a:cubicBezTo>
                  <a:cubicBezTo>
                    <a:pt x="15" y="197"/>
                    <a:pt x="68" y="249"/>
                    <a:pt x="132" y="249"/>
                  </a:cubicBezTo>
                  <a:cubicBezTo>
                    <a:pt x="197" y="249"/>
                    <a:pt x="249" y="197"/>
                    <a:pt x="249" y="132"/>
                  </a:cubicBezTo>
                  <a:cubicBezTo>
                    <a:pt x="249" y="68"/>
                    <a:pt x="197" y="15"/>
                    <a:pt x="1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86" name="组合 1585"/>
          <p:cNvGrpSpPr/>
          <p:nvPr/>
        </p:nvGrpSpPr>
        <p:grpSpPr>
          <a:xfrm>
            <a:off x="5188598" y="2324096"/>
            <a:ext cx="288821" cy="281492"/>
            <a:chOff x="7770813" y="763588"/>
            <a:chExt cx="1376363" cy="1341438"/>
          </a:xfrm>
          <a:solidFill>
            <a:srgbClr val="E7E6E6">
              <a:lumMod val="50000"/>
            </a:srgbClr>
          </a:solidFill>
        </p:grpSpPr>
        <p:sp>
          <p:nvSpPr>
            <p:cNvPr id="1587" name="Freeform 30"/>
            <p:cNvSpPr/>
            <p:nvPr/>
          </p:nvSpPr>
          <p:spPr bwMode="auto">
            <a:xfrm>
              <a:off x="7770813" y="1501776"/>
              <a:ext cx="214313" cy="120650"/>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3"/>
                    <a:pt x="75" y="21"/>
                  </a:cubicBezTo>
                  <a:cubicBezTo>
                    <a:pt x="75" y="10"/>
                    <a:pt x="65" y="0"/>
                    <a:pt x="54" y="0"/>
                  </a:cubicBezTo>
                  <a:cubicBezTo>
                    <a:pt x="21" y="0"/>
                    <a:pt x="21" y="0"/>
                    <a:pt x="21" y="0"/>
                  </a:cubicBezTo>
                  <a:cubicBezTo>
                    <a:pt x="9" y="0"/>
                    <a:pt x="0" y="10"/>
                    <a:pt x="0" y="21"/>
                  </a:cubicBezTo>
                  <a:cubicBezTo>
                    <a:pt x="0" y="33"/>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8" name="Freeform 31"/>
            <p:cNvSpPr/>
            <p:nvPr/>
          </p:nvSpPr>
          <p:spPr bwMode="auto">
            <a:xfrm>
              <a:off x="7770813" y="992188"/>
              <a:ext cx="214313" cy="120650"/>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2"/>
                    <a:pt x="75" y="21"/>
                  </a:cubicBezTo>
                  <a:cubicBezTo>
                    <a:pt x="75" y="10"/>
                    <a:pt x="65" y="0"/>
                    <a:pt x="54" y="0"/>
                  </a:cubicBezTo>
                  <a:cubicBezTo>
                    <a:pt x="21" y="0"/>
                    <a:pt x="21" y="0"/>
                    <a:pt x="21" y="0"/>
                  </a:cubicBezTo>
                  <a:cubicBezTo>
                    <a:pt x="9" y="0"/>
                    <a:pt x="0" y="10"/>
                    <a:pt x="0" y="21"/>
                  </a:cubicBezTo>
                  <a:cubicBezTo>
                    <a:pt x="0" y="32"/>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9" name="Freeform 32"/>
            <p:cNvSpPr/>
            <p:nvPr/>
          </p:nvSpPr>
          <p:spPr bwMode="auto">
            <a:xfrm>
              <a:off x="7770813" y="1247776"/>
              <a:ext cx="214313" cy="119063"/>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3"/>
                    <a:pt x="75" y="21"/>
                  </a:cubicBezTo>
                  <a:cubicBezTo>
                    <a:pt x="75" y="10"/>
                    <a:pt x="65" y="0"/>
                    <a:pt x="54" y="0"/>
                  </a:cubicBezTo>
                  <a:cubicBezTo>
                    <a:pt x="21" y="0"/>
                    <a:pt x="21" y="0"/>
                    <a:pt x="21" y="0"/>
                  </a:cubicBezTo>
                  <a:cubicBezTo>
                    <a:pt x="9" y="0"/>
                    <a:pt x="0" y="10"/>
                    <a:pt x="0" y="21"/>
                  </a:cubicBezTo>
                  <a:cubicBezTo>
                    <a:pt x="0" y="33"/>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0" name="Freeform 33"/>
            <p:cNvSpPr/>
            <p:nvPr/>
          </p:nvSpPr>
          <p:spPr bwMode="auto">
            <a:xfrm>
              <a:off x="7770813" y="1758951"/>
              <a:ext cx="214313" cy="117475"/>
            </a:xfrm>
            <a:custGeom>
              <a:avLst/>
              <a:gdLst>
                <a:gd name="T0" fmla="*/ 75 w 75"/>
                <a:gd name="T1" fmla="*/ 20 h 41"/>
                <a:gd name="T2" fmla="*/ 54 w 75"/>
                <a:gd name="T3" fmla="*/ 0 h 41"/>
                <a:gd name="T4" fmla="*/ 21 w 75"/>
                <a:gd name="T5" fmla="*/ 0 h 41"/>
                <a:gd name="T6" fmla="*/ 0 w 75"/>
                <a:gd name="T7" fmla="*/ 20 h 41"/>
                <a:gd name="T8" fmla="*/ 21 w 75"/>
                <a:gd name="T9" fmla="*/ 41 h 41"/>
                <a:gd name="T10" fmla="*/ 54 w 75"/>
                <a:gd name="T11" fmla="*/ 41 h 41"/>
                <a:gd name="T12" fmla="*/ 75 w 75"/>
                <a:gd name="T13" fmla="*/ 20 h 41"/>
              </a:gdLst>
              <a:ahLst/>
              <a:cxnLst>
                <a:cxn ang="0">
                  <a:pos x="T0" y="T1"/>
                </a:cxn>
                <a:cxn ang="0">
                  <a:pos x="T2" y="T3"/>
                </a:cxn>
                <a:cxn ang="0">
                  <a:pos x="T4" y="T5"/>
                </a:cxn>
                <a:cxn ang="0">
                  <a:pos x="T6" y="T7"/>
                </a:cxn>
                <a:cxn ang="0">
                  <a:pos x="T8" y="T9"/>
                </a:cxn>
                <a:cxn ang="0">
                  <a:pos x="T10" y="T11"/>
                </a:cxn>
                <a:cxn ang="0">
                  <a:pos x="T12" y="T13"/>
                </a:cxn>
              </a:cxnLst>
              <a:rect l="0" t="0" r="r" b="b"/>
              <a:pathLst>
                <a:path w="75" h="41">
                  <a:moveTo>
                    <a:pt x="75" y="20"/>
                  </a:moveTo>
                  <a:cubicBezTo>
                    <a:pt x="75" y="9"/>
                    <a:pt x="65" y="0"/>
                    <a:pt x="54" y="0"/>
                  </a:cubicBezTo>
                  <a:cubicBezTo>
                    <a:pt x="21" y="0"/>
                    <a:pt x="21" y="0"/>
                    <a:pt x="21" y="0"/>
                  </a:cubicBezTo>
                  <a:cubicBezTo>
                    <a:pt x="9" y="0"/>
                    <a:pt x="0" y="9"/>
                    <a:pt x="0" y="20"/>
                  </a:cubicBezTo>
                  <a:cubicBezTo>
                    <a:pt x="0" y="32"/>
                    <a:pt x="9" y="41"/>
                    <a:pt x="21" y="41"/>
                  </a:cubicBezTo>
                  <a:cubicBezTo>
                    <a:pt x="54" y="41"/>
                    <a:pt x="54" y="41"/>
                    <a:pt x="54" y="41"/>
                  </a:cubicBezTo>
                  <a:cubicBezTo>
                    <a:pt x="65" y="41"/>
                    <a:pt x="75" y="32"/>
                    <a:pt x="7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1" name="Freeform 34"/>
            <p:cNvSpPr>
              <a:spLocks noEditPoints="1"/>
            </p:cNvSpPr>
            <p:nvPr/>
          </p:nvSpPr>
          <p:spPr bwMode="auto">
            <a:xfrm>
              <a:off x="7859713" y="763588"/>
              <a:ext cx="1173163" cy="1341438"/>
            </a:xfrm>
            <a:custGeom>
              <a:avLst/>
              <a:gdLst>
                <a:gd name="T0" fmla="*/ 368 w 411"/>
                <a:gd name="T1" fmla="*/ 0 h 469"/>
                <a:gd name="T2" fmla="*/ 42 w 411"/>
                <a:gd name="T3" fmla="*/ 0 h 469"/>
                <a:gd name="T4" fmla="*/ 0 w 411"/>
                <a:gd name="T5" fmla="*/ 43 h 469"/>
                <a:gd name="T6" fmla="*/ 0 w 411"/>
                <a:gd name="T7" fmla="*/ 68 h 469"/>
                <a:gd name="T8" fmla="*/ 23 w 411"/>
                <a:gd name="T9" fmla="*/ 68 h 469"/>
                <a:gd name="T10" fmla="*/ 56 w 411"/>
                <a:gd name="T11" fmla="*/ 101 h 469"/>
                <a:gd name="T12" fmla="*/ 23 w 411"/>
                <a:gd name="T13" fmla="*/ 134 h 469"/>
                <a:gd name="T14" fmla="*/ 0 w 411"/>
                <a:gd name="T15" fmla="*/ 134 h 469"/>
                <a:gd name="T16" fmla="*/ 0 w 411"/>
                <a:gd name="T17" fmla="*/ 157 h 469"/>
                <a:gd name="T18" fmla="*/ 23 w 411"/>
                <a:gd name="T19" fmla="*/ 157 h 469"/>
                <a:gd name="T20" fmla="*/ 56 w 411"/>
                <a:gd name="T21" fmla="*/ 190 h 469"/>
                <a:gd name="T22" fmla="*/ 23 w 411"/>
                <a:gd name="T23" fmla="*/ 223 h 469"/>
                <a:gd name="T24" fmla="*/ 0 w 411"/>
                <a:gd name="T25" fmla="*/ 223 h 469"/>
                <a:gd name="T26" fmla="*/ 0 w 411"/>
                <a:gd name="T27" fmla="*/ 246 h 469"/>
                <a:gd name="T28" fmla="*/ 23 w 411"/>
                <a:gd name="T29" fmla="*/ 246 h 469"/>
                <a:gd name="T30" fmla="*/ 56 w 411"/>
                <a:gd name="T31" fmla="*/ 279 h 469"/>
                <a:gd name="T32" fmla="*/ 23 w 411"/>
                <a:gd name="T33" fmla="*/ 312 h 469"/>
                <a:gd name="T34" fmla="*/ 0 w 411"/>
                <a:gd name="T35" fmla="*/ 312 h 469"/>
                <a:gd name="T36" fmla="*/ 0 w 411"/>
                <a:gd name="T37" fmla="*/ 335 h 469"/>
                <a:gd name="T38" fmla="*/ 23 w 411"/>
                <a:gd name="T39" fmla="*/ 335 h 469"/>
                <a:gd name="T40" fmla="*/ 56 w 411"/>
                <a:gd name="T41" fmla="*/ 368 h 469"/>
                <a:gd name="T42" fmla="*/ 23 w 411"/>
                <a:gd name="T43" fmla="*/ 401 h 469"/>
                <a:gd name="T44" fmla="*/ 0 w 411"/>
                <a:gd name="T45" fmla="*/ 401 h 469"/>
                <a:gd name="T46" fmla="*/ 0 w 411"/>
                <a:gd name="T47" fmla="*/ 426 h 469"/>
                <a:gd name="T48" fmla="*/ 42 w 411"/>
                <a:gd name="T49" fmla="*/ 469 h 469"/>
                <a:gd name="T50" fmla="*/ 368 w 411"/>
                <a:gd name="T51" fmla="*/ 469 h 469"/>
                <a:gd name="T52" fmla="*/ 411 w 411"/>
                <a:gd name="T53" fmla="*/ 426 h 469"/>
                <a:gd name="T54" fmla="*/ 411 w 411"/>
                <a:gd name="T55" fmla="*/ 43 h 469"/>
                <a:gd name="T56" fmla="*/ 368 w 411"/>
                <a:gd name="T57" fmla="*/ 0 h 469"/>
                <a:gd name="T58" fmla="*/ 212 w 411"/>
                <a:gd name="T59" fmla="*/ 87 h 469"/>
                <a:gd name="T60" fmla="*/ 271 w 411"/>
                <a:gd name="T61" fmla="*/ 146 h 469"/>
                <a:gd name="T62" fmla="*/ 212 w 411"/>
                <a:gd name="T63" fmla="*/ 205 h 469"/>
                <a:gd name="T64" fmla="*/ 153 w 411"/>
                <a:gd name="T65" fmla="*/ 146 h 469"/>
                <a:gd name="T66" fmla="*/ 212 w 411"/>
                <a:gd name="T67" fmla="*/ 87 h 469"/>
                <a:gd name="T68" fmla="*/ 307 w 411"/>
                <a:gd name="T69" fmla="*/ 363 h 469"/>
                <a:gd name="T70" fmla="*/ 307 w 411"/>
                <a:gd name="T71" fmla="*/ 363 h 469"/>
                <a:gd name="T72" fmla="*/ 212 w 411"/>
                <a:gd name="T73" fmla="*/ 383 h 469"/>
                <a:gd name="T74" fmla="*/ 117 w 411"/>
                <a:gd name="T75" fmla="*/ 363 h 469"/>
                <a:gd name="T76" fmla="*/ 117 w 411"/>
                <a:gd name="T77" fmla="*/ 363 h 469"/>
                <a:gd name="T78" fmla="*/ 117 w 411"/>
                <a:gd name="T79" fmla="*/ 306 h 469"/>
                <a:gd name="T80" fmla="*/ 180 w 411"/>
                <a:gd name="T81" fmla="*/ 215 h 469"/>
                <a:gd name="T82" fmla="*/ 212 w 411"/>
                <a:gd name="T83" fmla="*/ 257 h 469"/>
                <a:gd name="T84" fmla="*/ 244 w 411"/>
                <a:gd name="T85" fmla="*/ 215 h 469"/>
                <a:gd name="T86" fmla="*/ 307 w 411"/>
                <a:gd name="T87" fmla="*/ 306 h 469"/>
                <a:gd name="T88" fmla="*/ 307 w 411"/>
                <a:gd name="T89" fmla="*/ 36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1" h="469">
                  <a:moveTo>
                    <a:pt x="368" y="0"/>
                  </a:moveTo>
                  <a:cubicBezTo>
                    <a:pt x="42" y="0"/>
                    <a:pt x="42" y="0"/>
                    <a:pt x="42" y="0"/>
                  </a:cubicBezTo>
                  <a:cubicBezTo>
                    <a:pt x="19" y="0"/>
                    <a:pt x="0" y="20"/>
                    <a:pt x="0" y="43"/>
                  </a:cubicBezTo>
                  <a:cubicBezTo>
                    <a:pt x="0" y="68"/>
                    <a:pt x="0" y="68"/>
                    <a:pt x="0" y="68"/>
                  </a:cubicBezTo>
                  <a:cubicBezTo>
                    <a:pt x="23" y="68"/>
                    <a:pt x="23" y="68"/>
                    <a:pt x="23" y="68"/>
                  </a:cubicBezTo>
                  <a:cubicBezTo>
                    <a:pt x="41" y="68"/>
                    <a:pt x="56" y="83"/>
                    <a:pt x="56" y="101"/>
                  </a:cubicBezTo>
                  <a:cubicBezTo>
                    <a:pt x="56" y="119"/>
                    <a:pt x="41" y="134"/>
                    <a:pt x="23" y="134"/>
                  </a:cubicBezTo>
                  <a:cubicBezTo>
                    <a:pt x="0" y="134"/>
                    <a:pt x="0" y="134"/>
                    <a:pt x="0" y="134"/>
                  </a:cubicBezTo>
                  <a:cubicBezTo>
                    <a:pt x="0" y="157"/>
                    <a:pt x="0" y="157"/>
                    <a:pt x="0" y="157"/>
                  </a:cubicBezTo>
                  <a:cubicBezTo>
                    <a:pt x="23" y="157"/>
                    <a:pt x="23" y="157"/>
                    <a:pt x="23" y="157"/>
                  </a:cubicBezTo>
                  <a:cubicBezTo>
                    <a:pt x="41" y="157"/>
                    <a:pt x="56" y="172"/>
                    <a:pt x="56" y="190"/>
                  </a:cubicBezTo>
                  <a:cubicBezTo>
                    <a:pt x="56" y="208"/>
                    <a:pt x="41" y="223"/>
                    <a:pt x="23" y="223"/>
                  </a:cubicBezTo>
                  <a:cubicBezTo>
                    <a:pt x="0" y="223"/>
                    <a:pt x="0" y="223"/>
                    <a:pt x="0" y="223"/>
                  </a:cubicBezTo>
                  <a:cubicBezTo>
                    <a:pt x="0" y="246"/>
                    <a:pt x="0" y="246"/>
                    <a:pt x="0" y="246"/>
                  </a:cubicBezTo>
                  <a:cubicBezTo>
                    <a:pt x="23" y="246"/>
                    <a:pt x="23" y="246"/>
                    <a:pt x="23" y="246"/>
                  </a:cubicBezTo>
                  <a:cubicBezTo>
                    <a:pt x="41" y="246"/>
                    <a:pt x="56" y="261"/>
                    <a:pt x="56" y="279"/>
                  </a:cubicBezTo>
                  <a:cubicBezTo>
                    <a:pt x="56" y="298"/>
                    <a:pt x="41" y="312"/>
                    <a:pt x="23" y="312"/>
                  </a:cubicBezTo>
                  <a:cubicBezTo>
                    <a:pt x="0" y="312"/>
                    <a:pt x="0" y="312"/>
                    <a:pt x="0" y="312"/>
                  </a:cubicBezTo>
                  <a:cubicBezTo>
                    <a:pt x="0" y="335"/>
                    <a:pt x="0" y="335"/>
                    <a:pt x="0" y="335"/>
                  </a:cubicBezTo>
                  <a:cubicBezTo>
                    <a:pt x="23" y="335"/>
                    <a:pt x="23" y="335"/>
                    <a:pt x="23" y="335"/>
                  </a:cubicBezTo>
                  <a:cubicBezTo>
                    <a:pt x="41" y="335"/>
                    <a:pt x="56" y="350"/>
                    <a:pt x="56" y="368"/>
                  </a:cubicBezTo>
                  <a:cubicBezTo>
                    <a:pt x="56" y="387"/>
                    <a:pt x="41" y="401"/>
                    <a:pt x="23" y="401"/>
                  </a:cubicBezTo>
                  <a:cubicBezTo>
                    <a:pt x="0" y="401"/>
                    <a:pt x="0" y="401"/>
                    <a:pt x="0" y="401"/>
                  </a:cubicBezTo>
                  <a:cubicBezTo>
                    <a:pt x="0" y="426"/>
                    <a:pt x="0" y="426"/>
                    <a:pt x="0" y="426"/>
                  </a:cubicBezTo>
                  <a:cubicBezTo>
                    <a:pt x="0" y="450"/>
                    <a:pt x="19" y="469"/>
                    <a:pt x="42" y="469"/>
                  </a:cubicBezTo>
                  <a:cubicBezTo>
                    <a:pt x="368" y="469"/>
                    <a:pt x="368" y="469"/>
                    <a:pt x="368" y="469"/>
                  </a:cubicBezTo>
                  <a:cubicBezTo>
                    <a:pt x="392" y="469"/>
                    <a:pt x="411" y="450"/>
                    <a:pt x="411" y="426"/>
                  </a:cubicBezTo>
                  <a:cubicBezTo>
                    <a:pt x="411" y="43"/>
                    <a:pt x="411" y="43"/>
                    <a:pt x="411" y="43"/>
                  </a:cubicBezTo>
                  <a:cubicBezTo>
                    <a:pt x="411" y="20"/>
                    <a:pt x="392" y="0"/>
                    <a:pt x="368" y="0"/>
                  </a:cubicBezTo>
                  <a:close/>
                  <a:moveTo>
                    <a:pt x="212" y="87"/>
                  </a:moveTo>
                  <a:cubicBezTo>
                    <a:pt x="245" y="87"/>
                    <a:pt x="271" y="113"/>
                    <a:pt x="271" y="146"/>
                  </a:cubicBezTo>
                  <a:cubicBezTo>
                    <a:pt x="271" y="179"/>
                    <a:pt x="245" y="205"/>
                    <a:pt x="212" y="205"/>
                  </a:cubicBezTo>
                  <a:cubicBezTo>
                    <a:pt x="179" y="205"/>
                    <a:pt x="153" y="179"/>
                    <a:pt x="153" y="146"/>
                  </a:cubicBezTo>
                  <a:cubicBezTo>
                    <a:pt x="153" y="113"/>
                    <a:pt x="179" y="87"/>
                    <a:pt x="212" y="87"/>
                  </a:cubicBezTo>
                  <a:close/>
                  <a:moveTo>
                    <a:pt x="307" y="363"/>
                  </a:moveTo>
                  <a:cubicBezTo>
                    <a:pt x="307" y="363"/>
                    <a:pt x="307" y="363"/>
                    <a:pt x="307" y="363"/>
                  </a:cubicBezTo>
                  <a:cubicBezTo>
                    <a:pt x="305" y="374"/>
                    <a:pt x="263" y="383"/>
                    <a:pt x="212" y="383"/>
                  </a:cubicBezTo>
                  <a:cubicBezTo>
                    <a:pt x="161" y="383"/>
                    <a:pt x="119" y="374"/>
                    <a:pt x="117" y="363"/>
                  </a:cubicBezTo>
                  <a:cubicBezTo>
                    <a:pt x="117" y="363"/>
                    <a:pt x="117" y="363"/>
                    <a:pt x="117" y="363"/>
                  </a:cubicBezTo>
                  <a:cubicBezTo>
                    <a:pt x="117" y="306"/>
                    <a:pt x="117" y="306"/>
                    <a:pt x="117" y="306"/>
                  </a:cubicBezTo>
                  <a:cubicBezTo>
                    <a:pt x="117" y="264"/>
                    <a:pt x="143" y="228"/>
                    <a:pt x="180" y="215"/>
                  </a:cubicBezTo>
                  <a:cubicBezTo>
                    <a:pt x="212" y="257"/>
                    <a:pt x="212" y="257"/>
                    <a:pt x="212" y="257"/>
                  </a:cubicBezTo>
                  <a:cubicBezTo>
                    <a:pt x="244" y="215"/>
                    <a:pt x="244" y="215"/>
                    <a:pt x="244" y="215"/>
                  </a:cubicBezTo>
                  <a:cubicBezTo>
                    <a:pt x="281" y="228"/>
                    <a:pt x="307" y="264"/>
                    <a:pt x="307" y="306"/>
                  </a:cubicBezTo>
                  <a:lnTo>
                    <a:pt x="307" y="3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2" name="Freeform 35"/>
            <p:cNvSpPr/>
            <p:nvPr/>
          </p:nvSpPr>
          <p:spPr bwMode="auto">
            <a:xfrm>
              <a:off x="9056688" y="892176"/>
              <a:ext cx="90488" cy="169863"/>
            </a:xfrm>
            <a:custGeom>
              <a:avLst/>
              <a:gdLst>
                <a:gd name="T0" fmla="*/ 23 w 32"/>
                <a:gd name="T1" fmla="*/ 0 h 59"/>
                <a:gd name="T2" fmla="*/ 9 w 32"/>
                <a:gd name="T3" fmla="*/ 0 h 59"/>
                <a:gd name="T4" fmla="*/ 0 w 32"/>
                <a:gd name="T5" fmla="*/ 8 h 59"/>
                <a:gd name="T6" fmla="*/ 0 w 32"/>
                <a:gd name="T7" fmla="*/ 59 h 59"/>
                <a:gd name="T8" fmla="*/ 9 w 32"/>
                <a:gd name="T9" fmla="*/ 51 h 59"/>
                <a:gd name="T10" fmla="*/ 23 w 32"/>
                <a:gd name="T11" fmla="*/ 51 h 59"/>
                <a:gd name="T12" fmla="*/ 32 w 32"/>
                <a:gd name="T13" fmla="*/ 59 h 59"/>
                <a:gd name="T14" fmla="*/ 32 w 32"/>
                <a:gd name="T15" fmla="*/ 8 h 59"/>
                <a:gd name="T16" fmla="*/ 23 w 32"/>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9">
                  <a:moveTo>
                    <a:pt x="23" y="0"/>
                  </a:moveTo>
                  <a:cubicBezTo>
                    <a:pt x="9" y="0"/>
                    <a:pt x="9" y="0"/>
                    <a:pt x="9" y="0"/>
                  </a:cubicBezTo>
                  <a:cubicBezTo>
                    <a:pt x="4" y="0"/>
                    <a:pt x="0" y="4"/>
                    <a:pt x="0" y="8"/>
                  </a:cubicBezTo>
                  <a:cubicBezTo>
                    <a:pt x="0" y="59"/>
                    <a:pt x="0" y="59"/>
                    <a:pt x="0" y="59"/>
                  </a:cubicBezTo>
                  <a:cubicBezTo>
                    <a:pt x="0" y="55"/>
                    <a:pt x="4" y="51"/>
                    <a:pt x="9" y="51"/>
                  </a:cubicBezTo>
                  <a:cubicBezTo>
                    <a:pt x="23" y="51"/>
                    <a:pt x="23" y="51"/>
                    <a:pt x="23" y="51"/>
                  </a:cubicBezTo>
                  <a:cubicBezTo>
                    <a:pt x="28" y="51"/>
                    <a:pt x="32" y="55"/>
                    <a:pt x="32" y="59"/>
                  </a:cubicBezTo>
                  <a:cubicBezTo>
                    <a:pt x="32" y="8"/>
                    <a:pt x="32" y="8"/>
                    <a:pt x="32" y="8"/>
                  </a:cubicBezTo>
                  <a:cubicBezTo>
                    <a:pt x="32" y="4"/>
                    <a:pt x="28"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3" name="Freeform 36"/>
            <p:cNvSpPr/>
            <p:nvPr/>
          </p:nvSpPr>
          <p:spPr bwMode="auto">
            <a:xfrm>
              <a:off x="9056688" y="1076326"/>
              <a:ext cx="90488" cy="171450"/>
            </a:xfrm>
            <a:custGeom>
              <a:avLst/>
              <a:gdLst>
                <a:gd name="T0" fmla="*/ 23 w 32"/>
                <a:gd name="T1" fmla="*/ 0 h 60"/>
                <a:gd name="T2" fmla="*/ 9 w 32"/>
                <a:gd name="T3" fmla="*/ 0 h 60"/>
                <a:gd name="T4" fmla="*/ 0 w 32"/>
                <a:gd name="T5" fmla="*/ 9 h 60"/>
                <a:gd name="T6" fmla="*/ 0 w 32"/>
                <a:gd name="T7" fmla="*/ 60 h 60"/>
                <a:gd name="T8" fmla="*/ 9 w 32"/>
                <a:gd name="T9" fmla="*/ 51 h 60"/>
                <a:gd name="T10" fmla="*/ 23 w 32"/>
                <a:gd name="T11" fmla="*/ 51 h 60"/>
                <a:gd name="T12" fmla="*/ 32 w 32"/>
                <a:gd name="T13" fmla="*/ 60 h 60"/>
                <a:gd name="T14" fmla="*/ 32 w 32"/>
                <a:gd name="T15" fmla="*/ 9 h 60"/>
                <a:gd name="T16" fmla="*/ 23 w 32"/>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0">
                  <a:moveTo>
                    <a:pt x="23" y="0"/>
                  </a:moveTo>
                  <a:cubicBezTo>
                    <a:pt x="9" y="0"/>
                    <a:pt x="9" y="0"/>
                    <a:pt x="9" y="0"/>
                  </a:cubicBezTo>
                  <a:cubicBezTo>
                    <a:pt x="4" y="0"/>
                    <a:pt x="0" y="4"/>
                    <a:pt x="0" y="9"/>
                  </a:cubicBezTo>
                  <a:cubicBezTo>
                    <a:pt x="0" y="60"/>
                    <a:pt x="0" y="60"/>
                    <a:pt x="0" y="60"/>
                  </a:cubicBezTo>
                  <a:cubicBezTo>
                    <a:pt x="0" y="55"/>
                    <a:pt x="4" y="51"/>
                    <a:pt x="9" y="51"/>
                  </a:cubicBezTo>
                  <a:cubicBezTo>
                    <a:pt x="23" y="51"/>
                    <a:pt x="23" y="51"/>
                    <a:pt x="23" y="51"/>
                  </a:cubicBezTo>
                  <a:cubicBezTo>
                    <a:pt x="28" y="51"/>
                    <a:pt x="32" y="55"/>
                    <a:pt x="32" y="60"/>
                  </a:cubicBezTo>
                  <a:cubicBezTo>
                    <a:pt x="32" y="9"/>
                    <a:pt x="32" y="9"/>
                    <a:pt x="32" y="9"/>
                  </a:cubicBezTo>
                  <a:cubicBezTo>
                    <a:pt x="32" y="4"/>
                    <a:pt x="28"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4" name="Freeform 37"/>
            <p:cNvSpPr/>
            <p:nvPr/>
          </p:nvSpPr>
          <p:spPr bwMode="auto">
            <a:xfrm>
              <a:off x="9056688" y="1252538"/>
              <a:ext cx="90488" cy="209550"/>
            </a:xfrm>
            <a:custGeom>
              <a:avLst/>
              <a:gdLst>
                <a:gd name="T0" fmla="*/ 32 w 32"/>
                <a:gd name="T1" fmla="*/ 64 h 73"/>
                <a:gd name="T2" fmla="*/ 23 w 32"/>
                <a:gd name="T3" fmla="*/ 73 h 73"/>
                <a:gd name="T4" fmla="*/ 9 w 32"/>
                <a:gd name="T5" fmla="*/ 73 h 73"/>
                <a:gd name="T6" fmla="*/ 0 w 32"/>
                <a:gd name="T7" fmla="*/ 64 h 73"/>
                <a:gd name="T8" fmla="*/ 0 w 32"/>
                <a:gd name="T9" fmla="*/ 9 h 73"/>
                <a:gd name="T10" fmla="*/ 9 w 32"/>
                <a:gd name="T11" fmla="*/ 0 h 73"/>
                <a:gd name="T12" fmla="*/ 23 w 32"/>
                <a:gd name="T13" fmla="*/ 0 h 73"/>
                <a:gd name="T14" fmla="*/ 32 w 32"/>
                <a:gd name="T15" fmla="*/ 9 h 73"/>
                <a:gd name="T16" fmla="*/ 32 w 32"/>
                <a:gd name="T17"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73">
                  <a:moveTo>
                    <a:pt x="32" y="64"/>
                  </a:moveTo>
                  <a:cubicBezTo>
                    <a:pt x="32" y="69"/>
                    <a:pt x="28" y="73"/>
                    <a:pt x="23" y="73"/>
                  </a:cubicBezTo>
                  <a:cubicBezTo>
                    <a:pt x="9" y="73"/>
                    <a:pt x="9" y="73"/>
                    <a:pt x="9" y="73"/>
                  </a:cubicBezTo>
                  <a:cubicBezTo>
                    <a:pt x="4" y="73"/>
                    <a:pt x="0" y="69"/>
                    <a:pt x="0" y="64"/>
                  </a:cubicBezTo>
                  <a:cubicBezTo>
                    <a:pt x="0" y="9"/>
                    <a:pt x="0" y="9"/>
                    <a:pt x="0" y="9"/>
                  </a:cubicBezTo>
                  <a:cubicBezTo>
                    <a:pt x="0" y="4"/>
                    <a:pt x="4" y="0"/>
                    <a:pt x="9" y="0"/>
                  </a:cubicBezTo>
                  <a:cubicBezTo>
                    <a:pt x="23" y="0"/>
                    <a:pt x="23" y="0"/>
                    <a:pt x="23" y="0"/>
                  </a:cubicBezTo>
                  <a:cubicBezTo>
                    <a:pt x="28" y="0"/>
                    <a:pt x="32" y="4"/>
                    <a:pt x="32" y="9"/>
                  </a:cubicBezTo>
                  <a:lnTo>
                    <a:pt x="3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95" name="组合 1594"/>
          <p:cNvGrpSpPr/>
          <p:nvPr/>
        </p:nvGrpSpPr>
        <p:grpSpPr>
          <a:xfrm>
            <a:off x="4434991" y="2324429"/>
            <a:ext cx="333794" cy="280826"/>
            <a:chOff x="5146675" y="766763"/>
            <a:chExt cx="1590676" cy="1338263"/>
          </a:xfrm>
          <a:solidFill>
            <a:srgbClr val="E7E6E6">
              <a:lumMod val="50000"/>
            </a:srgbClr>
          </a:solidFill>
        </p:grpSpPr>
        <p:sp>
          <p:nvSpPr>
            <p:cNvPr id="1596"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7"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8"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9"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0"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1"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2"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3"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4"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5"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6"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7"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08" name="组合 1607"/>
          <p:cNvGrpSpPr/>
          <p:nvPr/>
        </p:nvGrpSpPr>
        <p:grpSpPr>
          <a:xfrm>
            <a:off x="5904726" y="2306774"/>
            <a:ext cx="293152" cy="316137"/>
            <a:chOff x="10279063" y="681038"/>
            <a:chExt cx="1397000" cy="1506538"/>
          </a:xfrm>
          <a:solidFill>
            <a:srgbClr val="E7E6E6">
              <a:lumMod val="50000"/>
            </a:srgbClr>
          </a:solidFill>
        </p:grpSpPr>
        <p:sp>
          <p:nvSpPr>
            <p:cNvPr id="1609"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0"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1"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12" name="组合 1611"/>
          <p:cNvGrpSpPr/>
          <p:nvPr/>
        </p:nvGrpSpPr>
        <p:grpSpPr>
          <a:xfrm>
            <a:off x="6611172" y="2355326"/>
            <a:ext cx="347364" cy="219032"/>
            <a:chOff x="5262563" y="628650"/>
            <a:chExt cx="1714501" cy="1081088"/>
          </a:xfrm>
          <a:solidFill>
            <a:srgbClr val="E7E6E6">
              <a:lumMod val="50000"/>
            </a:srgbClr>
          </a:solidFill>
        </p:grpSpPr>
        <p:sp>
          <p:nvSpPr>
            <p:cNvPr id="1613"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4"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5"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6"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7"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8"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19" name="组合 1618"/>
          <p:cNvGrpSpPr/>
          <p:nvPr/>
        </p:nvGrpSpPr>
        <p:grpSpPr>
          <a:xfrm>
            <a:off x="7356514" y="2309011"/>
            <a:ext cx="311984" cy="311662"/>
            <a:chOff x="7885113" y="400050"/>
            <a:chExt cx="1539876" cy="1538288"/>
          </a:xfrm>
          <a:solidFill>
            <a:srgbClr val="E7E6E6">
              <a:lumMod val="50000"/>
            </a:srgbClr>
          </a:solidFill>
        </p:grpSpPr>
        <p:sp>
          <p:nvSpPr>
            <p:cNvPr id="1620" name="Freeform 36"/>
            <p:cNvSpPr/>
            <p:nvPr/>
          </p:nvSpPr>
          <p:spPr bwMode="auto">
            <a:xfrm>
              <a:off x="8434388" y="949325"/>
              <a:ext cx="441325" cy="439738"/>
            </a:xfrm>
            <a:custGeom>
              <a:avLst/>
              <a:gdLst>
                <a:gd name="T0" fmla="*/ 10 w 150"/>
                <a:gd name="T1" fmla="*/ 103 h 150"/>
                <a:gd name="T2" fmla="*/ 103 w 150"/>
                <a:gd name="T3" fmla="*/ 10 h 150"/>
                <a:gd name="T4" fmla="*/ 140 w 150"/>
                <a:gd name="T5" fmla="*/ 10 h 150"/>
                <a:gd name="T6" fmla="*/ 140 w 150"/>
                <a:gd name="T7" fmla="*/ 10 h 150"/>
                <a:gd name="T8" fmla="*/ 140 w 150"/>
                <a:gd name="T9" fmla="*/ 47 h 150"/>
                <a:gd name="T10" fmla="*/ 140 w 150"/>
                <a:gd name="T11" fmla="*/ 47 h 150"/>
                <a:gd name="T12" fmla="*/ 47 w 150"/>
                <a:gd name="T13" fmla="*/ 140 h 150"/>
                <a:gd name="T14" fmla="*/ 10 w 150"/>
                <a:gd name="T15" fmla="*/ 140 h 150"/>
                <a:gd name="T16" fmla="*/ 10 w 150"/>
                <a:gd name="T17" fmla="*/ 140 h 150"/>
                <a:gd name="T18" fmla="*/ 10 w 150"/>
                <a:gd name="T19" fmla="*/ 10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10" y="103"/>
                  </a:moveTo>
                  <a:cubicBezTo>
                    <a:pt x="103" y="10"/>
                    <a:pt x="103" y="10"/>
                    <a:pt x="103" y="10"/>
                  </a:cubicBezTo>
                  <a:cubicBezTo>
                    <a:pt x="113" y="0"/>
                    <a:pt x="129" y="0"/>
                    <a:pt x="140" y="10"/>
                  </a:cubicBezTo>
                  <a:cubicBezTo>
                    <a:pt x="140" y="10"/>
                    <a:pt x="140" y="10"/>
                    <a:pt x="140" y="10"/>
                  </a:cubicBezTo>
                  <a:cubicBezTo>
                    <a:pt x="150" y="21"/>
                    <a:pt x="150" y="37"/>
                    <a:pt x="140" y="47"/>
                  </a:cubicBezTo>
                  <a:cubicBezTo>
                    <a:pt x="140" y="47"/>
                    <a:pt x="140" y="47"/>
                    <a:pt x="140" y="47"/>
                  </a:cubicBezTo>
                  <a:cubicBezTo>
                    <a:pt x="47" y="140"/>
                    <a:pt x="47" y="140"/>
                    <a:pt x="47" y="140"/>
                  </a:cubicBezTo>
                  <a:cubicBezTo>
                    <a:pt x="37" y="150"/>
                    <a:pt x="21" y="150"/>
                    <a:pt x="10" y="140"/>
                  </a:cubicBezTo>
                  <a:cubicBezTo>
                    <a:pt x="10" y="140"/>
                    <a:pt x="10" y="140"/>
                    <a:pt x="10" y="140"/>
                  </a:cubicBezTo>
                  <a:cubicBezTo>
                    <a:pt x="0" y="129"/>
                    <a:pt x="0" y="113"/>
                    <a:pt x="10"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1" name="Freeform 37"/>
            <p:cNvSpPr/>
            <p:nvPr/>
          </p:nvSpPr>
          <p:spPr bwMode="auto">
            <a:xfrm>
              <a:off x="8540751" y="400050"/>
              <a:ext cx="884238" cy="884238"/>
            </a:xfrm>
            <a:custGeom>
              <a:avLst/>
              <a:gdLst>
                <a:gd name="T0" fmla="*/ 19 w 301"/>
                <a:gd name="T1" fmla="*/ 232 h 301"/>
                <a:gd name="T2" fmla="*/ 53 w 301"/>
                <a:gd name="T3" fmla="*/ 198 h 301"/>
                <a:gd name="T4" fmla="*/ 71 w 301"/>
                <a:gd name="T5" fmla="*/ 140 h 301"/>
                <a:gd name="T6" fmla="*/ 138 w 301"/>
                <a:gd name="T7" fmla="*/ 72 h 301"/>
                <a:gd name="T8" fmla="*/ 229 w 301"/>
                <a:gd name="T9" fmla="*/ 72 h 301"/>
                <a:gd name="T10" fmla="*/ 229 w 301"/>
                <a:gd name="T11" fmla="*/ 162 h 301"/>
                <a:gd name="T12" fmla="*/ 161 w 301"/>
                <a:gd name="T13" fmla="*/ 230 h 301"/>
                <a:gd name="T14" fmla="*/ 161 w 301"/>
                <a:gd name="T15" fmla="*/ 230 h 301"/>
                <a:gd name="T16" fmla="*/ 103 w 301"/>
                <a:gd name="T17" fmla="*/ 247 h 301"/>
                <a:gd name="T18" fmla="*/ 69 w 301"/>
                <a:gd name="T19" fmla="*/ 281 h 301"/>
                <a:gd name="T20" fmla="*/ 192 w 301"/>
                <a:gd name="T21" fmla="*/ 261 h 301"/>
                <a:gd name="T22" fmla="*/ 192 w 301"/>
                <a:gd name="T23" fmla="*/ 261 h 301"/>
                <a:gd name="T24" fmla="*/ 259 w 301"/>
                <a:gd name="T25" fmla="*/ 193 h 301"/>
                <a:gd name="T26" fmla="*/ 259 w 301"/>
                <a:gd name="T27" fmla="*/ 41 h 301"/>
                <a:gd name="T28" fmla="*/ 108 w 301"/>
                <a:gd name="T29" fmla="*/ 41 h 301"/>
                <a:gd name="T30" fmla="*/ 40 w 301"/>
                <a:gd name="T31" fmla="*/ 109 h 301"/>
                <a:gd name="T32" fmla="*/ 19 w 301"/>
                <a:gd name="T33"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9" y="232"/>
                  </a:moveTo>
                  <a:cubicBezTo>
                    <a:pt x="53" y="198"/>
                    <a:pt x="53" y="198"/>
                    <a:pt x="53" y="198"/>
                  </a:cubicBezTo>
                  <a:cubicBezTo>
                    <a:pt x="49" y="178"/>
                    <a:pt x="55" y="156"/>
                    <a:pt x="71" y="140"/>
                  </a:cubicBezTo>
                  <a:cubicBezTo>
                    <a:pt x="138" y="72"/>
                    <a:pt x="138" y="72"/>
                    <a:pt x="138" y="72"/>
                  </a:cubicBezTo>
                  <a:cubicBezTo>
                    <a:pt x="163" y="47"/>
                    <a:pt x="204" y="47"/>
                    <a:pt x="229" y="72"/>
                  </a:cubicBezTo>
                  <a:cubicBezTo>
                    <a:pt x="254" y="97"/>
                    <a:pt x="254" y="138"/>
                    <a:pt x="229" y="162"/>
                  </a:cubicBezTo>
                  <a:cubicBezTo>
                    <a:pt x="161" y="230"/>
                    <a:pt x="161" y="230"/>
                    <a:pt x="161" y="230"/>
                  </a:cubicBezTo>
                  <a:cubicBezTo>
                    <a:pt x="161" y="230"/>
                    <a:pt x="161" y="230"/>
                    <a:pt x="161" y="230"/>
                  </a:cubicBezTo>
                  <a:cubicBezTo>
                    <a:pt x="145" y="246"/>
                    <a:pt x="123" y="252"/>
                    <a:pt x="103" y="247"/>
                  </a:cubicBezTo>
                  <a:cubicBezTo>
                    <a:pt x="69" y="281"/>
                    <a:pt x="69" y="281"/>
                    <a:pt x="69" y="281"/>
                  </a:cubicBezTo>
                  <a:cubicBezTo>
                    <a:pt x="109" y="301"/>
                    <a:pt x="158" y="294"/>
                    <a:pt x="192" y="261"/>
                  </a:cubicBezTo>
                  <a:cubicBezTo>
                    <a:pt x="192" y="261"/>
                    <a:pt x="192" y="261"/>
                    <a:pt x="192" y="261"/>
                  </a:cubicBezTo>
                  <a:cubicBezTo>
                    <a:pt x="259" y="193"/>
                    <a:pt x="259" y="193"/>
                    <a:pt x="259" y="193"/>
                  </a:cubicBezTo>
                  <a:cubicBezTo>
                    <a:pt x="301" y="151"/>
                    <a:pt x="301" y="83"/>
                    <a:pt x="259" y="41"/>
                  </a:cubicBezTo>
                  <a:cubicBezTo>
                    <a:pt x="217" y="0"/>
                    <a:pt x="150" y="0"/>
                    <a:pt x="108" y="41"/>
                  </a:cubicBezTo>
                  <a:cubicBezTo>
                    <a:pt x="40" y="109"/>
                    <a:pt x="40" y="109"/>
                    <a:pt x="40" y="109"/>
                  </a:cubicBezTo>
                  <a:cubicBezTo>
                    <a:pt x="7" y="142"/>
                    <a:pt x="0" y="192"/>
                    <a:pt x="1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2" name="Freeform 38"/>
            <p:cNvSpPr/>
            <p:nvPr/>
          </p:nvSpPr>
          <p:spPr bwMode="auto">
            <a:xfrm>
              <a:off x="7885113" y="1055688"/>
              <a:ext cx="884238" cy="882650"/>
            </a:xfrm>
            <a:custGeom>
              <a:avLst/>
              <a:gdLst>
                <a:gd name="T0" fmla="*/ 261 w 301"/>
                <a:gd name="T1" fmla="*/ 192 h 301"/>
                <a:gd name="T2" fmla="*/ 281 w 301"/>
                <a:gd name="T3" fmla="*/ 69 h 301"/>
                <a:gd name="T4" fmla="*/ 247 w 301"/>
                <a:gd name="T5" fmla="*/ 103 h 301"/>
                <a:gd name="T6" fmla="*/ 230 w 301"/>
                <a:gd name="T7" fmla="*/ 161 h 301"/>
                <a:gd name="T8" fmla="*/ 162 w 301"/>
                <a:gd name="T9" fmla="*/ 229 h 301"/>
                <a:gd name="T10" fmla="*/ 162 w 301"/>
                <a:gd name="T11" fmla="*/ 229 h 301"/>
                <a:gd name="T12" fmla="*/ 72 w 301"/>
                <a:gd name="T13" fmla="*/ 229 h 301"/>
                <a:gd name="T14" fmla="*/ 72 w 301"/>
                <a:gd name="T15" fmla="*/ 138 h 301"/>
                <a:gd name="T16" fmla="*/ 140 w 301"/>
                <a:gd name="T17" fmla="*/ 71 h 301"/>
                <a:gd name="T18" fmla="*/ 198 w 301"/>
                <a:gd name="T19" fmla="*/ 54 h 301"/>
                <a:gd name="T20" fmla="*/ 232 w 301"/>
                <a:gd name="T21" fmla="*/ 19 h 301"/>
                <a:gd name="T22" fmla="*/ 109 w 301"/>
                <a:gd name="T23" fmla="*/ 40 h 301"/>
                <a:gd name="T24" fmla="*/ 41 w 301"/>
                <a:gd name="T25" fmla="*/ 108 h 301"/>
                <a:gd name="T26" fmla="*/ 41 w 301"/>
                <a:gd name="T27" fmla="*/ 259 h 301"/>
                <a:gd name="T28" fmla="*/ 193 w 301"/>
                <a:gd name="T29" fmla="*/ 259 h 301"/>
                <a:gd name="T30" fmla="*/ 193 w 301"/>
                <a:gd name="T31" fmla="*/ 259 h 301"/>
                <a:gd name="T32" fmla="*/ 261 w 301"/>
                <a:gd name="T33" fmla="*/ 19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261" y="192"/>
                  </a:moveTo>
                  <a:cubicBezTo>
                    <a:pt x="294" y="158"/>
                    <a:pt x="301" y="109"/>
                    <a:pt x="281" y="69"/>
                  </a:cubicBezTo>
                  <a:cubicBezTo>
                    <a:pt x="247" y="103"/>
                    <a:pt x="247" y="103"/>
                    <a:pt x="247" y="103"/>
                  </a:cubicBezTo>
                  <a:cubicBezTo>
                    <a:pt x="252" y="123"/>
                    <a:pt x="246" y="145"/>
                    <a:pt x="230" y="161"/>
                  </a:cubicBezTo>
                  <a:cubicBezTo>
                    <a:pt x="162" y="229"/>
                    <a:pt x="162" y="229"/>
                    <a:pt x="162" y="229"/>
                  </a:cubicBezTo>
                  <a:cubicBezTo>
                    <a:pt x="162" y="229"/>
                    <a:pt x="162" y="229"/>
                    <a:pt x="162" y="229"/>
                  </a:cubicBezTo>
                  <a:cubicBezTo>
                    <a:pt x="137" y="254"/>
                    <a:pt x="97" y="254"/>
                    <a:pt x="72" y="229"/>
                  </a:cubicBezTo>
                  <a:cubicBezTo>
                    <a:pt x="47" y="204"/>
                    <a:pt x="47" y="163"/>
                    <a:pt x="72" y="138"/>
                  </a:cubicBezTo>
                  <a:cubicBezTo>
                    <a:pt x="140" y="71"/>
                    <a:pt x="140" y="71"/>
                    <a:pt x="140" y="71"/>
                  </a:cubicBezTo>
                  <a:cubicBezTo>
                    <a:pt x="156" y="55"/>
                    <a:pt x="178" y="49"/>
                    <a:pt x="198" y="54"/>
                  </a:cubicBezTo>
                  <a:cubicBezTo>
                    <a:pt x="232" y="19"/>
                    <a:pt x="232" y="19"/>
                    <a:pt x="232" y="19"/>
                  </a:cubicBezTo>
                  <a:cubicBezTo>
                    <a:pt x="192" y="0"/>
                    <a:pt x="142" y="7"/>
                    <a:pt x="109" y="40"/>
                  </a:cubicBezTo>
                  <a:cubicBezTo>
                    <a:pt x="41" y="108"/>
                    <a:pt x="41" y="108"/>
                    <a:pt x="41" y="108"/>
                  </a:cubicBezTo>
                  <a:cubicBezTo>
                    <a:pt x="0" y="150"/>
                    <a:pt x="0" y="218"/>
                    <a:pt x="41" y="259"/>
                  </a:cubicBezTo>
                  <a:cubicBezTo>
                    <a:pt x="83" y="301"/>
                    <a:pt x="151" y="301"/>
                    <a:pt x="193" y="259"/>
                  </a:cubicBezTo>
                  <a:cubicBezTo>
                    <a:pt x="193" y="259"/>
                    <a:pt x="193" y="259"/>
                    <a:pt x="193" y="259"/>
                  </a:cubicBezTo>
                  <a:lnTo>
                    <a:pt x="261"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23" name="组合 1622"/>
          <p:cNvGrpSpPr/>
          <p:nvPr/>
        </p:nvGrpSpPr>
        <p:grpSpPr>
          <a:xfrm>
            <a:off x="8096416" y="2313997"/>
            <a:ext cx="302014" cy="301691"/>
            <a:chOff x="10445751" y="423863"/>
            <a:chExt cx="1490663" cy="1489075"/>
          </a:xfrm>
          <a:solidFill>
            <a:srgbClr val="E7E6E6">
              <a:lumMod val="50000"/>
            </a:srgbClr>
          </a:solidFill>
        </p:grpSpPr>
        <p:sp>
          <p:nvSpPr>
            <p:cNvPr id="1624" name="Freeform 39"/>
            <p:cNvSpPr>
              <a:spLocks noEditPoints="1"/>
            </p:cNvSpPr>
            <p:nvPr/>
          </p:nvSpPr>
          <p:spPr bwMode="auto">
            <a:xfrm>
              <a:off x="10445751" y="423863"/>
              <a:ext cx="1490663" cy="1489075"/>
            </a:xfrm>
            <a:custGeom>
              <a:avLst/>
              <a:gdLst>
                <a:gd name="T0" fmla="*/ 0 w 507"/>
                <a:gd name="T1" fmla="*/ 254 h 507"/>
                <a:gd name="T2" fmla="*/ 253 w 507"/>
                <a:gd name="T3" fmla="*/ 0 h 507"/>
                <a:gd name="T4" fmla="*/ 253 w 507"/>
                <a:gd name="T5" fmla="*/ 0 h 507"/>
                <a:gd name="T6" fmla="*/ 507 w 507"/>
                <a:gd name="T7" fmla="*/ 254 h 507"/>
                <a:gd name="T8" fmla="*/ 507 w 507"/>
                <a:gd name="T9" fmla="*/ 254 h 507"/>
                <a:gd name="T10" fmla="*/ 253 w 507"/>
                <a:gd name="T11" fmla="*/ 507 h 507"/>
                <a:gd name="T12" fmla="*/ 253 w 507"/>
                <a:gd name="T13" fmla="*/ 507 h 507"/>
                <a:gd name="T14" fmla="*/ 0 w 507"/>
                <a:gd name="T15" fmla="*/ 254 h 507"/>
                <a:gd name="T16" fmla="*/ 42 w 507"/>
                <a:gd name="T17" fmla="*/ 254 h 507"/>
                <a:gd name="T18" fmla="*/ 104 w 507"/>
                <a:gd name="T19" fmla="*/ 404 h 507"/>
                <a:gd name="T20" fmla="*/ 104 w 507"/>
                <a:gd name="T21" fmla="*/ 404 h 507"/>
                <a:gd name="T22" fmla="*/ 253 w 507"/>
                <a:gd name="T23" fmla="*/ 465 h 507"/>
                <a:gd name="T24" fmla="*/ 253 w 507"/>
                <a:gd name="T25" fmla="*/ 465 h 507"/>
                <a:gd name="T26" fmla="*/ 403 w 507"/>
                <a:gd name="T27" fmla="*/ 404 h 507"/>
                <a:gd name="T28" fmla="*/ 403 w 507"/>
                <a:gd name="T29" fmla="*/ 404 h 507"/>
                <a:gd name="T30" fmla="*/ 465 w 507"/>
                <a:gd name="T31" fmla="*/ 254 h 507"/>
                <a:gd name="T32" fmla="*/ 465 w 507"/>
                <a:gd name="T33" fmla="*/ 254 h 507"/>
                <a:gd name="T34" fmla="*/ 403 w 507"/>
                <a:gd name="T35" fmla="*/ 104 h 507"/>
                <a:gd name="T36" fmla="*/ 403 w 507"/>
                <a:gd name="T37" fmla="*/ 104 h 507"/>
                <a:gd name="T38" fmla="*/ 253 w 507"/>
                <a:gd name="T39" fmla="*/ 42 h 507"/>
                <a:gd name="T40" fmla="*/ 253 w 507"/>
                <a:gd name="T41" fmla="*/ 42 h 507"/>
                <a:gd name="T42" fmla="*/ 104 w 507"/>
                <a:gd name="T43" fmla="*/ 104 h 507"/>
                <a:gd name="T44" fmla="*/ 104 w 507"/>
                <a:gd name="T45" fmla="*/ 104 h 507"/>
                <a:gd name="T46" fmla="*/ 42 w 507"/>
                <a:gd name="T47" fmla="*/ 254 h 507"/>
                <a:gd name="T48" fmla="*/ 42 w 507"/>
                <a:gd name="T49" fmla="*/ 25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7" h="507">
                  <a:moveTo>
                    <a:pt x="0" y="254"/>
                  </a:moveTo>
                  <a:cubicBezTo>
                    <a:pt x="0" y="114"/>
                    <a:pt x="113" y="0"/>
                    <a:pt x="253" y="0"/>
                  </a:cubicBezTo>
                  <a:cubicBezTo>
                    <a:pt x="253" y="0"/>
                    <a:pt x="253" y="0"/>
                    <a:pt x="253" y="0"/>
                  </a:cubicBezTo>
                  <a:cubicBezTo>
                    <a:pt x="393" y="0"/>
                    <a:pt x="507" y="114"/>
                    <a:pt x="507" y="254"/>
                  </a:cubicBezTo>
                  <a:cubicBezTo>
                    <a:pt x="507" y="254"/>
                    <a:pt x="507" y="254"/>
                    <a:pt x="507" y="254"/>
                  </a:cubicBezTo>
                  <a:cubicBezTo>
                    <a:pt x="507" y="394"/>
                    <a:pt x="393" y="507"/>
                    <a:pt x="253" y="507"/>
                  </a:cubicBezTo>
                  <a:cubicBezTo>
                    <a:pt x="253" y="507"/>
                    <a:pt x="253" y="507"/>
                    <a:pt x="253" y="507"/>
                  </a:cubicBezTo>
                  <a:cubicBezTo>
                    <a:pt x="113" y="507"/>
                    <a:pt x="0" y="394"/>
                    <a:pt x="0" y="254"/>
                  </a:cubicBezTo>
                  <a:close/>
                  <a:moveTo>
                    <a:pt x="42" y="254"/>
                  </a:moveTo>
                  <a:cubicBezTo>
                    <a:pt x="42" y="312"/>
                    <a:pt x="65" y="365"/>
                    <a:pt x="104" y="404"/>
                  </a:cubicBezTo>
                  <a:cubicBezTo>
                    <a:pt x="104" y="404"/>
                    <a:pt x="104" y="404"/>
                    <a:pt x="104" y="404"/>
                  </a:cubicBezTo>
                  <a:cubicBezTo>
                    <a:pt x="142" y="442"/>
                    <a:pt x="195" y="465"/>
                    <a:pt x="253" y="465"/>
                  </a:cubicBezTo>
                  <a:cubicBezTo>
                    <a:pt x="253" y="465"/>
                    <a:pt x="253" y="465"/>
                    <a:pt x="253" y="465"/>
                  </a:cubicBezTo>
                  <a:cubicBezTo>
                    <a:pt x="312" y="465"/>
                    <a:pt x="364" y="442"/>
                    <a:pt x="403" y="404"/>
                  </a:cubicBezTo>
                  <a:cubicBezTo>
                    <a:pt x="403" y="404"/>
                    <a:pt x="403" y="404"/>
                    <a:pt x="403" y="404"/>
                  </a:cubicBezTo>
                  <a:cubicBezTo>
                    <a:pt x="441" y="365"/>
                    <a:pt x="465" y="312"/>
                    <a:pt x="465" y="254"/>
                  </a:cubicBezTo>
                  <a:cubicBezTo>
                    <a:pt x="465" y="254"/>
                    <a:pt x="465" y="254"/>
                    <a:pt x="465" y="254"/>
                  </a:cubicBezTo>
                  <a:cubicBezTo>
                    <a:pt x="465" y="196"/>
                    <a:pt x="441" y="143"/>
                    <a:pt x="403" y="104"/>
                  </a:cubicBezTo>
                  <a:cubicBezTo>
                    <a:pt x="403" y="104"/>
                    <a:pt x="403" y="104"/>
                    <a:pt x="403" y="104"/>
                  </a:cubicBezTo>
                  <a:cubicBezTo>
                    <a:pt x="364" y="66"/>
                    <a:pt x="312" y="42"/>
                    <a:pt x="253" y="42"/>
                  </a:cubicBezTo>
                  <a:cubicBezTo>
                    <a:pt x="253" y="42"/>
                    <a:pt x="253" y="42"/>
                    <a:pt x="253" y="42"/>
                  </a:cubicBezTo>
                  <a:cubicBezTo>
                    <a:pt x="195" y="42"/>
                    <a:pt x="142" y="66"/>
                    <a:pt x="104" y="104"/>
                  </a:cubicBezTo>
                  <a:cubicBezTo>
                    <a:pt x="104" y="104"/>
                    <a:pt x="104" y="104"/>
                    <a:pt x="104" y="104"/>
                  </a:cubicBezTo>
                  <a:cubicBezTo>
                    <a:pt x="65" y="143"/>
                    <a:pt x="42" y="196"/>
                    <a:pt x="42" y="254"/>
                  </a:cubicBezTo>
                  <a:cubicBezTo>
                    <a:pt x="42" y="254"/>
                    <a:pt x="42" y="254"/>
                    <a:pt x="42" y="2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5" name="Freeform 40"/>
            <p:cNvSpPr/>
            <p:nvPr/>
          </p:nvSpPr>
          <p:spPr bwMode="auto">
            <a:xfrm>
              <a:off x="11142663" y="587375"/>
              <a:ext cx="93663" cy="179388"/>
            </a:xfrm>
            <a:custGeom>
              <a:avLst/>
              <a:gdLst>
                <a:gd name="T0" fmla="*/ 32 w 32"/>
                <a:gd name="T1" fmla="*/ 45 h 61"/>
                <a:gd name="T2" fmla="*/ 16 w 32"/>
                <a:gd name="T3" fmla="*/ 61 h 61"/>
                <a:gd name="T4" fmla="*/ 16 w 32"/>
                <a:gd name="T5" fmla="*/ 61 h 61"/>
                <a:gd name="T6" fmla="*/ 0 w 32"/>
                <a:gd name="T7" fmla="*/ 45 h 61"/>
                <a:gd name="T8" fmla="*/ 0 w 32"/>
                <a:gd name="T9" fmla="*/ 15 h 61"/>
                <a:gd name="T10" fmla="*/ 16 w 32"/>
                <a:gd name="T11" fmla="*/ 0 h 61"/>
                <a:gd name="T12" fmla="*/ 16 w 32"/>
                <a:gd name="T13" fmla="*/ 0 h 61"/>
                <a:gd name="T14" fmla="*/ 32 w 32"/>
                <a:gd name="T15" fmla="*/ 15 h 61"/>
                <a:gd name="T16" fmla="*/ 32 w 32"/>
                <a:gd name="T17"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1">
                  <a:moveTo>
                    <a:pt x="32" y="45"/>
                  </a:moveTo>
                  <a:cubicBezTo>
                    <a:pt x="32" y="54"/>
                    <a:pt x="25" y="61"/>
                    <a:pt x="16" y="61"/>
                  </a:cubicBezTo>
                  <a:cubicBezTo>
                    <a:pt x="16" y="61"/>
                    <a:pt x="16" y="61"/>
                    <a:pt x="16" y="61"/>
                  </a:cubicBezTo>
                  <a:cubicBezTo>
                    <a:pt x="8" y="61"/>
                    <a:pt x="0" y="54"/>
                    <a:pt x="0" y="45"/>
                  </a:cubicBezTo>
                  <a:cubicBezTo>
                    <a:pt x="0" y="15"/>
                    <a:pt x="0" y="15"/>
                    <a:pt x="0" y="15"/>
                  </a:cubicBezTo>
                  <a:cubicBezTo>
                    <a:pt x="0" y="7"/>
                    <a:pt x="8" y="0"/>
                    <a:pt x="16" y="0"/>
                  </a:cubicBezTo>
                  <a:cubicBezTo>
                    <a:pt x="16" y="0"/>
                    <a:pt x="16" y="0"/>
                    <a:pt x="16" y="0"/>
                  </a:cubicBezTo>
                  <a:cubicBezTo>
                    <a:pt x="25" y="0"/>
                    <a:pt x="32" y="7"/>
                    <a:pt x="32" y="15"/>
                  </a:cubicBezTo>
                  <a:lnTo>
                    <a:pt x="32"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6" name="Freeform 41"/>
            <p:cNvSpPr/>
            <p:nvPr/>
          </p:nvSpPr>
          <p:spPr bwMode="auto">
            <a:xfrm>
              <a:off x="11142663" y="1571625"/>
              <a:ext cx="93663" cy="179388"/>
            </a:xfrm>
            <a:custGeom>
              <a:avLst/>
              <a:gdLst>
                <a:gd name="T0" fmla="*/ 32 w 32"/>
                <a:gd name="T1" fmla="*/ 46 h 61"/>
                <a:gd name="T2" fmla="*/ 16 w 32"/>
                <a:gd name="T3" fmla="*/ 61 h 61"/>
                <a:gd name="T4" fmla="*/ 16 w 32"/>
                <a:gd name="T5" fmla="*/ 61 h 61"/>
                <a:gd name="T6" fmla="*/ 0 w 32"/>
                <a:gd name="T7" fmla="*/ 46 h 61"/>
                <a:gd name="T8" fmla="*/ 0 w 32"/>
                <a:gd name="T9" fmla="*/ 16 h 61"/>
                <a:gd name="T10" fmla="*/ 16 w 32"/>
                <a:gd name="T11" fmla="*/ 0 h 61"/>
                <a:gd name="T12" fmla="*/ 16 w 32"/>
                <a:gd name="T13" fmla="*/ 0 h 61"/>
                <a:gd name="T14" fmla="*/ 32 w 32"/>
                <a:gd name="T15" fmla="*/ 16 h 61"/>
                <a:gd name="T16" fmla="*/ 32 w 32"/>
                <a:gd name="T17"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1">
                  <a:moveTo>
                    <a:pt x="32" y="46"/>
                  </a:moveTo>
                  <a:cubicBezTo>
                    <a:pt x="32" y="54"/>
                    <a:pt x="25" y="61"/>
                    <a:pt x="16" y="61"/>
                  </a:cubicBezTo>
                  <a:cubicBezTo>
                    <a:pt x="16" y="61"/>
                    <a:pt x="16" y="61"/>
                    <a:pt x="16" y="61"/>
                  </a:cubicBezTo>
                  <a:cubicBezTo>
                    <a:pt x="8" y="61"/>
                    <a:pt x="0" y="54"/>
                    <a:pt x="0" y="46"/>
                  </a:cubicBezTo>
                  <a:cubicBezTo>
                    <a:pt x="0" y="16"/>
                    <a:pt x="0" y="16"/>
                    <a:pt x="0" y="16"/>
                  </a:cubicBezTo>
                  <a:cubicBezTo>
                    <a:pt x="0" y="7"/>
                    <a:pt x="8" y="0"/>
                    <a:pt x="16" y="0"/>
                  </a:cubicBezTo>
                  <a:cubicBezTo>
                    <a:pt x="16" y="0"/>
                    <a:pt x="16" y="0"/>
                    <a:pt x="16" y="0"/>
                  </a:cubicBezTo>
                  <a:cubicBezTo>
                    <a:pt x="25" y="0"/>
                    <a:pt x="32" y="7"/>
                    <a:pt x="32" y="16"/>
                  </a:cubicBezTo>
                  <a:lnTo>
                    <a:pt x="3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7" name="Freeform 42"/>
            <p:cNvSpPr/>
            <p:nvPr/>
          </p:nvSpPr>
          <p:spPr bwMode="auto">
            <a:xfrm>
              <a:off x="10607676" y="1122363"/>
              <a:ext cx="179388" cy="93663"/>
            </a:xfrm>
            <a:custGeom>
              <a:avLst/>
              <a:gdLst>
                <a:gd name="T0" fmla="*/ 45 w 61"/>
                <a:gd name="T1" fmla="*/ 0 h 32"/>
                <a:gd name="T2" fmla="*/ 61 w 61"/>
                <a:gd name="T3" fmla="*/ 16 h 32"/>
                <a:gd name="T4" fmla="*/ 61 w 61"/>
                <a:gd name="T5" fmla="*/ 16 h 32"/>
                <a:gd name="T6" fmla="*/ 45 w 61"/>
                <a:gd name="T7" fmla="*/ 32 h 32"/>
                <a:gd name="T8" fmla="*/ 16 w 61"/>
                <a:gd name="T9" fmla="*/ 32 h 32"/>
                <a:gd name="T10" fmla="*/ 0 w 61"/>
                <a:gd name="T11" fmla="*/ 16 h 32"/>
                <a:gd name="T12" fmla="*/ 0 w 61"/>
                <a:gd name="T13" fmla="*/ 16 h 32"/>
                <a:gd name="T14" fmla="*/ 16 w 61"/>
                <a:gd name="T15" fmla="*/ 0 h 32"/>
                <a:gd name="T16" fmla="*/ 45 w 61"/>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2">
                  <a:moveTo>
                    <a:pt x="45" y="0"/>
                  </a:moveTo>
                  <a:cubicBezTo>
                    <a:pt x="54" y="0"/>
                    <a:pt x="61" y="7"/>
                    <a:pt x="61" y="16"/>
                  </a:cubicBezTo>
                  <a:cubicBezTo>
                    <a:pt x="61" y="16"/>
                    <a:pt x="61" y="16"/>
                    <a:pt x="61" y="16"/>
                  </a:cubicBezTo>
                  <a:cubicBezTo>
                    <a:pt x="61" y="25"/>
                    <a:pt x="54" y="32"/>
                    <a:pt x="45" y="32"/>
                  </a:cubicBezTo>
                  <a:cubicBezTo>
                    <a:pt x="16" y="32"/>
                    <a:pt x="16" y="32"/>
                    <a:pt x="16" y="32"/>
                  </a:cubicBezTo>
                  <a:cubicBezTo>
                    <a:pt x="7" y="32"/>
                    <a:pt x="0" y="25"/>
                    <a:pt x="0" y="16"/>
                  </a:cubicBezTo>
                  <a:cubicBezTo>
                    <a:pt x="0" y="16"/>
                    <a:pt x="0" y="16"/>
                    <a:pt x="0" y="16"/>
                  </a:cubicBezTo>
                  <a:cubicBezTo>
                    <a:pt x="0" y="7"/>
                    <a:pt x="7" y="0"/>
                    <a:pt x="16" y="0"/>
                  </a:cubicBezTo>
                  <a:lnTo>
                    <a:pt x="4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8" name="Freeform 43"/>
            <p:cNvSpPr/>
            <p:nvPr/>
          </p:nvSpPr>
          <p:spPr bwMode="auto">
            <a:xfrm>
              <a:off x="11591926" y="1122363"/>
              <a:ext cx="179388" cy="93663"/>
            </a:xfrm>
            <a:custGeom>
              <a:avLst/>
              <a:gdLst>
                <a:gd name="T0" fmla="*/ 46 w 61"/>
                <a:gd name="T1" fmla="*/ 0 h 32"/>
                <a:gd name="T2" fmla="*/ 61 w 61"/>
                <a:gd name="T3" fmla="*/ 16 h 32"/>
                <a:gd name="T4" fmla="*/ 61 w 61"/>
                <a:gd name="T5" fmla="*/ 16 h 32"/>
                <a:gd name="T6" fmla="*/ 46 w 61"/>
                <a:gd name="T7" fmla="*/ 32 h 32"/>
                <a:gd name="T8" fmla="*/ 16 w 61"/>
                <a:gd name="T9" fmla="*/ 32 h 32"/>
                <a:gd name="T10" fmla="*/ 0 w 61"/>
                <a:gd name="T11" fmla="*/ 16 h 32"/>
                <a:gd name="T12" fmla="*/ 0 w 61"/>
                <a:gd name="T13" fmla="*/ 16 h 32"/>
                <a:gd name="T14" fmla="*/ 16 w 61"/>
                <a:gd name="T15" fmla="*/ 0 h 32"/>
                <a:gd name="T16" fmla="*/ 46 w 61"/>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2">
                  <a:moveTo>
                    <a:pt x="46" y="0"/>
                  </a:moveTo>
                  <a:cubicBezTo>
                    <a:pt x="54" y="0"/>
                    <a:pt x="61" y="7"/>
                    <a:pt x="61" y="16"/>
                  </a:cubicBezTo>
                  <a:cubicBezTo>
                    <a:pt x="61" y="16"/>
                    <a:pt x="61" y="16"/>
                    <a:pt x="61" y="16"/>
                  </a:cubicBezTo>
                  <a:cubicBezTo>
                    <a:pt x="61" y="25"/>
                    <a:pt x="54" y="32"/>
                    <a:pt x="46" y="32"/>
                  </a:cubicBezTo>
                  <a:cubicBezTo>
                    <a:pt x="16" y="32"/>
                    <a:pt x="16" y="32"/>
                    <a:pt x="16" y="32"/>
                  </a:cubicBezTo>
                  <a:cubicBezTo>
                    <a:pt x="7" y="32"/>
                    <a:pt x="0" y="25"/>
                    <a:pt x="0" y="16"/>
                  </a:cubicBezTo>
                  <a:cubicBezTo>
                    <a:pt x="0" y="16"/>
                    <a:pt x="0" y="16"/>
                    <a:pt x="0" y="16"/>
                  </a:cubicBezTo>
                  <a:cubicBezTo>
                    <a:pt x="0" y="7"/>
                    <a:pt x="7" y="0"/>
                    <a:pt x="16" y="0"/>
                  </a:cubicBezTo>
                  <a:lnTo>
                    <a:pt x="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9" name="Freeform 44"/>
            <p:cNvSpPr>
              <a:spLocks noEditPoints="1"/>
            </p:cNvSpPr>
            <p:nvPr/>
          </p:nvSpPr>
          <p:spPr bwMode="auto">
            <a:xfrm>
              <a:off x="10652126" y="631825"/>
              <a:ext cx="1077913" cy="1074738"/>
            </a:xfrm>
            <a:custGeom>
              <a:avLst/>
              <a:gdLst>
                <a:gd name="T0" fmla="*/ 311 w 367"/>
                <a:gd name="T1" fmla="*/ 183 h 366"/>
                <a:gd name="T2" fmla="*/ 334 w 367"/>
                <a:gd name="T3" fmla="*/ 159 h 366"/>
                <a:gd name="T4" fmla="*/ 367 w 367"/>
                <a:gd name="T5" fmla="*/ 159 h 366"/>
                <a:gd name="T6" fmla="*/ 207 w 367"/>
                <a:gd name="T7" fmla="*/ 0 h 366"/>
                <a:gd name="T8" fmla="*/ 207 w 367"/>
                <a:gd name="T9" fmla="*/ 32 h 366"/>
                <a:gd name="T10" fmla="*/ 183 w 367"/>
                <a:gd name="T11" fmla="*/ 56 h 366"/>
                <a:gd name="T12" fmla="*/ 159 w 367"/>
                <a:gd name="T13" fmla="*/ 32 h 366"/>
                <a:gd name="T14" fmla="*/ 159 w 367"/>
                <a:gd name="T15" fmla="*/ 0 h 366"/>
                <a:gd name="T16" fmla="*/ 0 w 367"/>
                <a:gd name="T17" fmla="*/ 159 h 366"/>
                <a:gd name="T18" fmla="*/ 32 w 367"/>
                <a:gd name="T19" fmla="*/ 159 h 366"/>
                <a:gd name="T20" fmla="*/ 56 w 367"/>
                <a:gd name="T21" fmla="*/ 183 h 366"/>
                <a:gd name="T22" fmla="*/ 32 w 367"/>
                <a:gd name="T23" fmla="*/ 207 h 366"/>
                <a:gd name="T24" fmla="*/ 0 w 367"/>
                <a:gd name="T25" fmla="*/ 207 h 366"/>
                <a:gd name="T26" fmla="*/ 159 w 367"/>
                <a:gd name="T27" fmla="*/ 366 h 366"/>
                <a:gd name="T28" fmla="*/ 159 w 367"/>
                <a:gd name="T29" fmla="*/ 334 h 366"/>
                <a:gd name="T30" fmla="*/ 183 w 367"/>
                <a:gd name="T31" fmla="*/ 310 h 366"/>
                <a:gd name="T32" fmla="*/ 207 w 367"/>
                <a:gd name="T33" fmla="*/ 334 h 366"/>
                <a:gd name="T34" fmla="*/ 207 w 367"/>
                <a:gd name="T35" fmla="*/ 366 h 366"/>
                <a:gd name="T36" fmla="*/ 367 w 367"/>
                <a:gd name="T37" fmla="*/ 207 h 366"/>
                <a:gd name="T38" fmla="*/ 334 w 367"/>
                <a:gd name="T39" fmla="*/ 207 h 366"/>
                <a:gd name="T40" fmla="*/ 311 w 367"/>
                <a:gd name="T41" fmla="*/ 183 h 366"/>
                <a:gd name="T42" fmla="*/ 292 w 367"/>
                <a:gd name="T43" fmla="*/ 308 h 366"/>
                <a:gd name="T44" fmla="*/ 276 w 367"/>
                <a:gd name="T45" fmla="*/ 307 h 366"/>
                <a:gd name="T46" fmla="*/ 189 w 367"/>
                <a:gd name="T47" fmla="*/ 207 h 366"/>
                <a:gd name="T48" fmla="*/ 183 w 367"/>
                <a:gd name="T49" fmla="*/ 208 h 366"/>
                <a:gd name="T50" fmla="*/ 158 w 367"/>
                <a:gd name="T51" fmla="*/ 183 h 366"/>
                <a:gd name="T52" fmla="*/ 183 w 367"/>
                <a:gd name="T53" fmla="*/ 158 h 366"/>
                <a:gd name="T54" fmla="*/ 191 w 367"/>
                <a:gd name="T55" fmla="*/ 159 h 366"/>
                <a:gd name="T56" fmla="*/ 261 w 367"/>
                <a:gd name="T57" fmla="*/ 91 h 366"/>
                <a:gd name="T58" fmla="*/ 277 w 367"/>
                <a:gd name="T59" fmla="*/ 92 h 366"/>
                <a:gd name="T60" fmla="*/ 277 w 367"/>
                <a:gd name="T61" fmla="*/ 108 h 366"/>
                <a:gd name="T62" fmla="*/ 207 w 367"/>
                <a:gd name="T63" fmla="*/ 175 h 366"/>
                <a:gd name="T64" fmla="*/ 208 w 367"/>
                <a:gd name="T65" fmla="*/ 183 h 366"/>
                <a:gd name="T66" fmla="*/ 206 w 367"/>
                <a:gd name="T67" fmla="*/ 193 h 366"/>
                <a:gd name="T68" fmla="*/ 293 w 367"/>
                <a:gd name="T69" fmla="*/ 293 h 366"/>
                <a:gd name="T70" fmla="*/ 292 w 367"/>
                <a:gd name="T71" fmla="*/ 308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366">
                  <a:moveTo>
                    <a:pt x="311" y="183"/>
                  </a:moveTo>
                  <a:cubicBezTo>
                    <a:pt x="311" y="170"/>
                    <a:pt x="321" y="159"/>
                    <a:pt x="334" y="159"/>
                  </a:cubicBezTo>
                  <a:cubicBezTo>
                    <a:pt x="367" y="159"/>
                    <a:pt x="367" y="159"/>
                    <a:pt x="367" y="159"/>
                  </a:cubicBezTo>
                  <a:cubicBezTo>
                    <a:pt x="356" y="76"/>
                    <a:pt x="290" y="10"/>
                    <a:pt x="207" y="0"/>
                  </a:cubicBezTo>
                  <a:cubicBezTo>
                    <a:pt x="207" y="32"/>
                    <a:pt x="207" y="32"/>
                    <a:pt x="207" y="32"/>
                  </a:cubicBezTo>
                  <a:cubicBezTo>
                    <a:pt x="207" y="45"/>
                    <a:pt x="196" y="55"/>
                    <a:pt x="183" y="56"/>
                  </a:cubicBezTo>
                  <a:cubicBezTo>
                    <a:pt x="170" y="55"/>
                    <a:pt x="159" y="45"/>
                    <a:pt x="159" y="32"/>
                  </a:cubicBezTo>
                  <a:cubicBezTo>
                    <a:pt x="159" y="0"/>
                    <a:pt x="159" y="0"/>
                    <a:pt x="159" y="0"/>
                  </a:cubicBezTo>
                  <a:cubicBezTo>
                    <a:pt x="76" y="10"/>
                    <a:pt x="11" y="76"/>
                    <a:pt x="0" y="159"/>
                  </a:cubicBezTo>
                  <a:cubicBezTo>
                    <a:pt x="32" y="159"/>
                    <a:pt x="32" y="159"/>
                    <a:pt x="32" y="159"/>
                  </a:cubicBezTo>
                  <a:cubicBezTo>
                    <a:pt x="45" y="159"/>
                    <a:pt x="56" y="170"/>
                    <a:pt x="56" y="183"/>
                  </a:cubicBezTo>
                  <a:cubicBezTo>
                    <a:pt x="56" y="196"/>
                    <a:pt x="45" y="207"/>
                    <a:pt x="32" y="207"/>
                  </a:cubicBezTo>
                  <a:cubicBezTo>
                    <a:pt x="0" y="207"/>
                    <a:pt x="0" y="207"/>
                    <a:pt x="0" y="207"/>
                  </a:cubicBezTo>
                  <a:cubicBezTo>
                    <a:pt x="11" y="290"/>
                    <a:pt x="76" y="356"/>
                    <a:pt x="159" y="366"/>
                  </a:cubicBezTo>
                  <a:cubicBezTo>
                    <a:pt x="159" y="334"/>
                    <a:pt x="159" y="334"/>
                    <a:pt x="159" y="334"/>
                  </a:cubicBezTo>
                  <a:cubicBezTo>
                    <a:pt x="159" y="321"/>
                    <a:pt x="170" y="310"/>
                    <a:pt x="183" y="310"/>
                  </a:cubicBezTo>
                  <a:cubicBezTo>
                    <a:pt x="196" y="310"/>
                    <a:pt x="207" y="321"/>
                    <a:pt x="207" y="334"/>
                  </a:cubicBezTo>
                  <a:cubicBezTo>
                    <a:pt x="207" y="366"/>
                    <a:pt x="207" y="366"/>
                    <a:pt x="207" y="366"/>
                  </a:cubicBezTo>
                  <a:cubicBezTo>
                    <a:pt x="290" y="356"/>
                    <a:pt x="356" y="290"/>
                    <a:pt x="367" y="207"/>
                  </a:cubicBezTo>
                  <a:cubicBezTo>
                    <a:pt x="334" y="207"/>
                    <a:pt x="334" y="207"/>
                    <a:pt x="334" y="207"/>
                  </a:cubicBezTo>
                  <a:cubicBezTo>
                    <a:pt x="321" y="207"/>
                    <a:pt x="311" y="196"/>
                    <a:pt x="311" y="183"/>
                  </a:cubicBezTo>
                  <a:close/>
                  <a:moveTo>
                    <a:pt x="292" y="308"/>
                  </a:moveTo>
                  <a:cubicBezTo>
                    <a:pt x="287" y="312"/>
                    <a:pt x="280" y="312"/>
                    <a:pt x="276" y="307"/>
                  </a:cubicBezTo>
                  <a:cubicBezTo>
                    <a:pt x="189" y="207"/>
                    <a:pt x="189" y="207"/>
                    <a:pt x="189" y="207"/>
                  </a:cubicBezTo>
                  <a:cubicBezTo>
                    <a:pt x="187" y="208"/>
                    <a:pt x="185" y="208"/>
                    <a:pt x="183" y="208"/>
                  </a:cubicBezTo>
                  <a:cubicBezTo>
                    <a:pt x="169" y="208"/>
                    <a:pt x="158" y="197"/>
                    <a:pt x="158" y="183"/>
                  </a:cubicBezTo>
                  <a:cubicBezTo>
                    <a:pt x="158" y="169"/>
                    <a:pt x="169" y="158"/>
                    <a:pt x="183" y="158"/>
                  </a:cubicBezTo>
                  <a:cubicBezTo>
                    <a:pt x="186" y="158"/>
                    <a:pt x="188" y="158"/>
                    <a:pt x="191" y="159"/>
                  </a:cubicBezTo>
                  <a:cubicBezTo>
                    <a:pt x="261" y="91"/>
                    <a:pt x="261" y="91"/>
                    <a:pt x="261" y="91"/>
                  </a:cubicBezTo>
                  <a:cubicBezTo>
                    <a:pt x="266" y="87"/>
                    <a:pt x="273" y="87"/>
                    <a:pt x="277" y="92"/>
                  </a:cubicBezTo>
                  <a:cubicBezTo>
                    <a:pt x="281" y="96"/>
                    <a:pt x="281" y="103"/>
                    <a:pt x="277" y="108"/>
                  </a:cubicBezTo>
                  <a:cubicBezTo>
                    <a:pt x="207" y="175"/>
                    <a:pt x="207" y="175"/>
                    <a:pt x="207" y="175"/>
                  </a:cubicBezTo>
                  <a:cubicBezTo>
                    <a:pt x="208" y="177"/>
                    <a:pt x="208" y="180"/>
                    <a:pt x="208" y="183"/>
                  </a:cubicBezTo>
                  <a:cubicBezTo>
                    <a:pt x="208" y="187"/>
                    <a:pt x="208" y="190"/>
                    <a:pt x="206" y="193"/>
                  </a:cubicBezTo>
                  <a:cubicBezTo>
                    <a:pt x="293" y="293"/>
                    <a:pt x="293" y="293"/>
                    <a:pt x="293" y="293"/>
                  </a:cubicBezTo>
                  <a:cubicBezTo>
                    <a:pt x="297" y="297"/>
                    <a:pt x="296" y="304"/>
                    <a:pt x="292"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30" name="组合 1629"/>
          <p:cNvGrpSpPr/>
          <p:nvPr/>
        </p:nvGrpSpPr>
        <p:grpSpPr>
          <a:xfrm>
            <a:off x="8853210" y="2291791"/>
            <a:ext cx="256437" cy="346103"/>
            <a:chOff x="10544485" y="4845124"/>
            <a:chExt cx="370834" cy="500500"/>
          </a:xfrm>
          <a:solidFill>
            <a:srgbClr val="E7E6E6">
              <a:lumMod val="50000"/>
            </a:srgbClr>
          </a:solidFill>
        </p:grpSpPr>
        <p:sp>
          <p:nvSpPr>
            <p:cNvPr id="1631" name="Freeform 41"/>
            <p:cNvSpPr/>
            <p:nvPr/>
          </p:nvSpPr>
          <p:spPr bwMode="auto">
            <a:xfrm>
              <a:off x="10604483" y="4845124"/>
              <a:ext cx="310836" cy="403323"/>
            </a:xfrm>
            <a:custGeom>
              <a:avLst/>
              <a:gdLst>
                <a:gd name="T0" fmla="*/ 533 w 594"/>
                <a:gd name="T1" fmla="*/ 0 h 771"/>
                <a:gd name="T2" fmla="*/ 63 w 594"/>
                <a:gd name="T3" fmla="*/ 0 h 771"/>
                <a:gd name="T4" fmla="*/ 0 w 594"/>
                <a:gd name="T5" fmla="*/ 61 h 771"/>
                <a:gd name="T6" fmla="*/ 0 w 594"/>
                <a:gd name="T7" fmla="*/ 554 h 771"/>
                <a:gd name="T8" fmla="*/ 10 w 594"/>
                <a:gd name="T9" fmla="*/ 536 h 771"/>
                <a:gd name="T10" fmla="*/ 57 w 594"/>
                <a:gd name="T11" fmla="*/ 445 h 771"/>
                <a:gd name="T12" fmla="*/ 57 w 594"/>
                <a:gd name="T13" fmla="*/ 61 h 771"/>
                <a:gd name="T14" fmla="*/ 63 w 594"/>
                <a:gd name="T15" fmla="*/ 56 h 771"/>
                <a:gd name="T16" fmla="*/ 533 w 594"/>
                <a:gd name="T17" fmla="*/ 56 h 771"/>
                <a:gd name="T18" fmla="*/ 537 w 594"/>
                <a:gd name="T19" fmla="*/ 61 h 771"/>
                <a:gd name="T20" fmla="*/ 537 w 594"/>
                <a:gd name="T21" fmla="*/ 708 h 771"/>
                <a:gd name="T22" fmla="*/ 533 w 594"/>
                <a:gd name="T23" fmla="*/ 714 h 771"/>
                <a:gd name="T24" fmla="*/ 255 w 594"/>
                <a:gd name="T25" fmla="*/ 714 h 771"/>
                <a:gd name="T26" fmla="*/ 258 w 594"/>
                <a:gd name="T27" fmla="*/ 771 h 771"/>
                <a:gd name="T28" fmla="*/ 533 w 594"/>
                <a:gd name="T29" fmla="*/ 771 h 771"/>
                <a:gd name="T30" fmla="*/ 594 w 594"/>
                <a:gd name="T31" fmla="*/ 708 h 771"/>
                <a:gd name="T32" fmla="*/ 594 w 594"/>
                <a:gd name="T33" fmla="*/ 61 h 771"/>
                <a:gd name="T34" fmla="*/ 533 w 594"/>
                <a:gd name="T35"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4" h="771">
                  <a:moveTo>
                    <a:pt x="533" y="0"/>
                  </a:moveTo>
                  <a:cubicBezTo>
                    <a:pt x="63" y="0"/>
                    <a:pt x="63" y="0"/>
                    <a:pt x="63" y="0"/>
                  </a:cubicBezTo>
                  <a:cubicBezTo>
                    <a:pt x="28" y="0"/>
                    <a:pt x="0" y="28"/>
                    <a:pt x="0" y="61"/>
                  </a:cubicBezTo>
                  <a:cubicBezTo>
                    <a:pt x="0" y="554"/>
                    <a:pt x="0" y="554"/>
                    <a:pt x="0" y="554"/>
                  </a:cubicBezTo>
                  <a:cubicBezTo>
                    <a:pt x="10" y="536"/>
                    <a:pt x="10" y="536"/>
                    <a:pt x="10" y="536"/>
                  </a:cubicBezTo>
                  <a:cubicBezTo>
                    <a:pt x="57" y="445"/>
                    <a:pt x="57" y="445"/>
                    <a:pt x="57" y="445"/>
                  </a:cubicBezTo>
                  <a:cubicBezTo>
                    <a:pt x="57" y="61"/>
                    <a:pt x="57" y="61"/>
                    <a:pt x="57" y="61"/>
                  </a:cubicBezTo>
                  <a:cubicBezTo>
                    <a:pt x="57" y="58"/>
                    <a:pt x="59" y="56"/>
                    <a:pt x="63" y="56"/>
                  </a:cubicBezTo>
                  <a:cubicBezTo>
                    <a:pt x="533" y="56"/>
                    <a:pt x="533" y="56"/>
                    <a:pt x="533" y="56"/>
                  </a:cubicBezTo>
                  <a:cubicBezTo>
                    <a:pt x="535" y="56"/>
                    <a:pt x="537" y="58"/>
                    <a:pt x="537" y="61"/>
                  </a:cubicBezTo>
                  <a:cubicBezTo>
                    <a:pt x="537" y="708"/>
                    <a:pt x="537" y="708"/>
                    <a:pt x="537" y="708"/>
                  </a:cubicBezTo>
                  <a:cubicBezTo>
                    <a:pt x="537" y="712"/>
                    <a:pt x="535" y="714"/>
                    <a:pt x="533" y="714"/>
                  </a:cubicBezTo>
                  <a:cubicBezTo>
                    <a:pt x="255" y="714"/>
                    <a:pt x="255" y="714"/>
                    <a:pt x="255" y="714"/>
                  </a:cubicBezTo>
                  <a:cubicBezTo>
                    <a:pt x="266" y="734"/>
                    <a:pt x="266" y="755"/>
                    <a:pt x="258" y="771"/>
                  </a:cubicBezTo>
                  <a:cubicBezTo>
                    <a:pt x="533" y="771"/>
                    <a:pt x="533" y="771"/>
                    <a:pt x="533" y="771"/>
                  </a:cubicBezTo>
                  <a:cubicBezTo>
                    <a:pt x="568" y="771"/>
                    <a:pt x="594" y="742"/>
                    <a:pt x="594" y="708"/>
                  </a:cubicBezTo>
                  <a:cubicBezTo>
                    <a:pt x="594" y="61"/>
                    <a:pt x="594" y="61"/>
                    <a:pt x="594" y="61"/>
                  </a:cubicBezTo>
                  <a:cubicBezTo>
                    <a:pt x="594" y="28"/>
                    <a:pt x="568" y="0"/>
                    <a:pt x="533" y="0"/>
                  </a:cubicBezTo>
                  <a:close/>
                </a:path>
              </a:pathLst>
            </a:custGeom>
            <a:grpFill/>
            <a:ln>
              <a:noFill/>
            </a:ln>
          </p:spPr>
          <p:txBody>
            <a:bodyPr vert="horz" wrap="square" lIns="91427" tIns="45713" rIns="91427" bIns="45713"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1632" name="Freeform 42"/>
            <p:cNvSpPr/>
            <p:nvPr/>
          </p:nvSpPr>
          <p:spPr bwMode="auto">
            <a:xfrm>
              <a:off x="10544485" y="5056525"/>
              <a:ext cx="178886" cy="289099"/>
            </a:xfrm>
            <a:custGeom>
              <a:avLst/>
              <a:gdLst>
                <a:gd name="T0" fmla="*/ 306 w 342"/>
                <a:gd name="T1" fmla="*/ 296 h 553"/>
                <a:gd name="T2" fmla="*/ 196 w 342"/>
                <a:gd name="T3" fmla="*/ 225 h 553"/>
                <a:gd name="T4" fmla="*/ 277 w 342"/>
                <a:gd name="T5" fmla="*/ 56 h 553"/>
                <a:gd name="T6" fmla="*/ 263 w 342"/>
                <a:gd name="T7" fmla="*/ 10 h 553"/>
                <a:gd name="T8" fmla="*/ 223 w 342"/>
                <a:gd name="T9" fmla="*/ 29 h 553"/>
                <a:gd name="T10" fmla="*/ 102 w 342"/>
                <a:gd name="T11" fmla="*/ 261 h 553"/>
                <a:gd name="T12" fmla="*/ 85 w 342"/>
                <a:gd name="T13" fmla="*/ 186 h 553"/>
                <a:gd name="T14" fmla="*/ 20 w 342"/>
                <a:gd name="T15" fmla="*/ 135 h 553"/>
                <a:gd name="T16" fmla="*/ 20 w 342"/>
                <a:gd name="T17" fmla="*/ 196 h 553"/>
                <a:gd name="T18" fmla="*/ 50 w 342"/>
                <a:gd name="T19" fmla="*/ 434 h 553"/>
                <a:gd name="T20" fmla="*/ 56 w 342"/>
                <a:gd name="T21" fmla="*/ 471 h 553"/>
                <a:gd name="T22" fmla="*/ 64 w 342"/>
                <a:gd name="T23" fmla="*/ 488 h 553"/>
                <a:gd name="T24" fmla="*/ 106 w 342"/>
                <a:gd name="T25" fmla="*/ 528 h 553"/>
                <a:gd name="T26" fmla="*/ 244 w 342"/>
                <a:gd name="T27" fmla="*/ 490 h 553"/>
                <a:gd name="T28" fmla="*/ 246 w 342"/>
                <a:gd name="T29" fmla="*/ 486 h 553"/>
                <a:gd name="T30" fmla="*/ 335 w 342"/>
                <a:gd name="T31" fmla="*/ 357 h 553"/>
                <a:gd name="T32" fmla="*/ 306 w 342"/>
                <a:gd name="T33" fmla="*/ 296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553">
                  <a:moveTo>
                    <a:pt x="306" y="296"/>
                  </a:moveTo>
                  <a:cubicBezTo>
                    <a:pt x="196" y="225"/>
                    <a:pt x="196" y="225"/>
                    <a:pt x="196" y="225"/>
                  </a:cubicBezTo>
                  <a:cubicBezTo>
                    <a:pt x="225" y="169"/>
                    <a:pt x="248" y="111"/>
                    <a:pt x="277" y="56"/>
                  </a:cubicBezTo>
                  <a:cubicBezTo>
                    <a:pt x="287" y="40"/>
                    <a:pt x="279" y="17"/>
                    <a:pt x="263" y="10"/>
                  </a:cubicBezTo>
                  <a:cubicBezTo>
                    <a:pt x="246" y="0"/>
                    <a:pt x="233" y="12"/>
                    <a:pt x="223" y="29"/>
                  </a:cubicBezTo>
                  <a:cubicBezTo>
                    <a:pt x="187" y="102"/>
                    <a:pt x="141" y="188"/>
                    <a:pt x="102" y="261"/>
                  </a:cubicBezTo>
                  <a:cubicBezTo>
                    <a:pt x="100" y="244"/>
                    <a:pt x="85" y="186"/>
                    <a:pt x="85" y="186"/>
                  </a:cubicBezTo>
                  <a:cubicBezTo>
                    <a:pt x="81" y="165"/>
                    <a:pt x="45" y="133"/>
                    <a:pt x="20" y="135"/>
                  </a:cubicBezTo>
                  <a:cubicBezTo>
                    <a:pt x="0" y="135"/>
                    <a:pt x="16" y="173"/>
                    <a:pt x="20" y="196"/>
                  </a:cubicBezTo>
                  <a:cubicBezTo>
                    <a:pt x="33" y="277"/>
                    <a:pt x="37" y="354"/>
                    <a:pt x="50" y="434"/>
                  </a:cubicBezTo>
                  <a:cubicBezTo>
                    <a:pt x="50" y="448"/>
                    <a:pt x="52" y="459"/>
                    <a:pt x="56" y="471"/>
                  </a:cubicBezTo>
                  <a:cubicBezTo>
                    <a:pt x="58" y="477"/>
                    <a:pt x="62" y="484"/>
                    <a:pt x="64" y="488"/>
                  </a:cubicBezTo>
                  <a:cubicBezTo>
                    <a:pt x="75" y="503"/>
                    <a:pt x="89" y="519"/>
                    <a:pt x="106" y="528"/>
                  </a:cubicBezTo>
                  <a:cubicBezTo>
                    <a:pt x="156" y="553"/>
                    <a:pt x="216" y="536"/>
                    <a:pt x="244" y="490"/>
                  </a:cubicBezTo>
                  <a:cubicBezTo>
                    <a:pt x="244" y="490"/>
                    <a:pt x="246" y="488"/>
                    <a:pt x="246" y="486"/>
                  </a:cubicBezTo>
                  <a:cubicBezTo>
                    <a:pt x="335" y="357"/>
                    <a:pt x="335" y="357"/>
                    <a:pt x="335" y="357"/>
                  </a:cubicBezTo>
                  <a:cubicBezTo>
                    <a:pt x="342" y="340"/>
                    <a:pt x="323" y="306"/>
                    <a:pt x="306" y="296"/>
                  </a:cubicBezTo>
                  <a:close/>
                </a:path>
              </a:pathLst>
            </a:custGeom>
            <a:grpFill/>
            <a:ln>
              <a:noFill/>
            </a:ln>
          </p:spPr>
          <p:txBody>
            <a:bodyPr vert="horz" wrap="square" lIns="91427" tIns="45713" rIns="91427" bIns="45713"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grpSp>
      <p:grpSp>
        <p:nvGrpSpPr>
          <p:cNvPr id="1633" name="组合 1632"/>
          <p:cNvGrpSpPr/>
          <p:nvPr/>
        </p:nvGrpSpPr>
        <p:grpSpPr>
          <a:xfrm>
            <a:off x="10237517" y="2366876"/>
            <a:ext cx="398716" cy="195932"/>
            <a:chOff x="10596563" y="3292476"/>
            <a:chExt cx="923925" cy="454025"/>
          </a:xfrm>
          <a:solidFill>
            <a:srgbClr val="E7E6E6">
              <a:lumMod val="50000"/>
            </a:srgbClr>
          </a:solidFill>
        </p:grpSpPr>
        <p:sp>
          <p:nvSpPr>
            <p:cNvPr id="1634" name="Freeform 5"/>
            <p:cNvSpPr>
              <a:spLocks noEditPoints="1"/>
            </p:cNvSpPr>
            <p:nvPr/>
          </p:nvSpPr>
          <p:spPr bwMode="auto">
            <a:xfrm>
              <a:off x="10704513" y="3570288"/>
              <a:ext cx="174625" cy="176213"/>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1 w 60"/>
                <a:gd name="T11" fmla="*/ 45 h 60"/>
                <a:gd name="T12" fmla="*/ 16 w 60"/>
                <a:gd name="T13" fmla="*/ 30 h 60"/>
                <a:gd name="T14" fmla="*/ 31 w 60"/>
                <a:gd name="T15" fmla="*/ 15 h 60"/>
                <a:gd name="T16" fmla="*/ 45 w 60"/>
                <a:gd name="T17" fmla="*/ 30 h 60"/>
                <a:gd name="T18" fmla="*/ 31 w 60"/>
                <a:gd name="T19"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4"/>
                    <a:pt x="0" y="30"/>
                  </a:cubicBezTo>
                  <a:cubicBezTo>
                    <a:pt x="0" y="47"/>
                    <a:pt x="13" y="60"/>
                    <a:pt x="30" y="60"/>
                  </a:cubicBezTo>
                  <a:cubicBezTo>
                    <a:pt x="46" y="60"/>
                    <a:pt x="60" y="47"/>
                    <a:pt x="60" y="30"/>
                  </a:cubicBezTo>
                  <a:cubicBezTo>
                    <a:pt x="60" y="14"/>
                    <a:pt x="46" y="0"/>
                    <a:pt x="30" y="0"/>
                  </a:cubicBezTo>
                  <a:close/>
                  <a:moveTo>
                    <a:pt x="31" y="45"/>
                  </a:moveTo>
                  <a:cubicBezTo>
                    <a:pt x="23" y="45"/>
                    <a:pt x="16" y="38"/>
                    <a:pt x="16" y="30"/>
                  </a:cubicBezTo>
                  <a:cubicBezTo>
                    <a:pt x="16" y="22"/>
                    <a:pt x="23" y="15"/>
                    <a:pt x="31" y="15"/>
                  </a:cubicBezTo>
                  <a:cubicBezTo>
                    <a:pt x="39" y="15"/>
                    <a:pt x="45" y="22"/>
                    <a:pt x="45" y="30"/>
                  </a:cubicBezTo>
                  <a:cubicBezTo>
                    <a:pt x="45" y="38"/>
                    <a:pt x="39" y="45"/>
                    <a:pt x="31"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5" name="Freeform 6"/>
            <p:cNvSpPr>
              <a:spLocks noEditPoints="1"/>
            </p:cNvSpPr>
            <p:nvPr/>
          </p:nvSpPr>
          <p:spPr bwMode="auto">
            <a:xfrm>
              <a:off x="11242676" y="3570288"/>
              <a:ext cx="171450" cy="176213"/>
            </a:xfrm>
            <a:custGeom>
              <a:avLst/>
              <a:gdLst>
                <a:gd name="T0" fmla="*/ 30 w 59"/>
                <a:gd name="T1" fmla="*/ 0 h 60"/>
                <a:gd name="T2" fmla="*/ 0 w 59"/>
                <a:gd name="T3" fmla="*/ 30 h 60"/>
                <a:gd name="T4" fmla="*/ 30 w 59"/>
                <a:gd name="T5" fmla="*/ 60 h 60"/>
                <a:gd name="T6" fmla="*/ 59 w 59"/>
                <a:gd name="T7" fmla="*/ 30 h 60"/>
                <a:gd name="T8" fmla="*/ 30 w 59"/>
                <a:gd name="T9" fmla="*/ 0 h 60"/>
                <a:gd name="T10" fmla="*/ 29 w 59"/>
                <a:gd name="T11" fmla="*/ 45 h 60"/>
                <a:gd name="T12" fmla="*/ 15 w 59"/>
                <a:gd name="T13" fmla="*/ 30 h 60"/>
                <a:gd name="T14" fmla="*/ 29 w 59"/>
                <a:gd name="T15" fmla="*/ 15 h 60"/>
                <a:gd name="T16" fmla="*/ 44 w 59"/>
                <a:gd name="T17" fmla="*/ 30 h 60"/>
                <a:gd name="T18" fmla="*/ 29 w 59"/>
                <a:gd name="T19"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0">
                  <a:moveTo>
                    <a:pt x="30" y="0"/>
                  </a:moveTo>
                  <a:cubicBezTo>
                    <a:pt x="13" y="0"/>
                    <a:pt x="0" y="14"/>
                    <a:pt x="0" y="30"/>
                  </a:cubicBezTo>
                  <a:cubicBezTo>
                    <a:pt x="0" y="47"/>
                    <a:pt x="13" y="60"/>
                    <a:pt x="30" y="60"/>
                  </a:cubicBezTo>
                  <a:cubicBezTo>
                    <a:pt x="46" y="60"/>
                    <a:pt x="59" y="47"/>
                    <a:pt x="59" y="30"/>
                  </a:cubicBezTo>
                  <a:cubicBezTo>
                    <a:pt x="59" y="14"/>
                    <a:pt x="46" y="0"/>
                    <a:pt x="30" y="0"/>
                  </a:cubicBezTo>
                  <a:close/>
                  <a:moveTo>
                    <a:pt x="29" y="45"/>
                  </a:moveTo>
                  <a:cubicBezTo>
                    <a:pt x="21" y="45"/>
                    <a:pt x="15" y="38"/>
                    <a:pt x="15" y="30"/>
                  </a:cubicBezTo>
                  <a:cubicBezTo>
                    <a:pt x="15" y="22"/>
                    <a:pt x="21" y="15"/>
                    <a:pt x="29" y="15"/>
                  </a:cubicBezTo>
                  <a:cubicBezTo>
                    <a:pt x="37" y="15"/>
                    <a:pt x="44" y="22"/>
                    <a:pt x="44" y="30"/>
                  </a:cubicBezTo>
                  <a:cubicBezTo>
                    <a:pt x="44" y="38"/>
                    <a:pt x="37" y="45"/>
                    <a:pt x="29"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6" name="Freeform 7"/>
            <p:cNvSpPr>
              <a:spLocks noEditPoints="1"/>
            </p:cNvSpPr>
            <p:nvPr/>
          </p:nvSpPr>
          <p:spPr bwMode="auto">
            <a:xfrm>
              <a:off x="10596563" y="3292476"/>
              <a:ext cx="923925" cy="365125"/>
            </a:xfrm>
            <a:custGeom>
              <a:avLst/>
              <a:gdLst>
                <a:gd name="T0" fmla="*/ 315 w 316"/>
                <a:gd name="T1" fmla="*/ 12 h 125"/>
                <a:gd name="T2" fmla="*/ 304 w 316"/>
                <a:gd name="T3" fmla="*/ 0 h 125"/>
                <a:gd name="T4" fmla="*/ 14 w 316"/>
                <a:gd name="T5" fmla="*/ 0 h 125"/>
                <a:gd name="T6" fmla="*/ 1 w 316"/>
                <a:gd name="T7" fmla="*/ 12 h 125"/>
                <a:gd name="T8" fmla="*/ 0 w 316"/>
                <a:gd name="T9" fmla="*/ 125 h 125"/>
                <a:gd name="T10" fmla="*/ 26 w 316"/>
                <a:gd name="T11" fmla="*/ 124 h 125"/>
                <a:gd name="T12" fmla="*/ 67 w 316"/>
                <a:gd name="T13" fmla="*/ 86 h 125"/>
                <a:gd name="T14" fmla="*/ 106 w 316"/>
                <a:gd name="T15" fmla="*/ 125 h 125"/>
                <a:gd name="T16" fmla="*/ 211 w 316"/>
                <a:gd name="T17" fmla="*/ 125 h 125"/>
                <a:gd name="T18" fmla="*/ 253 w 316"/>
                <a:gd name="T19" fmla="*/ 86 h 125"/>
                <a:gd name="T20" fmla="*/ 291 w 316"/>
                <a:gd name="T21" fmla="*/ 125 h 125"/>
                <a:gd name="T22" fmla="*/ 316 w 316"/>
                <a:gd name="T23" fmla="*/ 125 h 125"/>
                <a:gd name="T24" fmla="*/ 315 w 316"/>
                <a:gd name="T25" fmla="*/ 12 h 125"/>
                <a:gd name="T26" fmla="*/ 76 w 316"/>
                <a:gd name="T27" fmla="*/ 62 h 125"/>
                <a:gd name="T28" fmla="*/ 14 w 316"/>
                <a:gd name="T29" fmla="*/ 62 h 125"/>
                <a:gd name="T30" fmla="*/ 14 w 316"/>
                <a:gd name="T31" fmla="*/ 20 h 125"/>
                <a:gd name="T32" fmla="*/ 19 w 316"/>
                <a:gd name="T33" fmla="*/ 16 h 125"/>
                <a:gd name="T34" fmla="*/ 76 w 316"/>
                <a:gd name="T35" fmla="*/ 16 h 125"/>
                <a:gd name="T36" fmla="*/ 76 w 316"/>
                <a:gd name="T37" fmla="*/ 62 h 125"/>
                <a:gd name="T38" fmla="*/ 152 w 316"/>
                <a:gd name="T39" fmla="*/ 62 h 125"/>
                <a:gd name="T40" fmla="*/ 88 w 316"/>
                <a:gd name="T41" fmla="*/ 62 h 125"/>
                <a:gd name="T42" fmla="*/ 88 w 316"/>
                <a:gd name="T43" fmla="*/ 16 h 125"/>
                <a:gd name="T44" fmla="*/ 152 w 316"/>
                <a:gd name="T45" fmla="*/ 16 h 125"/>
                <a:gd name="T46" fmla="*/ 152 w 316"/>
                <a:gd name="T47" fmla="*/ 62 h 125"/>
                <a:gd name="T48" fmla="*/ 228 w 316"/>
                <a:gd name="T49" fmla="*/ 62 h 125"/>
                <a:gd name="T50" fmla="*/ 165 w 316"/>
                <a:gd name="T51" fmla="*/ 62 h 125"/>
                <a:gd name="T52" fmla="*/ 165 w 316"/>
                <a:gd name="T53" fmla="*/ 16 h 125"/>
                <a:gd name="T54" fmla="*/ 228 w 316"/>
                <a:gd name="T55" fmla="*/ 16 h 125"/>
                <a:gd name="T56" fmla="*/ 228 w 316"/>
                <a:gd name="T57" fmla="*/ 62 h 125"/>
                <a:gd name="T58" fmla="*/ 304 w 316"/>
                <a:gd name="T59" fmla="*/ 62 h 125"/>
                <a:gd name="T60" fmla="*/ 240 w 316"/>
                <a:gd name="T61" fmla="*/ 62 h 125"/>
                <a:gd name="T62" fmla="*/ 240 w 316"/>
                <a:gd name="T63" fmla="*/ 16 h 125"/>
                <a:gd name="T64" fmla="*/ 299 w 316"/>
                <a:gd name="T65" fmla="*/ 16 h 125"/>
                <a:gd name="T66" fmla="*/ 304 w 316"/>
                <a:gd name="T67" fmla="*/ 21 h 125"/>
                <a:gd name="T68" fmla="*/ 304 w 316"/>
                <a:gd name="T6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 h="125">
                  <a:moveTo>
                    <a:pt x="315" y="12"/>
                  </a:moveTo>
                  <a:cubicBezTo>
                    <a:pt x="316" y="8"/>
                    <a:pt x="311" y="3"/>
                    <a:pt x="304" y="0"/>
                  </a:cubicBezTo>
                  <a:cubicBezTo>
                    <a:pt x="14" y="0"/>
                    <a:pt x="14" y="0"/>
                    <a:pt x="14" y="0"/>
                  </a:cubicBezTo>
                  <a:cubicBezTo>
                    <a:pt x="7" y="1"/>
                    <a:pt x="3" y="5"/>
                    <a:pt x="1" y="12"/>
                  </a:cubicBezTo>
                  <a:cubicBezTo>
                    <a:pt x="0" y="125"/>
                    <a:pt x="0" y="125"/>
                    <a:pt x="0" y="125"/>
                  </a:cubicBezTo>
                  <a:cubicBezTo>
                    <a:pt x="26" y="124"/>
                    <a:pt x="26" y="124"/>
                    <a:pt x="26" y="124"/>
                  </a:cubicBezTo>
                  <a:cubicBezTo>
                    <a:pt x="31" y="97"/>
                    <a:pt x="47" y="87"/>
                    <a:pt x="67" y="86"/>
                  </a:cubicBezTo>
                  <a:cubicBezTo>
                    <a:pt x="89" y="88"/>
                    <a:pt x="105" y="98"/>
                    <a:pt x="106" y="125"/>
                  </a:cubicBezTo>
                  <a:cubicBezTo>
                    <a:pt x="211" y="125"/>
                    <a:pt x="211" y="125"/>
                    <a:pt x="211" y="125"/>
                  </a:cubicBezTo>
                  <a:cubicBezTo>
                    <a:pt x="214" y="101"/>
                    <a:pt x="227" y="87"/>
                    <a:pt x="253" y="86"/>
                  </a:cubicBezTo>
                  <a:cubicBezTo>
                    <a:pt x="273" y="89"/>
                    <a:pt x="288" y="100"/>
                    <a:pt x="291" y="125"/>
                  </a:cubicBezTo>
                  <a:cubicBezTo>
                    <a:pt x="316" y="125"/>
                    <a:pt x="316" y="125"/>
                    <a:pt x="316" y="125"/>
                  </a:cubicBezTo>
                  <a:lnTo>
                    <a:pt x="315" y="12"/>
                  </a:lnTo>
                  <a:close/>
                  <a:moveTo>
                    <a:pt x="76" y="62"/>
                  </a:moveTo>
                  <a:cubicBezTo>
                    <a:pt x="14" y="62"/>
                    <a:pt x="14" y="62"/>
                    <a:pt x="14" y="62"/>
                  </a:cubicBezTo>
                  <a:cubicBezTo>
                    <a:pt x="14" y="20"/>
                    <a:pt x="14" y="20"/>
                    <a:pt x="14" y="20"/>
                  </a:cubicBezTo>
                  <a:cubicBezTo>
                    <a:pt x="15" y="18"/>
                    <a:pt x="17" y="16"/>
                    <a:pt x="19" y="16"/>
                  </a:cubicBezTo>
                  <a:cubicBezTo>
                    <a:pt x="76" y="16"/>
                    <a:pt x="76" y="16"/>
                    <a:pt x="76" y="16"/>
                  </a:cubicBezTo>
                  <a:lnTo>
                    <a:pt x="76" y="62"/>
                  </a:lnTo>
                  <a:close/>
                  <a:moveTo>
                    <a:pt x="152" y="62"/>
                  </a:moveTo>
                  <a:cubicBezTo>
                    <a:pt x="88" y="62"/>
                    <a:pt x="88" y="62"/>
                    <a:pt x="88" y="62"/>
                  </a:cubicBezTo>
                  <a:cubicBezTo>
                    <a:pt x="88" y="16"/>
                    <a:pt x="88" y="16"/>
                    <a:pt x="88" y="16"/>
                  </a:cubicBezTo>
                  <a:cubicBezTo>
                    <a:pt x="152" y="16"/>
                    <a:pt x="152" y="16"/>
                    <a:pt x="152" y="16"/>
                  </a:cubicBezTo>
                  <a:lnTo>
                    <a:pt x="152" y="62"/>
                  </a:lnTo>
                  <a:close/>
                  <a:moveTo>
                    <a:pt x="228" y="62"/>
                  </a:moveTo>
                  <a:cubicBezTo>
                    <a:pt x="165" y="62"/>
                    <a:pt x="165" y="62"/>
                    <a:pt x="165" y="62"/>
                  </a:cubicBezTo>
                  <a:cubicBezTo>
                    <a:pt x="165" y="16"/>
                    <a:pt x="165" y="16"/>
                    <a:pt x="165" y="16"/>
                  </a:cubicBezTo>
                  <a:cubicBezTo>
                    <a:pt x="228" y="16"/>
                    <a:pt x="228" y="16"/>
                    <a:pt x="228" y="16"/>
                  </a:cubicBezTo>
                  <a:lnTo>
                    <a:pt x="228" y="62"/>
                  </a:lnTo>
                  <a:close/>
                  <a:moveTo>
                    <a:pt x="304" y="62"/>
                  </a:moveTo>
                  <a:cubicBezTo>
                    <a:pt x="240" y="62"/>
                    <a:pt x="240" y="62"/>
                    <a:pt x="240" y="62"/>
                  </a:cubicBezTo>
                  <a:cubicBezTo>
                    <a:pt x="240" y="16"/>
                    <a:pt x="240" y="16"/>
                    <a:pt x="240" y="16"/>
                  </a:cubicBezTo>
                  <a:cubicBezTo>
                    <a:pt x="299" y="16"/>
                    <a:pt x="299" y="16"/>
                    <a:pt x="299" y="16"/>
                  </a:cubicBezTo>
                  <a:cubicBezTo>
                    <a:pt x="302" y="17"/>
                    <a:pt x="303" y="19"/>
                    <a:pt x="304" y="21"/>
                  </a:cubicBezTo>
                  <a:lnTo>
                    <a:pt x="304"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37" name="组合 1636"/>
          <p:cNvGrpSpPr/>
          <p:nvPr/>
        </p:nvGrpSpPr>
        <p:grpSpPr>
          <a:xfrm>
            <a:off x="9532616" y="2318236"/>
            <a:ext cx="347335" cy="293213"/>
            <a:chOff x="10653713" y="1870076"/>
            <a:chExt cx="804863" cy="679450"/>
          </a:xfrm>
          <a:solidFill>
            <a:srgbClr val="E7E6E6">
              <a:lumMod val="50000"/>
            </a:srgbClr>
          </a:solidFill>
        </p:grpSpPr>
        <p:sp>
          <p:nvSpPr>
            <p:cNvPr id="1638" name="Freeform 23"/>
            <p:cNvSpPr>
              <a:spLocks noEditPoints="1"/>
            </p:cNvSpPr>
            <p:nvPr/>
          </p:nvSpPr>
          <p:spPr bwMode="auto">
            <a:xfrm>
              <a:off x="11212513" y="2082801"/>
              <a:ext cx="176213" cy="225425"/>
            </a:xfrm>
            <a:custGeom>
              <a:avLst/>
              <a:gdLst>
                <a:gd name="T0" fmla="*/ 0 w 60"/>
                <a:gd name="T1" fmla="*/ 77 h 77"/>
                <a:gd name="T2" fmla="*/ 60 w 60"/>
                <a:gd name="T3" fmla="*/ 77 h 77"/>
                <a:gd name="T4" fmla="*/ 60 w 60"/>
                <a:gd name="T5" fmla="*/ 12 h 77"/>
                <a:gd name="T6" fmla="*/ 44 w 60"/>
                <a:gd name="T7" fmla="*/ 12 h 77"/>
                <a:gd name="T8" fmla="*/ 44 w 60"/>
                <a:gd name="T9" fmla="*/ 6 h 77"/>
                <a:gd name="T10" fmla="*/ 39 w 60"/>
                <a:gd name="T11" fmla="*/ 0 h 77"/>
                <a:gd name="T12" fmla="*/ 23 w 60"/>
                <a:gd name="T13" fmla="*/ 0 h 77"/>
                <a:gd name="T14" fmla="*/ 18 w 60"/>
                <a:gd name="T15" fmla="*/ 6 h 77"/>
                <a:gd name="T16" fmla="*/ 18 w 60"/>
                <a:gd name="T17" fmla="*/ 12 h 77"/>
                <a:gd name="T18" fmla="*/ 0 w 60"/>
                <a:gd name="T19" fmla="*/ 12 h 77"/>
                <a:gd name="T20" fmla="*/ 0 w 60"/>
                <a:gd name="T21" fmla="*/ 77 h 77"/>
                <a:gd name="T22" fmla="*/ 22 w 60"/>
                <a:gd name="T23" fmla="*/ 5 h 77"/>
                <a:gd name="T24" fmla="*/ 24 w 60"/>
                <a:gd name="T25" fmla="*/ 4 h 77"/>
                <a:gd name="T26" fmla="*/ 38 w 60"/>
                <a:gd name="T27" fmla="*/ 4 h 77"/>
                <a:gd name="T28" fmla="*/ 39 w 60"/>
                <a:gd name="T29" fmla="*/ 5 h 77"/>
                <a:gd name="T30" fmla="*/ 39 w 60"/>
                <a:gd name="T31" fmla="*/ 11 h 77"/>
                <a:gd name="T32" fmla="*/ 39 w 60"/>
                <a:gd name="T33" fmla="*/ 12 h 77"/>
                <a:gd name="T34" fmla="*/ 23 w 60"/>
                <a:gd name="T35" fmla="*/ 12 h 77"/>
                <a:gd name="T36" fmla="*/ 22 w 60"/>
                <a:gd name="T37" fmla="*/ 11 h 77"/>
                <a:gd name="T38" fmla="*/ 22 w 60"/>
                <a:gd name="T39"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77">
                  <a:moveTo>
                    <a:pt x="0" y="77"/>
                  </a:moveTo>
                  <a:cubicBezTo>
                    <a:pt x="60" y="77"/>
                    <a:pt x="60" y="77"/>
                    <a:pt x="60" y="77"/>
                  </a:cubicBezTo>
                  <a:cubicBezTo>
                    <a:pt x="60" y="12"/>
                    <a:pt x="60" y="12"/>
                    <a:pt x="60" y="12"/>
                  </a:cubicBezTo>
                  <a:cubicBezTo>
                    <a:pt x="44" y="12"/>
                    <a:pt x="44" y="12"/>
                    <a:pt x="44" y="12"/>
                  </a:cubicBezTo>
                  <a:cubicBezTo>
                    <a:pt x="44" y="6"/>
                    <a:pt x="44" y="6"/>
                    <a:pt x="44" y="6"/>
                  </a:cubicBezTo>
                  <a:cubicBezTo>
                    <a:pt x="44" y="2"/>
                    <a:pt x="42" y="0"/>
                    <a:pt x="39" y="0"/>
                  </a:cubicBezTo>
                  <a:cubicBezTo>
                    <a:pt x="23" y="0"/>
                    <a:pt x="23" y="0"/>
                    <a:pt x="23" y="0"/>
                  </a:cubicBezTo>
                  <a:cubicBezTo>
                    <a:pt x="20" y="0"/>
                    <a:pt x="18" y="2"/>
                    <a:pt x="18" y="6"/>
                  </a:cubicBezTo>
                  <a:cubicBezTo>
                    <a:pt x="18" y="12"/>
                    <a:pt x="18" y="12"/>
                    <a:pt x="18" y="12"/>
                  </a:cubicBezTo>
                  <a:cubicBezTo>
                    <a:pt x="0" y="12"/>
                    <a:pt x="0" y="12"/>
                    <a:pt x="0" y="12"/>
                  </a:cubicBezTo>
                  <a:lnTo>
                    <a:pt x="0" y="77"/>
                  </a:lnTo>
                  <a:close/>
                  <a:moveTo>
                    <a:pt x="22" y="5"/>
                  </a:moveTo>
                  <a:cubicBezTo>
                    <a:pt x="22" y="5"/>
                    <a:pt x="23" y="4"/>
                    <a:pt x="24" y="4"/>
                  </a:cubicBezTo>
                  <a:cubicBezTo>
                    <a:pt x="38" y="4"/>
                    <a:pt x="38" y="4"/>
                    <a:pt x="38" y="4"/>
                  </a:cubicBezTo>
                  <a:cubicBezTo>
                    <a:pt x="39" y="4"/>
                    <a:pt x="39" y="5"/>
                    <a:pt x="39" y="5"/>
                  </a:cubicBezTo>
                  <a:cubicBezTo>
                    <a:pt x="39" y="11"/>
                    <a:pt x="39" y="11"/>
                    <a:pt x="39" y="11"/>
                  </a:cubicBezTo>
                  <a:cubicBezTo>
                    <a:pt x="39" y="11"/>
                    <a:pt x="39" y="12"/>
                    <a:pt x="39" y="12"/>
                  </a:cubicBezTo>
                  <a:cubicBezTo>
                    <a:pt x="23" y="12"/>
                    <a:pt x="23" y="12"/>
                    <a:pt x="23" y="12"/>
                  </a:cubicBezTo>
                  <a:cubicBezTo>
                    <a:pt x="22" y="12"/>
                    <a:pt x="22" y="11"/>
                    <a:pt x="22" y="11"/>
                  </a:cubicBezTo>
                  <a:lnTo>
                    <a:pt x="2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9" name="Freeform 24"/>
            <p:cNvSpPr/>
            <p:nvPr/>
          </p:nvSpPr>
          <p:spPr bwMode="auto">
            <a:xfrm>
              <a:off x="11406188" y="2119313"/>
              <a:ext cx="52388" cy="192088"/>
            </a:xfrm>
            <a:custGeom>
              <a:avLst/>
              <a:gdLst>
                <a:gd name="T0" fmla="*/ 18 w 18"/>
                <a:gd name="T1" fmla="*/ 14 h 66"/>
                <a:gd name="T2" fmla="*/ 17 w 18"/>
                <a:gd name="T3" fmla="*/ 53 h 66"/>
                <a:gd name="T4" fmla="*/ 6 w 18"/>
                <a:gd name="T5" fmla="*/ 66 h 66"/>
                <a:gd name="T6" fmla="*/ 0 w 18"/>
                <a:gd name="T7" fmla="*/ 66 h 66"/>
                <a:gd name="T8" fmla="*/ 0 w 18"/>
                <a:gd name="T9" fmla="*/ 0 h 66"/>
                <a:gd name="T10" fmla="*/ 7 w 18"/>
                <a:gd name="T11" fmla="*/ 0 h 66"/>
                <a:gd name="T12" fmla="*/ 18 w 18"/>
                <a:gd name="T13" fmla="*/ 14 h 66"/>
              </a:gdLst>
              <a:ahLst/>
              <a:cxnLst>
                <a:cxn ang="0">
                  <a:pos x="T0" y="T1"/>
                </a:cxn>
                <a:cxn ang="0">
                  <a:pos x="T2" y="T3"/>
                </a:cxn>
                <a:cxn ang="0">
                  <a:pos x="T4" y="T5"/>
                </a:cxn>
                <a:cxn ang="0">
                  <a:pos x="T6" y="T7"/>
                </a:cxn>
                <a:cxn ang="0">
                  <a:pos x="T8" y="T9"/>
                </a:cxn>
                <a:cxn ang="0">
                  <a:pos x="T10" y="T11"/>
                </a:cxn>
                <a:cxn ang="0">
                  <a:pos x="T12" y="T13"/>
                </a:cxn>
              </a:cxnLst>
              <a:rect l="0" t="0" r="r" b="b"/>
              <a:pathLst>
                <a:path w="18" h="66">
                  <a:moveTo>
                    <a:pt x="18" y="14"/>
                  </a:moveTo>
                  <a:cubicBezTo>
                    <a:pt x="17" y="53"/>
                    <a:pt x="17" y="53"/>
                    <a:pt x="17" y="53"/>
                  </a:cubicBezTo>
                  <a:cubicBezTo>
                    <a:pt x="17" y="60"/>
                    <a:pt x="14" y="66"/>
                    <a:pt x="6" y="66"/>
                  </a:cubicBezTo>
                  <a:cubicBezTo>
                    <a:pt x="0" y="66"/>
                    <a:pt x="0" y="66"/>
                    <a:pt x="0" y="66"/>
                  </a:cubicBezTo>
                  <a:cubicBezTo>
                    <a:pt x="0" y="0"/>
                    <a:pt x="0" y="0"/>
                    <a:pt x="0" y="0"/>
                  </a:cubicBezTo>
                  <a:cubicBezTo>
                    <a:pt x="7" y="0"/>
                    <a:pt x="7" y="0"/>
                    <a:pt x="7" y="0"/>
                  </a:cubicBezTo>
                  <a:cubicBezTo>
                    <a:pt x="15" y="0"/>
                    <a:pt x="18" y="6"/>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0" name="Freeform 25"/>
            <p:cNvSpPr/>
            <p:nvPr/>
          </p:nvSpPr>
          <p:spPr bwMode="auto">
            <a:xfrm>
              <a:off x="11142663" y="2119313"/>
              <a:ext cx="55563" cy="192088"/>
            </a:xfrm>
            <a:custGeom>
              <a:avLst/>
              <a:gdLst>
                <a:gd name="T0" fmla="*/ 0 w 19"/>
                <a:gd name="T1" fmla="*/ 53 h 66"/>
                <a:gd name="T2" fmla="*/ 0 w 19"/>
                <a:gd name="T3" fmla="*/ 14 h 66"/>
                <a:gd name="T4" fmla="*/ 11 w 19"/>
                <a:gd name="T5" fmla="*/ 0 h 66"/>
                <a:gd name="T6" fmla="*/ 19 w 19"/>
                <a:gd name="T7" fmla="*/ 0 h 66"/>
                <a:gd name="T8" fmla="*/ 19 w 19"/>
                <a:gd name="T9" fmla="*/ 66 h 66"/>
                <a:gd name="T10" fmla="*/ 11 w 19"/>
                <a:gd name="T11" fmla="*/ 66 h 66"/>
                <a:gd name="T12" fmla="*/ 0 w 19"/>
                <a:gd name="T13" fmla="*/ 53 h 66"/>
              </a:gdLst>
              <a:ahLst/>
              <a:cxnLst>
                <a:cxn ang="0">
                  <a:pos x="T0" y="T1"/>
                </a:cxn>
                <a:cxn ang="0">
                  <a:pos x="T2" y="T3"/>
                </a:cxn>
                <a:cxn ang="0">
                  <a:pos x="T4" y="T5"/>
                </a:cxn>
                <a:cxn ang="0">
                  <a:pos x="T6" y="T7"/>
                </a:cxn>
                <a:cxn ang="0">
                  <a:pos x="T8" y="T9"/>
                </a:cxn>
                <a:cxn ang="0">
                  <a:pos x="T10" y="T11"/>
                </a:cxn>
                <a:cxn ang="0">
                  <a:pos x="T12" y="T13"/>
                </a:cxn>
              </a:cxnLst>
              <a:rect l="0" t="0" r="r" b="b"/>
              <a:pathLst>
                <a:path w="19" h="66">
                  <a:moveTo>
                    <a:pt x="0" y="53"/>
                  </a:moveTo>
                  <a:cubicBezTo>
                    <a:pt x="0" y="14"/>
                    <a:pt x="0" y="14"/>
                    <a:pt x="0" y="14"/>
                  </a:cubicBezTo>
                  <a:cubicBezTo>
                    <a:pt x="0" y="7"/>
                    <a:pt x="3" y="0"/>
                    <a:pt x="11" y="0"/>
                  </a:cubicBezTo>
                  <a:cubicBezTo>
                    <a:pt x="19" y="0"/>
                    <a:pt x="19" y="0"/>
                    <a:pt x="19" y="0"/>
                  </a:cubicBezTo>
                  <a:cubicBezTo>
                    <a:pt x="19" y="66"/>
                    <a:pt x="19" y="66"/>
                    <a:pt x="19" y="66"/>
                  </a:cubicBezTo>
                  <a:cubicBezTo>
                    <a:pt x="11" y="66"/>
                    <a:pt x="11" y="66"/>
                    <a:pt x="11" y="66"/>
                  </a:cubicBezTo>
                  <a:cubicBezTo>
                    <a:pt x="3" y="66"/>
                    <a:pt x="0" y="60"/>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1" name="Freeform 26"/>
            <p:cNvSpPr>
              <a:spLocks noEditPoints="1"/>
            </p:cNvSpPr>
            <p:nvPr/>
          </p:nvSpPr>
          <p:spPr bwMode="auto">
            <a:xfrm>
              <a:off x="10902951" y="2054226"/>
              <a:ext cx="146050" cy="257175"/>
            </a:xfrm>
            <a:custGeom>
              <a:avLst/>
              <a:gdLst>
                <a:gd name="T0" fmla="*/ 0 w 50"/>
                <a:gd name="T1" fmla="*/ 88 h 88"/>
                <a:gd name="T2" fmla="*/ 50 w 50"/>
                <a:gd name="T3" fmla="*/ 88 h 88"/>
                <a:gd name="T4" fmla="*/ 50 w 50"/>
                <a:gd name="T5" fmla="*/ 9 h 88"/>
                <a:gd name="T6" fmla="*/ 37 w 50"/>
                <a:gd name="T7" fmla="*/ 9 h 88"/>
                <a:gd name="T8" fmla="*/ 37 w 50"/>
                <a:gd name="T9" fmla="*/ 7 h 88"/>
                <a:gd name="T10" fmla="*/ 32 w 50"/>
                <a:gd name="T11" fmla="*/ 0 h 88"/>
                <a:gd name="T12" fmla="*/ 19 w 50"/>
                <a:gd name="T13" fmla="*/ 0 h 88"/>
                <a:gd name="T14" fmla="*/ 15 w 50"/>
                <a:gd name="T15" fmla="*/ 7 h 88"/>
                <a:gd name="T16" fmla="*/ 15 w 50"/>
                <a:gd name="T17" fmla="*/ 9 h 88"/>
                <a:gd name="T18" fmla="*/ 0 w 50"/>
                <a:gd name="T19" fmla="*/ 9 h 88"/>
                <a:gd name="T20" fmla="*/ 0 w 50"/>
                <a:gd name="T21" fmla="*/ 88 h 88"/>
                <a:gd name="T22" fmla="*/ 19 w 50"/>
                <a:gd name="T23" fmla="*/ 6 h 88"/>
                <a:gd name="T24" fmla="*/ 20 w 50"/>
                <a:gd name="T25" fmla="*/ 4 h 88"/>
                <a:gd name="T26" fmla="*/ 32 w 50"/>
                <a:gd name="T27" fmla="*/ 4 h 88"/>
                <a:gd name="T28" fmla="*/ 33 w 50"/>
                <a:gd name="T29" fmla="*/ 6 h 88"/>
                <a:gd name="T30" fmla="*/ 33 w 50"/>
                <a:gd name="T31" fmla="*/ 7 h 88"/>
                <a:gd name="T32" fmla="*/ 33 w 50"/>
                <a:gd name="T33" fmla="*/ 9 h 88"/>
                <a:gd name="T34" fmla="*/ 19 w 50"/>
                <a:gd name="T35" fmla="*/ 9 h 88"/>
                <a:gd name="T36" fmla="*/ 19 w 50"/>
                <a:gd name="T37" fmla="*/ 7 h 88"/>
                <a:gd name="T38" fmla="*/ 19 w 50"/>
                <a:gd name="T39" fmla="*/ 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88">
                  <a:moveTo>
                    <a:pt x="0" y="88"/>
                  </a:moveTo>
                  <a:cubicBezTo>
                    <a:pt x="50" y="88"/>
                    <a:pt x="50" y="88"/>
                    <a:pt x="50" y="88"/>
                  </a:cubicBezTo>
                  <a:cubicBezTo>
                    <a:pt x="50" y="9"/>
                    <a:pt x="50" y="9"/>
                    <a:pt x="50" y="9"/>
                  </a:cubicBezTo>
                  <a:cubicBezTo>
                    <a:pt x="37" y="9"/>
                    <a:pt x="37" y="9"/>
                    <a:pt x="37" y="9"/>
                  </a:cubicBezTo>
                  <a:cubicBezTo>
                    <a:pt x="37" y="7"/>
                    <a:pt x="37" y="7"/>
                    <a:pt x="37" y="7"/>
                  </a:cubicBezTo>
                  <a:cubicBezTo>
                    <a:pt x="37" y="2"/>
                    <a:pt x="35" y="0"/>
                    <a:pt x="32" y="0"/>
                  </a:cubicBezTo>
                  <a:cubicBezTo>
                    <a:pt x="19" y="0"/>
                    <a:pt x="19" y="0"/>
                    <a:pt x="19" y="0"/>
                  </a:cubicBezTo>
                  <a:cubicBezTo>
                    <a:pt x="17" y="0"/>
                    <a:pt x="15" y="2"/>
                    <a:pt x="15" y="7"/>
                  </a:cubicBezTo>
                  <a:cubicBezTo>
                    <a:pt x="15" y="9"/>
                    <a:pt x="15" y="9"/>
                    <a:pt x="15" y="9"/>
                  </a:cubicBezTo>
                  <a:cubicBezTo>
                    <a:pt x="0" y="9"/>
                    <a:pt x="0" y="9"/>
                    <a:pt x="0" y="9"/>
                  </a:cubicBezTo>
                  <a:lnTo>
                    <a:pt x="0" y="88"/>
                  </a:lnTo>
                  <a:close/>
                  <a:moveTo>
                    <a:pt x="19" y="6"/>
                  </a:moveTo>
                  <a:cubicBezTo>
                    <a:pt x="19" y="5"/>
                    <a:pt x="19" y="4"/>
                    <a:pt x="20" y="4"/>
                  </a:cubicBezTo>
                  <a:cubicBezTo>
                    <a:pt x="32" y="4"/>
                    <a:pt x="32" y="4"/>
                    <a:pt x="32" y="4"/>
                  </a:cubicBezTo>
                  <a:cubicBezTo>
                    <a:pt x="32" y="4"/>
                    <a:pt x="33" y="5"/>
                    <a:pt x="33" y="6"/>
                  </a:cubicBezTo>
                  <a:cubicBezTo>
                    <a:pt x="33" y="7"/>
                    <a:pt x="33" y="7"/>
                    <a:pt x="33" y="7"/>
                  </a:cubicBezTo>
                  <a:cubicBezTo>
                    <a:pt x="33" y="8"/>
                    <a:pt x="33" y="8"/>
                    <a:pt x="33" y="9"/>
                  </a:cubicBezTo>
                  <a:cubicBezTo>
                    <a:pt x="19" y="9"/>
                    <a:pt x="19" y="9"/>
                    <a:pt x="19" y="9"/>
                  </a:cubicBezTo>
                  <a:cubicBezTo>
                    <a:pt x="19" y="8"/>
                    <a:pt x="19" y="8"/>
                    <a:pt x="19" y="7"/>
                  </a:cubicBezTo>
                  <a:lnTo>
                    <a:pt x="19"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2" name="Freeform 27"/>
            <p:cNvSpPr/>
            <p:nvPr/>
          </p:nvSpPr>
          <p:spPr bwMode="auto">
            <a:xfrm>
              <a:off x="11063288" y="2081213"/>
              <a:ext cx="44450" cy="233363"/>
            </a:xfrm>
            <a:custGeom>
              <a:avLst/>
              <a:gdLst>
                <a:gd name="T0" fmla="*/ 15 w 15"/>
                <a:gd name="T1" fmla="*/ 17 h 80"/>
                <a:gd name="T2" fmla="*/ 15 w 15"/>
                <a:gd name="T3" fmla="*/ 65 h 80"/>
                <a:gd name="T4" fmla="*/ 5 w 15"/>
                <a:gd name="T5" fmla="*/ 80 h 80"/>
                <a:gd name="T6" fmla="*/ 0 w 15"/>
                <a:gd name="T7" fmla="*/ 80 h 80"/>
                <a:gd name="T8" fmla="*/ 0 w 15"/>
                <a:gd name="T9" fmla="*/ 0 h 80"/>
                <a:gd name="T10" fmla="*/ 6 w 15"/>
                <a:gd name="T11" fmla="*/ 0 h 80"/>
                <a:gd name="T12" fmla="*/ 15 w 15"/>
                <a:gd name="T13" fmla="*/ 17 h 80"/>
              </a:gdLst>
              <a:ahLst/>
              <a:cxnLst>
                <a:cxn ang="0">
                  <a:pos x="T0" y="T1"/>
                </a:cxn>
                <a:cxn ang="0">
                  <a:pos x="T2" y="T3"/>
                </a:cxn>
                <a:cxn ang="0">
                  <a:pos x="T4" y="T5"/>
                </a:cxn>
                <a:cxn ang="0">
                  <a:pos x="T6" y="T7"/>
                </a:cxn>
                <a:cxn ang="0">
                  <a:pos x="T8" y="T9"/>
                </a:cxn>
                <a:cxn ang="0">
                  <a:pos x="T10" y="T11"/>
                </a:cxn>
                <a:cxn ang="0">
                  <a:pos x="T12" y="T13"/>
                </a:cxn>
              </a:cxnLst>
              <a:rect l="0" t="0" r="r" b="b"/>
              <a:pathLst>
                <a:path w="15" h="80">
                  <a:moveTo>
                    <a:pt x="15" y="17"/>
                  </a:moveTo>
                  <a:cubicBezTo>
                    <a:pt x="15" y="65"/>
                    <a:pt x="15" y="65"/>
                    <a:pt x="15" y="65"/>
                  </a:cubicBezTo>
                  <a:cubicBezTo>
                    <a:pt x="15" y="73"/>
                    <a:pt x="13" y="80"/>
                    <a:pt x="5" y="80"/>
                  </a:cubicBezTo>
                  <a:cubicBezTo>
                    <a:pt x="0" y="80"/>
                    <a:pt x="0" y="80"/>
                    <a:pt x="0" y="80"/>
                  </a:cubicBezTo>
                  <a:cubicBezTo>
                    <a:pt x="0" y="0"/>
                    <a:pt x="0" y="0"/>
                    <a:pt x="0" y="0"/>
                  </a:cubicBezTo>
                  <a:cubicBezTo>
                    <a:pt x="6" y="0"/>
                    <a:pt x="6" y="0"/>
                    <a:pt x="6" y="0"/>
                  </a:cubicBezTo>
                  <a:cubicBezTo>
                    <a:pt x="15" y="0"/>
                    <a:pt x="15" y="6"/>
                    <a:pt x="1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3" name="Freeform 28"/>
            <p:cNvSpPr/>
            <p:nvPr/>
          </p:nvSpPr>
          <p:spPr bwMode="auto">
            <a:xfrm>
              <a:off x="10844213" y="2078038"/>
              <a:ext cx="47625" cy="236538"/>
            </a:xfrm>
            <a:custGeom>
              <a:avLst/>
              <a:gdLst>
                <a:gd name="T0" fmla="*/ 0 w 16"/>
                <a:gd name="T1" fmla="*/ 66 h 81"/>
                <a:gd name="T2" fmla="*/ 0 w 16"/>
                <a:gd name="T3" fmla="*/ 18 h 81"/>
                <a:gd name="T4" fmla="*/ 10 w 16"/>
                <a:gd name="T5" fmla="*/ 0 h 81"/>
                <a:gd name="T6" fmla="*/ 16 w 16"/>
                <a:gd name="T7" fmla="*/ 0 h 81"/>
                <a:gd name="T8" fmla="*/ 16 w 16"/>
                <a:gd name="T9" fmla="*/ 81 h 81"/>
                <a:gd name="T10" fmla="*/ 10 w 16"/>
                <a:gd name="T11" fmla="*/ 81 h 81"/>
                <a:gd name="T12" fmla="*/ 0 w 16"/>
                <a:gd name="T13" fmla="*/ 66 h 81"/>
              </a:gdLst>
              <a:ahLst/>
              <a:cxnLst>
                <a:cxn ang="0">
                  <a:pos x="T0" y="T1"/>
                </a:cxn>
                <a:cxn ang="0">
                  <a:pos x="T2" y="T3"/>
                </a:cxn>
                <a:cxn ang="0">
                  <a:pos x="T4" y="T5"/>
                </a:cxn>
                <a:cxn ang="0">
                  <a:pos x="T6" y="T7"/>
                </a:cxn>
                <a:cxn ang="0">
                  <a:pos x="T8" y="T9"/>
                </a:cxn>
                <a:cxn ang="0">
                  <a:pos x="T10" y="T11"/>
                </a:cxn>
                <a:cxn ang="0">
                  <a:pos x="T12" y="T13"/>
                </a:cxn>
              </a:cxnLst>
              <a:rect l="0" t="0" r="r" b="b"/>
              <a:pathLst>
                <a:path w="16" h="81">
                  <a:moveTo>
                    <a:pt x="0" y="66"/>
                  </a:moveTo>
                  <a:cubicBezTo>
                    <a:pt x="0" y="18"/>
                    <a:pt x="0" y="18"/>
                    <a:pt x="0" y="18"/>
                  </a:cubicBezTo>
                  <a:cubicBezTo>
                    <a:pt x="0" y="10"/>
                    <a:pt x="0" y="0"/>
                    <a:pt x="10" y="0"/>
                  </a:cubicBezTo>
                  <a:cubicBezTo>
                    <a:pt x="16" y="0"/>
                    <a:pt x="16" y="0"/>
                    <a:pt x="16" y="0"/>
                  </a:cubicBezTo>
                  <a:cubicBezTo>
                    <a:pt x="16" y="81"/>
                    <a:pt x="16" y="81"/>
                    <a:pt x="16" y="81"/>
                  </a:cubicBezTo>
                  <a:cubicBezTo>
                    <a:pt x="10" y="81"/>
                    <a:pt x="10" y="81"/>
                    <a:pt x="10" y="81"/>
                  </a:cubicBezTo>
                  <a:cubicBezTo>
                    <a:pt x="1" y="81"/>
                    <a:pt x="0" y="74"/>
                    <a:pt x="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4" name="Freeform 29"/>
            <p:cNvSpPr/>
            <p:nvPr/>
          </p:nvSpPr>
          <p:spPr bwMode="auto">
            <a:xfrm>
              <a:off x="10653713" y="1870076"/>
              <a:ext cx="752475" cy="523875"/>
            </a:xfrm>
            <a:custGeom>
              <a:avLst/>
              <a:gdLst>
                <a:gd name="T0" fmla="*/ 37 w 257"/>
                <a:gd name="T1" fmla="*/ 0 h 179"/>
                <a:gd name="T2" fmla="*/ 37 w 257"/>
                <a:gd name="T3" fmla="*/ 0 h 179"/>
                <a:gd name="T4" fmla="*/ 50 w 257"/>
                <a:gd name="T5" fmla="*/ 13 h 179"/>
                <a:gd name="T6" fmla="*/ 50 w 257"/>
                <a:gd name="T7" fmla="*/ 13 h 179"/>
                <a:gd name="T8" fmla="*/ 50 w 257"/>
                <a:gd name="T9" fmla="*/ 166 h 179"/>
                <a:gd name="T10" fmla="*/ 257 w 257"/>
                <a:gd name="T11" fmla="*/ 166 h 179"/>
                <a:gd name="T12" fmla="*/ 257 w 257"/>
                <a:gd name="T13" fmla="*/ 179 h 179"/>
                <a:gd name="T14" fmla="*/ 34 w 257"/>
                <a:gd name="T15" fmla="*/ 179 h 179"/>
                <a:gd name="T16" fmla="*/ 34 w 257"/>
                <a:gd name="T17" fmla="*/ 179 h 179"/>
                <a:gd name="T18" fmla="*/ 34 w 257"/>
                <a:gd name="T19" fmla="*/ 166 h 179"/>
                <a:gd name="T20" fmla="*/ 34 w 257"/>
                <a:gd name="T21" fmla="*/ 14 h 179"/>
                <a:gd name="T22" fmla="*/ 0 w 257"/>
                <a:gd name="T23" fmla="*/ 14 h 179"/>
                <a:gd name="T24" fmla="*/ 0 w 257"/>
                <a:gd name="T25" fmla="*/ 0 h 179"/>
                <a:gd name="T26" fmla="*/ 37 w 257"/>
                <a:gd name="T2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179">
                  <a:moveTo>
                    <a:pt x="37" y="0"/>
                  </a:moveTo>
                  <a:cubicBezTo>
                    <a:pt x="37" y="0"/>
                    <a:pt x="37" y="0"/>
                    <a:pt x="37" y="0"/>
                  </a:cubicBezTo>
                  <a:cubicBezTo>
                    <a:pt x="44" y="1"/>
                    <a:pt x="50" y="6"/>
                    <a:pt x="50" y="13"/>
                  </a:cubicBezTo>
                  <a:cubicBezTo>
                    <a:pt x="50" y="13"/>
                    <a:pt x="50" y="13"/>
                    <a:pt x="50" y="13"/>
                  </a:cubicBezTo>
                  <a:cubicBezTo>
                    <a:pt x="50" y="166"/>
                    <a:pt x="50" y="166"/>
                    <a:pt x="50" y="166"/>
                  </a:cubicBezTo>
                  <a:cubicBezTo>
                    <a:pt x="257" y="166"/>
                    <a:pt x="257" y="166"/>
                    <a:pt x="257" y="166"/>
                  </a:cubicBezTo>
                  <a:cubicBezTo>
                    <a:pt x="257" y="179"/>
                    <a:pt x="257" y="179"/>
                    <a:pt x="257" y="179"/>
                  </a:cubicBezTo>
                  <a:cubicBezTo>
                    <a:pt x="34" y="179"/>
                    <a:pt x="34" y="179"/>
                    <a:pt x="34" y="179"/>
                  </a:cubicBezTo>
                  <a:cubicBezTo>
                    <a:pt x="34" y="179"/>
                    <a:pt x="34" y="179"/>
                    <a:pt x="34" y="179"/>
                  </a:cubicBezTo>
                  <a:cubicBezTo>
                    <a:pt x="34" y="166"/>
                    <a:pt x="34" y="166"/>
                    <a:pt x="34" y="166"/>
                  </a:cubicBezTo>
                  <a:cubicBezTo>
                    <a:pt x="34" y="14"/>
                    <a:pt x="34" y="14"/>
                    <a:pt x="34" y="14"/>
                  </a:cubicBezTo>
                  <a:cubicBezTo>
                    <a:pt x="0" y="14"/>
                    <a:pt x="0" y="14"/>
                    <a:pt x="0" y="14"/>
                  </a:cubicBezTo>
                  <a:cubicBezTo>
                    <a:pt x="0" y="0"/>
                    <a:pt x="0" y="0"/>
                    <a:pt x="0" y="0"/>
                  </a:cubicBezTo>
                  <a:cubicBezTo>
                    <a:pt x="37" y="0"/>
                    <a:pt x="37" y="0"/>
                    <a:pt x="3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5" name="Freeform 30"/>
            <p:cNvSpPr>
              <a:spLocks noEditPoints="1"/>
            </p:cNvSpPr>
            <p:nvPr/>
          </p:nvSpPr>
          <p:spPr bwMode="auto">
            <a:xfrm>
              <a:off x="11277601" y="2419351"/>
              <a:ext cx="128588" cy="130175"/>
            </a:xfrm>
            <a:custGeom>
              <a:avLst/>
              <a:gdLst>
                <a:gd name="T0" fmla="*/ 0 w 44"/>
                <a:gd name="T1" fmla="*/ 22 h 44"/>
                <a:gd name="T2" fmla="*/ 22 w 44"/>
                <a:gd name="T3" fmla="*/ 44 h 44"/>
                <a:gd name="T4" fmla="*/ 44 w 44"/>
                <a:gd name="T5" fmla="*/ 22 h 44"/>
                <a:gd name="T6" fmla="*/ 22 w 44"/>
                <a:gd name="T7" fmla="*/ 0 h 44"/>
                <a:gd name="T8" fmla="*/ 0 w 44"/>
                <a:gd name="T9" fmla="*/ 22 h 44"/>
                <a:gd name="T10" fmla="*/ 10 w 44"/>
                <a:gd name="T11" fmla="*/ 22 h 44"/>
                <a:gd name="T12" fmla="*/ 22 w 44"/>
                <a:gd name="T13" fmla="*/ 10 h 44"/>
                <a:gd name="T14" fmla="*/ 33 w 44"/>
                <a:gd name="T15" fmla="*/ 22 h 44"/>
                <a:gd name="T16" fmla="*/ 22 w 44"/>
                <a:gd name="T17" fmla="*/ 33 h 44"/>
                <a:gd name="T18" fmla="*/ 10 w 44"/>
                <a:gd name="T1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0" y="22"/>
                  </a:moveTo>
                  <a:cubicBezTo>
                    <a:pt x="0" y="34"/>
                    <a:pt x="10" y="44"/>
                    <a:pt x="22" y="44"/>
                  </a:cubicBezTo>
                  <a:cubicBezTo>
                    <a:pt x="34" y="44"/>
                    <a:pt x="44" y="34"/>
                    <a:pt x="44" y="22"/>
                  </a:cubicBezTo>
                  <a:cubicBezTo>
                    <a:pt x="44" y="10"/>
                    <a:pt x="34" y="0"/>
                    <a:pt x="22" y="0"/>
                  </a:cubicBezTo>
                  <a:cubicBezTo>
                    <a:pt x="10" y="0"/>
                    <a:pt x="0" y="10"/>
                    <a:pt x="0" y="22"/>
                  </a:cubicBezTo>
                  <a:close/>
                  <a:moveTo>
                    <a:pt x="10" y="22"/>
                  </a:moveTo>
                  <a:cubicBezTo>
                    <a:pt x="10" y="16"/>
                    <a:pt x="16" y="10"/>
                    <a:pt x="22" y="10"/>
                  </a:cubicBezTo>
                  <a:cubicBezTo>
                    <a:pt x="28" y="10"/>
                    <a:pt x="33" y="16"/>
                    <a:pt x="33" y="22"/>
                  </a:cubicBezTo>
                  <a:cubicBezTo>
                    <a:pt x="33" y="28"/>
                    <a:pt x="28" y="33"/>
                    <a:pt x="22" y="33"/>
                  </a:cubicBezTo>
                  <a:cubicBezTo>
                    <a:pt x="16" y="33"/>
                    <a:pt x="10" y="28"/>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6" name="Freeform 31"/>
            <p:cNvSpPr>
              <a:spLocks noEditPoints="1"/>
            </p:cNvSpPr>
            <p:nvPr/>
          </p:nvSpPr>
          <p:spPr bwMode="auto">
            <a:xfrm>
              <a:off x="10756901" y="2419351"/>
              <a:ext cx="125413" cy="130175"/>
            </a:xfrm>
            <a:custGeom>
              <a:avLst/>
              <a:gdLst>
                <a:gd name="T0" fmla="*/ 0 w 43"/>
                <a:gd name="T1" fmla="*/ 22 h 44"/>
                <a:gd name="T2" fmla="*/ 22 w 43"/>
                <a:gd name="T3" fmla="*/ 44 h 44"/>
                <a:gd name="T4" fmla="*/ 43 w 43"/>
                <a:gd name="T5" fmla="*/ 22 h 44"/>
                <a:gd name="T6" fmla="*/ 22 w 43"/>
                <a:gd name="T7" fmla="*/ 0 h 44"/>
                <a:gd name="T8" fmla="*/ 0 w 43"/>
                <a:gd name="T9" fmla="*/ 22 h 44"/>
                <a:gd name="T10" fmla="*/ 10 w 43"/>
                <a:gd name="T11" fmla="*/ 22 h 44"/>
                <a:gd name="T12" fmla="*/ 22 w 43"/>
                <a:gd name="T13" fmla="*/ 10 h 44"/>
                <a:gd name="T14" fmla="*/ 33 w 43"/>
                <a:gd name="T15" fmla="*/ 22 h 44"/>
                <a:gd name="T16" fmla="*/ 22 w 43"/>
                <a:gd name="T17" fmla="*/ 33 h 44"/>
                <a:gd name="T18" fmla="*/ 10 w 43"/>
                <a:gd name="T1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4">
                  <a:moveTo>
                    <a:pt x="0" y="22"/>
                  </a:moveTo>
                  <a:cubicBezTo>
                    <a:pt x="0" y="34"/>
                    <a:pt x="9" y="44"/>
                    <a:pt x="22" y="44"/>
                  </a:cubicBezTo>
                  <a:cubicBezTo>
                    <a:pt x="34" y="44"/>
                    <a:pt x="43" y="34"/>
                    <a:pt x="43" y="22"/>
                  </a:cubicBezTo>
                  <a:cubicBezTo>
                    <a:pt x="43" y="10"/>
                    <a:pt x="34" y="0"/>
                    <a:pt x="22" y="0"/>
                  </a:cubicBezTo>
                  <a:cubicBezTo>
                    <a:pt x="9" y="0"/>
                    <a:pt x="0" y="10"/>
                    <a:pt x="0" y="22"/>
                  </a:cubicBezTo>
                  <a:close/>
                  <a:moveTo>
                    <a:pt x="10" y="22"/>
                  </a:moveTo>
                  <a:cubicBezTo>
                    <a:pt x="10" y="16"/>
                    <a:pt x="15" y="10"/>
                    <a:pt x="22" y="10"/>
                  </a:cubicBezTo>
                  <a:cubicBezTo>
                    <a:pt x="28" y="10"/>
                    <a:pt x="33" y="16"/>
                    <a:pt x="33" y="22"/>
                  </a:cubicBezTo>
                  <a:cubicBezTo>
                    <a:pt x="33" y="28"/>
                    <a:pt x="28" y="33"/>
                    <a:pt x="22" y="33"/>
                  </a:cubicBezTo>
                  <a:cubicBezTo>
                    <a:pt x="15" y="33"/>
                    <a:pt x="10" y="28"/>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47" name="组合 1646"/>
          <p:cNvGrpSpPr/>
          <p:nvPr/>
        </p:nvGrpSpPr>
        <p:grpSpPr>
          <a:xfrm>
            <a:off x="10974721" y="2316909"/>
            <a:ext cx="345564" cy="295867"/>
            <a:chOff x="2162176" y="-104775"/>
            <a:chExt cx="1655763" cy="1417638"/>
          </a:xfrm>
          <a:solidFill>
            <a:srgbClr val="E7E6E6">
              <a:lumMod val="50000"/>
            </a:srgbClr>
          </a:solidFill>
        </p:grpSpPr>
        <p:sp>
          <p:nvSpPr>
            <p:cNvPr id="1648"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9"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50" name="组合 1649"/>
          <p:cNvGrpSpPr/>
          <p:nvPr/>
        </p:nvGrpSpPr>
        <p:grpSpPr>
          <a:xfrm>
            <a:off x="8090000" y="2899894"/>
            <a:ext cx="314846" cy="341210"/>
            <a:chOff x="9086851" y="3201988"/>
            <a:chExt cx="663575" cy="719138"/>
          </a:xfrm>
          <a:solidFill>
            <a:srgbClr val="E7E6E6">
              <a:lumMod val="50000"/>
            </a:srgbClr>
          </a:solidFill>
        </p:grpSpPr>
        <p:sp>
          <p:nvSpPr>
            <p:cNvPr id="1651" name="Freeform 8"/>
            <p:cNvSpPr>
              <a:spLocks noEditPoints="1"/>
            </p:cNvSpPr>
            <p:nvPr/>
          </p:nvSpPr>
          <p:spPr bwMode="auto">
            <a:xfrm>
              <a:off x="9086851" y="3201988"/>
              <a:ext cx="488950" cy="488950"/>
            </a:xfrm>
            <a:custGeom>
              <a:avLst/>
              <a:gdLst>
                <a:gd name="T0" fmla="*/ 147 w 167"/>
                <a:gd name="T1" fmla="*/ 138 h 167"/>
                <a:gd name="T2" fmla="*/ 139 w 167"/>
                <a:gd name="T3" fmla="*/ 123 h 167"/>
                <a:gd name="T4" fmla="*/ 144 w 167"/>
                <a:gd name="T5" fmla="*/ 99 h 167"/>
                <a:gd name="T6" fmla="*/ 162 w 167"/>
                <a:gd name="T7" fmla="*/ 95 h 167"/>
                <a:gd name="T8" fmla="*/ 167 w 167"/>
                <a:gd name="T9" fmla="*/ 77 h 167"/>
                <a:gd name="T10" fmla="*/ 150 w 167"/>
                <a:gd name="T11" fmla="*/ 72 h 167"/>
                <a:gd name="T12" fmla="*/ 138 w 167"/>
                <a:gd name="T13" fmla="*/ 51 h 167"/>
                <a:gd name="T14" fmla="*/ 147 w 167"/>
                <a:gd name="T15" fmla="*/ 36 h 167"/>
                <a:gd name="T16" fmla="*/ 137 w 167"/>
                <a:gd name="T17" fmla="*/ 20 h 167"/>
                <a:gd name="T18" fmla="*/ 123 w 167"/>
                <a:gd name="T19" fmla="*/ 28 h 167"/>
                <a:gd name="T20" fmla="*/ 99 w 167"/>
                <a:gd name="T21" fmla="*/ 22 h 167"/>
                <a:gd name="T22" fmla="*/ 94 w 167"/>
                <a:gd name="T23" fmla="*/ 5 h 167"/>
                <a:gd name="T24" fmla="*/ 76 w 167"/>
                <a:gd name="T25" fmla="*/ 0 h 167"/>
                <a:gd name="T26" fmla="*/ 72 w 167"/>
                <a:gd name="T27" fmla="*/ 16 h 167"/>
                <a:gd name="T28" fmla="*/ 51 w 167"/>
                <a:gd name="T29" fmla="*/ 29 h 167"/>
                <a:gd name="T30" fmla="*/ 35 w 167"/>
                <a:gd name="T31" fmla="*/ 20 h 167"/>
                <a:gd name="T32" fmla="*/ 19 w 167"/>
                <a:gd name="T33" fmla="*/ 29 h 167"/>
                <a:gd name="T34" fmla="*/ 27 w 167"/>
                <a:gd name="T35" fmla="*/ 44 h 167"/>
                <a:gd name="T36" fmla="*/ 22 w 167"/>
                <a:gd name="T37" fmla="*/ 67 h 167"/>
                <a:gd name="T38" fmla="*/ 4 w 167"/>
                <a:gd name="T39" fmla="*/ 72 h 167"/>
                <a:gd name="T40" fmla="*/ 0 w 167"/>
                <a:gd name="T41" fmla="*/ 90 h 167"/>
                <a:gd name="T42" fmla="*/ 16 w 167"/>
                <a:gd name="T43" fmla="*/ 95 h 167"/>
                <a:gd name="T44" fmla="*/ 28 w 167"/>
                <a:gd name="T45" fmla="*/ 115 h 167"/>
                <a:gd name="T46" fmla="*/ 19 w 167"/>
                <a:gd name="T47" fmla="*/ 131 h 167"/>
                <a:gd name="T48" fmla="*/ 29 w 167"/>
                <a:gd name="T49" fmla="*/ 147 h 167"/>
                <a:gd name="T50" fmla="*/ 43 w 167"/>
                <a:gd name="T51" fmla="*/ 139 h 167"/>
                <a:gd name="T52" fmla="*/ 67 w 167"/>
                <a:gd name="T53" fmla="*/ 144 h 167"/>
                <a:gd name="T54" fmla="*/ 72 w 167"/>
                <a:gd name="T55" fmla="*/ 162 h 167"/>
                <a:gd name="T56" fmla="*/ 90 w 167"/>
                <a:gd name="T57" fmla="*/ 167 h 167"/>
                <a:gd name="T58" fmla="*/ 94 w 167"/>
                <a:gd name="T59" fmla="*/ 151 h 167"/>
                <a:gd name="T60" fmla="*/ 115 w 167"/>
                <a:gd name="T61" fmla="*/ 138 h 167"/>
                <a:gd name="T62" fmla="*/ 131 w 167"/>
                <a:gd name="T63" fmla="*/ 147 h 167"/>
                <a:gd name="T64" fmla="*/ 83 w 167"/>
                <a:gd name="T65" fmla="*/ 122 h 167"/>
                <a:gd name="T66" fmla="*/ 83 w 167"/>
                <a:gd name="T67" fmla="*/ 45 h 167"/>
                <a:gd name="T68" fmla="*/ 83 w 167"/>
                <a:gd name="T69" fmla="*/ 12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 h="167">
                  <a:moveTo>
                    <a:pt x="137" y="147"/>
                  </a:moveTo>
                  <a:cubicBezTo>
                    <a:pt x="147" y="138"/>
                    <a:pt x="147" y="138"/>
                    <a:pt x="147" y="138"/>
                  </a:cubicBezTo>
                  <a:cubicBezTo>
                    <a:pt x="149" y="136"/>
                    <a:pt x="149" y="133"/>
                    <a:pt x="147" y="131"/>
                  </a:cubicBezTo>
                  <a:cubicBezTo>
                    <a:pt x="139" y="123"/>
                    <a:pt x="139" y="123"/>
                    <a:pt x="139" y="123"/>
                  </a:cubicBezTo>
                  <a:cubicBezTo>
                    <a:pt x="137" y="121"/>
                    <a:pt x="136" y="118"/>
                    <a:pt x="138" y="115"/>
                  </a:cubicBezTo>
                  <a:cubicBezTo>
                    <a:pt x="144" y="99"/>
                    <a:pt x="144" y="99"/>
                    <a:pt x="144" y="99"/>
                  </a:cubicBezTo>
                  <a:cubicBezTo>
                    <a:pt x="145" y="97"/>
                    <a:pt x="148" y="95"/>
                    <a:pt x="150" y="95"/>
                  </a:cubicBezTo>
                  <a:cubicBezTo>
                    <a:pt x="162" y="95"/>
                    <a:pt x="162" y="95"/>
                    <a:pt x="162" y="95"/>
                  </a:cubicBezTo>
                  <a:cubicBezTo>
                    <a:pt x="164" y="95"/>
                    <a:pt x="167" y="93"/>
                    <a:pt x="167" y="90"/>
                  </a:cubicBezTo>
                  <a:cubicBezTo>
                    <a:pt x="167" y="77"/>
                    <a:pt x="167" y="77"/>
                    <a:pt x="167" y="77"/>
                  </a:cubicBezTo>
                  <a:cubicBezTo>
                    <a:pt x="167" y="74"/>
                    <a:pt x="164" y="72"/>
                    <a:pt x="162" y="72"/>
                  </a:cubicBezTo>
                  <a:cubicBezTo>
                    <a:pt x="150" y="72"/>
                    <a:pt x="150" y="72"/>
                    <a:pt x="150" y="72"/>
                  </a:cubicBezTo>
                  <a:cubicBezTo>
                    <a:pt x="148" y="72"/>
                    <a:pt x="145" y="70"/>
                    <a:pt x="144" y="67"/>
                  </a:cubicBezTo>
                  <a:cubicBezTo>
                    <a:pt x="138" y="51"/>
                    <a:pt x="138" y="51"/>
                    <a:pt x="138" y="51"/>
                  </a:cubicBezTo>
                  <a:cubicBezTo>
                    <a:pt x="136" y="49"/>
                    <a:pt x="137" y="46"/>
                    <a:pt x="139" y="44"/>
                  </a:cubicBezTo>
                  <a:cubicBezTo>
                    <a:pt x="147" y="36"/>
                    <a:pt x="147" y="36"/>
                    <a:pt x="147" y="36"/>
                  </a:cubicBezTo>
                  <a:cubicBezTo>
                    <a:pt x="149" y="34"/>
                    <a:pt x="149" y="31"/>
                    <a:pt x="147" y="29"/>
                  </a:cubicBezTo>
                  <a:cubicBezTo>
                    <a:pt x="137" y="20"/>
                    <a:pt x="137" y="20"/>
                    <a:pt x="137" y="20"/>
                  </a:cubicBezTo>
                  <a:cubicBezTo>
                    <a:pt x="136" y="18"/>
                    <a:pt x="133" y="18"/>
                    <a:pt x="131" y="20"/>
                  </a:cubicBezTo>
                  <a:cubicBezTo>
                    <a:pt x="123" y="28"/>
                    <a:pt x="123" y="28"/>
                    <a:pt x="123" y="28"/>
                  </a:cubicBezTo>
                  <a:cubicBezTo>
                    <a:pt x="121" y="30"/>
                    <a:pt x="117" y="30"/>
                    <a:pt x="115" y="29"/>
                  </a:cubicBezTo>
                  <a:cubicBezTo>
                    <a:pt x="99" y="22"/>
                    <a:pt x="99" y="22"/>
                    <a:pt x="99" y="22"/>
                  </a:cubicBezTo>
                  <a:cubicBezTo>
                    <a:pt x="96" y="21"/>
                    <a:pt x="94" y="19"/>
                    <a:pt x="94" y="16"/>
                  </a:cubicBezTo>
                  <a:cubicBezTo>
                    <a:pt x="94" y="5"/>
                    <a:pt x="94" y="5"/>
                    <a:pt x="94" y="5"/>
                  </a:cubicBezTo>
                  <a:cubicBezTo>
                    <a:pt x="94" y="2"/>
                    <a:pt x="92" y="0"/>
                    <a:pt x="90" y="0"/>
                  </a:cubicBezTo>
                  <a:cubicBezTo>
                    <a:pt x="76" y="0"/>
                    <a:pt x="76" y="0"/>
                    <a:pt x="76" y="0"/>
                  </a:cubicBezTo>
                  <a:cubicBezTo>
                    <a:pt x="74" y="0"/>
                    <a:pt x="72" y="2"/>
                    <a:pt x="72" y="5"/>
                  </a:cubicBezTo>
                  <a:cubicBezTo>
                    <a:pt x="72" y="16"/>
                    <a:pt x="72" y="16"/>
                    <a:pt x="72" y="16"/>
                  </a:cubicBezTo>
                  <a:cubicBezTo>
                    <a:pt x="72" y="19"/>
                    <a:pt x="70" y="21"/>
                    <a:pt x="67" y="22"/>
                  </a:cubicBezTo>
                  <a:cubicBezTo>
                    <a:pt x="51" y="29"/>
                    <a:pt x="51" y="29"/>
                    <a:pt x="51" y="29"/>
                  </a:cubicBezTo>
                  <a:cubicBezTo>
                    <a:pt x="49" y="30"/>
                    <a:pt x="45" y="30"/>
                    <a:pt x="43" y="28"/>
                  </a:cubicBezTo>
                  <a:cubicBezTo>
                    <a:pt x="35" y="20"/>
                    <a:pt x="35" y="20"/>
                    <a:pt x="35" y="20"/>
                  </a:cubicBezTo>
                  <a:cubicBezTo>
                    <a:pt x="34" y="18"/>
                    <a:pt x="30" y="18"/>
                    <a:pt x="29" y="20"/>
                  </a:cubicBezTo>
                  <a:cubicBezTo>
                    <a:pt x="19" y="29"/>
                    <a:pt x="19" y="29"/>
                    <a:pt x="19" y="29"/>
                  </a:cubicBezTo>
                  <a:cubicBezTo>
                    <a:pt x="17" y="31"/>
                    <a:pt x="17" y="34"/>
                    <a:pt x="19" y="36"/>
                  </a:cubicBezTo>
                  <a:cubicBezTo>
                    <a:pt x="27" y="44"/>
                    <a:pt x="27" y="44"/>
                    <a:pt x="27" y="44"/>
                  </a:cubicBezTo>
                  <a:cubicBezTo>
                    <a:pt x="29" y="46"/>
                    <a:pt x="30" y="49"/>
                    <a:pt x="28" y="51"/>
                  </a:cubicBezTo>
                  <a:cubicBezTo>
                    <a:pt x="22" y="67"/>
                    <a:pt x="22" y="67"/>
                    <a:pt x="22" y="67"/>
                  </a:cubicBezTo>
                  <a:cubicBezTo>
                    <a:pt x="21" y="70"/>
                    <a:pt x="18" y="72"/>
                    <a:pt x="16" y="72"/>
                  </a:cubicBezTo>
                  <a:cubicBezTo>
                    <a:pt x="4" y="72"/>
                    <a:pt x="4" y="72"/>
                    <a:pt x="4" y="72"/>
                  </a:cubicBezTo>
                  <a:cubicBezTo>
                    <a:pt x="2" y="72"/>
                    <a:pt x="0" y="74"/>
                    <a:pt x="0" y="77"/>
                  </a:cubicBezTo>
                  <a:cubicBezTo>
                    <a:pt x="0" y="90"/>
                    <a:pt x="0" y="90"/>
                    <a:pt x="0" y="90"/>
                  </a:cubicBezTo>
                  <a:cubicBezTo>
                    <a:pt x="0" y="93"/>
                    <a:pt x="2" y="95"/>
                    <a:pt x="4" y="95"/>
                  </a:cubicBezTo>
                  <a:cubicBezTo>
                    <a:pt x="16" y="95"/>
                    <a:pt x="16" y="95"/>
                    <a:pt x="16" y="95"/>
                  </a:cubicBezTo>
                  <a:cubicBezTo>
                    <a:pt x="18" y="95"/>
                    <a:pt x="21" y="97"/>
                    <a:pt x="22" y="99"/>
                  </a:cubicBezTo>
                  <a:cubicBezTo>
                    <a:pt x="28" y="115"/>
                    <a:pt x="28" y="115"/>
                    <a:pt x="28" y="115"/>
                  </a:cubicBezTo>
                  <a:cubicBezTo>
                    <a:pt x="30" y="118"/>
                    <a:pt x="29" y="121"/>
                    <a:pt x="27" y="123"/>
                  </a:cubicBezTo>
                  <a:cubicBezTo>
                    <a:pt x="19" y="131"/>
                    <a:pt x="19" y="131"/>
                    <a:pt x="19" y="131"/>
                  </a:cubicBezTo>
                  <a:cubicBezTo>
                    <a:pt x="17" y="133"/>
                    <a:pt x="17" y="136"/>
                    <a:pt x="19" y="138"/>
                  </a:cubicBezTo>
                  <a:cubicBezTo>
                    <a:pt x="29" y="147"/>
                    <a:pt x="29" y="147"/>
                    <a:pt x="29" y="147"/>
                  </a:cubicBezTo>
                  <a:cubicBezTo>
                    <a:pt x="30" y="149"/>
                    <a:pt x="34" y="149"/>
                    <a:pt x="35" y="147"/>
                  </a:cubicBezTo>
                  <a:cubicBezTo>
                    <a:pt x="43" y="139"/>
                    <a:pt x="43" y="139"/>
                    <a:pt x="43" y="139"/>
                  </a:cubicBezTo>
                  <a:cubicBezTo>
                    <a:pt x="45" y="137"/>
                    <a:pt x="49" y="137"/>
                    <a:pt x="51" y="138"/>
                  </a:cubicBezTo>
                  <a:cubicBezTo>
                    <a:pt x="67" y="144"/>
                    <a:pt x="67" y="144"/>
                    <a:pt x="67" y="144"/>
                  </a:cubicBezTo>
                  <a:cubicBezTo>
                    <a:pt x="70" y="145"/>
                    <a:pt x="72" y="148"/>
                    <a:pt x="72" y="151"/>
                  </a:cubicBezTo>
                  <a:cubicBezTo>
                    <a:pt x="72" y="162"/>
                    <a:pt x="72" y="162"/>
                    <a:pt x="72" y="162"/>
                  </a:cubicBezTo>
                  <a:cubicBezTo>
                    <a:pt x="72" y="165"/>
                    <a:pt x="74" y="167"/>
                    <a:pt x="76" y="167"/>
                  </a:cubicBezTo>
                  <a:cubicBezTo>
                    <a:pt x="90" y="167"/>
                    <a:pt x="90" y="167"/>
                    <a:pt x="90" y="167"/>
                  </a:cubicBezTo>
                  <a:cubicBezTo>
                    <a:pt x="92" y="167"/>
                    <a:pt x="94" y="165"/>
                    <a:pt x="94" y="162"/>
                  </a:cubicBezTo>
                  <a:cubicBezTo>
                    <a:pt x="94" y="151"/>
                    <a:pt x="94" y="151"/>
                    <a:pt x="94" y="151"/>
                  </a:cubicBezTo>
                  <a:cubicBezTo>
                    <a:pt x="94" y="148"/>
                    <a:pt x="96" y="145"/>
                    <a:pt x="99" y="144"/>
                  </a:cubicBezTo>
                  <a:cubicBezTo>
                    <a:pt x="115" y="138"/>
                    <a:pt x="115" y="138"/>
                    <a:pt x="115" y="138"/>
                  </a:cubicBezTo>
                  <a:cubicBezTo>
                    <a:pt x="117" y="137"/>
                    <a:pt x="121" y="137"/>
                    <a:pt x="123" y="139"/>
                  </a:cubicBezTo>
                  <a:cubicBezTo>
                    <a:pt x="131" y="147"/>
                    <a:pt x="131" y="147"/>
                    <a:pt x="131" y="147"/>
                  </a:cubicBezTo>
                  <a:cubicBezTo>
                    <a:pt x="133" y="149"/>
                    <a:pt x="136" y="149"/>
                    <a:pt x="137" y="147"/>
                  </a:cubicBezTo>
                  <a:close/>
                  <a:moveTo>
                    <a:pt x="83" y="122"/>
                  </a:moveTo>
                  <a:cubicBezTo>
                    <a:pt x="62" y="122"/>
                    <a:pt x="45" y="104"/>
                    <a:pt x="45" y="83"/>
                  </a:cubicBezTo>
                  <a:cubicBezTo>
                    <a:pt x="45" y="62"/>
                    <a:pt x="62" y="45"/>
                    <a:pt x="83" y="45"/>
                  </a:cubicBezTo>
                  <a:cubicBezTo>
                    <a:pt x="104" y="45"/>
                    <a:pt x="121" y="62"/>
                    <a:pt x="121" y="83"/>
                  </a:cubicBezTo>
                  <a:cubicBezTo>
                    <a:pt x="121" y="104"/>
                    <a:pt x="104" y="122"/>
                    <a:pt x="83"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2" name="Freeform 9"/>
            <p:cNvSpPr>
              <a:spLocks noEditPoints="1"/>
            </p:cNvSpPr>
            <p:nvPr/>
          </p:nvSpPr>
          <p:spPr bwMode="auto">
            <a:xfrm>
              <a:off x="9448801" y="3619501"/>
              <a:ext cx="301625" cy="301625"/>
            </a:xfrm>
            <a:custGeom>
              <a:avLst/>
              <a:gdLst>
                <a:gd name="T0" fmla="*/ 100 w 103"/>
                <a:gd name="T1" fmla="*/ 32 h 103"/>
                <a:gd name="T2" fmla="*/ 89 w 103"/>
                <a:gd name="T3" fmla="*/ 33 h 103"/>
                <a:gd name="T4" fmla="*/ 78 w 103"/>
                <a:gd name="T5" fmla="*/ 23 h 103"/>
                <a:gd name="T6" fmla="*/ 81 w 103"/>
                <a:gd name="T7" fmla="*/ 12 h 103"/>
                <a:gd name="T8" fmla="*/ 72 w 103"/>
                <a:gd name="T9" fmla="*/ 4 h 103"/>
                <a:gd name="T10" fmla="*/ 65 w 103"/>
                <a:gd name="T11" fmla="*/ 11 h 103"/>
                <a:gd name="T12" fmla="*/ 50 w 103"/>
                <a:gd name="T13" fmla="*/ 12 h 103"/>
                <a:gd name="T14" fmla="*/ 44 w 103"/>
                <a:gd name="T15" fmla="*/ 3 h 103"/>
                <a:gd name="T16" fmla="*/ 32 w 103"/>
                <a:gd name="T17" fmla="*/ 3 h 103"/>
                <a:gd name="T18" fmla="*/ 33 w 103"/>
                <a:gd name="T19" fmla="*/ 13 h 103"/>
                <a:gd name="T20" fmla="*/ 23 w 103"/>
                <a:gd name="T21" fmla="*/ 25 h 103"/>
                <a:gd name="T22" fmla="*/ 12 w 103"/>
                <a:gd name="T23" fmla="*/ 22 h 103"/>
                <a:gd name="T24" fmla="*/ 4 w 103"/>
                <a:gd name="T25" fmla="*/ 30 h 103"/>
                <a:gd name="T26" fmla="*/ 11 w 103"/>
                <a:gd name="T27" fmla="*/ 38 h 103"/>
                <a:gd name="T28" fmla="*/ 12 w 103"/>
                <a:gd name="T29" fmla="*/ 53 h 103"/>
                <a:gd name="T30" fmla="*/ 3 w 103"/>
                <a:gd name="T31" fmla="*/ 59 h 103"/>
                <a:gd name="T32" fmla="*/ 3 w 103"/>
                <a:gd name="T33" fmla="*/ 70 h 103"/>
                <a:gd name="T34" fmla="*/ 13 w 103"/>
                <a:gd name="T35" fmla="*/ 70 h 103"/>
                <a:gd name="T36" fmla="*/ 25 w 103"/>
                <a:gd name="T37" fmla="*/ 80 h 103"/>
                <a:gd name="T38" fmla="*/ 22 w 103"/>
                <a:gd name="T39" fmla="*/ 91 h 103"/>
                <a:gd name="T40" fmla="*/ 30 w 103"/>
                <a:gd name="T41" fmla="*/ 99 h 103"/>
                <a:gd name="T42" fmla="*/ 38 w 103"/>
                <a:gd name="T43" fmla="*/ 91 h 103"/>
                <a:gd name="T44" fmla="*/ 53 w 103"/>
                <a:gd name="T45" fmla="*/ 90 h 103"/>
                <a:gd name="T46" fmla="*/ 59 w 103"/>
                <a:gd name="T47" fmla="*/ 100 h 103"/>
                <a:gd name="T48" fmla="*/ 70 w 103"/>
                <a:gd name="T49" fmla="*/ 100 h 103"/>
                <a:gd name="T50" fmla="*/ 70 w 103"/>
                <a:gd name="T51" fmla="*/ 89 h 103"/>
                <a:gd name="T52" fmla="*/ 80 w 103"/>
                <a:gd name="T53" fmla="*/ 78 h 103"/>
                <a:gd name="T54" fmla="*/ 91 w 103"/>
                <a:gd name="T55" fmla="*/ 81 h 103"/>
                <a:gd name="T56" fmla="*/ 99 w 103"/>
                <a:gd name="T57" fmla="*/ 72 h 103"/>
                <a:gd name="T58" fmla="*/ 91 w 103"/>
                <a:gd name="T59" fmla="*/ 65 h 103"/>
                <a:gd name="T60" fmla="*/ 90 w 103"/>
                <a:gd name="T61" fmla="*/ 50 h 103"/>
                <a:gd name="T62" fmla="*/ 100 w 103"/>
                <a:gd name="T63" fmla="*/ 44 h 103"/>
                <a:gd name="T64" fmla="*/ 72 w 103"/>
                <a:gd name="T65" fmla="*/ 63 h 103"/>
                <a:gd name="T66" fmla="*/ 30 w 103"/>
                <a:gd name="T67" fmla="*/ 40 h 103"/>
                <a:gd name="T68" fmla="*/ 72 w 103"/>
                <a:gd name="T69" fmla="*/ 6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103">
                  <a:moveTo>
                    <a:pt x="102" y="40"/>
                  </a:moveTo>
                  <a:cubicBezTo>
                    <a:pt x="100" y="32"/>
                    <a:pt x="100" y="32"/>
                    <a:pt x="100" y="32"/>
                  </a:cubicBezTo>
                  <a:cubicBezTo>
                    <a:pt x="99" y="31"/>
                    <a:pt x="98" y="30"/>
                    <a:pt x="96" y="30"/>
                  </a:cubicBezTo>
                  <a:cubicBezTo>
                    <a:pt x="89" y="33"/>
                    <a:pt x="89" y="33"/>
                    <a:pt x="89" y="33"/>
                  </a:cubicBezTo>
                  <a:cubicBezTo>
                    <a:pt x="88" y="33"/>
                    <a:pt x="86" y="32"/>
                    <a:pt x="85" y="31"/>
                  </a:cubicBezTo>
                  <a:cubicBezTo>
                    <a:pt x="78" y="23"/>
                    <a:pt x="78" y="23"/>
                    <a:pt x="78" y="23"/>
                  </a:cubicBezTo>
                  <a:cubicBezTo>
                    <a:pt x="77" y="21"/>
                    <a:pt x="76" y="19"/>
                    <a:pt x="77" y="18"/>
                  </a:cubicBezTo>
                  <a:cubicBezTo>
                    <a:pt x="81" y="12"/>
                    <a:pt x="81" y="12"/>
                    <a:pt x="81" y="12"/>
                  </a:cubicBezTo>
                  <a:cubicBezTo>
                    <a:pt x="81" y="10"/>
                    <a:pt x="81" y="8"/>
                    <a:pt x="79" y="8"/>
                  </a:cubicBezTo>
                  <a:cubicBezTo>
                    <a:pt x="72" y="4"/>
                    <a:pt x="72" y="4"/>
                    <a:pt x="72" y="4"/>
                  </a:cubicBezTo>
                  <a:cubicBezTo>
                    <a:pt x="71" y="3"/>
                    <a:pt x="69" y="4"/>
                    <a:pt x="68" y="5"/>
                  </a:cubicBezTo>
                  <a:cubicBezTo>
                    <a:pt x="65" y="11"/>
                    <a:pt x="65" y="11"/>
                    <a:pt x="65" y="11"/>
                  </a:cubicBezTo>
                  <a:cubicBezTo>
                    <a:pt x="64" y="13"/>
                    <a:pt x="62" y="14"/>
                    <a:pt x="61" y="13"/>
                  </a:cubicBezTo>
                  <a:cubicBezTo>
                    <a:pt x="50" y="12"/>
                    <a:pt x="50" y="12"/>
                    <a:pt x="50" y="12"/>
                  </a:cubicBezTo>
                  <a:cubicBezTo>
                    <a:pt x="48" y="12"/>
                    <a:pt x="47" y="11"/>
                    <a:pt x="46" y="9"/>
                  </a:cubicBezTo>
                  <a:cubicBezTo>
                    <a:pt x="44" y="3"/>
                    <a:pt x="44" y="3"/>
                    <a:pt x="44" y="3"/>
                  </a:cubicBezTo>
                  <a:cubicBezTo>
                    <a:pt x="44" y="1"/>
                    <a:pt x="42" y="0"/>
                    <a:pt x="40" y="1"/>
                  </a:cubicBezTo>
                  <a:cubicBezTo>
                    <a:pt x="32" y="3"/>
                    <a:pt x="32" y="3"/>
                    <a:pt x="32" y="3"/>
                  </a:cubicBezTo>
                  <a:cubicBezTo>
                    <a:pt x="31" y="3"/>
                    <a:pt x="30" y="5"/>
                    <a:pt x="31" y="7"/>
                  </a:cubicBezTo>
                  <a:cubicBezTo>
                    <a:pt x="33" y="13"/>
                    <a:pt x="33" y="13"/>
                    <a:pt x="33" y="13"/>
                  </a:cubicBezTo>
                  <a:cubicBezTo>
                    <a:pt x="33" y="15"/>
                    <a:pt x="32" y="17"/>
                    <a:pt x="31" y="18"/>
                  </a:cubicBezTo>
                  <a:cubicBezTo>
                    <a:pt x="23" y="25"/>
                    <a:pt x="23" y="25"/>
                    <a:pt x="23" y="25"/>
                  </a:cubicBezTo>
                  <a:cubicBezTo>
                    <a:pt x="22" y="26"/>
                    <a:pt x="19" y="26"/>
                    <a:pt x="18" y="25"/>
                  </a:cubicBezTo>
                  <a:cubicBezTo>
                    <a:pt x="12" y="22"/>
                    <a:pt x="12" y="22"/>
                    <a:pt x="12" y="22"/>
                  </a:cubicBezTo>
                  <a:cubicBezTo>
                    <a:pt x="10" y="21"/>
                    <a:pt x="8" y="22"/>
                    <a:pt x="8" y="23"/>
                  </a:cubicBezTo>
                  <a:cubicBezTo>
                    <a:pt x="4" y="30"/>
                    <a:pt x="4" y="30"/>
                    <a:pt x="4" y="30"/>
                  </a:cubicBezTo>
                  <a:cubicBezTo>
                    <a:pt x="3" y="32"/>
                    <a:pt x="4" y="34"/>
                    <a:pt x="5" y="34"/>
                  </a:cubicBezTo>
                  <a:cubicBezTo>
                    <a:pt x="11" y="38"/>
                    <a:pt x="11" y="38"/>
                    <a:pt x="11" y="38"/>
                  </a:cubicBezTo>
                  <a:cubicBezTo>
                    <a:pt x="13" y="39"/>
                    <a:pt x="14" y="41"/>
                    <a:pt x="13" y="42"/>
                  </a:cubicBezTo>
                  <a:cubicBezTo>
                    <a:pt x="12" y="53"/>
                    <a:pt x="12" y="53"/>
                    <a:pt x="12" y="53"/>
                  </a:cubicBezTo>
                  <a:cubicBezTo>
                    <a:pt x="12" y="54"/>
                    <a:pt x="11" y="56"/>
                    <a:pt x="9" y="57"/>
                  </a:cubicBezTo>
                  <a:cubicBezTo>
                    <a:pt x="3" y="59"/>
                    <a:pt x="3" y="59"/>
                    <a:pt x="3" y="59"/>
                  </a:cubicBezTo>
                  <a:cubicBezTo>
                    <a:pt x="1" y="59"/>
                    <a:pt x="0" y="61"/>
                    <a:pt x="1" y="62"/>
                  </a:cubicBezTo>
                  <a:cubicBezTo>
                    <a:pt x="3" y="70"/>
                    <a:pt x="3" y="70"/>
                    <a:pt x="3" y="70"/>
                  </a:cubicBezTo>
                  <a:cubicBezTo>
                    <a:pt x="3" y="72"/>
                    <a:pt x="5" y="73"/>
                    <a:pt x="7" y="72"/>
                  </a:cubicBezTo>
                  <a:cubicBezTo>
                    <a:pt x="13" y="70"/>
                    <a:pt x="13" y="70"/>
                    <a:pt x="13" y="70"/>
                  </a:cubicBezTo>
                  <a:cubicBezTo>
                    <a:pt x="15" y="70"/>
                    <a:pt x="17" y="70"/>
                    <a:pt x="18" y="72"/>
                  </a:cubicBezTo>
                  <a:cubicBezTo>
                    <a:pt x="25" y="80"/>
                    <a:pt x="25" y="80"/>
                    <a:pt x="25" y="80"/>
                  </a:cubicBezTo>
                  <a:cubicBezTo>
                    <a:pt x="26" y="81"/>
                    <a:pt x="26" y="83"/>
                    <a:pt x="25" y="85"/>
                  </a:cubicBezTo>
                  <a:cubicBezTo>
                    <a:pt x="22" y="91"/>
                    <a:pt x="22" y="91"/>
                    <a:pt x="22" y="91"/>
                  </a:cubicBezTo>
                  <a:cubicBezTo>
                    <a:pt x="21" y="92"/>
                    <a:pt x="22" y="94"/>
                    <a:pt x="23" y="95"/>
                  </a:cubicBezTo>
                  <a:cubicBezTo>
                    <a:pt x="30" y="99"/>
                    <a:pt x="30" y="99"/>
                    <a:pt x="30" y="99"/>
                  </a:cubicBezTo>
                  <a:cubicBezTo>
                    <a:pt x="32" y="100"/>
                    <a:pt x="34" y="99"/>
                    <a:pt x="35" y="98"/>
                  </a:cubicBezTo>
                  <a:cubicBezTo>
                    <a:pt x="38" y="91"/>
                    <a:pt x="38" y="91"/>
                    <a:pt x="38" y="91"/>
                  </a:cubicBezTo>
                  <a:cubicBezTo>
                    <a:pt x="39" y="90"/>
                    <a:pt x="41" y="89"/>
                    <a:pt x="42" y="89"/>
                  </a:cubicBezTo>
                  <a:cubicBezTo>
                    <a:pt x="53" y="90"/>
                    <a:pt x="53" y="90"/>
                    <a:pt x="53" y="90"/>
                  </a:cubicBezTo>
                  <a:cubicBezTo>
                    <a:pt x="54" y="90"/>
                    <a:pt x="56" y="92"/>
                    <a:pt x="57" y="93"/>
                  </a:cubicBezTo>
                  <a:cubicBezTo>
                    <a:pt x="59" y="100"/>
                    <a:pt x="59" y="100"/>
                    <a:pt x="59" y="100"/>
                  </a:cubicBezTo>
                  <a:cubicBezTo>
                    <a:pt x="59" y="102"/>
                    <a:pt x="61" y="103"/>
                    <a:pt x="62" y="102"/>
                  </a:cubicBezTo>
                  <a:cubicBezTo>
                    <a:pt x="70" y="100"/>
                    <a:pt x="70" y="100"/>
                    <a:pt x="70" y="100"/>
                  </a:cubicBezTo>
                  <a:cubicBezTo>
                    <a:pt x="72" y="99"/>
                    <a:pt x="73" y="98"/>
                    <a:pt x="72" y="96"/>
                  </a:cubicBezTo>
                  <a:cubicBezTo>
                    <a:pt x="70" y="89"/>
                    <a:pt x="70" y="89"/>
                    <a:pt x="70" y="89"/>
                  </a:cubicBezTo>
                  <a:cubicBezTo>
                    <a:pt x="70" y="88"/>
                    <a:pt x="70" y="86"/>
                    <a:pt x="72" y="85"/>
                  </a:cubicBezTo>
                  <a:cubicBezTo>
                    <a:pt x="80" y="78"/>
                    <a:pt x="80" y="78"/>
                    <a:pt x="80" y="78"/>
                  </a:cubicBezTo>
                  <a:cubicBezTo>
                    <a:pt x="81" y="77"/>
                    <a:pt x="83" y="76"/>
                    <a:pt x="85" y="77"/>
                  </a:cubicBezTo>
                  <a:cubicBezTo>
                    <a:pt x="91" y="81"/>
                    <a:pt x="91" y="81"/>
                    <a:pt x="91" y="81"/>
                  </a:cubicBezTo>
                  <a:cubicBezTo>
                    <a:pt x="92" y="81"/>
                    <a:pt x="94" y="81"/>
                    <a:pt x="95" y="79"/>
                  </a:cubicBezTo>
                  <a:cubicBezTo>
                    <a:pt x="99" y="72"/>
                    <a:pt x="99" y="72"/>
                    <a:pt x="99" y="72"/>
                  </a:cubicBezTo>
                  <a:cubicBezTo>
                    <a:pt x="100" y="71"/>
                    <a:pt x="99" y="69"/>
                    <a:pt x="98" y="68"/>
                  </a:cubicBezTo>
                  <a:cubicBezTo>
                    <a:pt x="91" y="65"/>
                    <a:pt x="91" y="65"/>
                    <a:pt x="91" y="65"/>
                  </a:cubicBezTo>
                  <a:cubicBezTo>
                    <a:pt x="90" y="64"/>
                    <a:pt x="89" y="62"/>
                    <a:pt x="89" y="61"/>
                  </a:cubicBezTo>
                  <a:cubicBezTo>
                    <a:pt x="90" y="50"/>
                    <a:pt x="90" y="50"/>
                    <a:pt x="90" y="50"/>
                  </a:cubicBezTo>
                  <a:cubicBezTo>
                    <a:pt x="90" y="48"/>
                    <a:pt x="92" y="46"/>
                    <a:pt x="93" y="46"/>
                  </a:cubicBezTo>
                  <a:cubicBezTo>
                    <a:pt x="100" y="44"/>
                    <a:pt x="100" y="44"/>
                    <a:pt x="100" y="44"/>
                  </a:cubicBezTo>
                  <a:cubicBezTo>
                    <a:pt x="102" y="43"/>
                    <a:pt x="103" y="42"/>
                    <a:pt x="102" y="40"/>
                  </a:cubicBezTo>
                  <a:close/>
                  <a:moveTo>
                    <a:pt x="72" y="63"/>
                  </a:moveTo>
                  <a:cubicBezTo>
                    <a:pt x="66" y="74"/>
                    <a:pt x="52" y="78"/>
                    <a:pt x="40" y="72"/>
                  </a:cubicBezTo>
                  <a:cubicBezTo>
                    <a:pt x="29" y="66"/>
                    <a:pt x="24" y="52"/>
                    <a:pt x="30" y="40"/>
                  </a:cubicBezTo>
                  <a:cubicBezTo>
                    <a:pt x="37" y="29"/>
                    <a:pt x="51" y="24"/>
                    <a:pt x="63" y="30"/>
                  </a:cubicBezTo>
                  <a:cubicBezTo>
                    <a:pt x="74" y="37"/>
                    <a:pt x="78" y="51"/>
                    <a:pt x="7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53" name="组合 1652"/>
          <p:cNvGrpSpPr/>
          <p:nvPr/>
        </p:nvGrpSpPr>
        <p:grpSpPr>
          <a:xfrm>
            <a:off x="6609353" y="2944711"/>
            <a:ext cx="351002" cy="251577"/>
            <a:chOff x="6510338" y="3348038"/>
            <a:chExt cx="739776" cy="530226"/>
          </a:xfrm>
          <a:solidFill>
            <a:srgbClr val="E7E6E6">
              <a:lumMod val="50000"/>
            </a:srgbClr>
          </a:solidFill>
        </p:grpSpPr>
        <p:sp>
          <p:nvSpPr>
            <p:cNvPr id="1654" name="Freeform 44"/>
            <p:cNvSpPr>
              <a:spLocks noEditPoints="1"/>
            </p:cNvSpPr>
            <p:nvPr/>
          </p:nvSpPr>
          <p:spPr bwMode="auto">
            <a:xfrm>
              <a:off x="6673851" y="3348038"/>
              <a:ext cx="412750" cy="527050"/>
            </a:xfrm>
            <a:custGeom>
              <a:avLst/>
              <a:gdLst>
                <a:gd name="T0" fmla="*/ 141 w 141"/>
                <a:gd name="T1" fmla="*/ 28 h 180"/>
                <a:gd name="T2" fmla="*/ 99 w 141"/>
                <a:gd name="T3" fmla="*/ 28 h 180"/>
                <a:gd name="T4" fmla="*/ 99 w 141"/>
                <a:gd name="T5" fmla="*/ 15 h 180"/>
                <a:gd name="T6" fmla="*/ 87 w 141"/>
                <a:gd name="T7" fmla="*/ 0 h 180"/>
                <a:gd name="T8" fmla="*/ 51 w 141"/>
                <a:gd name="T9" fmla="*/ 0 h 180"/>
                <a:gd name="T10" fmla="*/ 38 w 141"/>
                <a:gd name="T11" fmla="*/ 15 h 180"/>
                <a:gd name="T12" fmla="*/ 38 w 141"/>
                <a:gd name="T13" fmla="*/ 28 h 180"/>
                <a:gd name="T14" fmla="*/ 0 w 141"/>
                <a:gd name="T15" fmla="*/ 28 h 180"/>
                <a:gd name="T16" fmla="*/ 0 w 141"/>
                <a:gd name="T17" fmla="*/ 180 h 180"/>
                <a:gd name="T18" fmla="*/ 141 w 141"/>
                <a:gd name="T19" fmla="*/ 180 h 180"/>
                <a:gd name="T20" fmla="*/ 141 w 141"/>
                <a:gd name="T21" fmla="*/ 28 h 180"/>
                <a:gd name="T22" fmla="*/ 89 w 141"/>
                <a:gd name="T23" fmla="*/ 26 h 180"/>
                <a:gd name="T24" fmla="*/ 88 w 141"/>
                <a:gd name="T25" fmla="*/ 28 h 180"/>
                <a:gd name="T26" fmla="*/ 50 w 141"/>
                <a:gd name="T27" fmla="*/ 28 h 180"/>
                <a:gd name="T28" fmla="*/ 49 w 141"/>
                <a:gd name="T29" fmla="*/ 26 h 180"/>
                <a:gd name="T30" fmla="*/ 49 w 141"/>
                <a:gd name="T31" fmla="*/ 14 h 180"/>
                <a:gd name="T32" fmla="*/ 53 w 141"/>
                <a:gd name="T33" fmla="*/ 10 h 180"/>
                <a:gd name="T34" fmla="*/ 85 w 141"/>
                <a:gd name="T35" fmla="*/ 10 h 180"/>
                <a:gd name="T36" fmla="*/ 89 w 141"/>
                <a:gd name="T37" fmla="*/ 14 h 180"/>
                <a:gd name="T38" fmla="*/ 89 w 141"/>
                <a:gd name="T39" fmla="*/ 2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80">
                  <a:moveTo>
                    <a:pt x="141" y="28"/>
                  </a:moveTo>
                  <a:cubicBezTo>
                    <a:pt x="99" y="28"/>
                    <a:pt x="99" y="28"/>
                    <a:pt x="99" y="28"/>
                  </a:cubicBezTo>
                  <a:cubicBezTo>
                    <a:pt x="99" y="15"/>
                    <a:pt x="99" y="15"/>
                    <a:pt x="99" y="15"/>
                  </a:cubicBezTo>
                  <a:cubicBezTo>
                    <a:pt x="99" y="6"/>
                    <a:pt x="94" y="0"/>
                    <a:pt x="87" y="0"/>
                  </a:cubicBezTo>
                  <a:cubicBezTo>
                    <a:pt x="51" y="0"/>
                    <a:pt x="51" y="0"/>
                    <a:pt x="51" y="0"/>
                  </a:cubicBezTo>
                  <a:cubicBezTo>
                    <a:pt x="44" y="0"/>
                    <a:pt x="38" y="6"/>
                    <a:pt x="38" y="15"/>
                  </a:cubicBezTo>
                  <a:cubicBezTo>
                    <a:pt x="38" y="28"/>
                    <a:pt x="38" y="28"/>
                    <a:pt x="38" y="28"/>
                  </a:cubicBezTo>
                  <a:cubicBezTo>
                    <a:pt x="0" y="28"/>
                    <a:pt x="0" y="28"/>
                    <a:pt x="0" y="28"/>
                  </a:cubicBezTo>
                  <a:cubicBezTo>
                    <a:pt x="0" y="180"/>
                    <a:pt x="0" y="180"/>
                    <a:pt x="0" y="180"/>
                  </a:cubicBezTo>
                  <a:cubicBezTo>
                    <a:pt x="141" y="180"/>
                    <a:pt x="141" y="180"/>
                    <a:pt x="141" y="180"/>
                  </a:cubicBezTo>
                  <a:lnTo>
                    <a:pt x="141" y="28"/>
                  </a:lnTo>
                  <a:close/>
                  <a:moveTo>
                    <a:pt x="89" y="26"/>
                  </a:moveTo>
                  <a:cubicBezTo>
                    <a:pt x="89" y="27"/>
                    <a:pt x="89" y="28"/>
                    <a:pt x="88" y="28"/>
                  </a:cubicBezTo>
                  <a:cubicBezTo>
                    <a:pt x="50" y="28"/>
                    <a:pt x="50" y="28"/>
                    <a:pt x="50" y="28"/>
                  </a:cubicBezTo>
                  <a:cubicBezTo>
                    <a:pt x="50" y="28"/>
                    <a:pt x="49" y="27"/>
                    <a:pt x="49" y="26"/>
                  </a:cubicBezTo>
                  <a:cubicBezTo>
                    <a:pt x="49" y="14"/>
                    <a:pt x="49" y="14"/>
                    <a:pt x="49" y="14"/>
                  </a:cubicBezTo>
                  <a:cubicBezTo>
                    <a:pt x="49" y="12"/>
                    <a:pt x="51" y="10"/>
                    <a:pt x="53" y="10"/>
                  </a:cubicBezTo>
                  <a:cubicBezTo>
                    <a:pt x="85" y="10"/>
                    <a:pt x="85" y="10"/>
                    <a:pt x="85" y="10"/>
                  </a:cubicBezTo>
                  <a:cubicBezTo>
                    <a:pt x="87" y="10"/>
                    <a:pt x="89" y="12"/>
                    <a:pt x="89" y="14"/>
                  </a:cubicBezTo>
                  <a:lnTo>
                    <a:pt x="89"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5" name="Freeform 45"/>
            <p:cNvSpPr/>
            <p:nvPr/>
          </p:nvSpPr>
          <p:spPr bwMode="auto">
            <a:xfrm>
              <a:off x="6510338" y="3432176"/>
              <a:ext cx="128588" cy="446088"/>
            </a:xfrm>
            <a:custGeom>
              <a:avLst/>
              <a:gdLst>
                <a:gd name="T0" fmla="*/ 0 w 44"/>
                <a:gd name="T1" fmla="*/ 33 h 152"/>
                <a:gd name="T2" fmla="*/ 3 w 44"/>
                <a:gd name="T3" fmla="*/ 124 h 152"/>
                <a:gd name="T4" fmla="*/ 30 w 44"/>
                <a:gd name="T5" fmla="*/ 152 h 152"/>
                <a:gd name="T6" fmla="*/ 44 w 44"/>
                <a:gd name="T7" fmla="*/ 152 h 152"/>
                <a:gd name="T8" fmla="*/ 44 w 44"/>
                <a:gd name="T9" fmla="*/ 0 h 152"/>
                <a:gd name="T10" fmla="*/ 28 w 44"/>
                <a:gd name="T11" fmla="*/ 0 h 152"/>
                <a:gd name="T12" fmla="*/ 0 w 44"/>
                <a:gd name="T13" fmla="*/ 33 h 152"/>
              </a:gdLst>
              <a:ahLst/>
              <a:cxnLst>
                <a:cxn ang="0">
                  <a:pos x="T0" y="T1"/>
                </a:cxn>
                <a:cxn ang="0">
                  <a:pos x="T2" y="T3"/>
                </a:cxn>
                <a:cxn ang="0">
                  <a:pos x="T4" y="T5"/>
                </a:cxn>
                <a:cxn ang="0">
                  <a:pos x="T6" y="T7"/>
                </a:cxn>
                <a:cxn ang="0">
                  <a:pos x="T8" y="T9"/>
                </a:cxn>
                <a:cxn ang="0">
                  <a:pos x="T10" y="T11"/>
                </a:cxn>
                <a:cxn ang="0">
                  <a:pos x="T12" y="T13"/>
                </a:cxn>
              </a:cxnLst>
              <a:rect l="0" t="0" r="r" b="b"/>
              <a:pathLst>
                <a:path w="44" h="152">
                  <a:moveTo>
                    <a:pt x="0" y="33"/>
                  </a:moveTo>
                  <a:cubicBezTo>
                    <a:pt x="3" y="124"/>
                    <a:pt x="3" y="124"/>
                    <a:pt x="3" y="124"/>
                  </a:cubicBezTo>
                  <a:cubicBezTo>
                    <a:pt x="3" y="140"/>
                    <a:pt x="12" y="152"/>
                    <a:pt x="30" y="152"/>
                  </a:cubicBezTo>
                  <a:cubicBezTo>
                    <a:pt x="44" y="152"/>
                    <a:pt x="44" y="152"/>
                    <a:pt x="44" y="152"/>
                  </a:cubicBezTo>
                  <a:cubicBezTo>
                    <a:pt x="44" y="0"/>
                    <a:pt x="44" y="0"/>
                    <a:pt x="44" y="0"/>
                  </a:cubicBezTo>
                  <a:cubicBezTo>
                    <a:pt x="28" y="0"/>
                    <a:pt x="28" y="0"/>
                    <a:pt x="28" y="0"/>
                  </a:cubicBezTo>
                  <a:cubicBezTo>
                    <a:pt x="9" y="0"/>
                    <a:pt x="0" y="13"/>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6" name="Freeform 46"/>
            <p:cNvSpPr/>
            <p:nvPr/>
          </p:nvSpPr>
          <p:spPr bwMode="auto">
            <a:xfrm>
              <a:off x="7121526" y="3429001"/>
              <a:ext cx="128588" cy="449263"/>
            </a:xfrm>
            <a:custGeom>
              <a:avLst/>
              <a:gdLst>
                <a:gd name="T0" fmla="*/ 44 w 44"/>
                <a:gd name="T1" fmla="*/ 125 h 153"/>
                <a:gd name="T2" fmla="*/ 44 w 44"/>
                <a:gd name="T3" fmla="*/ 34 h 153"/>
                <a:gd name="T4" fmla="*/ 18 w 44"/>
                <a:gd name="T5" fmla="*/ 0 h 153"/>
                <a:gd name="T6" fmla="*/ 0 w 44"/>
                <a:gd name="T7" fmla="*/ 0 h 153"/>
                <a:gd name="T8" fmla="*/ 0 w 44"/>
                <a:gd name="T9" fmla="*/ 153 h 153"/>
                <a:gd name="T10" fmla="*/ 18 w 44"/>
                <a:gd name="T11" fmla="*/ 153 h 153"/>
                <a:gd name="T12" fmla="*/ 44 w 44"/>
                <a:gd name="T13" fmla="*/ 125 h 153"/>
              </a:gdLst>
              <a:ahLst/>
              <a:cxnLst>
                <a:cxn ang="0">
                  <a:pos x="T0" y="T1"/>
                </a:cxn>
                <a:cxn ang="0">
                  <a:pos x="T2" y="T3"/>
                </a:cxn>
                <a:cxn ang="0">
                  <a:pos x="T4" y="T5"/>
                </a:cxn>
                <a:cxn ang="0">
                  <a:pos x="T6" y="T7"/>
                </a:cxn>
                <a:cxn ang="0">
                  <a:pos x="T8" y="T9"/>
                </a:cxn>
                <a:cxn ang="0">
                  <a:pos x="T10" y="T11"/>
                </a:cxn>
                <a:cxn ang="0">
                  <a:pos x="T12" y="T13"/>
                </a:cxn>
              </a:cxnLst>
              <a:rect l="0" t="0" r="r" b="b"/>
              <a:pathLst>
                <a:path w="44" h="153">
                  <a:moveTo>
                    <a:pt x="44" y="125"/>
                  </a:moveTo>
                  <a:cubicBezTo>
                    <a:pt x="44" y="34"/>
                    <a:pt x="44" y="34"/>
                    <a:pt x="44" y="34"/>
                  </a:cubicBezTo>
                  <a:cubicBezTo>
                    <a:pt x="44" y="13"/>
                    <a:pt x="33" y="0"/>
                    <a:pt x="18" y="0"/>
                  </a:cubicBezTo>
                  <a:cubicBezTo>
                    <a:pt x="0" y="0"/>
                    <a:pt x="0" y="0"/>
                    <a:pt x="0" y="0"/>
                  </a:cubicBezTo>
                  <a:cubicBezTo>
                    <a:pt x="0" y="153"/>
                    <a:pt x="0" y="153"/>
                    <a:pt x="0" y="153"/>
                  </a:cubicBezTo>
                  <a:cubicBezTo>
                    <a:pt x="18" y="153"/>
                    <a:pt x="18" y="153"/>
                    <a:pt x="18" y="153"/>
                  </a:cubicBezTo>
                  <a:cubicBezTo>
                    <a:pt x="33" y="153"/>
                    <a:pt x="44" y="143"/>
                    <a:pt x="4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57" name="Freeform 47"/>
          <p:cNvSpPr>
            <a:spLocks noEditPoints="1"/>
          </p:cNvSpPr>
          <p:nvPr/>
        </p:nvSpPr>
        <p:spPr bwMode="auto">
          <a:xfrm>
            <a:off x="5165793" y="2962412"/>
            <a:ext cx="334430" cy="216175"/>
          </a:xfrm>
          <a:custGeom>
            <a:avLst/>
            <a:gdLst>
              <a:gd name="T0" fmla="*/ 0 w 241"/>
              <a:gd name="T1" fmla="*/ 0 h 156"/>
              <a:gd name="T2" fmla="*/ 0 w 241"/>
              <a:gd name="T3" fmla="*/ 156 h 156"/>
              <a:gd name="T4" fmla="*/ 241 w 241"/>
              <a:gd name="T5" fmla="*/ 156 h 156"/>
              <a:gd name="T6" fmla="*/ 241 w 241"/>
              <a:gd name="T7" fmla="*/ 0 h 156"/>
              <a:gd name="T8" fmla="*/ 0 w 241"/>
              <a:gd name="T9" fmla="*/ 0 h 156"/>
              <a:gd name="T10" fmla="*/ 215 w 241"/>
              <a:gd name="T11" fmla="*/ 9 h 156"/>
              <a:gd name="T12" fmla="*/ 124 w 241"/>
              <a:gd name="T13" fmla="*/ 84 h 156"/>
              <a:gd name="T14" fmla="*/ 25 w 241"/>
              <a:gd name="T15" fmla="*/ 9 h 156"/>
              <a:gd name="T16" fmla="*/ 215 w 241"/>
              <a:gd name="T17" fmla="*/ 9 h 156"/>
              <a:gd name="T18" fmla="*/ 15 w 241"/>
              <a:gd name="T19" fmla="*/ 18 h 156"/>
              <a:gd name="T20" fmla="*/ 95 w 241"/>
              <a:gd name="T21" fmla="*/ 78 h 156"/>
              <a:gd name="T22" fmla="*/ 15 w 241"/>
              <a:gd name="T23" fmla="*/ 141 h 156"/>
              <a:gd name="T24" fmla="*/ 15 w 241"/>
              <a:gd name="T25" fmla="*/ 18 h 156"/>
              <a:gd name="T26" fmla="*/ 27 w 241"/>
              <a:gd name="T27" fmla="*/ 145 h 156"/>
              <a:gd name="T28" fmla="*/ 104 w 241"/>
              <a:gd name="T29" fmla="*/ 85 h 156"/>
              <a:gd name="T30" fmla="*/ 125 w 241"/>
              <a:gd name="T31" fmla="*/ 98 h 156"/>
              <a:gd name="T32" fmla="*/ 144 w 241"/>
              <a:gd name="T33" fmla="*/ 85 h 156"/>
              <a:gd name="T34" fmla="*/ 218 w 241"/>
              <a:gd name="T35" fmla="*/ 145 h 156"/>
              <a:gd name="T36" fmla="*/ 27 w 241"/>
              <a:gd name="T37" fmla="*/ 145 h 156"/>
              <a:gd name="T38" fmla="*/ 150 w 241"/>
              <a:gd name="T39" fmla="*/ 76 h 156"/>
              <a:gd name="T40" fmla="*/ 227 w 241"/>
              <a:gd name="T41" fmla="*/ 16 h 156"/>
              <a:gd name="T42" fmla="*/ 227 w 241"/>
              <a:gd name="T43" fmla="*/ 134 h 156"/>
              <a:gd name="T44" fmla="*/ 150 w 241"/>
              <a:gd name="T45" fmla="*/ 7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1" h="156">
                <a:moveTo>
                  <a:pt x="0" y="0"/>
                </a:moveTo>
                <a:cubicBezTo>
                  <a:pt x="0" y="156"/>
                  <a:pt x="0" y="156"/>
                  <a:pt x="0" y="156"/>
                </a:cubicBezTo>
                <a:cubicBezTo>
                  <a:pt x="241" y="156"/>
                  <a:pt x="241" y="156"/>
                  <a:pt x="241" y="156"/>
                </a:cubicBezTo>
                <a:cubicBezTo>
                  <a:pt x="241" y="0"/>
                  <a:pt x="241" y="0"/>
                  <a:pt x="241" y="0"/>
                </a:cubicBezTo>
                <a:lnTo>
                  <a:pt x="0" y="0"/>
                </a:lnTo>
                <a:close/>
                <a:moveTo>
                  <a:pt x="215" y="9"/>
                </a:moveTo>
                <a:cubicBezTo>
                  <a:pt x="124" y="84"/>
                  <a:pt x="124" y="84"/>
                  <a:pt x="124" y="84"/>
                </a:cubicBezTo>
                <a:cubicBezTo>
                  <a:pt x="25" y="9"/>
                  <a:pt x="25" y="9"/>
                  <a:pt x="25" y="9"/>
                </a:cubicBezTo>
                <a:lnTo>
                  <a:pt x="215" y="9"/>
                </a:lnTo>
                <a:close/>
                <a:moveTo>
                  <a:pt x="15" y="18"/>
                </a:moveTo>
                <a:cubicBezTo>
                  <a:pt x="95" y="78"/>
                  <a:pt x="95" y="78"/>
                  <a:pt x="95" y="78"/>
                </a:cubicBezTo>
                <a:cubicBezTo>
                  <a:pt x="15" y="141"/>
                  <a:pt x="15" y="141"/>
                  <a:pt x="15" y="141"/>
                </a:cubicBezTo>
                <a:lnTo>
                  <a:pt x="15" y="18"/>
                </a:lnTo>
                <a:close/>
                <a:moveTo>
                  <a:pt x="27" y="145"/>
                </a:moveTo>
                <a:cubicBezTo>
                  <a:pt x="104" y="85"/>
                  <a:pt x="104" y="85"/>
                  <a:pt x="104" y="85"/>
                </a:cubicBezTo>
                <a:cubicBezTo>
                  <a:pt x="111" y="90"/>
                  <a:pt x="117" y="93"/>
                  <a:pt x="125" y="98"/>
                </a:cubicBezTo>
                <a:cubicBezTo>
                  <a:pt x="131" y="94"/>
                  <a:pt x="138" y="89"/>
                  <a:pt x="144" y="85"/>
                </a:cubicBezTo>
                <a:cubicBezTo>
                  <a:pt x="218" y="145"/>
                  <a:pt x="218" y="145"/>
                  <a:pt x="218" y="145"/>
                </a:cubicBezTo>
                <a:lnTo>
                  <a:pt x="27" y="145"/>
                </a:lnTo>
                <a:close/>
                <a:moveTo>
                  <a:pt x="150" y="76"/>
                </a:moveTo>
                <a:cubicBezTo>
                  <a:pt x="227" y="16"/>
                  <a:pt x="227" y="16"/>
                  <a:pt x="227" y="16"/>
                </a:cubicBezTo>
                <a:cubicBezTo>
                  <a:pt x="227" y="134"/>
                  <a:pt x="227" y="134"/>
                  <a:pt x="227" y="134"/>
                </a:cubicBezTo>
                <a:lnTo>
                  <a:pt x="150" y="7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8" name="Freeform 48"/>
          <p:cNvSpPr>
            <a:spLocks noEditPoints="1"/>
          </p:cNvSpPr>
          <p:nvPr/>
        </p:nvSpPr>
        <p:spPr bwMode="auto">
          <a:xfrm>
            <a:off x="3740820" y="2906673"/>
            <a:ext cx="283211" cy="327652"/>
          </a:xfrm>
          <a:custGeom>
            <a:avLst/>
            <a:gdLst>
              <a:gd name="T0" fmla="*/ 204 w 204"/>
              <a:gd name="T1" fmla="*/ 121 h 236"/>
              <a:gd name="T2" fmla="*/ 162 w 204"/>
              <a:gd name="T3" fmla="*/ 95 h 236"/>
              <a:gd name="T4" fmla="*/ 162 w 204"/>
              <a:gd name="T5" fmla="*/ 48 h 236"/>
              <a:gd name="T6" fmla="*/ 136 w 204"/>
              <a:gd name="T7" fmla="*/ 29 h 236"/>
              <a:gd name="T8" fmla="*/ 136 w 204"/>
              <a:gd name="T9" fmla="*/ 14 h 236"/>
              <a:gd name="T10" fmla="*/ 121 w 204"/>
              <a:gd name="T11" fmla="*/ 0 h 236"/>
              <a:gd name="T12" fmla="*/ 25 w 204"/>
              <a:gd name="T13" fmla="*/ 0 h 236"/>
              <a:gd name="T14" fmla="*/ 10 w 204"/>
              <a:gd name="T15" fmla="*/ 14 h 236"/>
              <a:gd name="T16" fmla="*/ 10 w 204"/>
              <a:gd name="T17" fmla="*/ 217 h 236"/>
              <a:gd name="T18" fmla="*/ 3 w 204"/>
              <a:gd name="T19" fmla="*/ 217 h 236"/>
              <a:gd name="T20" fmla="*/ 0 w 204"/>
              <a:gd name="T21" fmla="*/ 221 h 236"/>
              <a:gd name="T22" fmla="*/ 0 w 204"/>
              <a:gd name="T23" fmla="*/ 221 h 236"/>
              <a:gd name="T24" fmla="*/ 0 w 204"/>
              <a:gd name="T25" fmla="*/ 225 h 236"/>
              <a:gd name="T26" fmla="*/ 0 w 204"/>
              <a:gd name="T27" fmla="*/ 235 h 236"/>
              <a:gd name="T28" fmla="*/ 146 w 204"/>
              <a:gd name="T29" fmla="*/ 235 h 236"/>
              <a:gd name="T30" fmla="*/ 146 w 204"/>
              <a:gd name="T31" fmla="*/ 225 h 236"/>
              <a:gd name="T32" fmla="*/ 146 w 204"/>
              <a:gd name="T33" fmla="*/ 221 h 236"/>
              <a:gd name="T34" fmla="*/ 146 w 204"/>
              <a:gd name="T35" fmla="*/ 221 h 236"/>
              <a:gd name="T36" fmla="*/ 143 w 204"/>
              <a:gd name="T37" fmla="*/ 217 h 236"/>
              <a:gd name="T38" fmla="*/ 136 w 204"/>
              <a:gd name="T39" fmla="*/ 217 h 236"/>
              <a:gd name="T40" fmla="*/ 136 w 204"/>
              <a:gd name="T41" fmla="*/ 106 h 236"/>
              <a:gd name="T42" fmla="*/ 151 w 204"/>
              <a:gd name="T43" fmla="*/ 106 h 236"/>
              <a:gd name="T44" fmla="*/ 151 w 204"/>
              <a:gd name="T45" fmla="*/ 211 h 236"/>
              <a:gd name="T46" fmla="*/ 151 w 204"/>
              <a:gd name="T47" fmla="*/ 211 h 236"/>
              <a:gd name="T48" fmla="*/ 176 w 204"/>
              <a:gd name="T49" fmla="*/ 236 h 236"/>
              <a:gd name="T50" fmla="*/ 204 w 204"/>
              <a:gd name="T51" fmla="*/ 216 h 236"/>
              <a:gd name="T52" fmla="*/ 204 w 204"/>
              <a:gd name="T53" fmla="*/ 121 h 236"/>
              <a:gd name="T54" fmla="*/ 120 w 204"/>
              <a:gd name="T55" fmla="*/ 38 h 236"/>
              <a:gd name="T56" fmla="*/ 120 w 204"/>
              <a:gd name="T57" fmla="*/ 49 h 236"/>
              <a:gd name="T58" fmla="*/ 120 w 204"/>
              <a:gd name="T59" fmla="*/ 85 h 236"/>
              <a:gd name="T60" fmla="*/ 25 w 204"/>
              <a:gd name="T61" fmla="*/ 85 h 236"/>
              <a:gd name="T62" fmla="*/ 25 w 204"/>
              <a:gd name="T63" fmla="*/ 49 h 236"/>
              <a:gd name="T64" fmla="*/ 25 w 204"/>
              <a:gd name="T65" fmla="*/ 38 h 236"/>
              <a:gd name="T66" fmla="*/ 25 w 204"/>
              <a:gd name="T67" fmla="*/ 18 h 236"/>
              <a:gd name="T68" fmla="*/ 28 w 204"/>
              <a:gd name="T69" fmla="*/ 15 h 236"/>
              <a:gd name="T70" fmla="*/ 117 w 204"/>
              <a:gd name="T71" fmla="*/ 15 h 236"/>
              <a:gd name="T72" fmla="*/ 120 w 204"/>
              <a:gd name="T73" fmla="*/ 18 h 236"/>
              <a:gd name="T74" fmla="*/ 120 w 204"/>
              <a:gd name="T75" fmla="*/ 38 h 236"/>
              <a:gd name="T76" fmla="*/ 151 w 204"/>
              <a:gd name="T77" fmla="*/ 94 h 236"/>
              <a:gd name="T78" fmla="*/ 136 w 204"/>
              <a:gd name="T79" fmla="*/ 94 h 236"/>
              <a:gd name="T80" fmla="*/ 136 w 204"/>
              <a:gd name="T81" fmla="*/ 42 h 236"/>
              <a:gd name="T82" fmla="*/ 151 w 204"/>
              <a:gd name="T83" fmla="*/ 55 h 236"/>
              <a:gd name="T84" fmla="*/ 151 w 204"/>
              <a:gd name="T85" fmla="*/ 94 h 236"/>
              <a:gd name="T86" fmla="*/ 192 w 204"/>
              <a:gd name="T87" fmla="*/ 212 h 236"/>
              <a:gd name="T88" fmla="*/ 178 w 204"/>
              <a:gd name="T89" fmla="*/ 223 h 236"/>
              <a:gd name="T90" fmla="*/ 163 w 204"/>
              <a:gd name="T91" fmla="*/ 212 h 236"/>
              <a:gd name="T92" fmla="*/ 163 w 204"/>
              <a:gd name="T93" fmla="*/ 107 h 236"/>
              <a:gd name="T94" fmla="*/ 192 w 204"/>
              <a:gd name="T95" fmla="*/ 132 h 236"/>
              <a:gd name="T96" fmla="*/ 192 w 204"/>
              <a:gd name="T97" fmla="*/ 133 h 236"/>
              <a:gd name="T98" fmla="*/ 192 w 204"/>
              <a:gd name="T99" fmla="*/ 141 h 236"/>
              <a:gd name="T100" fmla="*/ 192 w 204"/>
              <a:gd name="T10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 h="236">
                <a:moveTo>
                  <a:pt x="204" y="121"/>
                </a:moveTo>
                <a:cubicBezTo>
                  <a:pt x="204" y="102"/>
                  <a:pt x="179" y="95"/>
                  <a:pt x="162" y="95"/>
                </a:cubicBezTo>
                <a:cubicBezTo>
                  <a:pt x="162" y="95"/>
                  <a:pt x="162" y="55"/>
                  <a:pt x="162" y="48"/>
                </a:cubicBezTo>
                <a:cubicBezTo>
                  <a:pt x="162" y="37"/>
                  <a:pt x="136" y="29"/>
                  <a:pt x="136" y="29"/>
                </a:cubicBezTo>
                <a:cubicBezTo>
                  <a:pt x="136" y="14"/>
                  <a:pt x="136" y="14"/>
                  <a:pt x="136" y="14"/>
                </a:cubicBezTo>
                <a:cubicBezTo>
                  <a:pt x="136" y="6"/>
                  <a:pt x="129" y="0"/>
                  <a:pt x="121" y="0"/>
                </a:cubicBezTo>
                <a:cubicBezTo>
                  <a:pt x="25" y="0"/>
                  <a:pt x="25" y="0"/>
                  <a:pt x="25" y="0"/>
                </a:cubicBezTo>
                <a:cubicBezTo>
                  <a:pt x="17" y="0"/>
                  <a:pt x="10" y="6"/>
                  <a:pt x="10" y="14"/>
                </a:cubicBezTo>
                <a:cubicBezTo>
                  <a:pt x="10" y="217"/>
                  <a:pt x="10" y="217"/>
                  <a:pt x="10" y="217"/>
                </a:cubicBezTo>
                <a:cubicBezTo>
                  <a:pt x="3" y="217"/>
                  <a:pt x="3" y="217"/>
                  <a:pt x="3" y="217"/>
                </a:cubicBezTo>
                <a:cubicBezTo>
                  <a:pt x="1" y="217"/>
                  <a:pt x="0" y="219"/>
                  <a:pt x="0" y="221"/>
                </a:cubicBezTo>
                <a:cubicBezTo>
                  <a:pt x="0" y="221"/>
                  <a:pt x="0" y="221"/>
                  <a:pt x="0" y="221"/>
                </a:cubicBezTo>
                <a:cubicBezTo>
                  <a:pt x="0" y="225"/>
                  <a:pt x="0" y="225"/>
                  <a:pt x="0" y="225"/>
                </a:cubicBezTo>
                <a:cubicBezTo>
                  <a:pt x="0" y="235"/>
                  <a:pt x="0" y="235"/>
                  <a:pt x="0" y="235"/>
                </a:cubicBezTo>
                <a:cubicBezTo>
                  <a:pt x="146" y="235"/>
                  <a:pt x="146" y="235"/>
                  <a:pt x="146" y="235"/>
                </a:cubicBezTo>
                <a:cubicBezTo>
                  <a:pt x="146" y="225"/>
                  <a:pt x="146" y="225"/>
                  <a:pt x="146" y="225"/>
                </a:cubicBezTo>
                <a:cubicBezTo>
                  <a:pt x="146" y="221"/>
                  <a:pt x="146" y="221"/>
                  <a:pt x="146" y="221"/>
                </a:cubicBezTo>
                <a:cubicBezTo>
                  <a:pt x="146" y="221"/>
                  <a:pt x="146" y="221"/>
                  <a:pt x="146" y="221"/>
                </a:cubicBezTo>
                <a:cubicBezTo>
                  <a:pt x="146" y="219"/>
                  <a:pt x="145" y="217"/>
                  <a:pt x="143" y="217"/>
                </a:cubicBezTo>
                <a:cubicBezTo>
                  <a:pt x="136" y="217"/>
                  <a:pt x="136" y="217"/>
                  <a:pt x="136" y="217"/>
                </a:cubicBezTo>
                <a:cubicBezTo>
                  <a:pt x="136" y="106"/>
                  <a:pt x="136" y="106"/>
                  <a:pt x="136" y="106"/>
                </a:cubicBezTo>
                <a:cubicBezTo>
                  <a:pt x="151" y="106"/>
                  <a:pt x="151" y="106"/>
                  <a:pt x="151" y="106"/>
                </a:cubicBezTo>
                <a:cubicBezTo>
                  <a:pt x="151" y="211"/>
                  <a:pt x="151" y="211"/>
                  <a:pt x="151" y="211"/>
                </a:cubicBezTo>
                <a:cubicBezTo>
                  <a:pt x="151" y="211"/>
                  <a:pt x="151" y="211"/>
                  <a:pt x="151" y="211"/>
                </a:cubicBezTo>
                <a:cubicBezTo>
                  <a:pt x="151" y="224"/>
                  <a:pt x="162" y="235"/>
                  <a:pt x="176" y="236"/>
                </a:cubicBezTo>
                <a:cubicBezTo>
                  <a:pt x="188" y="236"/>
                  <a:pt x="204" y="228"/>
                  <a:pt x="204" y="216"/>
                </a:cubicBezTo>
                <a:cubicBezTo>
                  <a:pt x="204" y="202"/>
                  <a:pt x="204" y="134"/>
                  <a:pt x="204" y="121"/>
                </a:cubicBezTo>
                <a:close/>
                <a:moveTo>
                  <a:pt x="120" y="38"/>
                </a:moveTo>
                <a:cubicBezTo>
                  <a:pt x="120" y="49"/>
                  <a:pt x="120" y="49"/>
                  <a:pt x="120" y="49"/>
                </a:cubicBezTo>
                <a:cubicBezTo>
                  <a:pt x="120" y="85"/>
                  <a:pt x="120" y="85"/>
                  <a:pt x="120" y="85"/>
                </a:cubicBezTo>
                <a:cubicBezTo>
                  <a:pt x="25" y="85"/>
                  <a:pt x="25" y="85"/>
                  <a:pt x="25" y="85"/>
                </a:cubicBezTo>
                <a:cubicBezTo>
                  <a:pt x="25" y="49"/>
                  <a:pt x="25" y="49"/>
                  <a:pt x="25" y="49"/>
                </a:cubicBezTo>
                <a:cubicBezTo>
                  <a:pt x="25" y="38"/>
                  <a:pt x="25" y="38"/>
                  <a:pt x="25" y="38"/>
                </a:cubicBezTo>
                <a:cubicBezTo>
                  <a:pt x="25" y="18"/>
                  <a:pt x="25" y="18"/>
                  <a:pt x="25" y="18"/>
                </a:cubicBezTo>
                <a:cubicBezTo>
                  <a:pt x="25" y="16"/>
                  <a:pt x="27" y="15"/>
                  <a:pt x="28" y="15"/>
                </a:cubicBezTo>
                <a:cubicBezTo>
                  <a:pt x="117" y="15"/>
                  <a:pt x="117" y="15"/>
                  <a:pt x="117" y="15"/>
                </a:cubicBezTo>
                <a:cubicBezTo>
                  <a:pt x="119" y="15"/>
                  <a:pt x="120" y="16"/>
                  <a:pt x="120" y="18"/>
                </a:cubicBezTo>
                <a:lnTo>
                  <a:pt x="120" y="38"/>
                </a:lnTo>
                <a:close/>
                <a:moveTo>
                  <a:pt x="151" y="94"/>
                </a:moveTo>
                <a:cubicBezTo>
                  <a:pt x="136" y="94"/>
                  <a:pt x="136" y="94"/>
                  <a:pt x="136" y="94"/>
                </a:cubicBezTo>
                <a:cubicBezTo>
                  <a:pt x="136" y="42"/>
                  <a:pt x="136" y="42"/>
                  <a:pt x="136" y="42"/>
                </a:cubicBezTo>
                <a:cubicBezTo>
                  <a:pt x="136" y="42"/>
                  <a:pt x="151" y="44"/>
                  <a:pt x="151" y="55"/>
                </a:cubicBezTo>
                <a:cubicBezTo>
                  <a:pt x="151" y="66"/>
                  <a:pt x="151" y="94"/>
                  <a:pt x="151" y="94"/>
                </a:cubicBezTo>
                <a:close/>
                <a:moveTo>
                  <a:pt x="192" y="212"/>
                </a:moveTo>
                <a:cubicBezTo>
                  <a:pt x="192" y="219"/>
                  <a:pt x="186" y="223"/>
                  <a:pt x="178" y="223"/>
                </a:cubicBezTo>
                <a:cubicBezTo>
                  <a:pt x="170" y="223"/>
                  <a:pt x="163" y="218"/>
                  <a:pt x="163" y="212"/>
                </a:cubicBezTo>
                <a:cubicBezTo>
                  <a:pt x="163" y="207"/>
                  <a:pt x="163" y="107"/>
                  <a:pt x="163" y="107"/>
                </a:cubicBezTo>
                <a:cubicBezTo>
                  <a:pt x="178" y="107"/>
                  <a:pt x="192" y="111"/>
                  <a:pt x="192" y="132"/>
                </a:cubicBezTo>
                <a:cubicBezTo>
                  <a:pt x="192" y="132"/>
                  <a:pt x="192" y="133"/>
                  <a:pt x="192" y="133"/>
                </a:cubicBezTo>
                <a:cubicBezTo>
                  <a:pt x="192" y="140"/>
                  <a:pt x="192" y="142"/>
                  <a:pt x="192" y="141"/>
                </a:cubicBezTo>
                <a:cubicBezTo>
                  <a:pt x="192" y="141"/>
                  <a:pt x="192" y="206"/>
                  <a:pt x="192" y="21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659" name="组合 1658"/>
          <p:cNvGrpSpPr/>
          <p:nvPr/>
        </p:nvGrpSpPr>
        <p:grpSpPr>
          <a:xfrm>
            <a:off x="7334369" y="2975593"/>
            <a:ext cx="356274" cy="189812"/>
            <a:chOff x="7762876" y="3406776"/>
            <a:chExt cx="750888" cy="400050"/>
          </a:xfrm>
          <a:solidFill>
            <a:srgbClr val="E7E6E6">
              <a:lumMod val="50000"/>
            </a:srgbClr>
          </a:solidFill>
        </p:grpSpPr>
        <p:sp>
          <p:nvSpPr>
            <p:cNvPr id="1660" name="Rectangle 49"/>
            <p:cNvSpPr>
              <a:spLocks noChangeArrowheads="1"/>
            </p:cNvSpPr>
            <p:nvPr/>
          </p:nvSpPr>
          <p:spPr bwMode="auto">
            <a:xfrm>
              <a:off x="7875588" y="3521076"/>
              <a:ext cx="68263"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1" name="Rectangle 50"/>
            <p:cNvSpPr>
              <a:spLocks noChangeArrowheads="1"/>
            </p:cNvSpPr>
            <p:nvPr/>
          </p:nvSpPr>
          <p:spPr bwMode="auto">
            <a:xfrm>
              <a:off x="7999413" y="3521076"/>
              <a:ext cx="63500"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2" name="Rectangle 51"/>
            <p:cNvSpPr>
              <a:spLocks noChangeArrowheads="1"/>
            </p:cNvSpPr>
            <p:nvPr/>
          </p:nvSpPr>
          <p:spPr bwMode="auto">
            <a:xfrm>
              <a:off x="8118476" y="3521076"/>
              <a:ext cx="68263"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3" name="Rectangle 52"/>
            <p:cNvSpPr>
              <a:spLocks noChangeArrowheads="1"/>
            </p:cNvSpPr>
            <p:nvPr/>
          </p:nvSpPr>
          <p:spPr bwMode="auto">
            <a:xfrm>
              <a:off x="8242301" y="3521076"/>
              <a:ext cx="63500"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4" name="Freeform 53"/>
            <p:cNvSpPr>
              <a:spLocks noEditPoints="1"/>
            </p:cNvSpPr>
            <p:nvPr/>
          </p:nvSpPr>
          <p:spPr bwMode="auto">
            <a:xfrm>
              <a:off x="7762876" y="3406776"/>
              <a:ext cx="750888" cy="400050"/>
            </a:xfrm>
            <a:custGeom>
              <a:avLst/>
              <a:gdLst>
                <a:gd name="T0" fmla="*/ 245 w 257"/>
                <a:gd name="T1" fmla="*/ 32 h 137"/>
                <a:gd name="T2" fmla="*/ 229 w 257"/>
                <a:gd name="T3" fmla="*/ 32 h 137"/>
                <a:gd name="T4" fmla="*/ 229 w 257"/>
                <a:gd name="T5" fmla="*/ 22 h 137"/>
                <a:gd name="T6" fmla="*/ 207 w 257"/>
                <a:gd name="T7" fmla="*/ 0 h 137"/>
                <a:gd name="T8" fmla="*/ 22 w 257"/>
                <a:gd name="T9" fmla="*/ 0 h 137"/>
                <a:gd name="T10" fmla="*/ 0 w 257"/>
                <a:gd name="T11" fmla="*/ 22 h 137"/>
                <a:gd name="T12" fmla="*/ 0 w 257"/>
                <a:gd name="T13" fmla="*/ 115 h 137"/>
                <a:gd name="T14" fmla="*/ 22 w 257"/>
                <a:gd name="T15" fmla="*/ 137 h 137"/>
                <a:gd name="T16" fmla="*/ 207 w 257"/>
                <a:gd name="T17" fmla="*/ 137 h 137"/>
                <a:gd name="T18" fmla="*/ 229 w 257"/>
                <a:gd name="T19" fmla="*/ 115 h 137"/>
                <a:gd name="T20" fmla="*/ 229 w 257"/>
                <a:gd name="T21" fmla="*/ 105 h 137"/>
                <a:gd name="T22" fmla="*/ 245 w 257"/>
                <a:gd name="T23" fmla="*/ 105 h 137"/>
                <a:gd name="T24" fmla="*/ 257 w 257"/>
                <a:gd name="T25" fmla="*/ 94 h 137"/>
                <a:gd name="T26" fmla="*/ 257 w 257"/>
                <a:gd name="T27" fmla="*/ 43 h 137"/>
                <a:gd name="T28" fmla="*/ 245 w 257"/>
                <a:gd name="T29" fmla="*/ 32 h 137"/>
                <a:gd name="T30" fmla="*/ 207 w 257"/>
                <a:gd name="T31" fmla="*/ 115 h 137"/>
                <a:gd name="T32" fmla="*/ 22 w 257"/>
                <a:gd name="T33" fmla="*/ 115 h 137"/>
                <a:gd name="T34" fmla="*/ 22 w 257"/>
                <a:gd name="T35" fmla="*/ 22 h 137"/>
                <a:gd name="T36" fmla="*/ 207 w 257"/>
                <a:gd name="T37" fmla="*/ 22 h 137"/>
                <a:gd name="T38" fmla="*/ 207 w 257"/>
                <a:gd name="T39" fmla="*/ 115 h 137"/>
                <a:gd name="T40" fmla="*/ 247 w 257"/>
                <a:gd name="T41" fmla="*/ 86 h 137"/>
                <a:gd name="T42" fmla="*/ 239 w 257"/>
                <a:gd name="T43" fmla="*/ 92 h 137"/>
                <a:gd name="T44" fmla="*/ 230 w 257"/>
                <a:gd name="T45" fmla="*/ 86 h 137"/>
                <a:gd name="T46" fmla="*/ 230 w 257"/>
                <a:gd name="T47" fmla="*/ 51 h 137"/>
                <a:gd name="T48" fmla="*/ 239 w 257"/>
                <a:gd name="T49" fmla="*/ 45 h 137"/>
                <a:gd name="T50" fmla="*/ 247 w 257"/>
                <a:gd name="T51" fmla="*/ 51 h 137"/>
                <a:gd name="T52" fmla="*/ 247 w 257"/>
                <a:gd name="T53" fmla="*/ 8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7" h="137">
                  <a:moveTo>
                    <a:pt x="245" y="32"/>
                  </a:moveTo>
                  <a:cubicBezTo>
                    <a:pt x="229" y="32"/>
                    <a:pt x="229" y="32"/>
                    <a:pt x="229" y="32"/>
                  </a:cubicBezTo>
                  <a:cubicBezTo>
                    <a:pt x="229" y="22"/>
                    <a:pt x="229" y="22"/>
                    <a:pt x="229" y="22"/>
                  </a:cubicBezTo>
                  <a:cubicBezTo>
                    <a:pt x="229" y="10"/>
                    <a:pt x="219" y="0"/>
                    <a:pt x="207" y="0"/>
                  </a:cubicBezTo>
                  <a:cubicBezTo>
                    <a:pt x="22" y="0"/>
                    <a:pt x="22" y="0"/>
                    <a:pt x="22" y="0"/>
                  </a:cubicBezTo>
                  <a:cubicBezTo>
                    <a:pt x="10" y="0"/>
                    <a:pt x="0" y="10"/>
                    <a:pt x="0" y="22"/>
                  </a:cubicBezTo>
                  <a:cubicBezTo>
                    <a:pt x="0" y="115"/>
                    <a:pt x="0" y="115"/>
                    <a:pt x="0" y="115"/>
                  </a:cubicBezTo>
                  <a:cubicBezTo>
                    <a:pt x="0" y="127"/>
                    <a:pt x="10" y="137"/>
                    <a:pt x="22" y="137"/>
                  </a:cubicBezTo>
                  <a:cubicBezTo>
                    <a:pt x="207" y="137"/>
                    <a:pt x="207" y="137"/>
                    <a:pt x="207" y="137"/>
                  </a:cubicBezTo>
                  <a:cubicBezTo>
                    <a:pt x="219" y="137"/>
                    <a:pt x="229" y="127"/>
                    <a:pt x="229" y="115"/>
                  </a:cubicBezTo>
                  <a:cubicBezTo>
                    <a:pt x="229" y="105"/>
                    <a:pt x="229" y="105"/>
                    <a:pt x="229" y="105"/>
                  </a:cubicBezTo>
                  <a:cubicBezTo>
                    <a:pt x="245" y="105"/>
                    <a:pt x="245" y="105"/>
                    <a:pt x="245" y="105"/>
                  </a:cubicBezTo>
                  <a:cubicBezTo>
                    <a:pt x="252" y="105"/>
                    <a:pt x="257" y="100"/>
                    <a:pt x="257" y="94"/>
                  </a:cubicBezTo>
                  <a:cubicBezTo>
                    <a:pt x="257" y="43"/>
                    <a:pt x="257" y="43"/>
                    <a:pt x="257" y="43"/>
                  </a:cubicBezTo>
                  <a:cubicBezTo>
                    <a:pt x="257" y="37"/>
                    <a:pt x="252" y="32"/>
                    <a:pt x="245" y="32"/>
                  </a:cubicBezTo>
                  <a:close/>
                  <a:moveTo>
                    <a:pt x="207" y="115"/>
                  </a:moveTo>
                  <a:cubicBezTo>
                    <a:pt x="22" y="115"/>
                    <a:pt x="22" y="115"/>
                    <a:pt x="22" y="115"/>
                  </a:cubicBezTo>
                  <a:cubicBezTo>
                    <a:pt x="22" y="22"/>
                    <a:pt x="22" y="22"/>
                    <a:pt x="22" y="22"/>
                  </a:cubicBezTo>
                  <a:cubicBezTo>
                    <a:pt x="207" y="22"/>
                    <a:pt x="207" y="22"/>
                    <a:pt x="207" y="22"/>
                  </a:cubicBezTo>
                  <a:lnTo>
                    <a:pt x="207" y="115"/>
                  </a:lnTo>
                  <a:close/>
                  <a:moveTo>
                    <a:pt x="247" y="86"/>
                  </a:moveTo>
                  <a:cubicBezTo>
                    <a:pt x="247" y="91"/>
                    <a:pt x="243" y="92"/>
                    <a:pt x="239" y="92"/>
                  </a:cubicBezTo>
                  <a:cubicBezTo>
                    <a:pt x="234" y="92"/>
                    <a:pt x="230" y="91"/>
                    <a:pt x="230" y="86"/>
                  </a:cubicBezTo>
                  <a:cubicBezTo>
                    <a:pt x="230" y="51"/>
                    <a:pt x="230" y="51"/>
                    <a:pt x="230" y="51"/>
                  </a:cubicBezTo>
                  <a:cubicBezTo>
                    <a:pt x="230" y="47"/>
                    <a:pt x="234" y="45"/>
                    <a:pt x="239" y="45"/>
                  </a:cubicBezTo>
                  <a:cubicBezTo>
                    <a:pt x="243" y="45"/>
                    <a:pt x="247" y="47"/>
                    <a:pt x="247" y="51"/>
                  </a:cubicBezTo>
                  <a:lnTo>
                    <a:pt x="2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65" name="Freeform 60"/>
          <p:cNvSpPr>
            <a:spLocks noEditPoints="1"/>
          </p:cNvSpPr>
          <p:nvPr/>
        </p:nvSpPr>
        <p:spPr bwMode="auto">
          <a:xfrm>
            <a:off x="5882957" y="2901025"/>
            <a:ext cx="336691" cy="338949"/>
          </a:xfrm>
          <a:custGeom>
            <a:avLst/>
            <a:gdLst>
              <a:gd name="T0" fmla="*/ 122 w 243"/>
              <a:gd name="T1" fmla="*/ 0 h 244"/>
              <a:gd name="T2" fmla="*/ 0 w 243"/>
              <a:gd name="T3" fmla="*/ 122 h 244"/>
              <a:gd name="T4" fmla="*/ 122 w 243"/>
              <a:gd name="T5" fmla="*/ 244 h 244"/>
              <a:gd name="T6" fmla="*/ 208 w 243"/>
              <a:gd name="T7" fmla="*/ 208 h 244"/>
              <a:gd name="T8" fmla="*/ 243 w 243"/>
              <a:gd name="T9" fmla="*/ 122 h 244"/>
              <a:gd name="T10" fmla="*/ 208 w 243"/>
              <a:gd name="T11" fmla="*/ 36 h 244"/>
              <a:gd name="T12" fmla="*/ 122 w 243"/>
              <a:gd name="T13" fmla="*/ 0 h 244"/>
              <a:gd name="T14" fmla="*/ 82 w 243"/>
              <a:gd name="T15" fmla="*/ 194 h 244"/>
              <a:gd name="T16" fmla="*/ 126 w 243"/>
              <a:gd name="T17" fmla="*/ 150 h 244"/>
              <a:gd name="T18" fmla="*/ 46 w 243"/>
              <a:gd name="T19" fmla="*/ 150 h 244"/>
              <a:gd name="T20" fmla="*/ 46 w 243"/>
              <a:gd name="T21" fmla="*/ 97 h 244"/>
              <a:gd name="T22" fmla="*/ 125 w 243"/>
              <a:gd name="T23" fmla="*/ 97 h 244"/>
              <a:gd name="T24" fmla="*/ 82 w 243"/>
              <a:gd name="T25" fmla="*/ 54 h 244"/>
              <a:gd name="T26" fmla="*/ 152 w 243"/>
              <a:gd name="T27" fmla="*/ 54 h 244"/>
              <a:gd name="T28" fmla="*/ 221 w 243"/>
              <a:gd name="T29" fmla="*/ 124 h 244"/>
              <a:gd name="T30" fmla="*/ 152 w 243"/>
              <a:gd name="T31" fmla="*/ 194 h 244"/>
              <a:gd name="T32" fmla="*/ 82 w 243"/>
              <a:gd name="T33" fmla="*/ 1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44">
                <a:moveTo>
                  <a:pt x="122" y="0"/>
                </a:moveTo>
                <a:cubicBezTo>
                  <a:pt x="55" y="0"/>
                  <a:pt x="0" y="55"/>
                  <a:pt x="0" y="122"/>
                </a:cubicBezTo>
                <a:cubicBezTo>
                  <a:pt x="0" y="189"/>
                  <a:pt x="55" y="244"/>
                  <a:pt x="122" y="244"/>
                </a:cubicBezTo>
                <a:cubicBezTo>
                  <a:pt x="154" y="244"/>
                  <a:pt x="185" y="231"/>
                  <a:pt x="208" y="208"/>
                </a:cubicBezTo>
                <a:cubicBezTo>
                  <a:pt x="231" y="185"/>
                  <a:pt x="243" y="154"/>
                  <a:pt x="243" y="122"/>
                </a:cubicBezTo>
                <a:cubicBezTo>
                  <a:pt x="243" y="89"/>
                  <a:pt x="231" y="59"/>
                  <a:pt x="208" y="36"/>
                </a:cubicBezTo>
                <a:cubicBezTo>
                  <a:pt x="185" y="13"/>
                  <a:pt x="154" y="0"/>
                  <a:pt x="122" y="0"/>
                </a:cubicBezTo>
                <a:close/>
                <a:moveTo>
                  <a:pt x="82" y="194"/>
                </a:moveTo>
                <a:cubicBezTo>
                  <a:pt x="126" y="150"/>
                  <a:pt x="126" y="150"/>
                  <a:pt x="126" y="150"/>
                </a:cubicBezTo>
                <a:cubicBezTo>
                  <a:pt x="46" y="150"/>
                  <a:pt x="46" y="150"/>
                  <a:pt x="46" y="150"/>
                </a:cubicBezTo>
                <a:cubicBezTo>
                  <a:pt x="46" y="97"/>
                  <a:pt x="46" y="97"/>
                  <a:pt x="46" y="97"/>
                </a:cubicBezTo>
                <a:cubicBezTo>
                  <a:pt x="125" y="97"/>
                  <a:pt x="125" y="97"/>
                  <a:pt x="125" y="97"/>
                </a:cubicBezTo>
                <a:cubicBezTo>
                  <a:pt x="82" y="54"/>
                  <a:pt x="82" y="54"/>
                  <a:pt x="82" y="54"/>
                </a:cubicBezTo>
                <a:cubicBezTo>
                  <a:pt x="152" y="54"/>
                  <a:pt x="152" y="54"/>
                  <a:pt x="152" y="54"/>
                </a:cubicBezTo>
                <a:cubicBezTo>
                  <a:pt x="221" y="124"/>
                  <a:pt x="221" y="124"/>
                  <a:pt x="221" y="124"/>
                </a:cubicBezTo>
                <a:cubicBezTo>
                  <a:pt x="152" y="194"/>
                  <a:pt x="152" y="194"/>
                  <a:pt x="152" y="194"/>
                </a:cubicBezTo>
                <a:lnTo>
                  <a:pt x="82" y="19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6" name="Freeform 134"/>
          <p:cNvSpPr>
            <a:spLocks noEditPoints="1"/>
          </p:cNvSpPr>
          <p:nvPr/>
        </p:nvSpPr>
        <p:spPr bwMode="auto">
          <a:xfrm>
            <a:off x="4480619" y="2905920"/>
            <a:ext cx="242538" cy="329158"/>
          </a:xfrm>
          <a:custGeom>
            <a:avLst/>
            <a:gdLst>
              <a:gd name="T0" fmla="*/ 175 w 175"/>
              <a:gd name="T1" fmla="*/ 9 h 237"/>
              <a:gd name="T2" fmla="*/ 17 w 175"/>
              <a:gd name="T3" fmla="*/ 9 h 237"/>
              <a:gd name="T4" fmla="*/ 17 w 175"/>
              <a:gd name="T5" fmla="*/ 3 h 237"/>
              <a:gd name="T6" fmla="*/ 9 w 175"/>
              <a:gd name="T7" fmla="*/ 0 h 237"/>
              <a:gd name="T8" fmla="*/ 0 w 175"/>
              <a:gd name="T9" fmla="*/ 3 h 237"/>
              <a:gd name="T10" fmla="*/ 6 w 175"/>
              <a:gd name="T11" fmla="*/ 237 h 237"/>
              <a:gd name="T12" fmla="*/ 12 w 175"/>
              <a:gd name="T13" fmla="*/ 237 h 237"/>
              <a:gd name="T14" fmla="*/ 14 w 175"/>
              <a:gd name="T15" fmla="*/ 132 h 237"/>
              <a:gd name="T16" fmla="*/ 14 w 175"/>
              <a:gd name="T17" fmla="*/ 132 h 237"/>
              <a:gd name="T18" fmla="*/ 175 w 175"/>
              <a:gd name="T19" fmla="*/ 132 h 237"/>
              <a:gd name="T20" fmla="*/ 135 w 175"/>
              <a:gd name="T21" fmla="*/ 70 h 237"/>
              <a:gd name="T22" fmla="*/ 175 w 175"/>
              <a:gd name="T23" fmla="*/ 9 h 237"/>
              <a:gd name="T24" fmla="*/ 160 w 175"/>
              <a:gd name="T25" fmla="*/ 124 h 237"/>
              <a:gd name="T26" fmla="*/ 15 w 175"/>
              <a:gd name="T27" fmla="*/ 123 h 237"/>
              <a:gd name="T28" fmla="*/ 16 w 175"/>
              <a:gd name="T29" fmla="*/ 17 h 237"/>
              <a:gd name="T30" fmla="*/ 160 w 175"/>
              <a:gd name="T31" fmla="*/ 17 h 237"/>
              <a:gd name="T32" fmla="*/ 126 w 175"/>
              <a:gd name="T33" fmla="*/ 70 h 237"/>
              <a:gd name="T34" fmla="*/ 160 w 175"/>
              <a:gd name="T35" fmla="*/ 12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37">
                <a:moveTo>
                  <a:pt x="175" y="9"/>
                </a:moveTo>
                <a:cubicBezTo>
                  <a:pt x="17" y="9"/>
                  <a:pt x="17" y="9"/>
                  <a:pt x="17" y="9"/>
                </a:cubicBezTo>
                <a:cubicBezTo>
                  <a:pt x="17" y="3"/>
                  <a:pt x="17" y="3"/>
                  <a:pt x="17" y="3"/>
                </a:cubicBezTo>
                <a:cubicBezTo>
                  <a:pt x="17" y="2"/>
                  <a:pt x="13" y="0"/>
                  <a:pt x="9" y="0"/>
                </a:cubicBezTo>
                <a:cubicBezTo>
                  <a:pt x="4" y="0"/>
                  <a:pt x="0" y="2"/>
                  <a:pt x="0" y="3"/>
                </a:cubicBezTo>
                <a:cubicBezTo>
                  <a:pt x="6" y="237"/>
                  <a:pt x="6" y="237"/>
                  <a:pt x="6" y="237"/>
                </a:cubicBezTo>
                <a:cubicBezTo>
                  <a:pt x="12" y="237"/>
                  <a:pt x="12" y="237"/>
                  <a:pt x="12" y="237"/>
                </a:cubicBezTo>
                <a:cubicBezTo>
                  <a:pt x="14" y="132"/>
                  <a:pt x="14" y="132"/>
                  <a:pt x="14" y="132"/>
                </a:cubicBezTo>
                <a:cubicBezTo>
                  <a:pt x="14" y="132"/>
                  <a:pt x="14" y="132"/>
                  <a:pt x="14" y="132"/>
                </a:cubicBezTo>
                <a:cubicBezTo>
                  <a:pt x="175" y="132"/>
                  <a:pt x="175" y="132"/>
                  <a:pt x="175" y="132"/>
                </a:cubicBezTo>
                <a:cubicBezTo>
                  <a:pt x="135" y="70"/>
                  <a:pt x="135" y="70"/>
                  <a:pt x="135" y="70"/>
                </a:cubicBezTo>
                <a:lnTo>
                  <a:pt x="175" y="9"/>
                </a:lnTo>
                <a:close/>
                <a:moveTo>
                  <a:pt x="160" y="124"/>
                </a:moveTo>
                <a:cubicBezTo>
                  <a:pt x="15" y="123"/>
                  <a:pt x="15" y="123"/>
                  <a:pt x="15" y="123"/>
                </a:cubicBezTo>
                <a:cubicBezTo>
                  <a:pt x="16" y="17"/>
                  <a:pt x="16" y="17"/>
                  <a:pt x="16" y="17"/>
                </a:cubicBezTo>
                <a:cubicBezTo>
                  <a:pt x="160" y="17"/>
                  <a:pt x="160" y="17"/>
                  <a:pt x="160" y="17"/>
                </a:cubicBezTo>
                <a:cubicBezTo>
                  <a:pt x="126" y="70"/>
                  <a:pt x="126" y="70"/>
                  <a:pt x="126" y="70"/>
                </a:cubicBezTo>
                <a:lnTo>
                  <a:pt x="160" y="12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7" name="Freeform 239"/>
          <p:cNvSpPr>
            <a:spLocks noChangeAspect="1" noEditPoints="1"/>
          </p:cNvSpPr>
          <p:nvPr/>
        </p:nvSpPr>
        <p:spPr bwMode="auto">
          <a:xfrm>
            <a:off x="790610" y="2890793"/>
            <a:ext cx="358574" cy="359412"/>
          </a:xfrm>
          <a:custGeom>
            <a:avLst/>
            <a:gdLst>
              <a:gd name="T0" fmla="*/ 214 w 214"/>
              <a:gd name="T1" fmla="*/ 107 h 214"/>
              <a:gd name="T2" fmla="*/ 108 w 214"/>
              <a:gd name="T3" fmla="*/ 0 h 214"/>
              <a:gd name="T4" fmla="*/ 14 w 214"/>
              <a:gd name="T5" fmla="*/ 55 h 214"/>
              <a:gd name="T6" fmla="*/ 1 w 214"/>
              <a:gd name="T7" fmla="*/ 105 h 214"/>
              <a:gd name="T8" fmla="*/ 12 w 214"/>
              <a:gd name="T9" fmla="*/ 155 h 214"/>
              <a:gd name="T10" fmla="*/ 109 w 214"/>
              <a:gd name="T11" fmla="*/ 213 h 214"/>
              <a:gd name="T12" fmla="*/ 116 w 214"/>
              <a:gd name="T13" fmla="*/ 213 h 214"/>
              <a:gd name="T14" fmla="*/ 118 w 214"/>
              <a:gd name="T15" fmla="*/ 213 h 214"/>
              <a:gd name="T16" fmla="*/ 200 w 214"/>
              <a:gd name="T17" fmla="*/ 160 h 214"/>
              <a:gd name="T18" fmla="*/ 21 w 214"/>
              <a:gd name="T19" fmla="*/ 112 h 214"/>
              <a:gd name="T20" fmla="*/ 7 w 214"/>
              <a:gd name="T21" fmla="*/ 107 h 214"/>
              <a:gd name="T22" fmla="*/ 21 w 214"/>
              <a:gd name="T23" fmla="*/ 106 h 214"/>
              <a:gd name="T24" fmla="*/ 63 w 214"/>
              <a:gd name="T25" fmla="*/ 29 h 214"/>
              <a:gd name="T26" fmla="*/ 38 w 214"/>
              <a:gd name="T27" fmla="*/ 61 h 214"/>
              <a:gd name="T28" fmla="*/ 202 w 214"/>
              <a:gd name="T29" fmla="*/ 107 h 214"/>
              <a:gd name="T30" fmla="*/ 199 w 214"/>
              <a:gd name="T31" fmla="*/ 65 h 214"/>
              <a:gd name="T32" fmla="*/ 196 w 214"/>
              <a:gd name="T33" fmla="*/ 109 h 214"/>
              <a:gd name="T34" fmla="*/ 158 w 214"/>
              <a:gd name="T35" fmla="*/ 74 h 214"/>
              <a:gd name="T36" fmla="*/ 124 w 214"/>
              <a:gd name="T37" fmla="*/ 198 h 214"/>
              <a:gd name="T38" fmla="*/ 141 w 214"/>
              <a:gd name="T39" fmla="*/ 174 h 214"/>
              <a:gd name="T40" fmla="*/ 108 w 214"/>
              <a:gd name="T41" fmla="*/ 176 h 214"/>
              <a:gd name="T42" fmla="*/ 82 w 214"/>
              <a:gd name="T43" fmla="*/ 175 h 214"/>
              <a:gd name="T44" fmla="*/ 108 w 214"/>
              <a:gd name="T45" fmla="*/ 78 h 214"/>
              <a:gd name="T46" fmla="*/ 68 w 214"/>
              <a:gd name="T47" fmla="*/ 107 h 214"/>
              <a:gd name="T48" fmla="*/ 132 w 214"/>
              <a:gd name="T49" fmla="*/ 24 h 214"/>
              <a:gd name="T50" fmla="*/ 151 w 214"/>
              <a:gd name="T51" fmla="*/ 69 h 214"/>
              <a:gd name="T52" fmla="*/ 136 w 214"/>
              <a:gd name="T53" fmla="*/ 29 h 214"/>
              <a:gd name="T54" fmla="*/ 90 w 214"/>
              <a:gd name="T55" fmla="*/ 26 h 214"/>
              <a:gd name="T56" fmla="*/ 108 w 214"/>
              <a:gd name="T57" fmla="*/ 72 h 214"/>
              <a:gd name="T58" fmla="*/ 108 w 214"/>
              <a:gd name="T59" fmla="*/ 32 h 214"/>
              <a:gd name="T60" fmla="*/ 79 w 214"/>
              <a:gd name="T61" fmla="*/ 168 h 214"/>
              <a:gd name="T62" fmla="*/ 114 w 214"/>
              <a:gd name="T63" fmla="*/ 205 h 214"/>
              <a:gd name="T64" fmla="*/ 114 w 214"/>
              <a:gd name="T65" fmla="*/ 205 h 214"/>
              <a:gd name="T66" fmla="*/ 154 w 214"/>
              <a:gd name="T67" fmla="*/ 124 h 214"/>
              <a:gd name="T68" fmla="*/ 114 w 214"/>
              <a:gd name="T69" fmla="*/ 120 h 214"/>
              <a:gd name="T70" fmla="*/ 155 w 214"/>
              <a:gd name="T71" fmla="*/ 107 h 214"/>
              <a:gd name="T72" fmla="*/ 157 w 214"/>
              <a:gd name="T73" fmla="*/ 68 h 214"/>
              <a:gd name="T74" fmla="*/ 186 w 214"/>
              <a:gd name="T75" fmla="*/ 62 h 214"/>
              <a:gd name="T76" fmla="*/ 128 w 214"/>
              <a:gd name="T77" fmla="*/ 10 h 214"/>
              <a:gd name="T78" fmla="*/ 95 w 214"/>
              <a:gd name="T79" fmla="*/ 10 h 214"/>
              <a:gd name="T80" fmla="*/ 95 w 214"/>
              <a:gd name="T81" fmla="*/ 10 h 214"/>
              <a:gd name="T82" fmla="*/ 82 w 214"/>
              <a:gd name="T83" fmla="*/ 9 h 214"/>
              <a:gd name="T84" fmla="*/ 63 w 214"/>
              <a:gd name="T85" fmla="*/ 107 h 214"/>
              <a:gd name="T86" fmla="*/ 27 w 214"/>
              <a:gd name="T87" fmla="*/ 107 h 214"/>
              <a:gd name="T88" fmla="*/ 27 w 214"/>
              <a:gd name="T89" fmla="*/ 114 h 214"/>
              <a:gd name="T90" fmla="*/ 43 w 214"/>
              <a:gd name="T91" fmla="*/ 161 h 214"/>
              <a:gd name="T92" fmla="*/ 90 w 214"/>
              <a:gd name="T93" fmla="*/ 198 h 214"/>
              <a:gd name="T94" fmla="*/ 75 w 214"/>
              <a:gd name="T95" fmla="*/ 174 h 214"/>
              <a:gd name="T96" fmla="*/ 79 w 214"/>
              <a:gd name="T97" fmla="*/ 203 h 214"/>
              <a:gd name="T98" fmla="*/ 148 w 214"/>
              <a:gd name="T99" fmla="*/ 173 h 214"/>
              <a:gd name="T100" fmla="*/ 134 w 214"/>
              <a:gd name="T101" fmla="*/ 197 h 214"/>
              <a:gd name="T102" fmla="*/ 196 w 214"/>
              <a:gd name="T103" fmla="*/ 115 h 214"/>
              <a:gd name="T104" fmla="*/ 202 w 214"/>
              <a:gd name="T105" fmla="*/ 113 h 214"/>
              <a:gd name="T106" fmla="*/ 189 w 214"/>
              <a:gd name="T107" fmla="*/ 158 h 214"/>
              <a:gd name="T108" fmla="*/ 192 w 214"/>
              <a:gd name="T109" fmla="*/ 60 h 214"/>
              <a:gd name="T110" fmla="*/ 197 w 214"/>
              <a:gd name="T111" fmla="*/ 59 h 214"/>
              <a:gd name="T112" fmla="*/ 32 w 214"/>
              <a:gd name="T113" fmla="*/ 59 h 214"/>
              <a:gd name="T114" fmla="*/ 22 w 214"/>
              <a:gd name="T115" fmla="*/ 160 h 214"/>
              <a:gd name="T116" fmla="*/ 54 w 214"/>
              <a:gd name="T117" fmla="*/ 192 h 214"/>
              <a:gd name="T118" fmla="*/ 166 w 214"/>
              <a:gd name="T119" fmla="*/ 189 h 214"/>
              <a:gd name="T120" fmla="*/ 191 w 214"/>
              <a:gd name="T121" fmla="*/ 16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214">
                <a:moveTo>
                  <a:pt x="214" y="107"/>
                </a:moveTo>
                <a:cubicBezTo>
                  <a:pt x="214" y="107"/>
                  <a:pt x="214" y="107"/>
                  <a:pt x="214" y="107"/>
                </a:cubicBezTo>
                <a:cubicBezTo>
                  <a:pt x="214" y="107"/>
                  <a:pt x="214" y="107"/>
                  <a:pt x="214" y="107"/>
                </a:cubicBezTo>
                <a:cubicBezTo>
                  <a:pt x="214" y="69"/>
                  <a:pt x="195" y="36"/>
                  <a:pt x="165" y="17"/>
                </a:cubicBezTo>
                <a:cubicBezTo>
                  <a:pt x="165" y="16"/>
                  <a:pt x="164" y="15"/>
                  <a:pt x="163" y="15"/>
                </a:cubicBezTo>
                <a:cubicBezTo>
                  <a:pt x="147" y="6"/>
                  <a:pt x="128" y="0"/>
                  <a:pt x="108" y="0"/>
                </a:cubicBezTo>
                <a:cubicBezTo>
                  <a:pt x="69" y="0"/>
                  <a:pt x="35" y="21"/>
                  <a:pt x="16" y="52"/>
                </a:cubicBezTo>
                <a:cubicBezTo>
                  <a:pt x="15" y="52"/>
                  <a:pt x="15" y="53"/>
                  <a:pt x="15" y="53"/>
                </a:cubicBezTo>
                <a:cubicBezTo>
                  <a:pt x="14" y="54"/>
                  <a:pt x="14" y="55"/>
                  <a:pt x="14" y="55"/>
                </a:cubicBezTo>
                <a:cubicBezTo>
                  <a:pt x="7" y="69"/>
                  <a:pt x="2" y="84"/>
                  <a:pt x="1" y="101"/>
                </a:cubicBezTo>
                <a:cubicBezTo>
                  <a:pt x="1" y="101"/>
                  <a:pt x="0" y="101"/>
                  <a:pt x="0" y="102"/>
                </a:cubicBezTo>
                <a:cubicBezTo>
                  <a:pt x="0" y="103"/>
                  <a:pt x="0" y="104"/>
                  <a:pt x="1" y="105"/>
                </a:cubicBezTo>
                <a:cubicBezTo>
                  <a:pt x="1" y="105"/>
                  <a:pt x="1" y="106"/>
                  <a:pt x="1" y="107"/>
                </a:cubicBezTo>
                <a:cubicBezTo>
                  <a:pt x="1" y="123"/>
                  <a:pt x="5" y="138"/>
                  <a:pt x="11" y="152"/>
                </a:cubicBezTo>
                <a:cubicBezTo>
                  <a:pt x="11" y="153"/>
                  <a:pt x="11" y="155"/>
                  <a:pt x="12" y="155"/>
                </a:cubicBezTo>
                <a:cubicBezTo>
                  <a:pt x="12" y="155"/>
                  <a:pt x="13" y="155"/>
                  <a:pt x="13" y="155"/>
                </a:cubicBezTo>
                <a:cubicBezTo>
                  <a:pt x="30" y="190"/>
                  <a:pt x="66" y="214"/>
                  <a:pt x="108" y="214"/>
                </a:cubicBezTo>
                <a:cubicBezTo>
                  <a:pt x="108" y="214"/>
                  <a:pt x="108" y="213"/>
                  <a:pt x="109" y="213"/>
                </a:cubicBezTo>
                <a:cubicBezTo>
                  <a:pt x="109" y="214"/>
                  <a:pt x="110" y="214"/>
                  <a:pt x="111" y="214"/>
                </a:cubicBezTo>
                <a:cubicBezTo>
                  <a:pt x="112" y="214"/>
                  <a:pt x="112" y="214"/>
                  <a:pt x="113" y="213"/>
                </a:cubicBezTo>
                <a:cubicBezTo>
                  <a:pt x="114" y="213"/>
                  <a:pt x="115" y="213"/>
                  <a:pt x="116" y="213"/>
                </a:cubicBezTo>
                <a:cubicBezTo>
                  <a:pt x="116" y="213"/>
                  <a:pt x="116" y="213"/>
                  <a:pt x="117" y="213"/>
                </a:cubicBezTo>
                <a:cubicBezTo>
                  <a:pt x="117" y="213"/>
                  <a:pt x="117" y="213"/>
                  <a:pt x="117" y="213"/>
                </a:cubicBezTo>
                <a:cubicBezTo>
                  <a:pt x="118" y="213"/>
                  <a:pt x="118" y="213"/>
                  <a:pt x="118" y="213"/>
                </a:cubicBezTo>
                <a:cubicBezTo>
                  <a:pt x="118" y="213"/>
                  <a:pt x="118" y="213"/>
                  <a:pt x="118" y="213"/>
                </a:cubicBezTo>
                <a:cubicBezTo>
                  <a:pt x="153" y="210"/>
                  <a:pt x="183" y="190"/>
                  <a:pt x="200" y="161"/>
                </a:cubicBezTo>
                <a:cubicBezTo>
                  <a:pt x="200" y="161"/>
                  <a:pt x="200" y="160"/>
                  <a:pt x="200" y="160"/>
                </a:cubicBezTo>
                <a:cubicBezTo>
                  <a:pt x="209" y="144"/>
                  <a:pt x="214" y="126"/>
                  <a:pt x="214" y="107"/>
                </a:cubicBezTo>
                <a:close/>
                <a:moveTo>
                  <a:pt x="7" y="107"/>
                </a:moveTo>
                <a:cubicBezTo>
                  <a:pt x="10" y="109"/>
                  <a:pt x="15" y="110"/>
                  <a:pt x="21" y="112"/>
                </a:cubicBezTo>
                <a:cubicBezTo>
                  <a:pt x="22" y="129"/>
                  <a:pt x="27" y="145"/>
                  <a:pt x="34" y="159"/>
                </a:cubicBezTo>
                <a:cubicBezTo>
                  <a:pt x="25" y="155"/>
                  <a:pt x="20" y="153"/>
                  <a:pt x="17" y="151"/>
                </a:cubicBezTo>
                <a:cubicBezTo>
                  <a:pt x="11" y="138"/>
                  <a:pt x="7" y="123"/>
                  <a:pt x="7" y="107"/>
                </a:cubicBezTo>
                <a:close/>
                <a:moveTo>
                  <a:pt x="19" y="59"/>
                </a:moveTo>
                <a:cubicBezTo>
                  <a:pt x="21" y="61"/>
                  <a:pt x="25" y="62"/>
                  <a:pt x="30" y="64"/>
                </a:cubicBezTo>
                <a:cubicBezTo>
                  <a:pt x="24" y="77"/>
                  <a:pt x="21" y="91"/>
                  <a:pt x="21" y="106"/>
                </a:cubicBezTo>
                <a:cubicBezTo>
                  <a:pt x="15" y="104"/>
                  <a:pt x="10" y="102"/>
                  <a:pt x="7" y="101"/>
                </a:cubicBezTo>
                <a:cubicBezTo>
                  <a:pt x="8" y="86"/>
                  <a:pt x="12" y="72"/>
                  <a:pt x="19" y="59"/>
                </a:cubicBezTo>
                <a:close/>
                <a:moveTo>
                  <a:pt x="63" y="29"/>
                </a:moveTo>
                <a:cubicBezTo>
                  <a:pt x="67" y="29"/>
                  <a:pt x="73" y="30"/>
                  <a:pt x="80" y="31"/>
                </a:cubicBezTo>
                <a:cubicBezTo>
                  <a:pt x="74" y="41"/>
                  <a:pt x="69" y="54"/>
                  <a:pt x="66" y="68"/>
                </a:cubicBezTo>
                <a:cubicBezTo>
                  <a:pt x="55" y="66"/>
                  <a:pt x="45" y="63"/>
                  <a:pt x="38" y="61"/>
                </a:cubicBezTo>
                <a:cubicBezTo>
                  <a:pt x="44" y="48"/>
                  <a:pt x="52" y="37"/>
                  <a:pt x="63" y="29"/>
                </a:cubicBezTo>
                <a:close/>
                <a:moveTo>
                  <a:pt x="208" y="105"/>
                </a:moveTo>
                <a:cubicBezTo>
                  <a:pt x="206" y="105"/>
                  <a:pt x="204" y="106"/>
                  <a:pt x="202" y="107"/>
                </a:cubicBezTo>
                <a:cubicBezTo>
                  <a:pt x="202" y="107"/>
                  <a:pt x="202" y="107"/>
                  <a:pt x="202" y="107"/>
                </a:cubicBezTo>
                <a:cubicBezTo>
                  <a:pt x="202" y="92"/>
                  <a:pt x="199" y="79"/>
                  <a:pt x="194" y="66"/>
                </a:cubicBezTo>
                <a:cubicBezTo>
                  <a:pt x="196" y="65"/>
                  <a:pt x="198" y="65"/>
                  <a:pt x="199" y="65"/>
                </a:cubicBezTo>
                <a:cubicBezTo>
                  <a:pt x="205" y="77"/>
                  <a:pt x="208" y="90"/>
                  <a:pt x="208" y="105"/>
                </a:cubicBezTo>
                <a:close/>
                <a:moveTo>
                  <a:pt x="196" y="107"/>
                </a:moveTo>
                <a:cubicBezTo>
                  <a:pt x="196" y="107"/>
                  <a:pt x="196" y="108"/>
                  <a:pt x="196" y="109"/>
                </a:cubicBezTo>
                <a:cubicBezTo>
                  <a:pt x="184" y="112"/>
                  <a:pt x="172" y="115"/>
                  <a:pt x="160" y="117"/>
                </a:cubicBezTo>
                <a:cubicBezTo>
                  <a:pt x="161" y="113"/>
                  <a:pt x="161" y="110"/>
                  <a:pt x="161" y="107"/>
                </a:cubicBezTo>
                <a:cubicBezTo>
                  <a:pt x="161" y="95"/>
                  <a:pt x="160" y="84"/>
                  <a:pt x="158" y="74"/>
                </a:cubicBezTo>
                <a:cubicBezTo>
                  <a:pt x="168" y="72"/>
                  <a:pt x="178" y="70"/>
                  <a:pt x="188" y="67"/>
                </a:cubicBezTo>
                <a:cubicBezTo>
                  <a:pt x="193" y="80"/>
                  <a:pt x="196" y="93"/>
                  <a:pt x="196" y="107"/>
                </a:cubicBezTo>
                <a:close/>
                <a:moveTo>
                  <a:pt x="124" y="198"/>
                </a:moveTo>
                <a:cubicBezTo>
                  <a:pt x="121" y="198"/>
                  <a:pt x="117" y="199"/>
                  <a:pt x="114" y="199"/>
                </a:cubicBezTo>
                <a:cubicBezTo>
                  <a:pt x="114" y="176"/>
                  <a:pt x="114" y="176"/>
                  <a:pt x="114" y="176"/>
                </a:cubicBezTo>
                <a:cubicBezTo>
                  <a:pt x="122" y="175"/>
                  <a:pt x="132" y="175"/>
                  <a:pt x="141" y="174"/>
                </a:cubicBezTo>
                <a:cubicBezTo>
                  <a:pt x="137" y="184"/>
                  <a:pt x="131" y="192"/>
                  <a:pt x="124" y="198"/>
                </a:cubicBezTo>
                <a:close/>
                <a:moveTo>
                  <a:pt x="82" y="175"/>
                </a:moveTo>
                <a:cubicBezTo>
                  <a:pt x="90" y="176"/>
                  <a:pt x="99" y="176"/>
                  <a:pt x="108" y="176"/>
                </a:cubicBezTo>
                <a:cubicBezTo>
                  <a:pt x="108" y="199"/>
                  <a:pt x="108" y="199"/>
                  <a:pt x="108" y="199"/>
                </a:cubicBezTo>
                <a:cubicBezTo>
                  <a:pt x="105" y="199"/>
                  <a:pt x="102" y="199"/>
                  <a:pt x="99" y="198"/>
                </a:cubicBezTo>
                <a:cubicBezTo>
                  <a:pt x="93" y="193"/>
                  <a:pt x="87" y="185"/>
                  <a:pt x="82" y="175"/>
                </a:cubicBezTo>
                <a:close/>
                <a:moveTo>
                  <a:pt x="68" y="107"/>
                </a:moveTo>
                <a:cubicBezTo>
                  <a:pt x="68" y="96"/>
                  <a:pt x="69" y="85"/>
                  <a:pt x="71" y="75"/>
                </a:cubicBezTo>
                <a:cubicBezTo>
                  <a:pt x="82" y="77"/>
                  <a:pt x="94" y="78"/>
                  <a:pt x="108" y="78"/>
                </a:cubicBezTo>
                <a:cubicBezTo>
                  <a:pt x="108" y="120"/>
                  <a:pt x="108" y="120"/>
                  <a:pt x="108" y="120"/>
                </a:cubicBezTo>
                <a:cubicBezTo>
                  <a:pt x="94" y="120"/>
                  <a:pt x="81" y="118"/>
                  <a:pt x="69" y="117"/>
                </a:cubicBezTo>
                <a:cubicBezTo>
                  <a:pt x="69" y="113"/>
                  <a:pt x="68" y="110"/>
                  <a:pt x="68" y="107"/>
                </a:cubicBezTo>
                <a:close/>
                <a:moveTo>
                  <a:pt x="114" y="26"/>
                </a:moveTo>
                <a:cubicBezTo>
                  <a:pt x="114" y="8"/>
                  <a:pt x="114" y="8"/>
                  <a:pt x="114" y="8"/>
                </a:cubicBezTo>
                <a:cubicBezTo>
                  <a:pt x="120" y="11"/>
                  <a:pt x="127" y="17"/>
                  <a:pt x="132" y="24"/>
                </a:cubicBezTo>
                <a:cubicBezTo>
                  <a:pt x="126" y="25"/>
                  <a:pt x="120" y="26"/>
                  <a:pt x="114" y="26"/>
                </a:cubicBezTo>
                <a:close/>
                <a:moveTo>
                  <a:pt x="136" y="29"/>
                </a:moveTo>
                <a:cubicBezTo>
                  <a:pt x="142" y="40"/>
                  <a:pt x="148" y="53"/>
                  <a:pt x="151" y="69"/>
                </a:cubicBezTo>
                <a:cubicBezTo>
                  <a:pt x="137" y="71"/>
                  <a:pt x="125" y="72"/>
                  <a:pt x="114" y="72"/>
                </a:cubicBezTo>
                <a:cubicBezTo>
                  <a:pt x="114" y="32"/>
                  <a:pt x="114" y="32"/>
                  <a:pt x="114" y="32"/>
                </a:cubicBezTo>
                <a:cubicBezTo>
                  <a:pt x="121" y="31"/>
                  <a:pt x="128" y="31"/>
                  <a:pt x="136" y="29"/>
                </a:cubicBezTo>
                <a:close/>
                <a:moveTo>
                  <a:pt x="108" y="9"/>
                </a:moveTo>
                <a:cubicBezTo>
                  <a:pt x="108" y="26"/>
                  <a:pt x="108" y="26"/>
                  <a:pt x="108" y="26"/>
                </a:cubicBezTo>
                <a:cubicBezTo>
                  <a:pt x="102" y="26"/>
                  <a:pt x="95" y="26"/>
                  <a:pt x="90" y="26"/>
                </a:cubicBezTo>
                <a:cubicBezTo>
                  <a:pt x="95" y="18"/>
                  <a:pt x="101" y="12"/>
                  <a:pt x="108" y="9"/>
                </a:cubicBezTo>
                <a:close/>
                <a:moveTo>
                  <a:pt x="108" y="32"/>
                </a:moveTo>
                <a:cubicBezTo>
                  <a:pt x="108" y="72"/>
                  <a:pt x="108" y="72"/>
                  <a:pt x="108" y="72"/>
                </a:cubicBezTo>
                <a:cubicBezTo>
                  <a:pt x="95" y="72"/>
                  <a:pt x="83" y="71"/>
                  <a:pt x="72" y="69"/>
                </a:cubicBezTo>
                <a:cubicBezTo>
                  <a:pt x="75" y="55"/>
                  <a:pt x="80" y="42"/>
                  <a:pt x="86" y="31"/>
                </a:cubicBezTo>
                <a:cubicBezTo>
                  <a:pt x="93" y="32"/>
                  <a:pt x="100" y="32"/>
                  <a:pt x="108" y="32"/>
                </a:cubicBezTo>
                <a:close/>
                <a:moveTo>
                  <a:pt x="108" y="126"/>
                </a:moveTo>
                <a:cubicBezTo>
                  <a:pt x="108" y="170"/>
                  <a:pt x="108" y="170"/>
                  <a:pt x="108" y="170"/>
                </a:cubicBezTo>
                <a:cubicBezTo>
                  <a:pt x="98" y="170"/>
                  <a:pt x="88" y="169"/>
                  <a:pt x="79" y="168"/>
                </a:cubicBezTo>
                <a:cubicBezTo>
                  <a:pt x="74" y="155"/>
                  <a:pt x="71" y="140"/>
                  <a:pt x="69" y="123"/>
                </a:cubicBezTo>
                <a:cubicBezTo>
                  <a:pt x="81" y="124"/>
                  <a:pt x="94" y="125"/>
                  <a:pt x="108" y="126"/>
                </a:cubicBezTo>
                <a:close/>
                <a:moveTo>
                  <a:pt x="114" y="205"/>
                </a:moveTo>
                <a:cubicBezTo>
                  <a:pt x="114" y="205"/>
                  <a:pt x="114" y="205"/>
                  <a:pt x="114" y="205"/>
                </a:cubicBezTo>
                <a:cubicBezTo>
                  <a:pt x="114" y="205"/>
                  <a:pt x="114" y="205"/>
                  <a:pt x="115" y="205"/>
                </a:cubicBezTo>
                <a:cubicBezTo>
                  <a:pt x="114" y="205"/>
                  <a:pt x="114" y="205"/>
                  <a:pt x="114" y="205"/>
                </a:cubicBezTo>
                <a:close/>
                <a:moveTo>
                  <a:pt x="114" y="170"/>
                </a:moveTo>
                <a:cubicBezTo>
                  <a:pt x="114" y="126"/>
                  <a:pt x="114" y="126"/>
                  <a:pt x="114" y="126"/>
                </a:cubicBezTo>
                <a:cubicBezTo>
                  <a:pt x="127" y="126"/>
                  <a:pt x="140" y="125"/>
                  <a:pt x="154" y="124"/>
                </a:cubicBezTo>
                <a:cubicBezTo>
                  <a:pt x="153" y="140"/>
                  <a:pt x="149" y="155"/>
                  <a:pt x="144" y="167"/>
                </a:cubicBezTo>
                <a:cubicBezTo>
                  <a:pt x="133" y="169"/>
                  <a:pt x="123" y="169"/>
                  <a:pt x="114" y="170"/>
                </a:cubicBezTo>
                <a:close/>
                <a:moveTo>
                  <a:pt x="114" y="120"/>
                </a:moveTo>
                <a:cubicBezTo>
                  <a:pt x="114" y="78"/>
                  <a:pt x="114" y="78"/>
                  <a:pt x="114" y="78"/>
                </a:cubicBezTo>
                <a:cubicBezTo>
                  <a:pt x="125" y="78"/>
                  <a:pt x="138" y="77"/>
                  <a:pt x="152" y="75"/>
                </a:cubicBezTo>
                <a:cubicBezTo>
                  <a:pt x="154" y="85"/>
                  <a:pt x="155" y="96"/>
                  <a:pt x="155" y="107"/>
                </a:cubicBezTo>
                <a:cubicBezTo>
                  <a:pt x="155" y="110"/>
                  <a:pt x="155" y="114"/>
                  <a:pt x="154" y="117"/>
                </a:cubicBezTo>
                <a:cubicBezTo>
                  <a:pt x="140" y="119"/>
                  <a:pt x="127" y="120"/>
                  <a:pt x="114" y="120"/>
                </a:cubicBezTo>
                <a:close/>
                <a:moveTo>
                  <a:pt x="157" y="68"/>
                </a:moveTo>
                <a:cubicBezTo>
                  <a:pt x="154" y="53"/>
                  <a:pt x="149" y="39"/>
                  <a:pt x="142" y="28"/>
                </a:cubicBezTo>
                <a:cubicBezTo>
                  <a:pt x="146" y="27"/>
                  <a:pt x="151" y="26"/>
                  <a:pt x="155" y="24"/>
                </a:cubicBezTo>
                <a:cubicBezTo>
                  <a:pt x="168" y="34"/>
                  <a:pt x="179" y="47"/>
                  <a:pt x="186" y="62"/>
                </a:cubicBezTo>
                <a:cubicBezTo>
                  <a:pt x="176" y="64"/>
                  <a:pt x="166" y="66"/>
                  <a:pt x="157" y="68"/>
                </a:cubicBezTo>
                <a:close/>
                <a:moveTo>
                  <a:pt x="139" y="23"/>
                </a:moveTo>
                <a:cubicBezTo>
                  <a:pt x="135" y="18"/>
                  <a:pt x="132" y="14"/>
                  <a:pt x="128" y="10"/>
                </a:cubicBezTo>
                <a:cubicBezTo>
                  <a:pt x="135" y="13"/>
                  <a:pt x="142" y="16"/>
                  <a:pt x="149" y="20"/>
                </a:cubicBezTo>
                <a:cubicBezTo>
                  <a:pt x="146" y="21"/>
                  <a:pt x="142" y="22"/>
                  <a:pt x="139" y="23"/>
                </a:cubicBezTo>
                <a:close/>
                <a:moveTo>
                  <a:pt x="95" y="10"/>
                </a:moveTo>
                <a:cubicBezTo>
                  <a:pt x="91" y="14"/>
                  <a:pt x="87" y="19"/>
                  <a:pt x="83" y="25"/>
                </a:cubicBezTo>
                <a:cubicBezTo>
                  <a:pt x="78" y="25"/>
                  <a:pt x="73" y="24"/>
                  <a:pt x="69" y="23"/>
                </a:cubicBezTo>
                <a:cubicBezTo>
                  <a:pt x="77" y="18"/>
                  <a:pt x="86" y="13"/>
                  <a:pt x="95" y="10"/>
                </a:cubicBezTo>
                <a:close/>
                <a:moveTo>
                  <a:pt x="61" y="22"/>
                </a:moveTo>
                <a:cubicBezTo>
                  <a:pt x="59" y="22"/>
                  <a:pt x="56" y="21"/>
                  <a:pt x="55" y="21"/>
                </a:cubicBezTo>
                <a:cubicBezTo>
                  <a:pt x="63" y="16"/>
                  <a:pt x="72" y="12"/>
                  <a:pt x="82" y="9"/>
                </a:cubicBezTo>
                <a:cubicBezTo>
                  <a:pt x="75" y="13"/>
                  <a:pt x="68" y="17"/>
                  <a:pt x="61" y="22"/>
                </a:cubicBezTo>
                <a:close/>
                <a:moveTo>
                  <a:pt x="65" y="74"/>
                </a:moveTo>
                <a:cubicBezTo>
                  <a:pt x="63" y="85"/>
                  <a:pt x="63" y="95"/>
                  <a:pt x="63" y="107"/>
                </a:cubicBezTo>
                <a:cubicBezTo>
                  <a:pt x="63" y="110"/>
                  <a:pt x="63" y="113"/>
                  <a:pt x="63" y="116"/>
                </a:cubicBezTo>
                <a:cubicBezTo>
                  <a:pt x="49" y="113"/>
                  <a:pt x="37" y="110"/>
                  <a:pt x="27" y="108"/>
                </a:cubicBezTo>
                <a:cubicBezTo>
                  <a:pt x="27" y="107"/>
                  <a:pt x="27" y="107"/>
                  <a:pt x="27" y="107"/>
                </a:cubicBezTo>
                <a:cubicBezTo>
                  <a:pt x="27" y="92"/>
                  <a:pt x="30" y="79"/>
                  <a:pt x="35" y="66"/>
                </a:cubicBezTo>
                <a:cubicBezTo>
                  <a:pt x="43" y="69"/>
                  <a:pt x="53" y="72"/>
                  <a:pt x="65" y="74"/>
                </a:cubicBezTo>
                <a:close/>
                <a:moveTo>
                  <a:pt x="27" y="114"/>
                </a:moveTo>
                <a:cubicBezTo>
                  <a:pt x="37" y="117"/>
                  <a:pt x="49" y="119"/>
                  <a:pt x="63" y="122"/>
                </a:cubicBezTo>
                <a:cubicBezTo>
                  <a:pt x="64" y="139"/>
                  <a:pt x="68" y="154"/>
                  <a:pt x="73" y="168"/>
                </a:cubicBezTo>
                <a:cubicBezTo>
                  <a:pt x="61" y="166"/>
                  <a:pt x="51" y="164"/>
                  <a:pt x="43" y="161"/>
                </a:cubicBezTo>
                <a:cubicBezTo>
                  <a:pt x="34" y="147"/>
                  <a:pt x="29" y="131"/>
                  <a:pt x="27" y="114"/>
                </a:cubicBezTo>
                <a:close/>
                <a:moveTo>
                  <a:pt x="75" y="174"/>
                </a:moveTo>
                <a:cubicBezTo>
                  <a:pt x="79" y="184"/>
                  <a:pt x="84" y="192"/>
                  <a:pt x="90" y="198"/>
                </a:cubicBezTo>
                <a:cubicBezTo>
                  <a:pt x="87" y="198"/>
                  <a:pt x="83" y="197"/>
                  <a:pt x="80" y="197"/>
                </a:cubicBezTo>
                <a:cubicBezTo>
                  <a:pt x="68" y="190"/>
                  <a:pt x="57" y="181"/>
                  <a:pt x="48" y="169"/>
                </a:cubicBezTo>
                <a:cubicBezTo>
                  <a:pt x="56" y="171"/>
                  <a:pt x="65" y="173"/>
                  <a:pt x="75" y="174"/>
                </a:cubicBezTo>
                <a:close/>
                <a:moveTo>
                  <a:pt x="82" y="204"/>
                </a:moveTo>
                <a:cubicBezTo>
                  <a:pt x="80" y="204"/>
                  <a:pt x="78" y="203"/>
                  <a:pt x="75" y="202"/>
                </a:cubicBezTo>
                <a:cubicBezTo>
                  <a:pt x="77" y="202"/>
                  <a:pt x="78" y="203"/>
                  <a:pt x="79" y="203"/>
                </a:cubicBezTo>
                <a:cubicBezTo>
                  <a:pt x="80" y="203"/>
                  <a:pt x="81" y="204"/>
                  <a:pt x="82" y="204"/>
                </a:cubicBezTo>
                <a:close/>
                <a:moveTo>
                  <a:pt x="134" y="197"/>
                </a:moveTo>
                <a:cubicBezTo>
                  <a:pt x="139" y="191"/>
                  <a:pt x="144" y="182"/>
                  <a:pt x="148" y="173"/>
                </a:cubicBezTo>
                <a:cubicBezTo>
                  <a:pt x="157" y="171"/>
                  <a:pt x="167" y="170"/>
                  <a:pt x="176" y="167"/>
                </a:cubicBezTo>
                <a:cubicBezTo>
                  <a:pt x="168" y="179"/>
                  <a:pt x="158" y="188"/>
                  <a:pt x="146" y="195"/>
                </a:cubicBezTo>
                <a:cubicBezTo>
                  <a:pt x="142" y="196"/>
                  <a:pt x="138" y="197"/>
                  <a:pt x="134" y="197"/>
                </a:cubicBezTo>
                <a:close/>
                <a:moveTo>
                  <a:pt x="151" y="166"/>
                </a:moveTo>
                <a:cubicBezTo>
                  <a:pt x="156" y="153"/>
                  <a:pt x="159" y="139"/>
                  <a:pt x="160" y="123"/>
                </a:cubicBezTo>
                <a:cubicBezTo>
                  <a:pt x="172" y="121"/>
                  <a:pt x="184" y="118"/>
                  <a:pt x="196" y="115"/>
                </a:cubicBezTo>
                <a:cubicBezTo>
                  <a:pt x="194" y="131"/>
                  <a:pt x="189" y="147"/>
                  <a:pt x="181" y="160"/>
                </a:cubicBezTo>
                <a:cubicBezTo>
                  <a:pt x="171" y="163"/>
                  <a:pt x="161" y="165"/>
                  <a:pt x="151" y="166"/>
                </a:cubicBezTo>
                <a:close/>
                <a:moveTo>
                  <a:pt x="202" y="113"/>
                </a:moveTo>
                <a:cubicBezTo>
                  <a:pt x="204" y="112"/>
                  <a:pt x="206" y="112"/>
                  <a:pt x="208" y="111"/>
                </a:cubicBezTo>
                <a:cubicBezTo>
                  <a:pt x="208" y="127"/>
                  <a:pt x="203" y="143"/>
                  <a:pt x="195" y="157"/>
                </a:cubicBezTo>
                <a:cubicBezTo>
                  <a:pt x="193" y="157"/>
                  <a:pt x="191" y="158"/>
                  <a:pt x="189" y="158"/>
                </a:cubicBezTo>
                <a:cubicBezTo>
                  <a:pt x="196" y="145"/>
                  <a:pt x="201" y="129"/>
                  <a:pt x="202" y="113"/>
                </a:cubicBezTo>
                <a:close/>
                <a:moveTo>
                  <a:pt x="197" y="59"/>
                </a:moveTo>
                <a:cubicBezTo>
                  <a:pt x="195" y="60"/>
                  <a:pt x="193" y="60"/>
                  <a:pt x="192" y="60"/>
                </a:cubicBezTo>
                <a:cubicBezTo>
                  <a:pt x="185" y="45"/>
                  <a:pt x="174" y="32"/>
                  <a:pt x="162" y="22"/>
                </a:cubicBezTo>
                <a:cubicBezTo>
                  <a:pt x="162" y="22"/>
                  <a:pt x="162" y="22"/>
                  <a:pt x="162" y="22"/>
                </a:cubicBezTo>
                <a:cubicBezTo>
                  <a:pt x="176" y="31"/>
                  <a:pt x="188" y="44"/>
                  <a:pt x="197" y="59"/>
                </a:cubicBezTo>
                <a:close/>
                <a:moveTo>
                  <a:pt x="48" y="25"/>
                </a:moveTo>
                <a:cubicBezTo>
                  <a:pt x="49" y="26"/>
                  <a:pt x="51" y="26"/>
                  <a:pt x="55" y="27"/>
                </a:cubicBezTo>
                <a:cubicBezTo>
                  <a:pt x="46" y="36"/>
                  <a:pt x="38" y="47"/>
                  <a:pt x="32" y="59"/>
                </a:cubicBezTo>
                <a:cubicBezTo>
                  <a:pt x="27" y="57"/>
                  <a:pt x="24" y="55"/>
                  <a:pt x="22" y="54"/>
                </a:cubicBezTo>
                <a:cubicBezTo>
                  <a:pt x="28" y="43"/>
                  <a:pt x="37" y="33"/>
                  <a:pt x="48" y="25"/>
                </a:cubicBezTo>
                <a:close/>
                <a:moveTo>
                  <a:pt x="22" y="160"/>
                </a:moveTo>
                <a:cubicBezTo>
                  <a:pt x="27" y="162"/>
                  <a:pt x="32" y="164"/>
                  <a:pt x="39" y="167"/>
                </a:cubicBezTo>
                <a:cubicBezTo>
                  <a:pt x="46" y="178"/>
                  <a:pt x="55" y="187"/>
                  <a:pt x="66" y="195"/>
                </a:cubicBezTo>
                <a:cubicBezTo>
                  <a:pt x="59" y="193"/>
                  <a:pt x="55" y="192"/>
                  <a:pt x="54" y="192"/>
                </a:cubicBezTo>
                <a:cubicBezTo>
                  <a:pt x="41" y="184"/>
                  <a:pt x="30" y="173"/>
                  <a:pt x="22" y="160"/>
                </a:cubicBezTo>
                <a:close/>
                <a:moveTo>
                  <a:pt x="167" y="188"/>
                </a:moveTo>
                <a:cubicBezTo>
                  <a:pt x="166" y="188"/>
                  <a:pt x="166" y="189"/>
                  <a:pt x="166" y="189"/>
                </a:cubicBezTo>
                <a:cubicBezTo>
                  <a:pt x="165" y="189"/>
                  <a:pt x="165" y="189"/>
                  <a:pt x="164" y="189"/>
                </a:cubicBezTo>
                <a:cubicBezTo>
                  <a:pt x="172" y="182"/>
                  <a:pt x="179" y="174"/>
                  <a:pt x="185" y="165"/>
                </a:cubicBezTo>
                <a:cubicBezTo>
                  <a:pt x="187" y="165"/>
                  <a:pt x="189" y="164"/>
                  <a:pt x="191" y="164"/>
                </a:cubicBezTo>
                <a:cubicBezTo>
                  <a:pt x="184" y="173"/>
                  <a:pt x="176" y="182"/>
                  <a:pt x="167" y="1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8" name="Freeform 267"/>
          <p:cNvSpPr>
            <a:spLocks noChangeAspect="1" noEditPoints="1"/>
          </p:cNvSpPr>
          <p:nvPr/>
        </p:nvSpPr>
        <p:spPr bwMode="auto">
          <a:xfrm>
            <a:off x="1507545" y="2896430"/>
            <a:ext cx="358574" cy="348139"/>
          </a:xfrm>
          <a:custGeom>
            <a:avLst/>
            <a:gdLst>
              <a:gd name="T0" fmla="*/ 95 w 189"/>
              <a:gd name="T1" fmla="*/ 0 h 183"/>
              <a:gd name="T2" fmla="*/ 0 w 189"/>
              <a:gd name="T3" fmla="*/ 71 h 183"/>
              <a:gd name="T4" fmla="*/ 95 w 189"/>
              <a:gd name="T5" fmla="*/ 143 h 183"/>
              <a:gd name="T6" fmla="*/ 139 w 189"/>
              <a:gd name="T7" fmla="*/ 135 h 183"/>
              <a:gd name="T8" fmla="*/ 130 w 189"/>
              <a:gd name="T9" fmla="*/ 183 h 183"/>
              <a:gd name="T10" fmla="*/ 181 w 189"/>
              <a:gd name="T11" fmla="*/ 101 h 183"/>
              <a:gd name="T12" fmla="*/ 182 w 189"/>
              <a:gd name="T13" fmla="*/ 99 h 183"/>
              <a:gd name="T14" fmla="*/ 182 w 189"/>
              <a:gd name="T15" fmla="*/ 98 h 183"/>
              <a:gd name="T16" fmla="*/ 189 w 189"/>
              <a:gd name="T17" fmla="*/ 71 h 183"/>
              <a:gd name="T18" fmla="*/ 95 w 189"/>
              <a:gd name="T19" fmla="*/ 0 h 183"/>
              <a:gd name="T20" fmla="*/ 42 w 189"/>
              <a:gd name="T21" fmla="*/ 85 h 183"/>
              <a:gd name="T22" fmla="*/ 29 w 189"/>
              <a:gd name="T23" fmla="*/ 71 h 183"/>
              <a:gd name="T24" fmla="*/ 42 w 189"/>
              <a:gd name="T25" fmla="*/ 58 h 183"/>
              <a:gd name="T26" fmla="*/ 55 w 189"/>
              <a:gd name="T27" fmla="*/ 71 h 183"/>
              <a:gd name="T28" fmla="*/ 42 w 189"/>
              <a:gd name="T29" fmla="*/ 85 h 183"/>
              <a:gd name="T30" fmla="*/ 95 w 189"/>
              <a:gd name="T31" fmla="*/ 85 h 183"/>
              <a:gd name="T32" fmla="*/ 81 w 189"/>
              <a:gd name="T33" fmla="*/ 71 h 183"/>
              <a:gd name="T34" fmla="*/ 95 w 189"/>
              <a:gd name="T35" fmla="*/ 58 h 183"/>
              <a:gd name="T36" fmla="*/ 108 w 189"/>
              <a:gd name="T37" fmla="*/ 71 h 183"/>
              <a:gd name="T38" fmla="*/ 95 w 189"/>
              <a:gd name="T39" fmla="*/ 85 h 183"/>
              <a:gd name="T40" fmla="*/ 148 w 189"/>
              <a:gd name="T41" fmla="*/ 85 h 183"/>
              <a:gd name="T42" fmla="*/ 134 w 189"/>
              <a:gd name="T43" fmla="*/ 71 h 183"/>
              <a:gd name="T44" fmla="*/ 148 w 189"/>
              <a:gd name="T45" fmla="*/ 58 h 183"/>
              <a:gd name="T46" fmla="*/ 161 w 189"/>
              <a:gd name="T47" fmla="*/ 71 h 183"/>
              <a:gd name="T48" fmla="*/ 148 w 189"/>
              <a:gd name="T49"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9" h="183">
                <a:moveTo>
                  <a:pt x="95" y="0"/>
                </a:moveTo>
                <a:cubicBezTo>
                  <a:pt x="42" y="0"/>
                  <a:pt x="0" y="32"/>
                  <a:pt x="0" y="71"/>
                </a:cubicBezTo>
                <a:cubicBezTo>
                  <a:pt x="0" y="111"/>
                  <a:pt x="42" y="143"/>
                  <a:pt x="95" y="143"/>
                </a:cubicBezTo>
                <a:cubicBezTo>
                  <a:pt x="110" y="143"/>
                  <a:pt x="125" y="140"/>
                  <a:pt x="139" y="135"/>
                </a:cubicBezTo>
                <a:cubicBezTo>
                  <a:pt x="130" y="183"/>
                  <a:pt x="130" y="183"/>
                  <a:pt x="130" y="183"/>
                </a:cubicBezTo>
                <a:cubicBezTo>
                  <a:pt x="181" y="101"/>
                  <a:pt x="181" y="101"/>
                  <a:pt x="181" y="101"/>
                </a:cubicBezTo>
                <a:cubicBezTo>
                  <a:pt x="181" y="100"/>
                  <a:pt x="182" y="100"/>
                  <a:pt x="182" y="99"/>
                </a:cubicBezTo>
                <a:cubicBezTo>
                  <a:pt x="182" y="98"/>
                  <a:pt x="182" y="98"/>
                  <a:pt x="182" y="98"/>
                </a:cubicBezTo>
                <a:cubicBezTo>
                  <a:pt x="187" y="90"/>
                  <a:pt x="189" y="81"/>
                  <a:pt x="189" y="71"/>
                </a:cubicBezTo>
                <a:cubicBezTo>
                  <a:pt x="189" y="32"/>
                  <a:pt x="147" y="0"/>
                  <a:pt x="95" y="0"/>
                </a:cubicBezTo>
                <a:close/>
                <a:moveTo>
                  <a:pt x="42" y="85"/>
                </a:moveTo>
                <a:cubicBezTo>
                  <a:pt x="34" y="85"/>
                  <a:pt x="29" y="79"/>
                  <a:pt x="29" y="71"/>
                </a:cubicBezTo>
                <a:cubicBezTo>
                  <a:pt x="29" y="64"/>
                  <a:pt x="34" y="58"/>
                  <a:pt x="42" y="58"/>
                </a:cubicBezTo>
                <a:cubicBezTo>
                  <a:pt x="49" y="58"/>
                  <a:pt x="55" y="64"/>
                  <a:pt x="55" y="71"/>
                </a:cubicBezTo>
                <a:cubicBezTo>
                  <a:pt x="55" y="79"/>
                  <a:pt x="49" y="85"/>
                  <a:pt x="42" y="85"/>
                </a:cubicBezTo>
                <a:close/>
                <a:moveTo>
                  <a:pt x="95" y="85"/>
                </a:moveTo>
                <a:cubicBezTo>
                  <a:pt x="87" y="85"/>
                  <a:pt x="81" y="79"/>
                  <a:pt x="81" y="71"/>
                </a:cubicBezTo>
                <a:cubicBezTo>
                  <a:pt x="81" y="64"/>
                  <a:pt x="87" y="58"/>
                  <a:pt x="95" y="58"/>
                </a:cubicBezTo>
                <a:cubicBezTo>
                  <a:pt x="102" y="58"/>
                  <a:pt x="108" y="64"/>
                  <a:pt x="108" y="71"/>
                </a:cubicBezTo>
                <a:cubicBezTo>
                  <a:pt x="108" y="79"/>
                  <a:pt x="102" y="85"/>
                  <a:pt x="95" y="85"/>
                </a:cubicBezTo>
                <a:close/>
                <a:moveTo>
                  <a:pt x="148" y="85"/>
                </a:moveTo>
                <a:cubicBezTo>
                  <a:pt x="140" y="85"/>
                  <a:pt x="134" y="79"/>
                  <a:pt x="134" y="71"/>
                </a:cubicBezTo>
                <a:cubicBezTo>
                  <a:pt x="134" y="64"/>
                  <a:pt x="140" y="58"/>
                  <a:pt x="148" y="58"/>
                </a:cubicBezTo>
                <a:cubicBezTo>
                  <a:pt x="155" y="58"/>
                  <a:pt x="161" y="64"/>
                  <a:pt x="161" y="71"/>
                </a:cubicBezTo>
                <a:cubicBezTo>
                  <a:pt x="161" y="79"/>
                  <a:pt x="155" y="85"/>
                  <a:pt x="148" y="8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9" name="Freeform 252"/>
          <p:cNvSpPr>
            <a:spLocks noChangeAspect="1" noEditPoints="1"/>
          </p:cNvSpPr>
          <p:nvPr/>
        </p:nvSpPr>
        <p:spPr bwMode="auto">
          <a:xfrm>
            <a:off x="2241930" y="2886003"/>
            <a:ext cx="358574" cy="368993"/>
          </a:xfrm>
          <a:custGeom>
            <a:avLst/>
            <a:gdLst>
              <a:gd name="T0" fmla="*/ 181 w 206"/>
              <a:gd name="T1" fmla="*/ 0 h 212"/>
              <a:gd name="T2" fmla="*/ 25 w 206"/>
              <a:gd name="T3" fmla="*/ 0 h 212"/>
              <a:gd name="T4" fmla="*/ 0 w 206"/>
              <a:gd name="T5" fmla="*/ 25 h 212"/>
              <a:gd name="T6" fmla="*/ 0 w 206"/>
              <a:gd name="T7" fmla="*/ 187 h 212"/>
              <a:gd name="T8" fmla="*/ 25 w 206"/>
              <a:gd name="T9" fmla="*/ 212 h 212"/>
              <a:gd name="T10" fmla="*/ 181 w 206"/>
              <a:gd name="T11" fmla="*/ 212 h 212"/>
              <a:gd name="T12" fmla="*/ 206 w 206"/>
              <a:gd name="T13" fmla="*/ 187 h 212"/>
              <a:gd name="T14" fmla="*/ 206 w 206"/>
              <a:gd name="T15" fmla="*/ 25 h 212"/>
              <a:gd name="T16" fmla="*/ 181 w 206"/>
              <a:gd name="T17" fmla="*/ 0 h 212"/>
              <a:gd name="T18" fmla="*/ 93 w 206"/>
              <a:gd name="T19" fmla="*/ 22 h 212"/>
              <a:gd name="T20" fmla="*/ 107 w 206"/>
              <a:gd name="T21" fmla="*/ 9 h 212"/>
              <a:gd name="T22" fmla="*/ 120 w 206"/>
              <a:gd name="T23" fmla="*/ 22 h 212"/>
              <a:gd name="T24" fmla="*/ 120 w 206"/>
              <a:gd name="T25" fmla="*/ 92 h 212"/>
              <a:gd name="T26" fmla="*/ 107 w 206"/>
              <a:gd name="T27" fmla="*/ 105 h 212"/>
              <a:gd name="T28" fmla="*/ 93 w 206"/>
              <a:gd name="T29" fmla="*/ 92 h 212"/>
              <a:gd name="T30" fmla="*/ 93 w 206"/>
              <a:gd name="T31" fmla="*/ 22 h 212"/>
              <a:gd name="T32" fmla="*/ 107 w 206"/>
              <a:gd name="T33" fmla="*/ 191 h 212"/>
              <a:gd name="T34" fmla="*/ 30 w 206"/>
              <a:gd name="T35" fmla="*/ 114 h 212"/>
              <a:gd name="T36" fmla="*/ 64 w 206"/>
              <a:gd name="T37" fmla="*/ 50 h 212"/>
              <a:gd name="T38" fmla="*/ 77 w 206"/>
              <a:gd name="T39" fmla="*/ 53 h 212"/>
              <a:gd name="T40" fmla="*/ 75 w 206"/>
              <a:gd name="T41" fmla="*/ 66 h 212"/>
              <a:gd name="T42" fmla="*/ 49 w 206"/>
              <a:gd name="T43" fmla="*/ 114 h 212"/>
              <a:gd name="T44" fmla="*/ 107 w 206"/>
              <a:gd name="T45" fmla="*/ 172 h 212"/>
              <a:gd name="T46" fmla="*/ 165 w 206"/>
              <a:gd name="T47" fmla="*/ 114 h 212"/>
              <a:gd name="T48" fmla="*/ 140 w 206"/>
              <a:gd name="T49" fmla="*/ 67 h 212"/>
              <a:gd name="T50" fmla="*/ 138 w 206"/>
              <a:gd name="T51" fmla="*/ 54 h 212"/>
              <a:gd name="T52" fmla="*/ 151 w 206"/>
              <a:gd name="T53" fmla="*/ 51 h 212"/>
              <a:gd name="T54" fmla="*/ 184 w 206"/>
              <a:gd name="T55" fmla="*/ 114 h 212"/>
              <a:gd name="T56" fmla="*/ 107 w 206"/>
              <a:gd name="T57" fmla="*/ 19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 h="212">
                <a:moveTo>
                  <a:pt x="181" y="0"/>
                </a:moveTo>
                <a:cubicBezTo>
                  <a:pt x="25" y="0"/>
                  <a:pt x="25" y="0"/>
                  <a:pt x="25" y="0"/>
                </a:cubicBezTo>
                <a:cubicBezTo>
                  <a:pt x="11" y="0"/>
                  <a:pt x="0" y="11"/>
                  <a:pt x="0" y="25"/>
                </a:cubicBezTo>
                <a:cubicBezTo>
                  <a:pt x="0" y="187"/>
                  <a:pt x="0" y="187"/>
                  <a:pt x="0" y="187"/>
                </a:cubicBezTo>
                <a:cubicBezTo>
                  <a:pt x="0" y="200"/>
                  <a:pt x="11" y="212"/>
                  <a:pt x="25" y="212"/>
                </a:cubicBezTo>
                <a:cubicBezTo>
                  <a:pt x="181" y="212"/>
                  <a:pt x="181" y="212"/>
                  <a:pt x="181" y="212"/>
                </a:cubicBezTo>
                <a:cubicBezTo>
                  <a:pt x="195" y="212"/>
                  <a:pt x="206" y="200"/>
                  <a:pt x="206" y="187"/>
                </a:cubicBezTo>
                <a:cubicBezTo>
                  <a:pt x="206" y="25"/>
                  <a:pt x="206" y="25"/>
                  <a:pt x="206" y="25"/>
                </a:cubicBezTo>
                <a:cubicBezTo>
                  <a:pt x="206" y="11"/>
                  <a:pt x="195" y="0"/>
                  <a:pt x="181" y="0"/>
                </a:cubicBezTo>
                <a:close/>
                <a:moveTo>
                  <a:pt x="93" y="22"/>
                </a:moveTo>
                <a:cubicBezTo>
                  <a:pt x="93" y="15"/>
                  <a:pt x="99" y="9"/>
                  <a:pt x="107" y="9"/>
                </a:cubicBezTo>
                <a:cubicBezTo>
                  <a:pt x="114" y="9"/>
                  <a:pt x="120" y="15"/>
                  <a:pt x="120" y="22"/>
                </a:cubicBezTo>
                <a:cubicBezTo>
                  <a:pt x="120" y="92"/>
                  <a:pt x="120" y="92"/>
                  <a:pt x="120" y="92"/>
                </a:cubicBezTo>
                <a:cubicBezTo>
                  <a:pt x="120" y="99"/>
                  <a:pt x="114" y="105"/>
                  <a:pt x="107" y="105"/>
                </a:cubicBezTo>
                <a:cubicBezTo>
                  <a:pt x="99" y="105"/>
                  <a:pt x="93" y="99"/>
                  <a:pt x="93" y="92"/>
                </a:cubicBezTo>
                <a:lnTo>
                  <a:pt x="93" y="22"/>
                </a:lnTo>
                <a:close/>
                <a:moveTo>
                  <a:pt x="107" y="191"/>
                </a:moveTo>
                <a:cubicBezTo>
                  <a:pt x="64" y="191"/>
                  <a:pt x="30" y="156"/>
                  <a:pt x="30" y="114"/>
                </a:cubicBezTo>
                <a:cubicBezTo>
                  <a:pt x="30" y="88"/>
                  <a:pt x="43" y="64"/>
                  <a:pt x="64" y="50"/>
                </a:cubicBezTo>
                <a:cubicBezTo>
                  <a:pt x="68" y="47"/>
                  <a:pt x="74" y="48"/>
                  <a:pt x="77" y="53"/>
                </a:cubicBezTo>
                <a:cubicBezTo>
                  <a:pt x="80" y="57"/>
                  <a:pt x="79" y="63"/>
                  <a:pt x="75" y="66"/>
                </a:cubicBezTo>
                <a:cubicBezTo>
                  <a:pt x="58" y="77"/>
                  <a:pt x="49" y="95"/>
                  <a:pt x="49" y="114"/>
                </a:cubicBezTo>
                <a:cubicBezTo>
                  <a:pt x="49" y="146"/>
                  <a:pt x="75" y="172"/>
                  <a:pt x="107" y="172"/>
                </a:cubicBezTo>
                <a:cubicBezTo>
                  <a:pt x="139" y="172"/>
                  <a:pt x="165" y="146"/>
                  <a:pt x="165" y="114"/>
                </a:cubicBezTo>
                <a:cubicBezTo>
                  <a:pt x="165" y="95"/>
                  <a:pt x="156" y="78"/>
                  <a:pt x="140" y="67"/>
                </a:cubicBezTo>
                <a:cubicBezTo>
                  <a:pt x="136" y="64"/>
                  <a:pt x="135" y="58"/>
                  <a:pt x="138" y="54"/>
                </a:cubicBezTo>
                <a:cubicBezTo>
                  <a:pt x="141" y="49"/>
                  <a:pt x="147" y="48"/>
                  <a:pt x="151" y="51"/>
                </a:cubicBezTo>
                <a:cubicBezTo>
                  <a:pt x="172" y="66"/>
                  <a:pt x="184" y="89"/>
                  <a:pt x="184" y="114"/>
                </a:cubicBezTo>
                <a:cubicBezTo>
                  <a:pt x="184" y="156"/>
                  <a:pt x="149" y="191"/>
                  <a:pt x="107" y="19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670" name="组合 1669"/>
          <p:cNvGrpSpPr/>
          <p:nvPr/>
        </p:nvGrpSpPr>
        <p:grpSpPr>
          <a:xfrm>
            <a:off x="9593020" y="2940413"/>
            <a:ext cx="226526" cy="260172"/>
            <a:chOff x="7920038" y="2982913"/>
            <a:chExt cx="1079500" cy="1239838"/>
          </a:xfrm>
          <a:solidFill>
            <a:srgbClr val="E7E6E6">
              <a:lumMod val="50000"/>
            </a:srgbClr>
          </a:solidFill>
        </p:grpSpPr>
        <p:sp>
          <p:nvSpPr>
            <p:cNvPr id="1671" name="Freeform 71"/>
            <p:cNvSpPr>
              <a:spLocks noEditPoints="1"/>
            </p:cNvSpPr>
            <p:nvPr/>
          </p:nvSpPr>
          <p:spPr bwMode="auto">
            <a:xfrm>
              <a:off x="7920038" y="3219451"/>
              <a:ext cx="1079500" cy="1003300"/>
            </a:xfrm>
            <a:custGeom>
              <a:avLst/>
              <a:gdLst>
                <a:gd name="T0" fmla="*/ 359 w 378"/>
                <a:gd name="T1" fmla="*/ 0 h 351"/>
                <a:gd name="T2" fmla="*/ 19 w 378"/>
                <a:gd name="T3" fmla="*/ 0 h 351"/>
                <a:gd name="T4" fmla="*/ 0 w 378"/>
                <a:gd name="T5" fmla="*/ 19 h 351"/>
                <a:gd name="T6" fmla="*/ 19 w 378"/>
                <a:gd name="T7" fmla="*/ 38 h 351"/>
                <a:gd name="T8" fmla="*/ 24 w 378"/>
                <a:gd name="T9" fmla="*/ 38 h 351"/>
                <a:gd name="T10" fmla="*/ 69 w 378"/>
                <a:gd name="T11" fmla="*/ 315 h 351"/>
                <a:gd name="T12" fmla="*/ 54 w 378"/>
                <a:gd name="T13" fmla="*/ 333 h 351"/>
                <a:gd name="T14" fmla="*/ 72 w 378"/>
                <a:gd name="T15" fmla="*/ 351 h 351"/>
                <a:gd name="T16" fmla="*/ 306 w 378"/>
                <a:gd name="T17" fmla="*/ 351 h 351"/>
                <a:gd name="T18" fmla="*/ 324 w 378"/>
                <a:gd name="T19" fmla="*/ 333 h 351"/>
                <a:gd name="T20" fmla="*/ 309 w 378"/>
                <a:gd name="T21" fmla="*/ 315 h 351"/>
                <a:gd name="T22" fmla="*/ 354 w 378"/>
                <a:gd name="T23" fmla="*/ 38 h 351"/>
                <a:gd name="T24" fmla="*/ 359 w 378"/>
                <a:gd name="T25" fmla="*/ 38 h 351"/>
                <a:gd name="T26" fmla="*/ 378 w 378"/>
                <a:gd name="T27" fmla="*/ 19 h 351"/>
                <a:gd name="T28" fmla="*/ 359 w 378"/>
                <a:gd name="T29" fmla="*/ 0 h 351"/>
                <a:gd name="T30" fmla="*/ 132 w 378"/>
                <a:gd name="T31" fmla="*/ 287 h 351"/>
                <a:gd name="T32" fmla="*/ 126 w 378"/>
                <a:gd name="T33" fmla="*/ 283 h 351"/>
                <a:gd name="T34" fmla="*/ 101 w 378"/>
                <a:gd name="T35" fmla="*/ 69 h 351"/>
                <a:gd name="T36" fmla="*/ 104 w 378"/>
                <a:gd name="T37" fmla="*/ 64 h 351"/>
                <a:gd name="T38" fmla="*/ 113 w 378"/>
                <a:gd name="T39" fmla="*/ 64 h 351"/>
                <a:gd name="T40" fmla="*/ 118 w 378"/>
                <a:gd name="T41" fmla="*/ 68 h 351"/>
                <a:gd name="T42" fmla="*/ 135 w 378"/>
                <a:gd name="T43" fmla="*/ 283 h 351"/>
                <a:gd name="T44" fmla="*/ 132 w 378"/>
                <a:gd name="T45" fmla="*/ 287 h 351"/>
                <a:gd name="T46" fmla="*/ 193 w 378"/>
                <a:gd name="T47" fmla="*/ 283 h 351"/>
                <a:gd name="T48" fmla="*/ 189 w 378"/>
                <a:gd name="T49" fmla="*/ 287 h 351"/>
                <a:gd name="T50" fmla="*/ 185 w 378"/>
                <a:gd name="T51" fmla="*/ 283 h 351"/>
                <a:gd name="T52" fmla="*/ 179 w 378"/>
                <a:gd name="T53" fmla="*/ 68 h 351"/>
                <a:gd name="T54" fmla="*/ 185 w 378"/>
                <a:gd name="T55" fmla="*/ 63 h 351"/>
                <a:gd name="T56" fmla="*/ 193 w 378"/>
                <a:gd name="T57" fmla="*/ 63 h 351"/>
                <a:gd name="T58" fmla="*/ 200 w 378"/>
                <a:gd name="T59" fmla="*/ 68 h 351"/>
                <a:gd name="T60" fmla="*/ 193 w 378"/>
                <a:gd name="T61" fmla="*/ 283 h 351"/>
                <a:gd name="T62" fmla="*/ 277 w 378"/>
                <a:gd name="T63" fmla="*/ 68 h 351"/>
                <a:gd name="T64" fmla="*/ 252 w 378"/>
                <a:gd name="T65" fmla="*/ 283 h 351"/>
                <a:gd name="T66" fmla="*/ 248 w 378"/>
                <a:gd name="T67" fmla="*/ 287 h 351"/>
                <a:gd name="T68" fmla="*/ 244 w 378"/>
                <a:gd name="T69" fmla="*/ 282 h 351"/>
                <a:gd name="T70" fmla="*/ 261 w 378"/>
                <a:gd name="T71" fmla="*/ 68 h 351"/>
                <a:gd name="T72" fmla="*/ 266 w 378"/>
                <a:gd name="T73" fmla="*/ 63 h 351"/>
                <a:gd name="T74" fmla="*/ 274 w 378"/>
                <a:gd name="T75" fmla="*/ 63 h 351"/>
                <a:gd name="T76" fmla="*/ 277 w 378"/>
                <a:gd name="T77" fmla="*/ 6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8" h="351">
                  <a:moveTo>
                    <a:pt x="359" y="0"/>
                  </a:moveTo>
                  <a:cubicBezTo>
                    <a:pt x="19" y="0"/>
                    <a:pt x="19" y="0"/>
                    <a:pt x="19" y="0"/>
                  </a:cubicBezTo>
                  <a:cubicBezTo>
                    <a:pt x="9" y="0"/>
                    <a:pt x="0" y="8"/>
                    <a:pt x="0" y="19"/>
                  </a:cubicBezTo>
                  <a:cubicBezTo>
                    <a:pt x="0" y="29"/>
                    <a:pt x="9" y="38"/>
                    <a:pt x="19" y="38"/>
                  </a:cubicBezTo>
                  <a:cubicBezTo>
                    <a:pt x="24" y="38"/>
                    <a:pt x="24" y="38"/>
                    <a:pt x="24" y="38"/>
                  </a:cubicBezTo>
                  <a:cubicBezTo>
                    <a:pt x="69" y="315"/>
                    <a:pt x="69" y="315"/>
                    <a:pt x="69" y="315"/>
                  </a:cubicBezTo>
                  <a:cubicBezTo>
                    <a:pt x="61" y="316"/>
                    <a:pt x="54" y="324"/>
                    <a:pt x="54" y="333"/>
                  </a:cubicBezTo>
                  <a:cubicBezTo>
                    <a:pt x="54" y="343"/>
                    <a:pt x="62" y="351"/>
                    <a:pt x="72" y="351"/>
                  </a:cubicBezTo>
                  <a:cubicBezTo>
                    <a:pt x="306" y="351"/>
                    <a:pt x="306" y="351"/>
                    <a:pt x="306" y="351"/>
                  </a:cubicBezTo>
                  <a:cubicBezTo>
                    <a:pt x="316" y="351"/>
                    <a:pt x="324" y="343"/>
                    <a:pt x="324" y="333"/>
                  </a:cubicBezTo>
                  <a:cubicBezTo>
                    <a:pt x="324" y="324"/>
                    <a:pt x="317" y="316"/>
                    <a:pt x="309" y="315"/>
                  </a:cubicBezTo>
                  <a:cubicBezTo>
                    <a:pt x="354" y="38"/>
                    <a:pt x="354" y="38"/>
                    <a:pt x="354" y="38"/>
                  </a:cubicBezTo>
                  <a:cubicBezTo>
                    <a:pt x="359" y="38"/>
                    <a:pt x="359" y="38"/>
                    <a:pt x="359" y="38"/>
                  </a:cubicBezTo>
                  <a:cubicBezTo>
                    <a:pt x="369" y="38"/>
                    <a:pt x="378" y="29"/>
                    <a:pt x="378" y="19"/>
                  </a:cubicBezTo>
                  <a:cubicBezTo>
                    <a:pt x="378" y="8"/>
                    <a:pt x="369" y="0"/>
                    <a:pt x="359" y="0"/>
                  </a:cubicBezTo>
                  <a:close/>
                  <a:moveTo>
                    <a:pt x="132" y="287"/>
                  </a:moveTo>
                  <a:cubicBezTo>
                    <a:pt x="130" y="287"/>
                    <a:pt x="127" y="286"/>
                    <a:pt x="126" y="283"/>
                  </a:cubicBezTo>
                  <a:cubicBezTo>
                    <a:pt x="101" y="69"/>
                    <a:pt x="101" y="69"/>
                    <a:pt x="101" y="69"/>
                  </a:cubicBezTo>
                  <a:cubicBezTo>
                    <a:pt x="100" y="66"/>
                    <a:pt x="102" y="64"/>
                    <a:pt x="104" y="64"/>
                  </a:cubicBezTo>
                  <a:cubicBezTo>
                    <a:pt x="113" y="64"/>
                    <a:pt x="113" y="64"/>
                    <a:pt x="113" y="64"/>
                  </a:cubicBezTo>
                  <a:cubicBezTo>
                    <a:pt x="115" y="63"/>
                    <a:pt x="117" y="65"/>
                    <a:pt x="118" y="68"/>
                  </a:cubicBezTo>
                  <a:cubicBezTo>
                    <a:pt x="135" y="283"/>
                    <a:pt x="135" y="283"/>
                    <a:pt x="135" y="283"/>
                  </a:cubicBezTo>
                  <a:cubicBezTo>
                    <a:pt x="135" y="285"/>
                    <a:pt x="133" y="287"/>
                    <a:pt x="132" y="287"/>
                  </a:cubicBezTo>
                  <a:close/>
                  <a:moveTo>
                    <a:pt x="193" y="283"/>
                  </a:moveTo>
                  <a:cubicBezTo>
                    <a:pt x="193" y="285"/>
                    <a:pt x="191" y="287"/>
                    <a:pt x="189" y="287"/>
                  </a:cubicBezTo>
                  <a:cubicBezTo>
                    <a:pt x="187" y="287"/>
                    <a:pt x="185" y="285"/>
                    <a:pt x="185" y="283"/>
                  </a:cubicBezTo>
                  <a:cubicBezTo>
                    <a:pt x="179" y="68"/>
                    <a:pt x="179" y="68"/>
                    <a:pt x="179" y="68"/>
                  </a:cubicBezTo>
                  <a:cubicBezTo>
                    <a:pt x="179" y="65"/>
                    <a:pt x="181" y="63"/>
                    <a:pt x="185" y="63"/>
                  </a:cubicBezTo>
                  <a:cubicBezTo>
                    <a:pt x="193" y="63"/>
                    <a:pt x="193" y="63"/>
                    <a:pt x="193" y="63"/>
                  </a:cubicBezTo>
                  <a:cubicBezTo>
                    <a:pt x="197" y="63"/>
                    <a:pt x="200" y="65"/>
                    <a:pt x="200" y="68"/>
                  </a:cubicBezTo>
                  <a:lnTo>
                    <a:pt x="193" y="283"/>
                  </a:lnTo>
                  <a:close/>
                  <a:moveTo>
                    <a:pt x="277" y="68"/>
                  </a:moveTo>
                  <a:cubicBezTo>
                    <a:pt x="252" y="283"/>
                    <a:pt x="252" y="283"/>
                    <a:pt x="252" y="283"/>
                  </a:cubicBezTo>
                  <a:cubicBezTo>
                    <a:pt x="251" y="285"/>
                    <a:pt x="250" y="287"/>
                    <a:pt x="248" y="287"/>
                  </a:cubicBezTo>
                  <a:cubicBezTo>
                    <a:pt x="247" y="287"/>
                    <a:pt x="243" y="285"/>
                    <a:pt x="244" y="282"/>
                  </a:cubicBezTo>
                  <a:cubicBezTo>
                    <a:pt x="261" y="68"/>
                    <a:pt x="261" y="68"/>
                    <a:pt x="261" y="68"/>
                  </a:cubicBezTo>
                  <a:cubicBezTo>
                    <a:pt x="261" y="65"/>
                    <a:pt x="263" y="63"/>
                    <a:pt x="266" y="63"/>
                  </a:cubicBezTo>
                  <a:cubicBezTo>
                    <a:pt x="274" y="63"/>
                    <a:pt x="274" y="63"/>
                    <a:pt x="274" y="63"/>
                  </a:cubicBezTo>
                  <a:cubicBezTo>
                    <a:pt x="276" y="64"/>
                    <a:pt x="278" y="66"/>
                    <a:pt x="27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2" name="Freeform 72"/>
            <p:cNvSpPr/>
            <p:nvPr/>
          </p:nvSpPr>
          <p:spPr bwMode="auto">
            <a:xfrm>
              <a:off x="7951788" y="3051176"/>
              <a:ext cx="1016000" cy="134938"/>
            </a:xfrm>
            <a:custGeom>
              <a:avLst/>
              <a:gdLst>
                <a:gd name="T0" fmla="*/ 356 w 356"/>
                <a:gd name="T1" fmla="*/ 47 h 47"/>
                <a:gd name="T2" fmla="*/ 307 w 356"/>
                <a:gd name="T3" fmla="*/ 0 h 47"/>
                <a:gd name="T4" fmla="*/ 49 w 356"/>
                <a:gd name="T5" fmla="*/ 0 h 47"/>
                <a:gd name="T6" fmla="*/ 0 w 356"/>
                <a:gd name="T7" fmla="*/ 47 h 47"/>
                <a:gd name="T8" fmla="*/ 356 w 356"/>
                <a:gd name="T9" fmla="*/ 47 h 47"/>
              </a:gdLst>
              <a:ahLst/>
              <a:cxnLst>
                <a:cxn ang="0">
                  <a:pos x="T0" y="T1"/>
                </a:cxn>
                <a:cxn ang="0">
                  <a:pos x="T2" y="T3"/>
                </a:cxn>
                <a:cxn ang="0">
                  <a:pos x="T4" y="T5"/>
                </a:cxn>
                <a:cxn ang="0">
                  <a:pos x="T6" y="T7"/>
                </a:cxn>
                <a:cxn ang="0">
                  <a:pos x="T8" y="T9"/>
                </a:cxn>
              </a:cxnLst>
              <a:rect l="0" t="0" r="r" b="b"/>
              <a:pathLst>
                <a:path w="356" h="47">
                  <a:moveTo>
                    <a:pt x="356" y="47"/>
                  </a:moveTo>
                  <a:cubicBezTo>
                    <a:pt x="353" y="21"/>
                    <a:pt x="332" y="0"/>
                    <a:pt x="307" y="0"/>
                  </a:cubicBezTo>
                  <a:cubicBezTo>
                    <a:pt x="49" y="0"/>
                    <a:pt x="49" y="0"/>
                    <a:pt x="49" y="0"/>
                  </a:cubicBezTo>
                  <a:cubicBezTo>
                    <a:pt x="24" y="0"/>
                    <a:pt x="3" y="21"/>
                    <a:pt x="0" y="47"/>
                  </a:cubicBezTo>
                  <a:lnTo>
                    <a:pt x="356"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3" name="Freeform 73"/>
            <p:cNvSpPr/>
            <p:nvPr/>
          </p:nvSpPr>
          <p:spPr bwMode="auto">
            <a:xfrm>
              <a:off x="8359775" y="2982913"/>
              <a:ext cx="200025" cy="50800"/>
            </a:xfrm>
            <a:custGeom>
              <a:avLst/>
              <a:gdLst>
                <a:gd name="T0" fmla="*/ 70 w 70"/>
                <a:gd name="T1" fmla="*/ 18 h 18"/>
                <a:gd name="T2" fmla="*/ 70 w 70"/>
                <a:gd name="T3" fmla="*/ 16 h 18"/>
                <a:gd name="T4" fmla="*/ 58 w 70"/>
                <a:gd name="T5" fmla="*/ 0 h 18"/>
                <a:gd name="T6" fmla="*/ 12 w 70"/>
                <a:gd name="T7" fmla="*/ 0 h 18"/>
                <a:gd name="T8" fmla="*/ 0 w 70"/>
                <a:gd name="T9" fmla="*/ 16 h 18"/>
                <a:gd name="T10" fmla="*/ 0 w 70"/>
                <a:gd name="T11" fmla="*/ 18 h 18"/>
                <a:gd name="T12" fmla="*/ 70 w 7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0" h="18">
                  <a:moveTo>
                    <a:pt x="70" y="18"/>
                  </a:moveTo>
                  <a:cubicBezTo>
                    <a:pt x="70" y="17"/>
                    <a:pt x="70" y="17"/>
                    <a:pt x="70" y="16"/>
                  </a:cubicBezTo>
                  <a:cubicBezTo>
                    <a:pt x="70" y="7"/>
                    <a:pt x="65" y="0"/>
                    <a:pt x="58" y="0"/>
                  </a:cubicBezTo>
                  <a:cubicBezTo>
                    <a:pt x="12" y="0"/>
                    <a:pt x="12" y="0"/>
                    <a:pt x="12" y="0"/>
                  </a:cubicBezTo>
                  <a:cubicBezTo>
                    <a:pt x="5" y="0"/>
                    <a:pt x="0" y="7"/>
                    <a:pt x="0" y="16"/>
                  </a:cubicBezTo>
                  <a:cubicBezTo>
                    <a:pt x="0" y="17"/>
                    <a:pt x="0" y="17"/>
                    <a:pt x="0" y="18"/>
                  </a:cubicBezTo>
                  <a:lnTo>
                    <a:pt x="7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74" name="组合 1673"/>
          <p:cNvGrpSpPr/>
          <p:nvPr/>
        </p:nvGrpSpPr>
        <p:grpSpPr>
          <a:xfrm>
            <a:off x="8840349" y="2939580"/>
            <a:ext cx="282158" cy="261838"/>
            <a:chOff x="5278438" y="2973388"/>
            <a:chExt cx="1344613" cy="1247775"/>
          </a:xfrm>
          <a:solidFill>
            <a:srgbClr val="E7E6E6">
              <a:lumMod val="50000"/>
            </a:srgbClr>
          </a:solidFill>
        </p:grpSpPr>
        <p:sp>
          <p:nvSpPr>
            <p:cNvPr id="1675"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6"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7"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8"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79" name="组合 1678"/>
          <p:cNvGrpSpPr/>
          <p:nvPr/>
        </p:nvGrpSpPr>
        <p:grpSpPr>
          <a:xfrm>
            <a:off x="10323945" y="2930086"/>
            <a:ext cx="225860" cy="280826"/>
            <a:chOff x="10439400" y="2930526"/>
            <a:chExt cx="1076325" cy="1338262"/>
          </a:xfrm>
          <a:solidFill>
            <a:srgbClr val="E7E6E6">
              <a:lumMod val="50000"/>
            </a:srgbClr>
          </a:solidFill>
        </p:grpSpPr>
        <p:sp>
          <p:nvSpPr>
            <p:cNvPr id="1680" name="Freeform 74"/>
            <p:cNvSpPr/>
            <p:nvPr/>
          </p:nvSpPr>
          <p:spPr bwMode="auto">
            <a:xfrm>
              <a:off x="10458450" y="2930526"/>
              <a:ext cx="1003300" cy="314325"/>
            </a:xfrm>
            <a:custGeom>
              <a:avLst/>
              <a:gdLst>
                <a:gd name="T0" fmla="*/ 351 w 351"/>
                <a:gd name="T1" fmla="*/ 41 h 110"/>
                <a:gd name="T2" fmla="*/ 294 w 351"/>
                <a:gd name="T3" fmla="*/ 5 h 110"/>
                <a:gd name="T4" fmla="*/ 41 w 351"/>
                <a:gd name="T5" fmla="*/ 55 h 110"/>
                <a:gd name="T6" fmla="*/ 2 w 351"/>
                <a:gd name="T7" fmla="*/ 110 h 110"/>
                <a:gd name="T8" fmla="*/ 351 w 351"/>
                <a:gd name="T9" fmla="*/ 41 h 110"/>
              </a:gdLst>
              <a:ahLst/>
              <a:cxnLst>
                <a:cxn ang="0">
                  <a:pos x="T0" y="T1"/>
                </a:cxn>
                <a:cxn ang="0">
                  <a:pos x="T2" y="T3"/>
                </a:cxn>
                <a:cxn ang="0">
                  <a:pos x="T4" y="T5"/>
                </a:cxn>
                <a:cxn ang="0">
                  <a:pos x="T6" y="T7"/>
                </a:cxn>
                <a:cxn ang="0">
                  <a:pos x="T8" y="T9"/>
                </a:cxn>
              </a:cxnLst>
              <a:rect l="0" t="0" r="r" b="b"/>
              <a:pathLst>
                <a:path w="351" h="110">
                  <a:moveTo>
                    <a:pt x="351" y="41"/>
                  </a:moveTo>
                  <a:cubicBezTo>
                    <a:pt x="343" y="16"/>
                    <a:pt x="319" y="0"/>
                    <a:pt x="294" y="5"/>
                  </a:cubicBezTo>
                  <a:cubicBezTo>
                    <a:pt x="41" y="55"/>
                    <a:pt x="41" y="55"/>
                    <a:pt x="41" y="55"/>
                  </a:cubicBezTo>
                  <a:cubicBezTo>
                    <a:pt x="16" y="59"/>
                    <a:pt x="0" y="83"/>
                    <a:pt x="2" y="110"/>
                  </a:cubicBezTo>
                  <a:lnTo>
                    <a:pt x="35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1" name="Freeform 75"/>
            <p:cNvSpPr/>
            <p:nvPr/>
          </p:nvSpPr>
          <p:spPr bwMode="auto">
            <a:xfrm>
              <a:off x="10829925" y="2930526"/>
              <a:ext cx="203200" cy="85725"/>
            </a:xfrm>
            <a:custGeom>
              <a:avLst/>
              <a:gdLst>
                <a:gd name="T0" fmla="*/ 71 w 71"/>
                <a:gd name="T1" fmla="*/ 16 h 30"/>
                <a:gd name="T2" fmla="*/ 71 w 71"/>
                <a:gd name="T3" fmla="*/ 15 h 30"/>
                <a:gd name="T4" fmla="*/ 55 w 71"/>
                <a:gd name="T5" fmla="*/ 1 h 30"/>
                <a:gd name="T6" fmla="*/ 11 w 71"/>
                <a:gd name="T7" fmla="*/ 10 h 30"/>
                <a:gd name="T8" fmla="*/ 1 w 71"/>
                <a:gd name="T9" fmla="*/ 29 h 30"/>
                <a:gd name="T10" fmla="*/ 2 w 71"/>
                <a:gd name="T11" fmla="*/ 30 h 30"/>
                <a:gd name="T12" fmla="*/ 71 w 71"/>
                <a:gd name="T13" fmla="*/ 16 h 30"/>
              </a:gdLst>
              <a:ahLst/>
              <a:cxnLst>
                <a:cxn ang="0">
                  <a:pos x="T0" y="T1"/>
                </a:cxn>
                <a:cxn ang="0">
                  <a:pos x="T2" y="T3"/>
                </a:cxn>
                <a:cxn ang="0">
                  <a:pos x="T4" y="T5"/>
                </a:cxn>
                <a:cxn ang="0">
                  <a:pos x="T6" y="T7"/>
                </a:cxn>
                <a:cxn ang="0">
                  <a:pos x="T8" y="T9"/>
                </a:cxn>
                <a:cxn ang="0">
                  <a:pos x="T10" y="T11"/>
                </a:cxn>
                <a:cxn ang="0">
                  <a:pos x="T12" y="T13"/>
                </a:cxn>
              </a:cxnLst>
              <a:rect l="0" t="0" r="r" b="b"/>
              <a:pathLst>
                <a:path w="71" h="30">
                  <a:moveTo>
                    <a:pt x="71" y="16"/>
                  </a:moveTo>
                  <a:cubicBezTo>
                    <a:pt x="71" y="16"/>
                    <a:pt x="71" y="16"/>
                    <a:pt x="71" y="15"/>
                  </a:cubicBezTo>
                  <a:cubicBezTo>
                    <a:pt x="69" y="6"/>
                    <a:pt x="62" y="0"/>
                    <a:pt x="55" y="1"/>
                  </a:cubicBezTo>
                  <a:cubicBezTo>
                    <a:pt x="11" y="10"/>
                    <a:pt x="11" y="10"/>
                    <a:pt x="11" y="10"/>
                  </a:cubicBezTo>
                  <a:cubicBezTo>
                    <a:pt x="4" y="11"/>
                    <a:pt x="0" y="20"/>
                    <a:pt x="1" y="29"/>
                  </a:cubicBezTo>
                  <a:cubicBezTo>
                    <a:pt x="2" y="29"/>
                    <a:pt x="2" y="30"/>
                    <a:pt x="2" y="30"/>
                  </a:cubicBezTo>
                  <a:lnTo>
                    <a:pt x="71"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2" name="Freeform 76"/>
            <p:cNvSpPr>
              <a:spLocks noEditPoints="1"/>
            </p:cNvSpPr>
            <p:nvPr/>
          </p:nvSpPr>
          <p:spPr bwMode="auto">
            <a:xfrm>
              <a:off x="10439400" y="3268663"/>
              <a:ext cx="1076325" cy="1000125"/>
            </a:xfrm>
            <a:custGeom>
              <a:avLst/>
              <a:gdLst>
                <a:gd name="T0" fmla="*/ 0 w 377"/>
                <a:gd name="T1" fmla="*/ 19 h 350"/>
                <a:gd name="T2" fmla="*/ 69 w 377"/>
                <a:gd name="T3" fmla="*/ 315 h 350"/>
                <a:gd name="T4" fmla="*/ 305 w 377"/>
                <a:gd name="T5" fmla="*/ 350 h 350"/>
                <a:gd name="T6" fmla="*/ 353 w 377"/>
                <a:gd name="T7" fmla="*/ 38 h 350"/>
                <a:gd name="T8" fmla="*/ 358 w 377"/>
                <a:gd name="T9" fmla="*/ 0 h 350"/>
                <a:gd name="T10" fmla="*/ 154 w 377"/>
                <a:gd name="T11" fmla="*/ 77 h 350"/>
                <a:gd name="T12" fmla="*/ 164 w 377"/>
                <a:gd name="T13" fmla="*/ 76 h 350"/>
                <a:gd name="T14" fmla="*/ 205 w 377"/>
                <a:gd name="T15" fmla="*/ 78 h 350"/>
                <a:gd name="T16" fmla="*/ 160 w 377"/>
                <a:gd name="T17" fmla="*/ 134 h 350"/>
                <a:gd name="T18" fmla="*/ 150 w 377"/>
                <a:gd name="T19" fmla="*/ 144 h 350"/>
                <a:gd name="T20" fmla="*/ 120 w 377"/>
                <a:gd name="T21" fmla="*/ 116 h 350"/>
                <a:gd name="T22" fmla="*/ 117 w 377"/>
                <a:gd name="T23" fmla="*/ 153 h 350"/>
                <a:gd name="T24" fmla="*/ 150 w 377"/>
                <a:gd name="T25" fmla="*/ 178 h 350"/>
                <a:gd name="T26" fmla="*/ 158 w 377"/>
                <a:gd name="T27" fmla="*/ 191 h 350"/>
                <a:gd name="T28" fmla="*/ 148 w 377"/>
                <a:gd name="T29" fmla="*/ 191 h 350"/>
                <a:gd name="T30" fmla="*/ 134 w 377"/>
                <a:gd name="T31" fmla="*/ 205 h 350"/>
                <a:gd name="T32" fmla="*/ 93 w 377"/>
                <a:gd name="T33" fmla="*/ 198 h 350"/>
                <a:gd name="T34" fmla="*/ 97 w 377"/>
                <a:gd name="T35" fmla="*/ 164 h 350"/>
                <a:gd name="T36" fmla="*/ 175 w 377"/>
                <a:gd name="T37" fmla="*/ 250 h 350"/>
                <a:gd name="T38" fmla="*/ 116 w 377"/>
                <a:gd name="T39" fmla="*/ 250 h 350"/>
                <a:gd name="T40" fmla="*/ 91 w 377"/>
                <a:gd name="T41" fmla="*/ 207 h 350"/>
                <a:gd name="T42" fmla="*/ 93 w 377"/>
                <a:gd name="T43" fmla="*/ 209 h 350"/>
                <a:gd name="T44" fmla="*/ 171 w 377"/>
                <a:gd name="T45" fmla="*/ 217 h 350"/>
                <a:gd name="T46" fmla="*/ 198 w 377"/>
                <a:gd name="T47" fmla="*/ 143 h 350"/>
                <a:gd name="T48" fmla="*/ 181 w 377"/>
                <a:gd name="T49" fmla="*/ 139 h 350"/>
                <a:gd name="T50" fmla="*/ 189 w 377"/>
                <a:gd name="T51" fmla="*/ 134 h 350"/>
                <a:gd name="T52" fmla="*/ 188 w 377"/>
                <a:gd name="T53" fmla="*/ 122 h 350"/>
                <a:gd name="T54" fmla="*/ 187 w 377"/>
                <a:gd name="T55" fmla="*/ 112 h 350"/>
                <a:gd name="T56" fmla="*/ 226 w 377"/>
                <a:gd name="T57" fmla="*/ 97 h 350"/>
                <a:gd name="T58" fmla="*/ 245 w 377"/>
                <a:gd name="T59" fmla="*/ 101 h 350"/>
                <a:gd name="T60" fmla="*/ 236 w 377"/>
                <a:gd name="T61" fmla="*/ 127 h 350"/>
                <a:gd name="T62" fmla="*/ 198 w 377"/>
                <a:gd name="T63" fmla="*/ 143 h 350"/>
                <a:gd name="T64" fmla="*/ 240 w 377"/>
                <a:gd name="T65" fmla="*/ 247 h 350"/>
                <a:gd name="T66" fmla="*/ 229 w 377"/>
                <a:gd name="T67" fmla="*/ 263 h 350"/>
                <a:gd name="T68" fmla="*/ 208 w 377"/>
                <a:gd name="T69" fmla="*/ 244 h 350"/>
                <a:gd name="T70" fmla="*/ 209 w 377"/>
                <a:gd name="T71" fmla="*/ 203 h 350"/>
                <a:gd name="T72" fmla="*/ 216 w 377"/>
                <a:gd name="T73" fmla="*/ 189 h 350"/>
                <a:gd name="T74" fmla="*/ 221 w 377"/>
                <a:gd name="T75" fmla="*/ 197 h 350"/>
                <a:gd name="T76" fmla="*/ 228 w 377"/>
                <a:gd name="T77" fmla="*/ 203 h 350"/>
                <a:gd name="T78" fmla="*/ 237 w 377"/>
                <a:gd name="T79" fmla="*/ 202 h 350"/>
                <a:gd name="T80" fmla="*/ 255 w 377"/>
                <a:gd name="T81" fmla="*/ 239 h 350"/>
                <a:gd name="T82" fmla="*/ 284 w 377"/>
                <a:gd name="T83" fmla="*/ 197 h 350"/>
                <a:gd name="T84" fmla="*/ 267 w 377"/>
                <a:gd name="T85" fmla="*/ 232 h 350"/>
                <a:gd name="T86" fmla="*/ 233 w 377"/>
                <a:gd name="T87" fmla="*/ 169 h 350"/>
                <a:gd name="T88" fmla="*/ 253 w 377"/>
                <a:gd name="T89" fmla="*/ 140 h 350"/>
                <a:gd name="T90" fmla="*/ 287 w 377"/>
                <a:gd name="T91" fmla="*/ 19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7" h="350">
                  <a:moveTo>
                    <a:pt x="358" y="0"/>
                  </a:moveTo>
                  <a:cubicBezTo>
                    <a:pt x="19" y="0"/>
                    <a:pt x="19" y="0"/>
                    <a:pt x="19" y="0"/>
                  </a:cubicBezTo>
                  <a:cubicBezTo>
                    <a:pt x="9" y="0"/>
                    <a:pt x="0" y="9"/>
                    <a:pt x="0" y="19"/>
                  </a:cubicBezTo>
                  <a:cubicBezTo>
                    <a:pt x="0" y="30"/>
                    <a:pt x="9" y="38"/>
                    <a:pt x="19" y="38"/>
                  </a:cubicBezTo>
                  <a:cubicBezTo>
                    <a:pt x="24" y="38"/>
                    <a:pt x="24" y="38"/>
                    <a:pt x="24" y="38"/>
                  </a:cubicBezTo>
                  <a:cubicBezTo>
                    <a:pt x="69" y="315"/>
                    <a:pt x="69" y="315"/>
                    <a:pt x="69" y="315"/>
                  </a:cubicBezTo>
                  <a:cubicBezTo>
                    <a:pt x="61" y="316"/>
                    <a:pt x="54" y="323"/>
                    <a:pt x="54" y="332"/>
                  </a:cubicBezTo>
                  <a:cubicBezTo>
                    <a:pt x="54" y="342"/>
                    <a:pt x="62" y="350"/>
                    <a:pt x="72" y="350"/>
                  </a:cubicBezTo>
                  <a:cubicBezTo>
                    <a:pt x="305" y="350"/>
                    <a:pt x="305" y="350"/>
                    <a:pt x="305" y="350"/>
                  </a:cubicBezTo>
                  <a:cubicBezTo>
                    <a:pt x="315" y="350"/>
                    <a:pt x="323" y="342"/>
                    <a:pt x="323" y="332"/>
                  </a:cubicBezTo>
                  <a:cubicBezTo>
                    <a:pt x="323" y="323"/>
                    <a:pt x="316" y="316"/>
                    <a:pt x="308" y="315"/>
                  </a:cubicBezTo>
                  <a:cubicBezTo>
                    <a:pt x="353" y="38"/>
                    <a:pt x="353" y="38"/>
                    <a:pt x="353" y="38"/>
                  </a:cubicBezTo>
                  <a:cubicBezTo>
                    <a:pt x="358" y="38"/>
                    <a:pt x="358" y="38"/>
                    <a:pt x="358" y="38"/>
                  </a:cubicBezTo>
                  <a:cubicBezTo>
                    <a:pt x="368" y="38"/>
                    <a:pt x="377" y="30"/>
                    <a:pt x="377" y="19"/>
                  </a:cubicBezTo>
                  <a:cubicBezTo>
                    <a:pt x="377" y="9"/>
                    <a:pt x="368" y="0"/>
                    <a:pt x="358" y="0"/>
                  </a:cubicBezTo>
                  <a:close/>
                  <a:moveTo>
                    <a:pt x="120" y="116"/>
                  </a:moveTo>
                  <a:cubicBezTo>
                    <a:pt x="141" y="87"/>
                    <a:pt x="141" y="87"/>
                    <a:pt x="141" y="87"/>
                  </a:cubicBezTo>
                  <a:cubicBezTo>
                    <a:pt x="147" y="77"/>
                    <a:pt x="154" y="77"/>
                    <a:pt x="154" y="77"/>
                  </a:cubicBezTo>
                  <a:cubicBezTo>
                    <a:pt x="155" y="77"/>
                    <a:pt x="155" y="77"/>
                    <a:pt x="155" y="77"/>
                  </a:cubicBezTo>
                  <a:cubicBezTo>
                    <a:pt x="156" y="76"/>
                    <a:pt x="157" y="76"/>
                    <a:pt x="157" y="76"/>
                  </a:cubicBezTo>
                  <a:cubicBezTo>
                    <a:pt x="159" y="76"/>
                    <a:pt x="161" y="76"/>
                    <a:pt x="164" y="76"/>
                  </a:cubicBezTo>
                  <a:cubicBezTo>
                    <a:pt x="164" y="76"/>
                    <a:pt x="165" y="76"/>
                    <a:pt x="165" y="76"/>
                  </a:cubicBezTo>
                  <a:cubicBezTo>
                    <a:pt x="207" y="77"/>
                    <a:pt x="207" y="77"/>
                    <a:pt x="207" y="77"/>
                  </a:cubicBezTo>
                  <a:cubicBezTo>
                    <a:pt x="206" y="78"/>
                    <a:pt x="206" y="78"/>
                    <a:pt x="205" y="78"/>
                  </a:cubicBezTo>
                  <a:cubicBezTo>
                    <a:pt x="205" y="78"/>
                    <a:pt x="205" y="78"/>
                    <a:pt x="204" y="78"/>
                  </a:cubicBezTo>
                  <a:cubicBezTo>
                    <a:pt x="204" y="78"/>
                    <a:pt x="204" y="78"/>
                    <a:pt x="204" y="78"/>
                  </a:cubicBezTo>
                  <a:cubicBezTo>
                    <a:pt x="190" y="84"/>
                    <a:pt x="170" y="116"/>
                    <a:pt x="160" y="134"/>
                  </a:cubicBezTo>
                  <a:cubicBezTo>
                    <a:pt x="160" y="134"/>
                    <a:pt x="160" y="134"/>
                    <a:pt x="159" y="134"/>
                  </a:cubicBezTo>
                  <a:cubicBezTo>
                    <a:pt x="158" y="138"/>
                    <a:pt x="156" y="140"/>
                    <a:pt x="156" y="140"/>
                  </a:cubicBezTo>
                  <a:cubicBezTo>
                    <a:pt x="155" y="143"/>
                    <a:pt x="152" y="144"/>
                    <a:pt x="150" y="144"/>
                  </a:cubicBezTo>
                  <a:cubicBezTo>
                    <a:pt x="148" y="145"/>
                    <a:pt x="146" y="144"/>
                    <a:pt x="144" y="143"/>
                  </a:cubicBezTo>
                  <a:cubicBezTo>
                    <a:pt x="123" y="127"/>
                    <a:pt x="123" y="127"/>
                    <a:pt x="123" y="127"/>
                  </a:cubicBezTo>
                  <a:cubicBezTo>
                    <a:pt x="119" y="125"/>
                    <a:pt x="118" y="120"/>
                    <a:pt x="120" y="116"/>
                  </a:cubicBezTo>
                  <a:close/>
                  <a:moveTo>
                    <a:pt x="91" y="156"/>
                  </a:moveTo>
                  <a:cubicBezTo>
                    <a:pt x="108" y="154"/>
                    <a:pt x="108" y="154"/>
                    <a:pt x="108" y="154"/>
                  </a:cubicBezTo>
                  <a:cubicBezTo>
                    <a:pt x="117" y="153"/>
                    <a:pt x="117" y="153"/>
                    <a:pt x="117" y="153"/>
                  </a:cubicBezTo>
                  <a:cubicBezTo>
                    <a:pt x="130" y="152"/>
                    <a:pt x="130" y="152"/>
                    <a:pt x="130" y="152"/>
                  </a:cubicBezTo>
                  <a:cubicBezTo>
                    <a:pt x="133" y="152"/>
                    <a:pt x="136" y="154"/>
                    <a:pt x="138" y="156"/>
                  </a:cubicBezTo>
                  <a:cubicBezTo>
                    <a:pt x="150" y="178"/>
                    <a:pt x="150" y="178"/>
                    <a:pt x="150" y="178"/>
                  </a:cubicBezTo>
                  <a:cubicBezTo>
                    <a:pt x="150" y="178"/>
                    <a:pt x="150" y="178"/>
                    <a:pt x="150" y="178"/>
                  </a:cubicBezTo>
                  <a:cubicBezTo>
                    <a:pt x="155" y="185"/>
                    <a:pt x="155" y="185"/>
                    <a:pt x="155" y="185"/>
                  </a:cubicBezTo>
                  <a:cubicBezTo>
                    <a:pt x="158" y="191"/>
                    <a:pt x="158" y="191"/>
                    <a:pt x="158" y="191"/>
                  </a:cubicBezTo>
                  <a:cubicBezTo>
                    <a:pt x="160" y="194"/>
                    <a:pt x="159" y="195"/>
                    <a:pt x="156" y="194"/>
                  </a:cubicBezTo>
                  <a:cubicBezTo>
                    <a:pt x="151" y="192"/>
                    <a:pt x="151" y="192"/>
                    <a:pt x="151" y="192"/>
                  </a:cubicBezTo>
                  <a:cubicBezTo>
                    <a:pt x="148" y="191"/>
                    <a:pt x="148" y="191"/>
                    <a:pt x="148" y="191"/>
                  </a:cubicBezTo>
                  <a:cubicBezTo>
                    <a:pt x="147" y="190"/>
                    <a:pt x="147" y="190"/>
                    <a:pt x="147" y="190"/>
                  </a:cubicBezTo>
                  <a:cubicBezTo>
                    <a:pt x="145" y="189"/>
                    <a:pt x="141" y="190"/>
                    <a:pt x="140" y="193"/>
                  </a:cubicBezTo>
                  <a:cubicBezTo>
                    <a:pt x="134" y="205"/>
                    <a:pt x="134" y="205"/>
                    <a:pt x="134" y="205"/>
                  </a:cubicBezTo>
                  <a:cubicBezTo>
                    <a:pt x="134" y="205"/>
                    <a:pt x="133" y="207"/>
                    <a:pt x="128" y="206"/>
                  </a:cubicBezTo>
                  <a:cubicBezTo>
                    <a:pt x="128" y="206"/>
                    <a:pt x="103" y="206"/>
                    <a:pt x="95" y="199"/>
                  </a:cubicBezTo>
                  <a:cubicBezTo>
                    <a:pt x="94" y="199"/>
                    <a:pt x="94" y="198"/>
                    <a:pt x="93" y="198"/>
                  </a:cubicBezTo>
                  <a:cubicBezTo>
                    <a:pt x="93" y="198"/>
                    <a:pt x="90" y="192"/>
                    <a:pt x="95" y="181"/>
                  </a:cubicBezTo>
                  <a:cubicBezTo>
                    <a:pt x="99" y="171"/>
                    <a:pt x="99" y="171"/>
                    <a:pt x="99" y="171"/>
                  </a:cubicBezTo>
                  <a:cubicBezTo>
                    <a:pt x="100" y="169"/>
                    <a:pt x="99" y="165"/>
                    <a:pt x="97" y="164"/>
                  </a:cubicBezTo>
                  <a:cubicBezTo>
                    <a:pt x="90" y="160"/>
                    <a:pt x="90" y="160"/>
                    <a:pt x="90" y="160"/>
                  </a:cubicBezTo>
                  <a:cubicBezTo>
                    <a:pt x="88" y="158"/>
                    <a:pt x="88" y="156"/>
                    <a:pt x="91" y="156"/>
                  </a:cubicBezTo>
                  <a:close/>
                  <a:moveTo>
                    <a:pt x="175" y="250"/>
                  </a:moveTo>
                  <a:cubicBezTo>
                    <a:pt x="175" y="255"/>
                    <a:pt x="171" y="258"/>
                    <a:pt x="167" y="258"/>
                  </a:cubicBezTo>
                  <a:cubicBezTo>
                    <a:pt x="131" y="256"/>
                    <a:pt x="131" y="256"/>
                    <a:pt x="131" y="256"/>
                  </a:cubicBezTo>
                  <a:cubicBezTo>
                    <a:pt x="119" y="256"/>
                    <a:pt x="116" y="250"/>
                    <a:pt x="116" y="250"/>
                  </a:cubicBezTo>
                  <a:cubicBezTo>
                    <a:pt x="115" y="248"/>
                    <a:pt x="113" y="246"/>
                    <a:pt x="112" y="244"/>
                  </a:cubicBezTo>
                  <a:cubicBezTo>
                    <a:pt x="112" y="243"/>
                    <a:pt x="112" y="243"/>
                    <a:pt x="112" y="243"/>
                  </a:cubicBezTo>
                  <a:cubicBezTo>
                    <a:pt x="91" y="207"/>
                    <a:pt x="91" y="207"/>
                    <a:pt x="91" y="207"/>
                  </a:cubicBezTo>
                  <a:cubicBezTo>
                    <a:pt x="91" y="207"/>
                    <a:pt x="91" y="207"/>
                    <a:pt x="92" y="208"/>
                  </a:cubicBezTo>
                  <a:cubicBezTo>
                    <a:pt x="92" y="208"/>
                    <a:pt x="92" y="208"/>
                    <a:pt x="93" y="208"/>
                  </a:cubicBezTo>
                  <a:cubicBezTo>
                    <a:pt x="93" y="209"/>
                    <a:pt x="93" y="209"/>
                    <a:pt x="93" y="209"/>
                  </a:cubicBezTo>
                  <a:cubicBezTo>
                    <a:pt x="105" y="218"/>
                    <a:pt x="143" y="218"/>
                    <a:pt x="164" y="217"/>
                  </a:cubicBezTo>
                  <a:cubicBezTo>
                    <a:pt x="164" y="217"/>
                    <a:pt x="164" y="217"/>
                    <a:pt x="164" y="217"/>
                  </a:cubicBezTo>
                  <a:cubicBezTo>
                    <a:pt x="168" y="217"/>
                    <a:pt x="171" y="217"/>
                    <a:pt x="171" y="217"/>
                  </a:cubicBezTo>
                  <a:cubicBezTo>
                    <a:pt x="175" y="217"/>
                    <a:pt x="178" y="220"/>
                    <a:pt x="178" y="224"/>
                  </a:cubicBezTo>
                  <a:lnTo>
                    <a:pt x="175" y="250"/>
                  </a:lnTo>
                  <a:close/>
                  <a:moveTo>
                    <a:pt x="198" y="143"/>
                  </a:moveTo>
                  <a:cubicBezTo>
                    <a:pt x="189" y="142"/>
                    <a:pt x="189" y="142"/>
                    <a:pt x="189" y="142"/>
                  </a:cubicBezTo>
                  <a:cubicBezTo>
                    <a:pt x="182" y="142"/>
                    <a:pt x="182" y="142"/>
                    <a:pt x="182" y="142"/>
                  </a:cubicBezTo>
                  <a:cubicBezTo>
                    <a:pt x="179" y="142"/>
                    <a:pt x="179" y="141"/>
                    <a:pt x="181" y="139"/>
                  </a:cubicBezTo>
                  <a:cubicBezTo>
                    <a:pt x="186" y="136"/>
                    <a:pt x="186" y="136"/>
                    <a:pt x="186" y="136"/>
                  </a:cubicBezTo>
                  <a:cubicBezTo>
                    <a:pt x="188" y="134"/>
                    <a:pt x="188" y="134"/>
                    <a:pt x="188" y="134"/>
                  </a:cubicBezTo>
                  <a:cubicBezTo>
                    <a:pt x="189" y="134"/>
                    <a:pt x="189" y="134"/>
                    <a:pt x="189" y="134"/>
                  </a:cubicBezTo>
                  <a:cubicBezTo>
                    <a:pt x="191" y="132"/>
                    <a:pt x="192" y="129"/>
                    <a:pt x="191" y="126"/>
                  </a:cubicBezTo>
                  <a:cubicBezTo>
                    <a:pt x="190" y="125"/>
                    <a:pt x="190" y="125"/>
                    <a:pt x="190" y="125"/>
                  </a:cubicBezTo>
                  <a:cubicBezTo>
                    <a:pt x="188" y="122"/>
                    <a:pt x="188" y="122"/>
                    <a:pt x="188" y="122"/>
                  </a:cubicBezTo>
                  <a:cubicBezTo>
                    <a:pt x="188" y="122"/>
                    <a:pt x="188" y="122"/>
                    <a:pt x="188" y="122"/>
                  </a:cubicBezTo>
                  <a:cubicBezTo>
                    <a:pt x="185" y="118"/>
                    <a:pt x="185" y="118"/>
                    <a:pt x="185" y="118"/>
                  </a:cubicBezTo>
                  <a:cubicBezTo>
                    <a:pt x="185" y="118"/>
                    <a:pt x="184" y="116"/>
                    <a:pt x="187" y="112"/>
                  </a:cubicBezTo>
                  <a:cubicBezTo>
                    <a:pt x="187" y="112"/>
                    <a:pt x="201" y="90"/>
                    <a:pt x="211" y="87"/>
                  </a:cubicBezTo>
                  <a:cubicBezTo>
                    <a:pt x="211" y="87"/>
                    <a:pt x="212" y="87"/>
                    <a:pt x="213" y="87"/>
                  </a:cubicBezTo>
                  <a:cubicBezTo>
                    <a:pt x="213" y="87"/>
                    <a:pt x="219" y="86"/>
                    <a:pt x="226" y="97"/>
                  </a:cubicBezTo>
                  <a:cubicBezTo>
                    <a:pt x="230" y="103"/>
                    <a:pt x="230" y="103"/>
                    <a:pt x="230" y="103"/>
                  </a:cubicBezTo>
                  <a:cubicBezTo>
                    <a:pt x="232" y="105"/>
                    <a:pt x="235" y="106"/>
                    <a:pt x="238" y="105"/>
                  </a:cubicBezTo>
                  <a:cubicBezTo>
                    <a:pt x="245" y="101"/>
                    <a:pt x="245" y="101"/>
                    <a:pt x="245" y="101"/>
                  </a:cubicBezTo>
                  <a:cubicBezTo>
                    <a:pt x="247" y="100"/>
                    <a:pt x="248" y="101"/>
                    <a:pt x="247" y="104"/>
                  </a:cubicBezTo>
                  <a:cubicBezTo>
                    <a:pt x="240" y="119"/>
                    <a:pt x="240" y="119"/>
                    <a:pt x="240" y="119"/>
                  </a:cubicBezTo>
                  <a:cubicBezTo>
                    <a:pt x="236" y="127"/>
                    <a:pt x="236" y="127"/>
                    <a:pt x="236" y="127"/>
                  </a:cubicBezTo>
                  <a:cubicBezTo>
                    <a:pt x="230" y="139"/>
                    <a:pt x="230" y="139"/>
                    <a:pt x="230" y="139"/>
                  </a:cubicBezTo>
                  <a:cubicBezTo>
                    <a:pt x="229" y="141"/>
                    <a:pt x="226" y="143"/>
                    <a:pt x="223" y="143"/>
                  </a:cubicBezTo>
                  <a:cubicBezTo>
                    <a:pt x="198" y="143"/>
                    <a:pt x="198" y="143"/>
                    <a:pt x="198" y="143"/>
                  </a:cubicBezTo>
                  <a:cubicBezTo>
                    <a:pt x="198" y="143"/>
                    <a:pt x="198" y="143"/>
                    <a:pt x="198" y="143"/>
                  </a:cubicBezTo>
                  <a:close/>
                  <a:moveTo>
                    <a:pt x="255" y="239"/>
                  </a:moveTo>
                  <a:cubicBezTo>
                    <a:pt x="255" y="239"/>
                    <a:pt x="253" y="245"/>
                    <a:pt x="240" y="247"/>
                  </a:cubicBezTo>
                  <a:cubicBezTo>
                    <a:pt x="233" y="249"/>
                    <a:pt x="233" y="249"/>
                    <a:pt x="233" y="249"/>
                  </a:cubicBezTo>
                  <a:cubicBezTo>
                    <a:pt x="231" y="249"/>
                    <a:pt x="228" y="252"/>
                    <a:pt x="228" y="255"/>
                  </a:cubicBezTo>
                  <a:cubicBezTo>
                    <a:pt x="229" y="263"/>
                    <a:pt x="229" y="263"/>
                    <a:pt x="229" y="263"/>
                  </a:cubicBezTo>
                  <a:cubicBezTo>
                    <a:pt x="229" y="266"/>
                    <a:pt x="227" y="266"/>
                    <a:pt x="226" y="264"/>
                  </a:cubicBezTo>
                  <a:cubicBezTo>
                    <a:pt x="214" y="251"/>
                    <a:pt x="214" y="251"/>
                    <a:pt x="214" y="251"/>
                  </a:cubicBezTo>
                  <a:cubicBezTo>
                    <a:pt x="208" y="244"/>
                    <a:pt x="208" y="244"/>
                    <a:pt x="208" y="244"/>
                  </a:cubicBezTo>
                  <a:cubicBezTo>
                    <a:pt x="200" y="235"/>
                    <a:pt x="200" y="235"/>
                    <a:pt x="200" y="235"/>
                  </a:cubicBezTo>
                  <a:cubicBezTo>
                    <a:pt x="198" y="232"/>
                    <a:pt x="197" y="229"/>
                    <a:pt x="199" y="226"/>
                  </a:cubicBezTo>
                  <a:cubicBezTo>
                    <a:pt x="209" y="203"/>
                    <a:pt x="209" y="203"/>
                    <a:pt x="209" y="203"/>
                  </a:cubicBezTo>
                  <a:cubicBezTo>
                    <a:pt x="209" y="203"/>
                    <a:pt x="209" y="203"/>
                    <a:pt x="209" y="203"/>
                  </a:cubicBezTo>
                  <a:cubicBezTo>
                    <a:pt x="213" y="195"/>
                    <a:pt x="213" y="195"/>
                    <a:pt x="213" y="195"/>
                  </a:cubicBezTo>
                  <a:cubicBezTo>
                    <a:pt x="216" y="189"/>
                    <a:pt x="216" y="189"/>
                    <a:pt x="216" y="189"/>
                  </a:cubicBezTo>
                  <a:cubicBezTo>
                    <a:pt x="217" y="186"/>
                    <a:pt x="219" y="187"/>
                    <a:pt x="219" y="189"/>
                  </a:cubicBezTo>
                  <a:cubicBezTo>
                    <a:pt x="220" y="195"/>
                    <a:pt x="220" y="195"/>
                    <a:pt x="220" y="195"/>
                  </a:cubicBezTo>
                  <a:cubicBezTo>
                    <a:pt x="221" y="197"/>
                    <a:pt x="221" y="197"/>
                    <a:pt x="221" y="197"/>
                  </a:cubicBezTo>
                  <a:cubicBezTo>
                    <a:pt x="221" y="199"/>
                    <a:pt x="221" y="199"/>
                    <a:pt x="221" y="199"/>
                  </a:cubicBezTo>
                  <a:cubicBezTo>
                    <a:pt x="222" y="201"/>
                    <a:pt x="224" y="203"/>
                    <a:pt x="227" y="203"/>
                  </a:cubicBezTo>
                  <a:cubicBezTo>
                    <a:pt x="228" y="203"/>
                    <a:pt x="228" y="203"/>
                    <a:pt x="228" y="203"/>
                  </a:cubicBezTo>
                  <a:cubicBezTo>
                    <a:pt x="233" y="202"/>
                    <a:pt x="233" y="202"/>
                    <a:pt x="233" y="202"/>
                  </a:cubicBezTo>
                  <a:cubicBezTo>
                    <a:pt x="233" y="202"/>
                    <a:pt x="233" y="202"/>
                    <a:pt x="233" y="202"/>
                  </a:cubicBezTo>
                  <a:cubicBezTo>
                    <a:pt x="237" y="202"/>
                    <a:pt x="237" y="202"/>
                    <a:pt x="237" y="202"/>
                  </a:cubicBezTo>
                  <a:cubicBezTo>
                    <a:pt x="237" y="202"/>
                    <a:pt x="239" y="202"/>
                    <a:pt x="241" y="205"/>
                  </a:cubicBezTo>
                  <a:cubicBezTo>
                    <a:pt x="241" y="205"/>
                    <a:pt x="256" y="227"/>
                    <a:pt x="255" y="237"/>
                  </a:cubicBezTo>
                  <a:cubicBezTo>
                    <a:pt x="255" y="238"/>
                    <a:pt x="255" y="238"/>
                    <a:pt x="255" y="239"/>
                  </a:cubicBezTo>
                  <a:close/>
                  <a:moveTo>
                    <a:pt x="287" y="190"/>
                  </a:moveTo>
                  <a:cubicBezTo>
                    <a:pt x="287" y="191"/>
                    <a:pt x="286" y="194"/>
                    <a:pt x="285" y="196"/>
                  </a:cubicBezTo>
                  <a:cubicBezTo>
                    <a:pt x="284" y="197"/>
                    <a:pt x="284" y="197"/>
                    <a:pt x="284" y="197"/>
                  </a:cubicBezTo>
                  <a:cubicBezTo>
                    <a:pt x="266" y="235"/>
                    <a:pt x="266" y="235"/>
                    <a:pt x="266" y="235"/>
                  </a:cubicBezTo>
                  <a:cubicBezTo>
                    <a:pt x="267" y="234"/>
                    <a:pt x="267" y="234"/>
                    <a:pt x="267" y="233"/>
                  </a:cubicBezTo>
                  <a:cubicBezTo>
                    <a:pt x="267" y="233"/>
                    <a:pt x="267" y="233"/>
                    <a:pt x="267" y="232"/>
                  </a:cubicBezTo>
                  <a:cubicBezTo>
                    <a:pt x="267" y="232"/>
                    <a:pt x="267" y="232"/>
                    <a:pt x="267" y="232"/>
                  </a:cubicBezTo>
                  <a:cubicBezTo>
                    <a:pt x="267" y="217"/>
                    <a:pt x="246" y="186"/>
                    <a:pt x="233" y="169"/>
                  </a:cubicBezTo>
                  <a:cubicBezTo>
                    <a:pt x="233" y="169"/>
                    <a:pt x="233" y="169"/>
                    <a:pt x="233" y="169"/>
                  </a:cubicBezTo>
                  <a:cubicBezTo>
                    <a:pt x="230" y="166"/>
                    <a:pt x="229" y="164"/>
                    <a:pt x="229" y="164"/>
                  </a:cubicBezTo>
                  <a:cubicBezTo>
                    <a:pt x="226" y="160"/>
                    <a:pt x="227" y="156"/>
                    <a:pt x="231" y="154"/>
                  </a:cubicBezTo>
                  <a:cubicBezTo>
                    <a:pt x="253" y="140"/>
                    <a:pt x="253" y="140"/>
                    <a:pt x="253" y="140"/>
                  </a:cubicBezTo>
                  <a:cubicBezTo>
                    <a:pt x="257" y="138"/>
                    <a:pt x="262" y="139"/>
                    <a:pt x="265" y="143"/>
                  </a:cubicBezTo>
                  <a:cubicBezTo>
                    <a:pt x="283" y="173"/>
                    <a:pt x="283" y="173"/>
                    <a:pt x="283" y="173"/>
                  </a:cubicBezTo>
                  <a:cubicBezTo>
                    <a:pt x="290" y="183"/>
                    <a:pt x="287" y="190"/>
                    <a:pt x="287"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83" name="组合 1682"/>
          <p:cNvGrpSpPr/>
          <p:nvPr/>
        </p:nvGrpSpPr>
        <p:grpSpPr>
          <a:xfrm>
            <a:off x="11012342" y="2935826"/>
            <a:ext cx="270323" cy="269346"/>
            <a:chOff x="5464175" y="2763838"/>
            <a:chExt cx="1317626" cy="1312863"/>
          </a:xfrm>
          <a:solidFill>
            <a:srgbClr val="E7E6E6">
              <a:lumMod val="50000"/>
            </a:srgbClr>
          </a:solidFill>
        </p:grpSpPr>
        <p:sp>
          <p:nvSpPr>
            <p:cNvPr id="1684" name="Freeform 38"/>
            <p:cNvSpPr>
              <a:spLocks noEditPoints="1"/>
            </p:cNvSpPr>
            <p:nvPr/>
          </p:nvSpPr>
          <p:spPr bwMode="auto">
            <a:xfrm>
              <a:off x="6173788" y="2763838"/>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19 h 210"/>
                <a:gd name="T20" fmla="*/ 62 w 209"/>
                <a:gd name="T21" fmla="*/ 119 h 210"/>
                <a:gd name="T22" fmla="*/ 46 w 209"/>
                <a:gd name="T23" fmla="*/ 105 h 210"/>
                <a:gd name="T24" fmla="*/ 62 w 209"/>
                <a:gd name="T25" fmla="*/ 91 h 210"/>
                <a:gd name="T26" fmla="*/ 147 w 209"/>
                <a:gd name="T27" fmla="*/ 91 h 210"/>
                <a:gd name="T28" fmla="*/ 163 w 209"/>
                <a:gd name="T29" fmla="*/ 105 h 210"/>
                <a:gd name="T30" fmla="*/ 147 w 209"/>
                <a:gd name="T3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19"/>
                  </a:moveTo>
                  <a:cubicBezTo>
                    <a:pt x="62" y="119"/>
                    <a:pt x="62" y="119"/>
                    <a:pt x="62" y="119"/>
                  </a:cubicBezTo>
                  <a:cubicBezTo>
                    <a:pt x="53" y="119"/>
                    <a:pt x="46" y="113"/>
                    <a:pt x="46" y="105"/>
                  </a:cubicBezTo>
                  <a:cubicBezTo>
                    <a:pt x="46" y="97"/>
                    <a:pt x="53" y="91"/>
                    <a:pt x="62" y="91"/>
                  </a:cubicBezTo>
                  <a:cubicBezTo>
                    <a:pt x="147" y="91"/>
                    <a:pt x="147" y="91"/>
                    <a:pt x="147" y="91"/>
                  </a:cubicBezTo>
                  <a:cubicBezTo>
                    <a:pt x="155" y="91"/>
                    <a:pt x="163" y="97"/>
                    <a:pt x="163" y="105"/>
                  </a:cubicBezTo>
                  <a:cubicBezTo>
                    <a:pt x="163" y="113"/>
                    <a:pt x="155"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5" name="Freeform 39"/>
            <p:cNvSpPr>
              <a:spLocks noEditPoints="1"/>
            </p:cNvSpPr>
            <p:nvPr/>
          </p:nvSpPr>
          <p:spPr bwMode="auto">
            <a:xfrm>
              <a:off x="5464175" y="2763838"/>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19 h 210"/>
                <a:gd name="T20" fmla="*/ 118 w 209"/>
                <a:gd name="T21" fmla="*/ 119 h 210"/>
                <a:gd name="T22" fmla="*/ 118 w 209"/>
                <a:gd name="T23" fmla="*/ 147 h 210"/>
                <a:gd name="T24" fmla="*/ 104 w 209"/>
                <a:gd name="T25" fmla="*/ 163 h 210"/>
                <a:gd name="T26" fmla="*/ 90 w 209"/>
                <a:gd name="T27" fmla="*/ 147 h 210"/>
                <a:gd name="T28" fmla="*/ 90 w 209"/>
                <a:gd name="T29" fmla="*/ 119 h 210"/>
                <a:gd name="T30" fmla="*/ 62 w 209"/>
                <a:gd name="T31" fmla="*/ 119 h 210"/>
                <a:gd name="T32" fmla="*/ 46 w 209"/>
                <a:gd name="T33" fmla="*/ 105 h 210"/>
                <a:gd name="T34" fmla="*/ 62 w 209"/>
                <a:gd name="T35" fmla="*/ 91 h 210"/>
                <a:gd name="T36" fmla="*/ 90 w 209"/>
                <a:gd name="T37" fmla="*/ 91 h 210"/>
                <a:gd name="T38" fmla="*/ 90 w 209"/>
                <a:gd name="T39" fmla="*/ 63 h 210"/>
                <a:gd name="T40" fmla="*/ 104 w 209"/>
                <a:gd name="T41" fmla="*/ 47 h 210"/>
                <a:gd name="T42" fmla="*/ 118 w 209"/>
                <a:gd name="T43" fmla="*/ 63 h 210"/>
                <a:gd name="T44" fmla="*/ 118 w 209"/>
                <a:gd name="T45" fmla="*/ 91 h 210"/>
                <a:gd name="T46" fmla="*/ 147 w 209"/>
                <a:gd name="T47" fmla="*/ 91 h 210"/>
                <a:gd name="T48" fmla="*/ 163 w 209"/>
                <a:gd name="T49" fmla="*/ 105 h 210"/>
                <a:gd name="T50" fmla="*/ 147 w 209"/>
                <a:gd name="T5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19"/>
                  </a:moveTo>
                  <a:cubicBezTo>
                    <a:pt x="118" y="119"/>
                    <a:pt x="118" y="119"/>
                    <a:pt x="118" y="119"/>
                  </a:cubicBezTo>
                  <a:cubicBezTo>
                    <a:pt x="118" y="147"/>
                    <a:pt x="118" y="147"/>
                    <a:pt x="118" y="147"/>
                  </a:cubicBezTo>
                  <a:cubicBezTo>
                    <a:pt x="118" y="156"/>
                    <a:pt x="112" y="163"/>
                    <a:pt x="104" y="163"/>
                  </a:cubicBezTo>
                  <a:cubicBezTo>
                    <a:pt x="97" y="163"/>
                    <a:pt x="90" y="156"/>
                    <a:pt x="90" y="147"/>
                  </a:cubicBezTo>
                  <a:cubicBezTo>
                    <a:pt x="90" y="119"/>
                    <a:pt x="90" y="119"/>
                    <a:pt x="90" y="119"/>
                  </a:cubicBezTo>
                  <a:cubicBezTo>
                    <a:pt x="62" y="119"/>
                    <a:pt x="62" y="119"/>
                    <a:pt x="62" y="119"/>
                  </a:cubicBezTo>
                  <a:cubicBezTo>
                    <a:pt x="53" y="119"/>
                    <a:pt x="46" y="113"/>
                    <a:pt x="46" y="105"/>
                  </a:cubicBezTo>
                  <a:cubicBezTo>
                    <a:pt x="46" y="97"/>
                    <a:pt x="53" y="91"/>
                    <a:pt x="62" y="91"/>
                  </a:cubicBezTo>
                  <a:cubicBezTo>
                    <a:pt x="90" y="91"/>
                    <a:pt x="90" y="91"/>
                    <a:pt x="90" y="91"/>
                  </a:cubicBezTo>
                  <a:cubicBezTo>
                    <a:pt x="90" y="63"/>
                    <a:pt x="90" y="63"/>
                    <a:pt x="90" y="63"/>
                  </a:cubicBezTo>
                  <a:cubicBezTo>
                    <a:pt x="90" y="54"/>
                    <a:pt x="97" y="47"/>
                    <a:pt x="104" y="47"/>
                  </a:cubicBezTo>
                  <a:cubicBezTo>
                    <a:pt x="112" y="47"/>
                    <a:pt x="118" y="54"/>
                    <a:pt x="118" y="63"/>
                  </a:cubicBezTo>
                  <a:cubicBezTo>
                    <a:pt x="118" y="91"/>
                    <a:pt x="118" y="91"/>
                    <a:pt x="118" y="91"/>
                  </a:cubicBezTo>
                  <a:cubicBezTo>
                    <a:pt x="147" y="91"/>
                    <a:pt x="147" y="91"/>
                    <a:pt x="147" y="91"/>
                  </a:cubicBezTo>
                  <a:cubicBezTo>
                    <a:pt x="156" y="91"/>
                    <a:pt x="163" y="97"/>
                    <a:pt x="163" y="105"/>
                  </a:cubicBezTo>
                  <a:cubicBezTo>
                    <a:pt x="163" y="113"/>
                    <a:pt x="156"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6" name="Freeform 40"/>
            <p:cNvSpPr>
              <a:spLocks noEditPoints="1"/>
            </p:cNvSpPr>
            <p:nvPr/>
          </p:nvSpPr>
          <p:spPr bwMode="auto">
            <a:xfrm>
              <a:off x="5464175" y="3465513"/>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04 w 209"/>
                <a:gd name="T19" fmla="*/ 46 h 210"/>
                <a:gd name="T20" fmla="*/ 121 w 209"/>
                <a:gd name="T21" fmla="*/ 62 h 210"/>
                <a:gd name="T22" fmla="*/ 104 w 209"/>
                <a:gd name="T23" fmla="*/ 78 h 210"/>
                <a:gd name="T24" fmla="*/ 88 w 209"/>
                <a:gd name="T25" fmla="*/ 62 h 210"/>
                <a:gd name="T26" fmla="*/ 104 w 209"/>
                <a:gd name="T27" fmla="*/ 46 h 210"/>
                <a:gd name="T28" fmla="*/ 104 w 209"/>
                <a:gd name="T29" fmla="*/ 164 h 210"/>
                <a:gd name="T30" fmla="*/ 88 w 209"/>
                <a:gd name="T31" fmla="*/ 148 h 210"/>
                <a:gd name="T32" fmla="*/ 104 w 209"/>
                <a:gd name="T33" fmla="*/ 131 h 210"/>
                <a:gd name="T34" fmla="*/ 121 w 209"/>
                <a:gd name="T35" fmla="*/ 148 h 210"/>
                <a:gd name="T36" fmla="*/ 104 w 209"/>
                <a:gd name="T37" fmla="*/ 164 h 210"/>
                <a:gd name="T38" fmla="*/ 147 w 209"/>
                <a:gd name="T39" fmla="*/ 119 h 210"/>
                <a:gd name="T40" fmla="*/ 62 w 209"/>
                <a:gd name="T41" fmla="*/ 119 h 210"/>
                <a:gd name="T42" fmla="*/ 46 w 209"/>
                <a:gd name="T43" fmla="*/ 105 h 210"/>
                <a:gd name="T44" fmla="*/ 62 w 209"/>
                <a:gd name="T45" fmla="*/ 91 h 210"/>
                <a:gd name="T46" fmla="*/ 147 w 209"/>
                <a:gd name="T47" fmla="*/ 91 h 210"/>
                <a:gd name="T48" fmla="*/ 163 w 209"/>
                <a:gd name="T49" fmla="*/ 105 h 210"/>
                <a:gd name="T50" fmla="*/ 147 w 209"/>
                <a:gd name="T5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04" y="46"/>
                  </a:moveTo>
                  <a:cubicBezTo>
                    <a:pt x="113" y="46"/>
                    <a:pt x="121" y="53"/>
                    <a:pt x="121" y="62"/>
                  </a:cubicBezTo>
                  <a:cubicBezTo>
                    <a:pt x="121" y="71"/>
                    <a:pt x="113" y="78"/>
                    <a:pt x="104" y="78"/>
                  </a:cubicBezTo>
                  <a:cubicBezTo>
                    <a:pt x="95" y="78"/>
                    <a:pt x="88" y="71"/>
                    <a:pt x="88" y="62"/>
                  </a:cubicBezTo>
                  <a:cubicBezTo>
                    <a:pt x="88" y="53"/>
                    <a:pt x="95" y="46"/>
                    <a:pt x="104" y="46"/>
                  </a:cubicBezTo>
                  <a:close/>
                  <a:moveTo>
                    <a:pt x="104" y="164"/>
                  </a:moveTo>
                  <a:cubicBezTo>
                    <a:pt x="95" y="164"/>
                    <a:pt x="88" y="157"/>
                    <a:pt x="88" y="148"/>
                  </a:cubicBezTo>
                  <a:cubicBezTo>
                    <a:pt x="88" y="139"/>
                    <a:pt x="95" y="131"/>
                    <a:pt x="104" y="131"/>
                  </a:cubicBezTo>
                  <a:cubicBezTo>
                    <a:pt x="113" y="131"/>
                    <a:pt x="121" y="139"/>
                    <a:pt x="121" y="148"/>
                  </a:cubicBezTo>
                  <a:cubicBezTo>
                    <a:pt x="121" y="157"/>
                    <a:pt x="113" y="164"/>
                    <a:pt x="104" y="164"/>
                  </a:cubicBezTo>
                  <a:close/>
                  <a:moveTo>
                    <a:pt x="147" y="119"/>
                  </a:moveTo>
                  <a:cubicBezTo>
                    <a:pt x="62" y="119"/>
                    <a:pt x="62" y="119"/>
                    <a:pt x="62" y="119"/>
                  </a:cubicBezTo>
                  <a:cubicBezTo>
                    <a:pt x="53" y="119"/>
                    <a:pt x="46" y="113"/>
                    <a:pt x="46" y="105"/>
                  </a:cubicBezTo>
                  <a:cubicBezTo>
                    <a:pt x="46" y="97"/>
                    <a:pt x="53" y="91"/>
                    <a:pt x="62" y="91"/>
                  </a:cubicBezTo>
                  <a:cubicBezTo>
                    <a:pt x="147" y="91"/>
                    <a:pt x="147" y="91"/>
                    <a:pt x="147" y="91"/>
                  </a:cubicBezTo>
                  <a:cubicBezTo>
                    <a:pt x="156" y="91"/>
                    <a:pt x="163" y="97"/>
                    <a:pt x="163" y="105"/>
                  </a:cubicBezTo>
                  <a:cubicBezTo>
                    <a:pt x="163" y="113"/>
                    <a:pt x="156"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7" name="Freeform 41"/>
            <p:cNvSpPr>
              <a:spLocks noEditPoints="1"/>
            </p:cNvSpPr>
            <p:nvPr/>
          </p:nvSpPr>
          <p:spPr bwMode="auto">
            <a:xfrm>
              <a:off x="6173788" y="3465513"/>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46 h 210"/>
                <a:gd name="T20" fmla="*/ 62 w 209"/>
                <a:gd name="T21" fmla="*/ 146 h 210"/>
                <a:gd name="T22" fmla="*/ 46 w 209"/>
                <a:gd name="T23" fmla="*/ 132 h 210"/>
                <a:gd name="T24" fmla="*/ 62 w 209"/>
                <a:gd name="T25" fmla="*/ 118 h 210"/>
                <a:gd name="T26" fmla="*/ 147 w 209"/>
                <a:gd name="T27" fmla="*/ 118 h 210"/>
                <a:gd name="T28" fmla="*/ 163 w 209"/>
                <a:gd name="T29" fmla="*/ 132 h 210"/>
                <a:gd name="T30" fmla="*/ 147 w 209"/>
                <a:gd name="T31" fmla="*/ 146 h 210"/>
                <a:gd name="T32" fmla="*/ 147 w 209"/>
                <a:gd name="T33" fmla="*/ 92 h 210"/>
                <a:gd name="T34" fmla="*/ 62 w 209"/>
                <a:gd name="T35" fmla="*/ 92 h 210"/>
                <a:gd name="T36" fmla="*/ 46 w 209"/>
                <a:gd name="T37" fmla="*/ 78 h 210"/>
                <a:gd name="T38" fmla="*/ 62 w 209"/>
                <a:gd name="T39" fmla="*/ 64 h 210"/>
                <a:gd name="T40" fmla="*/ 147 w 209"/>
                <a:gd name="T41" fmla="*/ 64 h 210"/>
                <a:gd name="T42" fmla="*/ 163 w 209"/>
                <a:gd name="T43" fmla="*/ 78 h 210"/>
                <a:gd name="T44" fmla="*/ 147 w 209"/>
                <a:gd name="T45" fmla="*/ 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46"/>
                  </a:moveTo>
                  <a:cubicBezTo>
                    <a:pt x="62" y="146"/>
                    <a:pt x="62" y="146"/>
                    <a:pt x="62" y="146"/>
                  </a:cubicBezTo>
                  <a:cubicBezTo>
                    <a:pt x="53" y="146"/>
                    <a:pt x="46" y="140"/>
                    <a:pt x="46" y="132"/>
                  </a:cubicBezTo>
                  <a:cubicBezTo>
                    <a:pt x="46" y="124"/>
                    <a:pt x="53" y="118"/>
                    <a:pt x="62" y="118"/>
                  </a:cubicBezTo>
                  <a:cubicBezTo>
                    <a:pt x="147" y="118"/>
                    <a:pt x="147" y="118"/>
                    <a:pt x="147" y="118"/>
                  </a:cubicBezTo>
                  <a:cubicBezTo>
                    <a:pt x="155" y="118"/>
                    <a:pt x="163" y="124"/>
                    <a:pt x="163" y="132"/>
                  </a:cubicBezTo>
                  <a:cubicBezTo>
                    <a:pt x="163" y="140"/>
                    <a:pt x="155" y="146"/>
                    <a:pt x="147" y="146"/>
                  </a:cubicBezTo>
                  <a:close/>
                  <a:moveTo>
                    <a:pt x="147" y="92"/>
                  </a:moveTo>
                  <a:cubicBezTo>
                    <a:pt x="62" y="92"/>
                    <a:pt x="62" y="92"/>
                    <a:pt x="62" y="92"/>
                  </a:cubicBezTo>
                  <a:cubicBezTo>
                    <a:pt x="53" y="92"/>
                    <a:pt x="46" y="86"/>
                    <a:pt x="46" y="78"/>
                  </a:cubicBezTo>
                  <a:cubicBezTo>
                    <a:pt x="46" y="70"/>
                    <a:pt x="53" y="64"/>
                    <a:pt x="62" y="64"/>
                  </a:cubicBezTo>
                  <a:cubicBezTo>
                    <a:pt x="147" y="64"/>
                    <a:pt x="147" y="64"/>
                    <a:pt x="147" y="64"/>
                  </a:cubicBezTo>
                  <a:cubicBezTo>
                    <a:pt x="155" y="64"/>
                    <a:pt x="163" y="70"/>
                    <a:pt x="163" y="78"/>
                  </a:cubicBezTo>
                  <a:cubicBezTo>
                    <a:pt x="163" y="86"/>
                    <a:pt x="155" y="92"/>
                    <a:pt x="147"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88" name="Freeform 6"/>
          <p:cNvSpPr>
            <a:spLocks noEditPoints="1"/>
          </p:cNvSpPr>
          <p:nvPr/>
        </p:nvSpPr>
        <p:spPr bwMode="auto">
          <a:xfrm>
            <a:off x="2956803" y="2931404"/>
            <a:ext cx="387599" cy="278190"/>
          </a:xfrm>
          <a:custGeom>
            <a:avLst/>
            <a:gdLst>
              <a:gd name="T0" fmla="*/ 541 w 4999"/>
              <a:gd name="T1" fmla="*/ 3585 h 3596"/>
              <a:gd name="T2" fmla="*/ 4147 w 4999"/>
              <a:gd name="T3" fmla="*/ 3585 h 3596"/>
              <a:gd name="T4" fmla="*/ 4492 w 4999"/>
              <a:gd name="T5" fmla="*/ 3472 h 3596"/>
              <a:gd name="T6" fmla="*/ 4546 w 4999"/>
              <a:gd name="T7" fmla="*/ 3180 h 3596"/>
              <a:gd name="T8" fmla="*/ 3651 w 4999"/>
              <a:gd name="T9" fmla="*/ 1568 h 3596"/>
              <a:gd name="T10" fmla="*/ 3468 w 4999"/>
              <a:gd name="T11" fmla="*/ 825 h 3596"/>
              <a:gd name="T12" fmla="*/ 3479 w 4999"/>
              <a:gd name="T13" fmla="*/ 637 h 3596"/>
              <a:gd name="T14" fmla="*/ 3700 w 4999"/>
              <a:gd name="T15" fmla="*/ 658 h 3596"/>
              <a:gd name="T16" fmla="*/ 3829 w 4999"/>
              <a:gd name="T17" fmla="*/ 798 h 3596"/>
              <a:gd name="T18" fmla="*/ 3802 w 4999"/>
              <a:gd name="T19" fmla="*/ 906 h 3596"/>
              <a:gd name="T20" fmla="*/ 3770 w 4999"/>
              <a:gd name="T21" fmla="*/ 992 h 3596"/>
              <a:gd name="T22" fmla="*/ 3732 w 4999"/>
              <a:gd name="T23" fmla="*/ 1073 h 3596"/>
              <a:gd name="T24" fmla="*/ 3716 w 4999"/>
              <a:gd name="T25" fmla="*/ 1186 h 3596"/>
              <a:gd name="T26" fmla="*/ 4066 w 4999"/>
              <a:gd name="T27" fmla="*/ 1477 h 3596"/>
              <a:gd name="T28" fmla="*/ 4686 w 4999"/>
              <a:gd name="T29" fmla="*/ 1601 h 3596"/>
              <a:gd name="T30" fmla="*/ 4923 w 4999"/>
              <a:gd name="T31" fmla="*/ 1536 h 3596"/>
              <a:gd name="T32" fmla="*/ 4999 w 4999"/>
              <a:gd name="T33" fmla="*/ 1213 h 3596"/>
              <a:gd name="T34" fmla="*/ 4379 w 4999"/>
              <a:gd name="T35" fmla="*/ 324 h 3596"/>
              <a:gd name="T36" fmla="*/ 2492 w 4999"/>
              <a:gd name="T37" fmla="*/ 0 h 3596"/>
              <a:gd name="T38" fmla="*/ 579 w 4999"/>
              <a:gd name="T39" fmla="*/ 394 h 3596"/>
              <a:gd name="T40" fmla="*/ 8 w 4999"/>
              <a:gd name="T41" fmla="*/ 1251 h 3596"/>
              <a:gd name="T42" fmla="*/ 83 w 4999"/>
              <a:gd name="T43" fmla="*/ 1574 h 3596"/>
              <a:gd name="T44" fmla="*/ 298 w 4999"/>
              <a:gd name="T45" fmla="*/ 1644 h 3596"/>
              <a:gd name="T46" fmla="*/ 1021 w 4999"/>
              <a:gd name="T47" fmla="*/ 1477 h 3596"/>
              <a:gd name="T48" fmla="*/ 1301 w 4999"/>
              <a:gd name="T49" fmla="*/ 1180 h 3596"/>
              <a:gd name="T50" fmla="*/ 1285 w 4999"/>
              <a:gd name="T51" fmla="*/ 1067 h 3596"/>
              <a:gd name="T52" fmla="*/ 1248 w 4999"/>
              <a:gd name="T53" fmla="*/ 992 h 3596"/>
              <a:gd name="T54" fmla="*/ 1210 w 4999"/>
              <a:gd name="T55" fmla="*/ 927 h 3596"/>
              <a:gd name="T56" fmla="*/ 1204 w 4999"/>
              <a:gd name="T57" fmla="*/ 846 h 3596"/>
              <a:gd name="T58" fmla="*/ 1318 w 4999"/>
              <a:gd name="T59" fmla="*/ 647 h 3596"/>
              <a:gd name="T60" fmla="*/ 1522 w 4999"/>
              <a:gd name="T61" fmla="*/ 582 h 3596"/>
              <a:gd name="T62" fmla="*/ 1533 w 4999"/>
              <a:gd name="T63" fmla="*/ 889 h 3596"/>
              <a:gd name="T64" fmla="*/ 1339 w 4999"/>
              <a:gd name="T65" fmla="*/ 1596 h 3596"/>
              <a:gd name="T66" fmla="*/ 945 w 4999"/>
              <a:gd name="T67" fmla="*/ 2054 h 3596"/>
              <a:gd name="T68" fmla="*/ 854 w 4999"/>
              <a:gd name="T69" fmla="*/ 2145 h 3596"/>
              <a:gd name="T70" fmla="*/ 617 w 4999"/>
              <a:gd name="T71" fmla="*/ 2539 h 3596"/>
              <a:gd name="T72" fmla="*/ 390 w 4999"/>
              <a:gd name="T73" fmla="*/ 3380 h 3596"/>
              <a:gd name="T74" fmla="*/ 541 w 4999"/>
              <a:gd name="T75" fmla="*/ 3585 h 3596"/>
              <a:gd name="T76" fmla="*/ 3161 w 4999"/>
              <a:gd name="T77" fmla="*/ 496 h 3596"/>
              <a:gd name="T78" fmla="*/ 3118 w 4999"/>
              <a:gd name="T79" fmla="*/ 496 h 3596"/>
              <a:gd name="T80" fmla="*/ 2390 w 4999"/>
              <a:gd name="T81" fmla="*/ 545 h 3596"/>
              <a:gd name="T82" fmla="*/ 1840 w 4999"/>
              <a:gd name="T83" fmla="*/ 480 h 3596"/>
              <a:gd name="T84" fmla="*/ 1840 w 4999"/>
              <a:gd name="T85" fmla="*/ 889 h 3596"/>
              <a:gd name="T86" fmla="*/ 1938 w 4999"/>
              <a:gd name="T87" fmla="*/ 1062 h 3596"/>
              <a:gd name="T88" fmla="*/ 2164 w 4999"/>
              <a:gd name="T89" fmla="*/ 1110 h 3596"/>
              <a:gd name="T90" fmla="*/ 2789 w 4999"/>
              <a:gd name="T91" fmla="*/ 1110 h 3596"/>
              <a:gd name="T92" fmla="*/ 3069 w 4999"/>
              <a:gd name="T93" fmla="*/ 1062 h 3596"/>
              <a:gd name="T94" fmla="*/ 3161 w 4999"/>
              <a:gd name="T95" fmla="*/ 878 h 3596"/>
              <a:gd name="T96" fmla="*/ 3161 w 4999"/>
              <a:gd name="T97" fmla="*/ 496 h 3596"/>
              <a:gd name="T98" fmla="*/ 2488 w 4999"/>
              <a:gd name="T99" fmla="*/ 1234 h 3596"/>
              <a:gd name="T100" fmla="*/ 1679 w 4999"/>
              <a:gd name="T101" fmla="*/ 1563 h 3596"/>
              <a:gd name="T102" fmla="*/ 1409 w 4999"/>
              <a:gd name="T103" fmla="*/ 2301 h 3596"/>
              <a:gd name="T104" fmla="*/ 1679 w 4999"/>
              <a:gd name="T105" fmla="*/ 3024 h 3596"/>
              <a:gd name="T106" fmla="*/ 2488 w 4999"/>
              <a:gd name="T107" fmla="*/ 3358 h 3596"/>
              <a:gd name="T108" fmla="*/ 3295 w 4999"/>
              <a:gd name="T109" fmla="*/ 3024 h 3596"/>
              <a:gd name="T110" fmla="*/ 3565 w 4999"/>
              <a:gd name="T111" fmla="*/ 2301 h 3596"/>
              <a:gd name="T112" fmla="*/ 3295 w 4999"/>
              <a:gd name="T113" fmla="*/ 1563 h 3596"/>
              <a:gd name="T114" fmla="*/ 2488 w 4999"/>
              <a:gd name="T115" fmla="*/ 1234 h 3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9" h="3596">
                <a:moveTo>
                  <a:pt x="541" y="3585"/>
                </a:moveTo>
                <a:lnTo>
                  <a:pt x="4147" y="3585"/>
                </a:lnTo>
                <a:cubicBezTo>
                  <a:pt x="4287" y="3596"/>
                  <a:pt x="4402" y="3558"/>
                  <a:pt x="4492" y="3472"/>
                </a:cubicBezTo>
                <a:cubicBezTo>
                  <a:pt x="4586" y="3381"/>
                  <a:pt x="4603" y="3285"/>
                  <a:pt x="4546" y="3180"/>
                </a:cubicBezTo>
                <a:cubicBezTo>
                  <a:pt x="4318" y="2676"/>
                  <a:pt x="4000" y="2031"/>
                  <a:pt x="3651" y="1568"/>
                </a:cubicBezTo>
                <a:cubicBezTo>
                  <a:pt x="3522" y="1346"/>
                  <a:pt x="3461" y="1098"/>
                  <a:pt x="3468" y="825"/>
                </a:cubicBezTo>
                <a:lnTo>
                  <a:pt x="3479" y="637"/>
                </a:lnTo>
                <a:cubicBezTo>
                  <a:pt x="3561" y="622"/>
                  <a:pt x="3636" y="629"/>
                  <a:pt x="3700" y="658"/>
                </a:cubicBezTo>
                <a:cubicBezTo>
                  <a:pt x="3768" y="686"/>
                  <a:pt x="3811" y="733"/>
                  <a:pt x="3829" y="798"/>
                </a:cubicBezTo>
                <a:cubicBezTo>
                  <a:pt x="3825" y="833"/>
                  <a:pt x="3817" y="869"/>
                  <a:pt x="3802" y="906"/>
                </a:cubicBezTo>
                <a:cubicBezTo>
                  <a:pt x="3795" y="927"/>
                  <a:pt x="3784" y="956"/>
                  <a:pt x="3770" y="992"/>
                </a:cubicBezTo>
                <a:cubicBezTo>
                  <a:pt x="3751" y="1027"/>
                  <a:pt x="3739" y="1055"/>
                  <a:pt x="3732" y="1073"/>
                </a:cubicBezTo>
                <a:cubicBezTo>
                  <a:pt x="3721" y="1108"/>
                  <a:pt x="3716" y="1146"/>
                  <a:pt x="3716" y="1186"/>
                </a:cubicBezTo>
                <a:cubicBezTo>
                  <a:pt x="3730" y="1297"/>
                  <a:pt x="3847" y="1394"/>
                  <a:pt x="4066" y="1477"/>
                </a:cubicBezTo>
                <a:cubicBezTo>
                  <a:pt x="4260" y="1549"/>
                  <a:pt x="4467" y="1590"/>
                  <a:pt x="4686" y="1601"/>
                </a:cubicBezTo>
                <a:cubicBezTo>
                  <a:pt x="4797" y="1604"/>
                  <a:pt x="4876" y="1583"/>
                  <a:pt x="4923" y="1536"/>
                </a:cubicBezTo>
                <a:cubicBezTo>
                  <a:pt x="4974" y="1479"/>
                  <a:pt x="4999" y="1371"/>
                  <a:pt x="4999" y="1213"/>
                </a:cubicBezTo>
                <a:cubicBezTo>
                  <a:pt x="4967" y="818"/>
                  <a:pt x="4760" y="522"/>
                  <a:pt x="4379" y="324"/>
                </a:cubicBezTo>
                <a:cubicBezTo>
                  <a:pt x="3966" y="108"/>
                  <a:pt x="3337" y="0"/>
                  <a:pt x="2492" y="0"/>
                </a:cubicBezTo>
                <a:cubicBezTo>
                  <a:pt x="1644" y="0"/>
                  <a:pt x="1007" y="132"/>
                  <a:pt x="579" y="394"/>
                </a:cubicBezTo>
                <a:cubicBezTo>
                  <a:pt x="230" y="609"/>
                  <a:pt x="40" y="895"/>
                  <a:pt x="8" y="1251"/>
                </a:cubicBezTo>
                <a:cubicBezTo>
                  <a:pt x="0" y="1402"/>
                  <a:pt x="26" y="1509"/>
                  <a:pt x="83" y="1574"/>
                </a:cubicBezTo>
                <a:cubicBezTo>
                  <a:pt x="134" y="1632"/>
                  <a:pt x="205" y="1655"/>
                  <a:pt x="298" y="1644"/>
                </a:cubicBezTo>
                <a:cubicBezTo>
                  <a:pt x="594" y="1612"/>
                  <a:pt x="835" y="1556"/>
                  <a:pt x="1021" y="1477"/>
                </a:cubicBezTo>
                <a:cubicBezTo>
                  <a:pt x="1223" y="1387"/>
                  <a:pt x="1316" y="1289"/>
                  <a:pt x="1301" y="1180"/>
                </a:cubicBezTo>
                <a:cubicBezTo>
                  <a:pt x="1305" y="1141"/>
                  <a:pt x="1300" y="1103"/>
                  <a:pt x="1285" y="1067"/>
                </a:cubicBezTo>
                <a:cubicBezTo>
                  <a:pt x="1278" y="1050"/>
                  <a:pt x="1265" y="1024"/>
                  <a:pt x="1248" y="992"/>
                </a:cubicBezTo>
                <a:cubicBezTo>
                  <a:pt x="1229" y="967"/>
                  <a:pt x="1217" y="945"/>
                  <a:pt x="1210" y="927"/>
                </a:cubicBezTo>
                <a:cubicBezTo>
                  <a:pt x="1203" y="902"/>
                  <a:pt x="1201" y="875"/>
                  <a:pt x="1204" y="846"/>
                </a:cubicBezTo>
                <a:cubicBezTo>
                  <a:pt x="1219" y="763"/>
                  <a:pt x="1257" y="697"/>
                  <a:pt x="1318" y="647"/>
                </a:cubicBezTo>
                <a:cubicBezTo>
                  <a:pt x="1379" y="593"/>
                  <a:pt x="1447" y="571"/>
                  <a:pt x="1522" y="582"/>
                </a:cubicBezTo>
                <a:lnTo>
                  <a:pt x="1533" y="889"/>
                </a:lnTo>
                <a:cubicBezTo>
                  <a:pt x="1533" y="1152"/>
                  <a:pt x="1468" y="1387"/>
                  <a:pt x="1339" y="1596"/>
                </a:cubicBezTo>
                <a:cubicBezTo>
                  <a:pt x="1267" y="1715"/>
                  <a:pt x="1135" y="1867"/>
                  <a:pt x="945" y="2054"/>
                </a:cubicBezTo>
                <a:lnTo>
                  <a:pt x="854" y="2145"/>
                </a:lnTo>
                <a:cubicBezTo>
                  <a:pt x="746" y="2271"/>
                  <a:pt x="667" y="2403"/>
                  <a:pt x="617" y="2539"/>
                </a:cubicBezTo>
                <a:cubicBezTo>
                  <a:pt x="577" y="2637"/>
                  <a:pt x="378" y="3282"/>
                  <a:pt x="390" y="3380"/>
                </a:cubicBezTo>
                <a:cubicBezTo>
                  <a:pt x="408" y="3498"/>
                  <a:pt x="458" y="3566"/>
                  <a:pt x="541" y="3585"/>
                </a:cubicBezTo>
                <a:close/>
                <a:moveTo>
                  <a:pt x="3161" y="496"/>
                </a:moveTo>
                <a:lnTo>
                  <a:pt x="3118" y="496"/>
                </a:lnTo>
                <a:cubicBezTo>
                  <a:pt x="2859" y="535"/>
                  <a:pt x="2616" y="552"/>
                  <a:pt x="2390" y="545"/>
                </a:cubicBezTo>
                <a:cubicBezTo>
                  <a:pt x="2221" y="537"/>
                  <a:pt x="2038" y="516"/>
                  <a:pt x="1840" y="480"/>
                </a:cubicBezTo>
                <a:lnTo>
                  <a:pt x="1840" y="889"/>
                </a:lnTo>
                <a:cubicBezTo>
                  <a:pt x="1840" y="969"/>
                  <a:pt x="1872" y="1026"/>
                  <a:pt x="1938" y="1062"/>
                </a:cubicBezTo>
                <a:cubicBezTo>
                  <a:pt x="1987" y="1094"/>
                  <a:pt x="2063" y="1110"/>
                  <a:pt x="2164" y="1110"/>
                </a:cubicBezTo>
                <a:lnTo>
                  <a:pt x="2789" y="1110"/>
                </a:lnTo>
                <a:cubicBezTo>
                  <a:pt x="2922" y="1110"/>
                  <a:pt x="3016" y="1094"/>
                  <a:pt x="3069" y="1062"/>
                </a:cubicBezTo>
                <a:cubicBezTo>
                  <a:pt x="3131" y="1026"/>
                  <a:pt x="3161" y="965"/>
                  <a:pt x="3161" y="878"/>
                </a:cubicBezTo>
                <a:lnTo>
                  <a:pt x="3161" y="496"/>
                </a:lnTo>
                <a:close/>
                <a:moveTo>
                  <a:pt x="2488" y="1234"/>
                </a:moveTo>
                <a:cubicBezTo>
                  <a:pt x="2146" y="1234"/>
                  <a:pt x="1877" y="1344"/>
                  <a:pt x="1679" y="1563"/>
                </a:cubicBezTo>
                <a:cubicBezTo>
                  <a:pt x="1500" y="1764"/>
                  <a:pt x="1409" y="2011"/>
                  <a:pt x="1409" y="2301"/>
                </a:cubicBezTo>
                <a:cubicBezTo>
                  <a:pt x="1409" y="2586"/>
                  <a:pt x="1500" y="2827"/>
                  <a:pt x="1679" y="3024"/>
                </a:cubicBezTo>
                <a:cubicBezTo>
                  <a:pt x="1877" y="3247"/>
                  <a:pt x="2146" y="3358"/>
                  <a:pt x="2488" y="3358"/>
                </a:cubicBezTo>
                <a:cubicBezTo>
                  <a:pt x="2825" y="3358"/>
                  <a:pt x="3094" y="3247"/>
                  <a:pt x="3295" y="3024"/>
                </a:cubicBezTo>
                <a:cubicBezTo>
                  <a:pt x="3475" y="2827"/>
                  <a:pt x="3565" y="2586"/>
                  <a:pt x="3565" y="2301"/>
                </a:cubicBezTo>
                <a:cubicBezTo>
                  <a:pt x="3565" y="2011"/>
                  <a:pt x="3475" y="1764"/>
                  <a:pt x="3295" y="1563"/>
                </a:cubicBezTo>
                <a:cubicBezTo>
                  <a:pt x="3094" y="1344"/>
                  <a:pt x="2825" y="1234"/>
                  <a:pt x="2488" y="123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53" name="组合 252"/>
          <p:cNvGrpSpPr/>
          <p:nvPr/>
        </p:nvGrpSpPr>
        <p:grpSpPr>
          <a:xfrm>
            <a:off x="809169" y="3503054"/>
            <a:ext cx="321457" cy="285957"/>
            <a:chOff x="7907338" y="2682875"/>
            <a:chExt cx="1566862" cy="1393825"/>
          </a:xfrm>
          <a:solidFill>
            <a:srgbClr val="E7E6E6">
              <a:lumMod val="50000"/>
            </a:srgbClr>
          </a:solidFill>
        </p:grpSpPr>
        <p:sp>
          <p:nvSpPr>
            <p:cNvPr id="254" name="Freeform 42"/>
            <p:cNvSpPr>
              <a:spLocks noEditPoints="1"/>
            </p:cNvSpPr>
            <p:nvPr/>
          </p:nvSpPr>
          <p:spPr bwMode="auto">
            <a:xfrm>
              <a:off x="8067675" y="2682875"/>
              <a:ext cx="1406525" cy="1114425"/>
            </a:xfrm>
            <a:custGeom>
              <a:avLst/>
              <a:gdLst>
                <a:gd name="T0" fmla="*/ 439 w 484"/>
                <a:gd name="T1" fmla="*/ 0 h 383"/>
                <a:gd name="T2" fmla="*/ 46 w 484"/>
                <a:gd name="T3" fmla="*/ 0 h 383"/>
                <a:gd name="T4" fmla="*/ 0 w 484"/>
                <a:gd name="T5" fmla="*/ 45 h 383"/>
                <a:gd name="T6" fmla="*/ 0 w 484"/>
                <a:gd name="T7" fmla="*/ 127 h 383"/>
                <a:gd name="T8" fmla="*/ 25 w 484"/>
                <a:gd name="T9" fmla="*/ 127 h 383"/>
                <a:gd name="T10" fmla="*/ 25 w 484"/>
                <a:gd name="T11" fmla="*/ 75 h 383"/>
                <a:gd name="T12" fmla="*/ 460 w 484"/>
                <a:gd name="T13" fmla="*/ 75 h 383"/>
                <a:gd name="T14" fmla="*/ 460 w 484"/>
                <a:gd name="T15" fmla="*/ 337 h 383"/>
                <a:gd name="T16" fmla="*/ 439 w 484"/>
                <a:gd name="T17" fmla="*/ 358 h 383"/>
                <a:gd name="T18" fmla="*/ 411 w 484"/>
                <a:gd name="T19" fmla="*/ 358 h 383"/>
                <a:gd name="T20" fmla="*/ 411 w 484"/>
                <a:gd name="T21" fmla="*/ 383 h 383"/>
                <a:gd name="T22" fmla="*/ 439 w 484"/>
                <a:gd name="T23" fmla="*/ 383 h 383"/>
                <a:gd name="T24" fmla="*/ 484 w 484"/>
                <a:gd name="T25" fmla="*/ 337 h 383"/>
                <a:gd name="T26" fmla="*/ 484 w 484"/>
                <a:gd name="T27" fmla="*/ 45 h 383"/>
                <a:gd name="T28" fmla="*/ 439 w 484"/>
                <a:gd name="T29" fmla="*/ 0 h 383"/>
                <a:gd name="T30" fmla="*/ 404 w 484"/>
                <a:gd name="T31" fmla="*/ 49 h 383"/>
                <a:gd name="T32" fmla="*/ 353 w 484"/>
                <a:gd name="T33" fmla="*/ 49 h 383"/>
                <a:gd name="T34" fmla="*/ 343 w 484"/>
                <a:gd name="T35" fmla="*/ 39 h 383"/>
                <a:gd name="T36" fmla="*/ 353 w 484"/>
                <a:gd name="T37" fmla="*/ 30 h 383"/>
                <a:gd name="T38" fmla="*/ 404 w 484"/>
                <a:gd name="T39" fmla="*/ 30 h 383"/>
                <a:gd name="T40" fmla="*/ 413 w 484"/>
                <a:gd name="T41" fmla="*/ 39 h 383"/>
                <a:gd name="T42" fmla="*/ 404 w 484"/>
                <a:gd name="T43" fmla="*/ 49 h 383"/>
                <a:gd name="T44" fmla="*/ 434 w 484"/>
                <a:gd name="T45" fmla="*/ 50 h 383"/>
                <a:gd name="T46" fmla="*/ 424 w 484"/>
                <a:gd name="T47" fmla="*/ 39 h 383"/>
                <a:gd name="T48" fmla="*/ 434 w 484"/>
                <a:gd name="T49" fmla="*/ 29 h 383"/>
                <a:gd name="T50" fmla="*/ 444 w 484"/>
                <a:gd name="T51" fmla="*/ 39 h 383"/>
                <a:gd name="T52" fmla="*/ 434 w 484"/>
                <a:gd name="T53" fmla="*/ 5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4" h="383">
                  <a:moveTo>
                    <a:pt x="439" y="0"/>
                  </a:moveTo>
                  <a:cubicBezTo>
                    <a:pt x="46" y="0"/>
                    <a:pt x="46" y="0"/>
                    <a:pt x="46" y="0"/>
                  </a:cubicBezTo>
                  <a:cubicBezTo>
                    <a:pt x="21" y="0"/>
                    <a:pt x="1" y="20"/>
                    <a:pt x="0" y="45"/>
                  </a:cubicBezTo>
                  <a:cubicBezTo>
                    <a:pt x="0" y="127"/>
                    <a:pt x="0" y="127"/>
                    <a:pt x="0" y="127"/>
                  </a:cubicBezTo>
                  <a:cubicBezTo>
                    <a:pt x="25" y="127"/>
                    <a:pt x="25" y="127"/>
                    <a:pt x="25" y="127"/>
                  </a:cubicBezTo>
                  <a:cubicBezTo>
                    <a:pt x="25" y="75"/>
                    <a:pt x="25" y="75"/>
                    <a:pt x="25" y="75"/>
                  </a:cubicBezTo>
                  <a:cubicBezTo>
                    <a:pt x="460" y="75"/>
                    <a:pt x="460" y="75"/>
                    <a:pt x="460" y="75"/>
                  </a:cubicBezTo>
                  <a:cubicBezTo>
                    <a:pt x="460" y="337"/>
                    <a:pt x="460" y="337"/>
                    <a:pt x="460" y="337"/>
                  </a:cubicBezTo>
                  <a:cubicBezTo>
                    <a:pt x="460" y="349"/>
                    <a:pt x="450" y="358"/>
                    <a:pt x="439" y="358"/>
                  </a:cubicBezTo>
                  <a:cubicBezTo>
                    <a:pt x="411" y="358"/>
                    <a:pt x="411" y="358"/>
                    <a:pt x="411" y="358"/>
                  </a:cubicBezTo>
                  <a:cubicBezTo>
                    <a:pt x="411" y="383"/>
                    <a:pt x="411" y="383"/>
                    <a:pt x="411" y="383"/>
                  </a:cubicBezTo>
                  <a:cubicBezTo>
                    <a:pt x="439" y="383"/>
                    <a:pt x="439" y="383"/>
                    <a:pt x="439" y="383"/>
                  </a:cubicBezTo>
                  <a:cubicBezTo>
                    <a:pt x="464" y="383"/>
                    <a:pt x="484" y="363"/>
                    <a:pt x="484" y="337"/>
                  </a:cubicBezTo>
                  <a:cubicBezTo>
                    <a:pt x="484" y="45"/>
                    <a:pt x="484" y="45"/>
                    <a:pt x="484" y="45"/>
                  </a:cubicBezTo>
                  <a:cubicBezTo>
                    <a:pt x="484" y="20"/>
                    <a:pt x="464" y="0"/>
                    <a:pt x="439" y="0"/>
                  </a:cubicBezTo>
                  <a:close/>
                  <a:moveTo>
                    <a:pt x="404" y="49"/>
                  </a:moveTo>
                  <a:cubicBezTo>
                    <a:pt x="353" y="49"/>
                    <a:pt x="353" y="49"/>
                    <a:pt x="353" y="49"/>
                  </a:cubicBezTo>
                  <a:cubicBezTo>
                    <a:pt x="347" y="49"/>
                    <a:pt x="343" y="45"/>
                    <a:pt x="343" y="39"/>
                  </a:cubicBezTo>
                  <a:cubicBezTo>
                    <a:pt x="343" y="34"/>
                    <a:pt x="347" y="30"/>
                    <a:pt x="353" y="30"/>
                  </a:cubicBezTo>
                  <a:cubicBezTo>
                    <a:pt x="404" y="30"/>
                    <a:pt x="404" y="30"/>
                    <a:pt x="404" y="30"/>
                  </a:cubicBezTo>
                  <a:cubicBezTo>
                    <a:pt x="409" y="30"/>
                    <a:pt x="413" y="34"/>
                    <a:pt x="413" y="39"/>
                  </a:cubicBezTo>
                  <a:cubicBezTo>
                    <a:pt x="413" y="45"/>
                    <a:pt x="409" y="49"/>
                    <a:pt x="404" y="49"/>
                  </a:cubicBezTo>
                  <a:close/>
                  <a:moveTo>
                    <a:pt x="434" y="50"/>
                  </a:moveTo>
                  <a:cubicBezTo>
                    <a:pt x="428" y="50"/>
                    <a:pt x="424" y="45"/>
                    <a:pt x="424" y="39"/>
                  </a:cubicBezTo>
                  <a:cubicBezTo>
                    <a:pt x="424" y="34"/>
                    <a:pt x="428" y="29"/>
                    <a:pt x="434" y="29"/>
                  </a:cubicBezTo>
                  <a:cubicBezTo>
                    <a:pt x="440" y="29"/>
                    <a:pt x="444" y="34"/>
                    <a:pt x="444" y="39"/>
                  </a:cubicBezTo>
                  <a:cubicBezTo>
                    <a:pt x="444" y="45"/>
                    <a:pt x="440" y="50"/>
                    <a:pt x="434"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5" name="Freeform 43"/>
            <p:cNvSpPr>
              <a:spLocks noEditPoints="1"/>
            </p:cNvSpPr>
            <p:nvPr/>
          </p:nvSpPr>
          <p:spPr bwMode="auto">
            <a:xfrm>
              <a:off x="7907338" y="2962275"/>
              <a:ext cx="1406525" cy="1114425"/>
            </a:xfrm>
            <a:custGeom>
              <a:avLst/>
              <a:gdLst>
                <a:gd name="T0" fmla="*/ 438 w 484"/>
                <a:gd name="T1" fmla="*/ 0 h 383"/>
                <a:gd name="T2" fmla="*/ 45 w 484"/>
                <a:gd name="T3" fmla="*/ 0 h 383"/>
                <a:gd name="T4" fmla="*/ 0 w 484"/>
                <a:gd name="T5" fmla="*/ 45 h 383"/>
                <a:gd name="T6" fmla="*/ 0 w 484"/>
                <a:gd name="T7" fmla="*/ 337 h 383"/>
                <a:gd name="T8" fmla="*/ 45 w 484"/>
                <a:gd name="T9" fmla="*/ 383 h 383"/>
                <a:gd name="T10" fmla="*/ 438 w 484"/>
                <a:gd name="T11" fmla="*/ 383 h 383"/>
                <a:gd name="T12" fmla="*/ 484 w 484"/>
                <a:gd name="T13" fmla="*/ 337 h 383"/>
                <a:gd name="T14" fmla="*/ 484 w 484"/>
                <a:gd name="T15" fmla="*/ 45 h 383"/>
                <a:gd name="T16" fmla="*/ 438 w 484"/>
                <a:gd name="T17" fmla="*/ 0 h 383"/>
                <a:gd name="T18" fmla="*/ 433 w 484"/>
                <a:gd name="T19" fmla="*/ 29 h 383"/>
                <a:gd name="T20" fmla="*/ 444 w 484"/>
                <a:gd name="T21" fmla="*/ 39 h 383"/>
                <a:gd name="T22" fmla="*/ 433 w 484"/>
                <a:gd name="T23" fmla="*/ 49 h 383"/>
                <a:gd name="T24" fmla="*/ 423 w 484"/>
                <a:gd name="T25" fmla="*/ 39 h 383"/>
                <a:gd name="T26" fmla="*/ 433 w 484"/>
                <a:gd name="T27" fmla="*/ 29 h 383"/>
                <a:gd name="T28" fmla="*/ 352 w 484"/>
                <a:gd name="T29" fmla="*/ 29 h 383"/>
                <a:gd name="T30" fmla="*/ 403 w 484"/>
                <a:gd name="T31" fmla="*/ 29 h 383"/>
                <a:gd name="T32" fmla="*/ 413 w 484"/>
                <a:gd name="T33" fmla="*/ 39 h 383"/>
                <a:gd name="T34" fmla="*/ 403 w 484"/>
                <a:gd name="T35" fmla="*/ 49 h 383"/>
                <a:gd name="T36" fmla="*/ 352 w 484"/>
                <a:gd name="T37" fmla="*/ 49 h 383"/>
                <a:gd name="T38" fmla="*/ 342 w 484"/>
                <a:gd name="T39" fmla="*/ 39 h 383"/>
                <a:gd name="T40" fmla="*/ 352 w 484"/>
                <a:gd name="T41" fmla="*/ 29 h 383"/>
                <a:gd name="T42" fmla="*/ 459 w 484"/>
                <a:gd name="T43" fmla="*/ 337 h 383"/>
                <a:gd name="T44" fmla="*/ 438 w 484"/>
                <a:gd name="T45" fmla="*/ 358 h 383"/>
                <a:gd name="T46" fmla="*/ 45 w 484"/>
                <a:gd name="T47" fmla="*/ 358 h 383"/>
                <a:gd name="T48" fmla="*/ 24 w 484"/>
                <a:gd name="T49" fmla="*/ 337 h 383"/>
                <a:gd name="T50" fmla="*/ 24 w 484"/>
                <a:gd name="T51" fmla="*/ 74 h 383"/>
                <a:gd name="T52" fmla="*/ 459 w 484"/>
                <a:gd name="T53" fmla="*/ 74 h 383"/>
                <a:gd name="T54" fmla="*/ 459 w 484"/>
                <a:gd name="T55" fmla="*/ 33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4" h="383">
                  <a:moveTo>
                    <a:pt x="438" y="0"/>
                  </a:moveTo>
                  <a:cubicBezTo>
                    <a:pt x="45" y="0"/>
                    <a:pt x="45" y="0"/>
                    <a:pt x="45" y="0"/>
                  </a:cubicBezTo>
                  <a:cubicBezTo>
                    <a:pt x="20" y="0"/>
                    <a:pt x="0" y="20"/>
                    <a:pt x="0" y="45"/>
                  </a:cubicBezTo>
                  <a:cubicBezTo>
                    <a:pt x="0" y="337"/>
                    <a:pt x="0" y="337"/>
                    <a:pt x="0" y="337"/>
                  </a:cubicBezTo>
                  <a:cubicBezTo>
                    <a:pt x="0" y="362"/>
                    <a:pt x="20" y="383"/>
                    <a:pt x="45" y="383"/>
                  </a:cubicBezTo>
                  <a:cubicBezTo>
                    <a:pt x="438" y="383"/>
                    <a:pt x="438" y="383"/>
                    <a:pt x="438" y="383"/>
                  </a:cubicBezTo>
                  <a:cubicBezTo>
                    <a:pt x="463" y="383"/>
                    <a:pt x="484" y="362"/>
                    <a:pt x="484" y="337"/>
                  </a:cubicBezTo>
                  <a:cubicBezTo>
                    <a:pt x="484" y="45"/>
                    <a:pt x="484" y="45"/>
                    <a:pt x="484" y="45"/>
                  </a:cubicBezTo>
                  <a:cubicBezTo>
                    <a:pt x="484" y="20"/>
                    <a:pt x="463" y="0"/>
                    <a:pt x="438" y="0"/>
                  </a:cubicBezTo>
                  <a:close/>
                  <a:moveTo>
                    <a:pt x="433" y="29"/>
                  </a:moveTo>
                  <a:cubicBezTo>
                    <a:pt x="439" y="29"/>
                    <a:pt x="444" y="33"/>
                    <a:pt x="444" y="39"/>
                  </a:cubicBezTo>
                  <a:cubicBezTo>
                    <a:pt x="444" y="45"/>
                    <a:pt x="439" y="49"/>
                    <a:pt x="433" y="49"/>
                  </a:cubicBezTo>
                  <a:cubicBezTo>
                    <a:pt x="428" y="49"/>
                    <a:pt x="423" y="45"/>
                    <a:pt x="423" y="39"/>
                  </a:cubicBezTo>
                  <a:cubicBezTo>
                    <a:pt x="423" y="33"/>
                    <a:pt x="428" y="29"/>
                    <a:pt x="433" y="29"/>
                  </a:cubicBezTo>
                  <a:close/>
                  <a:moveTo>
                    <a:pt x="352" y="29"/>
                  </a:moveTo>
                  <a:cubicBezTo>
                    <a:pt x="403" y="29"/>
                    <a:pt x="403" y="29"/>
                    <a:pt x="403" y="29"/>
                  </a:cubicBezTo>
                  <a:cubicBezTo>
                    <a:pt x="408" y="29"/>
                    <a:pt x="413" y="34"/>
                    <a:pt x="413" y="39"/>
                  </a:cubicBezTo>
                  <a:cubicBezTo>
                    <a:pt x="413" y="44"/>
                    <a:pt x="408" y="49"/>
                    <a:pt x="403" y="49"/>
                  </a:cubicBezTo>
                  <a:cubicBezTo>
                    <a:pt x="352" y="49"/>
                    <a:pt x="352" y="49"/>
                    <a:pt x="352" y="49"/>
                  </a:cubicBezTo>
                  <a:cubicBezTo>
                    <a:pt x="347" y="49"/>
                    <a:pt x="342" y="44"/>
                    <a:pt x="342" y="39"/>
                  </a:cubicBezTo>
                  <a:cubicBezTo>
                    <a:pt x="342" y="34"/>
                    <a:pt x="347" y="29"/>
                    <a:pt x="352" y="29"/>
                  </a:cubicBezTo>
                  <a:close/>
                  <a:moveTo>
                    <a:pt x="459" y="337"/>
                  </a:moveTo>
                  <a:cubicBezTo>
                    <a:pt x="459" y="348"/>
                    <a:pt x="449" y="358"/>
                    <a:pt x="438" y="358"/>
                  </a:cubicBezTo>
                  <a:cubicBezTo>
                    <a:pt x="45" y="358"/>
                    <a:pt x="45" y="358"/>
                    <a:pt x="45" y="358"/>
                  </a:cubicBezTo>
                  <a:cubicBezTo>
                    <a:pt x="34" y="358"/>
                    <a:pt x="24" y="348"/>
                    <a:pt x="24" y="337"/>
                  </a:cubicBezTo>
                  <a:cubicBezTo>
                    <a:pt x="24" y="74"/>
                    <a:pt x="24" y="74"/>
                    <a:pt x="24" y="74"/>
                  </a:cubicBezTo>
                  <a:cubicBezTo>
                    <a:pt x="459" y="74"/>
                    <a:pt x="459" y="74"/>
                    <a:pt x="459" y="74"/>
                  </a:cubicBezTo>
                  <a:lnTo>
                    <a:pt x="459" y="3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6" name="Freeform 44"/>
            <p:cNvSpPr>
              <a:spLocks noEditPoints="1"/>
            </p:cNvSpPr>
            <p:nvPr/>
          </p:nvSpPr>
          <p:spPr bwMode="auto">
            <a:xfrm>
              <a:off x="8313738" y="3305175"/>
              <a:ext cx="590550" cy="587375"/>
            </a:xfrm>
            <a:custGeom>
              <a:avLst/>
              <a:gdLst>
                <a:gd name="T0" fmla="*/ 102 w 203"/>
                <a:gd name="T1" fmla="*/ 0 h 202"/>
                <a:gd name="T2" fmla="*/ 0 w 203"/>
                <a:gd name="T3" fmla="*/ 101 h 202"/>
                <a:gd name="T4" fmla="*/ 102 w 203"/>
                <a:gd name="T5" fmla="*/ 202 h 202"/>
                <a:gd name="T6" fmla="*/ 203 w 203"/>
                <a:gd name="T7" fmla="*/ 101 h 202"/>
                <a:gd name="T8" fmla="*/ 102 w 203"/>
                <a:gd name="T9" fmla="*/ 0 h 202"/>
                <a:gd name="T10" fmla="*/ 102 w 203"/>
                <a:gd name="T11" fmla="*/ 174 h 202"/>
                <a:gd name="T12" fmla="*/ 29 w 203"/>
                <a:gd name="T13" fmla="*/ 101 h 202"/>
                <a:gd name="T14" fmla="*/ 39 w 203"/>
                <a:gd name="T15" fmla="*/ 65 h 202"/>
                <a:gd name="T16" fmla="*/ 147 w 203"/>
                <a:gd name="T17" fmla="*/ 158 h 202"/>
                <a:gd name="T18" fmla="*/ 102 w 203"/>
                <a:gd name="T19" fmla="*/ 174 h 202"/>
                <a:gd name="T20" fmla="*/ 165 w 203"/>
                <a:gd name="T21" fmla="*/ 137 h 202"/>
                <a:gd name="T22" fmla="*/ 57 w 203"/>
                <a:gd name="T23" fmla="*/ 44 h 202"/>
                <a:gd name="T24" fmla="*/ 102 w 203"/>
                <a:gd name="T25" fmla="*/ 28 h 202"/>
                <a:gd name="T26" fmla="*/ 174 w 203"/>
                <a:gd name="T27" fmla="*/ 101 h 202"/>
                <a:gd name="T28" fmla="*/ 165 w 203"/>
                <a:gd name="T29" fmla="*/ 13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02">
                  <a:moveTo>
                    <a:pt x="102" y="0"/>
                  </a:moveTo>
                  <a:cubicBezTo>
                    <a:pt x="46" y="0"/>
                    <a:pt x="0" y="45"/>
                    <a:pt x="0" y="101"/>
                  </a:cubicBezTo>
                  <a:cubicBezTo>
                    <a:pt x="0" y="157"/>
                    <a:pt x="46" y="202"/>
                    <a:pt x="102" y="202"/>
                  </a:cubicBezTo>
                  <a:cubicBezTo>
                    <a:pt x="157" y="202"/>
                    <a:pt x="203" y="157"/>
                    <a:pt x="203" y="101"/>
                  </a:cubicBezTo>
                  <a:cubicBezTo>
                    <a:pt x="203" y="45"/>
                    <a:pt x="157" y="0"/>
                    <a:pt x="102" y="0"/>
                  </a:cubicBezTo>
                  <a:close/>
                  <a:moveTo>
                    <a:pt x="102" y="174"/>
                  </a:moveTo>
                  <a:cubicBezTo>
                    <a:pt x="61" y="174"/>
                    <a:pt x="29" y="141"/>
                    <a:pt x="29" y="101"/>
                  </a:cubicBezTo>
                  <a:cubicBezTo>
                    <a:pt x="29" y="88"/>
                    <a:pt x="33" y="75"/>
                    <a:pt x="39" y="65"/>
                  </a:cubicBezTo>
                  <a:cubicBezTo>
                    <a:pt x="147" y="158"/>
                    <a:pt x="147" y="158"/>
                    <a:pt x="147" y="158"/>
                  </a:cubicBezTo>
                  <a:cubicBezTo>
                    <a:pt x="134" y="168"/>
                    <a:pt x="119" y="174"/>
                    <a:pt x="102" y="174"/>
                  </a:cubicBezTo>
                  <a:close/>
                  <a:moveTo>
                    <a:pt x="165" y="137"/>
                  </a:moveTo>
                  <a:cubicBezTo>
                    <a:pt x="57" y="44"/>
                    <a:pt x="57" y="44"/>
                    <a:pt x="57" y="44"/>
                  </a:cubicBezTo>
                  <a:cubicBezTo>
                    <a:pt x="69" y="34"/>
                    <a:pt x="85" y="28"/>
                    <a:pt x="102" y="28"/>
                  </a:cubicBezTo>
                  <a:cubicBezTo>
                    <a:pt x="142" y="29"/>
                    <a:pt x="174" y="61"/>
                    <a:pt x="174" y="101"/>
                  </a:cubicBezTo>
                  <a:cubicBezTo>
                    <a:pt x="174" y="114"/>
                    <a:pt x="171" y="127"/>
                    <a:pt x="165"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57" name="组合 256"/>
          <p:cNvGrpSpPr/>
          <p:nvPr/>
        </p:nvGrpSpPr>
        <p:grpSpPr>
          <a:xfrm>
            <a:off x="1540923" y="3511359"/>
            <a:ext cx="291819" cy="269346"/>
            <a:chOff x="10463213" y="2763838"/>
            <a:chExt cx="1422400" cy="1312862"/>
          </a:xfrm>
          <a:solidFill>
            <a:srgbClr val="E7E6E6">
              <a:lumMod val="50000"/>
            </a:srgbClr>
          </a:solidFill>
        </p:grpSpPr>
        <p:sp>
          <p:nvSpPr>
            <p:cNvPr id="258" name="Freeform 45"/>
            <p:cNvSpPr>
              <a:spLocks noEditPoints="1"/>
            </p:cNvSpPr>
            <p:nvPr/>
          </p:nvSpPr>
          <p:spPr bwMode="auto">
            <a:xfrm>
              <a:off x="10728325" y="2763838"/>
              <a:ext cx="728663" cy="409575"/>
            </a:xfrm>
            <a:custGeom>
              <a:avLst/>
              <a:gdLst>
                <a:gd name="T0" fmla="*/ 231 w 251"/>
                <a:gd name="T1" fmla="*/ 0 h 141"/>
                <a:gd name="T2" fmla="*/ 20 w 251"/>
                <a:gd name="T3" fmla="*/ 0 h 141"/>
                <a:gd name="T4" fmla="*/ 0 w 251"/>
                <a:gd name="T5" fmla="*/ 20 h 141"/>
                <a:gd name="T6" fmla="*/ 0 w 251"/>
                <a:gd name="T7" fmla="*/ 120 h 141"/>
                <a:gd name="T8" fmla="*/ 20 w 251"/>
                <a:gd name="T9" fmla="*/ 141 h 141"/>
                <a:gd name="T10" fmla="*/ 231 w 251"/>
                <a:gd name="T11" fmla="*/ 141 h 141"/>
                <a:gd name="T12" fmla="*/ 251 w 251"/>
                <a:gd name="T13" fmla="*/ 120 h 141"/>
                <a:gd name="T14" fmla="*/ 251 w 251"/>
                <a:gd name="T15" fmla="*/ 20 h 141"/>
                <a:gd name="T16" fmla="*/ 231 w 251"/>
                <a:gd name="T17" fmla="*/ 0 h 141"/>
                <a:gd name="T18" fmla="*/ 225 w 251"/>
                <a:gd name="T19" fmla="*/ 98 h 141"/>
                <a:gd name="T20" fmla="*/ 210 w 251"/>
                <a:gd name="T21" fmla="*/ 112 h 141"/>
                <a:gd name="T22" fmla="*/ 196 w 251"/>
                <a:gd name="T23" fmla="*/ 98 h 141"/>
                <a:gd name="T24" fmla="*/ 196 w 251"/>
                <a:gd name="T25" fmla="*/ 43 h 141"/>
                <a:gd name="T26" fmla="*/ 210 w 251"/>
                <a:gd name="T27" fmla="*/ 29 h 141"/>
                <a:gd name="T28" fmla="*/ 225 w 251"/>
                <a:gd name="T29" fmla="*/ 43 h 141"/>
                <a:gd name="T30" fmla="*/ 225 w 251"/>
                <a:gd name="T31" fmla="*/ 9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41">
                  <a:moveTo>
                    <a:pt x="231" y="0"/>
                  </a:moveTo>
                  <a:cubicBezTo>
                    <a:pt x="20" y="0"/>
                    <a:pt x="20" y="0"/>
                    <a:pt x="20" y="0"/>
                  </a:cubicBezTo>
                  <a:cubicBezTo>
                    <a:pt x="9" y="0"/>
                    <a:pt x="0" y="9"/>
                    <a:pt x="0" y="20"/>
                  </a:cubicBezTo>
                  <a:cubicBezTo>
                    <a:pt x="0" y="120"/>
                    <a:pt x="0" y="120"/>
                    <a:pt x="0" y="120"/>
                  </a:cubicBezTo>
                  <a:cubicBezTo>
                    <a:pt x="0" y="132"/>
                    <a:pt x="9" y="141"/>
                    <a:pt x="20" y="141"/>
                  </a:cubicBezTo>
                  <a:cubicBezTo>
                    <a:pt x="231" y="141"/>
                    <a:pt x="231" y="141"/>
                    <a:pt x="231" y="141"/>
                  </a:cubicBezTo>
                  <a:cubicBezTo>
                    <a:pt x="242" y="141"/>
                    <a:pt x="251" y="132"/>
                    <a:pt x="251" y="120"/>
                  </a:cubicBezTo>
                  <a:cubicBezTo>
                    <a:pt x="251" y="20"/>
                    <a:pt x="251" y="20"/>
                    <a:pt x="251" y="20"/>
                  </a:cubicBezTo>
                  <a:cubicBezTo>
                    <a:pt x="251" y="9"/>
                    <a:pt x="242" y="0"/>
                    <a:pt x="231" y="0"/>
                  </a:cubicBezTo>
                  <a:close/>
                  <a:moveTo>
                    <a:pt x="225" y="98"/>
                  </a:moveTo>
                  <a:cubicBezTo>
                    <a:pt x="225" y="106"/>
                    <a:pt x="218" y="112"/>
                    <a:pt x="210" y="112"/>
                  </a:cubicBezTo>
                  <a:cubicBezTo>
                    <a:pt x="203" y="112"/>
                    <a:pt x="196" y="106"/>
                    <a:pt x="196" y="98"/>
                  </a:cubicBezTo>
                  <a:cubicBezTo>
                    <a:pt x="196" y="43"/>
                    <a:pt x="196" y="43"/>
                    <a:pt x="196" y="43"/>
                  </a:cubicBezTo>
                  <a:cubicBezTo>
                    <a:pt x="196" y="35"/>
                    <a:pt x="203" y="29"/>
                    <a:pt x="210" y="29"/>
                  </a:cubicBezTo>
                  <a:cubicBezTo>
                    <a:pt x="218" y="29"/>
                    <a:pt x="225" y="35"/>
                    <a:pt x="225" y="43"/>
                  </a:cubicBezTo>
                  <a:lnTo>
                    <a:pt x="225" y="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9" name="Freeform 46"/>
            <p:cNvSpPr>
              <a:spLocks noEditPoints="1"/>
            </p:cNvSpPr>
            <p:nvPr/>
          </p:nvSpPr>
          <p:spPr bwMode="auto">
            <a:xfrm>
              <a:off x="10826750" y="3249613"/>
              <a:ext cx="531813" cy="533400"/>
            </a:xfrm>
            <a:custGeom>
              <a:avLst/>
              <a:gdLst>
                <a:gd name="T0" fmla="*/ 92 w 183"/>
                <a:gd name="T1" fmla="*/ 0 h 183"/>
                <a:gd name="T2" fmla="*/ 0 w 183"/>
                <a:gd name="T3" fmla="*/ 92 h 183"/>
                <a:gd name="T4" fmla="*/ 92 w 183"/>
                <a:gd name="T5" fmla="*/ 183 h 183"/>
                <a:gd name="T6" fmla="*/ 183 w 183"/>
                <a:gd name="T7" fmla="*/ 92 h 183"/>
                <a:gd name="T8" fmla="*/ 92 w 183"/>
                <a:gd name="T9" fmla="*/ 0 h 183"/>
                <a:gd name="T10" fmla="*/ 92 w 183"/>
                <a:gd name="T11" fmla="*/ 149 h 183"/>
                <a:gd name="T12" fmla="*/ 34 w 183"/>
                <a:gd name="T13" fmla="*/ 92 h 183"/>
                <a:gd name="T14" fmla="*/ 92 w 183"/>
                <a:gd name="T15" fmla="*/ 34 h 183"/>
                <a:gd name="T16" fmla="*/ 149 w 183"/>
                <a:gd name="T17" fmla="*/ 92 h 183"/>
                <a:gd name="T18" fmla="*/ 92 w 183"/>
                <a:gd name="T19" fmla="*/ 14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0"/>
                  </a:moveTo>
                  <a:cubicBezTo>
                    <a:pt x="41" y="0"/>
                    <a:pt x="0" y="41"/>
                    <a:pt x="0" y="92"/>
                  </a:cubicBezTo>
                  <a:cubicBezTo>
                    <a:pt x="0" y="142"/>
                    <a:pt x="41" y="183"/>
                    <a:pt x="92" y="183"/>
                  </a:cubicBezTo>
                  <a:cubicBezTo>
                    <a:pt x="142" y="183"/>
                    <a:pt x="183" y="142"/>
                    <a:pt x="183" y="92"/>
                  </a:cubicBezTo>
                  <a:cubicBezTo>
                    <a:pt x="183" y="41"/>
                    <a:pt x="142" y="0"/>
                    <a:pt x="92" y="0"/>
                  </a:cubicBezTo>
                  <a:close/>
                  <a:moveTo>
                    <a:pt x="92" y="149"/>
                  </a:moveTo>
                  <a:cubicBezTo>
                    <a:pt x="60" y="149"/>
                    <a:pt x="34" y="123"/>
                    <a:pt x="34" y="92"/>
                  </a:cubicBezTo>
                  <a:cubicBezTo>
                    <a:pt x="34" y="60"/>
                    <a:pt x="60" y="34"/>
                    <a:pt x="92" y="34"/>
                  </a:cubicBezTo>
                  <a:cubicBezTo>
                    <a:pt x="123" y="34"/>
                    <a:pt x="149" y="60"/>
                    <a:pt x="149" y="92"/>
                  </a:cubicBezTo>
                  <a:cubicBezTo>
                    <a:pt x="149" y="123"/>
                    <a:pt x="123" y="149"/>
                    <a:pt x="92" y="1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0" name="Freeform 47"/>
            <p:cNvSpPr>
              <a:spLocks noEditPoints="1"/>
            </p:cNvSpPr>
            <p:nvPr/>
          </p:nvSpPr>
          <p:spPr bwMode="auto">
            <a:xfrm>
              <a:off x="10463213" y="2851150"/>
              <a:ext cx="1258888" cy="1225550"/>
            </a:xfrm>
            <a:custGeom>
              <a:avLst/>
              <a:gdLst>
                <a:gd name="T0" fmla="*/ 400 w 433"/>
                <a:gd name="T1" fmla="*/ 345 h 421"/>
                <a:gd name="T2" fmla="*/ 400 w 433"/>
                <a:gd name="T3" fmla="*/ 372 h 421"/>
                <a:gd name="T4" fmla="*/ 400 w 433"/>
                <a:gd name="T5" fmla="*/ 372 h 421"/>
                <a:gd name="T6" fmla="*/ 384 w 433"/>
                <a:gd name="T7" fmla="*/ 388 h 421"/>
                <a:gd name="T8" fmla="*/ 49 w 433"/>
                <a:gd name="T9" fmla="*/ 388 h 421"/>
                <a:gd name="T10" fmla="*/ 33 w 433"/>
                <a:gd name="T11" fmla="*/ 372 h 421"/>
                <a:gd name="T12" fmla="*/ 33 w 433"/>
                <a:gd name="T13" fmla="*/ 49 h 421"/>
                <a:gd name="T14" fmla="*/ 49 w 433"/>
                <a:gd name="T15" fmla="*/ 32 h 421"/>
                <a:gd name="T16" fmla="*/ 108 w 433"/>
                <a:gd name="T17" fmla="*/ 32 h 421"/>
                <a:gd name="T18" fmla="*/ 108 w 433"/>
                <a:gd name="T19" fmla="*/ 0 h 421"/>
                <a:gd name="T20" fmla="*/ 49 w 433"/>
                <a:gd name="T21" fmla="*/ 0 h 421"/>
                <a:gd name="T22" fmla="*/ 0 w 433"/>
                <a:gd name="T23" fmla="*/ 49 h 421"/>
                <a:gd name="T24" fmla="*/ 0 w 433"/>
                <a:gd name="T25" fmla="*/ 372 h 421"/>
                <a:gd name="T26" fmla="*/ 49 w 433"/>
                <a:gd name="T27" fmla="*/ 421 h 421"/>
                <a:gd name="T28" fmla="*/ 384 w 433"/>
                <a:gd name="T29" fmla="*/ 421 h 421"/>
                <a:gd name="T30" fmla="*/ 433 w 433"/>
                <a:gd name="T31" fmla="*/ 372 h 421"/>
                <a:gd name="T32" fmla="*/ 433 w 433"/>
                <a:gd name="T33" fmla="*/ 362 h 421"/>
                <a:gd name="T34" fmla="*/ 402 w 433"/>
                <a:gd name="T35" fmla="*/ 343 h 421"/>
                <a:gd name="T36" fmla="*/ 400 w 433"/>
                <a:gd name="T37" fmla="*/ 345 h 421"/>
                <a:gd name="T38" fmla="*/ 384 w 433"/>
                <a:gd name="T39" fmla="*/ 0 h 421"/>
                <a:gd name="T40" fmla="*/ 328 w 433"/>
                <a:gd name="T41" fmla="*/ 0 h 421"/>
                <a:gd name="T42" fmla="*/ 328 w 433"/>
                <a:gd name="T43" fmla="*/ 32 h 421"/>
                <a:gd name="T44" fmla="*/ 384 w 433"/>
                <a:gd name="T45" fmla="*/ 32 h 421"/>
                <a:gd name="T46" fmla="*/ 400 w 433"/>
                <a:gd name="T47" fmla="*/ 49 h 421"/>
                <a:gd name="T48" fmla="*/ 400 w 433"/>
                <a:gd name="T49" fmla="*/ 253 h 421"/>
                <a:gd name="T50" fmla="*/ 423 w 433"/>
                <a:gd name="T51" fmla="*/ 256 h 421"/>
                <a:gd name="T52" fmla="*/ 423 w 433"/>
                <a:gd name="T53" fmla="*/ 256 h 421"/>
                <a:gd name="T54" fmla="*/ 423 w 433"/>
                <a:gd name="T55" fmla="*/ 256 h 421"/>
                <a:gd name="T56" fmla="*/ 433 w 433"/>
                <a:gd name="T57" fmla="*/ 260 h 421"/>
                <a:gd name="T58" fmla="*/ 433 w 433"/>
                <a:gd name="T59" fmla="*/ 49 h 421"/>
                <a:gd name="T60" fmla="*/ 384 w 433"/>
                <a:gd name="T6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3" h="421">
                  <a:moveTo>
                    <a:pt x="400" y="345"/>
                  </a:moveTo>
                  <a:cubicBezTo>
                    <a:pt x="400" y="372"/>
                    <a:pt x="400" y="372"/>
                    <a:pt x="400" y="372"/>
                  </a:cubicBezTo>
                  <a:cubicBezTo>
                    <a:pt x="400" y="372"/>
                    <a:pt x="400" y="372"/>
                    <a:pt x="400" y="372"/>
                  </a:cubicBezTo>
                  <a:cubicBezTo>
                    <a:pt x="400" y="381"/>
                    <a:pt x="393" y="388"/>
                    <a:pt x="384" y="388"/>
                  </a:cubicBezTo>
                  <a:cubicBezTo>
                    <a:pt x="49" y="388"/>
                    <a:pt x="49" y="388"/>
                    <a:pt x="49" y="388"/>
                  </a:cubicBezTo>
                  <a:cubicBezTo>
                    <a:pt x="40" y="388"/>
                    <a:pt x="33" y="381"/>
                    <a:pt x="33" y="372"/>
                  </a:cubicBezTo>
                  <a:cubicBezTo>
                    <a:pt x="33" y="49"/>
                    <a:pt x="33" y="49"/>
                    <a:pt x="33" y="49"/>
                  </a:cubicBezTo>
                  <a:cubicBezTo>
                    <a:pt x="33" y="40"/>
                    <a:pt x="40" y="32"/>
                    <a:pt x="49" y="32"/>
                  </a:cubicBezTo>
                  <a:cubicBezTo>
                    <a:pt x="108" y="32"/>
                    <a:pt x="108" y="32"/>
                    <a:pt x="108" y="32"/>
                  </a:cubicBezTo>
                  <a:cubicBezTo>
                    <a:pt x="108" y="0"/>
                    <a:pt x="108" y="0"/>
                    <a:pt x="108" y="0"/>
                  </a:cubicBezTo>
                  <a:cubicBezTo>
                    <a:pt x="49" y="0"/>
                    <a:pt x="49" y="0"/>
                    <a:pt x="49" y="0"/>
                  </a:cubicBezTo>
                  <a:cubicBezTo>
                    <a:pt x="22" y="0"/>
                    <a:pt x="0" y="22"/>
                    <a:pt x="0" y="49"/>
                  </a:cubicBezTo>
                  <a:cubicBezTo>
                    <a:pt x="0" y="372"/>
                    <a:pt x="0" y="372"/>
                    <a:pt x="0" y="372"/>
                  </a:cubicBezTo>
                  <a:cubicBezTo>
                    <a:pt x="0" y="399"/>
                    <a:pt x="22" y="421"/>
                    <a:pt x="49" y="421"/>
                  </a:cubicBezTo>
                  <a:cubicBezTo>
                    <a:pt x="384" y="421"/>
                    <a:pt x="384" y="421"/>
                    <a:pt x="384" y="421"/>
                  </a:cubicBezTo>
                  <a:cubicBezTo>
                    <a:pt x="411" y="421"/>
                    <a:pt x="433" y="399"/>
                    <a:pt x="433" y="372"/>
                  </a:cubicBezTo>
                  <a:cubicBezTo>
                    <a:pt x="433" y="362"/>
                    <a:pt x="433" y="362"/>
                    <a:pt x="433" y="362"/>
                  </a:cubicBezTo>
                  <a:cubicBezTo>
                    <a:pt x="402" y="343"/>
                    <a:pt x="402" y="343"/>
                    <a:pt x="402" y="343"/>
                  </a:cubicBezTo>
                  <a:cubicBezTo>
                    <a:pt x="402" y="344"/>
                    <a:pt x="401" y="344"/>
                    <a:pt x="400" y="345"/>
                  </a:cubicBezTo>
                  <a:close/>
                  <a:moveTo>
                    <a:pt x="384" y="0"/>
                  </a:moveTo>
                  <a:cubicBezTo>
                    <a:pt x="328" y="0"/>
                    <a:pt x="328" y="0"/>
                    <a:pt x="328" y="0"/>
                  </a:cubicBezTo>
                  <a:cubicBezTo>
                    <a:pt x="328" y="32"/>
                    <a:pt x="328" y="32"/>
                    <a:pt x="328" y="32"/>
                  </a:cubicBezTo>
                  <a:cubicBezTo>
                    <a:pt x="384" y="32"/>
                    <a:pt x="384" y="32"/>
                    <a:pt x="384" y="32"/>
                  </a:cubicBezTo>
                  <a:cubicBezTo>
                    <a:pt x="393" y="32"/>
                    <a:pt x="400" y="40"/>
                    <a:pt x="400" y="49"/>
                  </a:cubicBezTo>
                  <a:cubicBezTo>
                    <a:pt x="400" y="253"/>
                    <a:pt x="400" y="253"/>
                    <a:pt x="400" y="253"/>
                  </a:cubicBezTo>
                  <a:cubicBezTo>
                    <a:pt x="423" y="256"/>
                    <a:pt x="423" y="256"/>
                    <a:pt x="423" y="256"/>
                  </a:cubicBezTo>
                  <a:cubicBezTo>
                    <a:pt x="423" y="256"/>
                    <a:pt x="423" y="256"/>
                    <a:pt x="423" y="256"/>
                  </a:cubicBezTo>
                  <a:cubicBezTo>
                    <a:pt x="423" y="256"/>
                    <a:pt x="423" y="256"/>
                    <a:pt x="423" y="256"/>
                  </a:cubicBezTo>
                  <a:cubicBezTo>
                    <a:pt x="427" y="256"/>
                    <a:pt x="430" y="257"/>
                    <a:pt x="433" y="260"/>
                  </a:cubicBezTo>
                  <a:cubicBezTo>
                    <a:pt x="433" y="49"/>
                    <a:pt x="433" y="49"/>
                    <a:pt x="433" y="49"/>
                  </a:cubicBezTo>
                  <a:cubicBezTo>
                    <a:pt x="433" y="22"/>
                    <a:pt x="411" y="0"/>
                    <a:pt x="3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1" name="Freeform 48"/>
            <p:cNvSpPr/>
            <p:nvPr/>
          </p:nvSpPr>
          <p:spPr bwMode="auto">
            <a:xfrm>
              <a:off x="11431588" y="3605213"/>
              <a:ext cx="454025" cy="311150"/>
            </a:xfrm>
            <a:custGeom>
              <a:avLst/>
              <a:gdLst>
                <a:gd name="T0" fmla="*/ 89 w 156"/>
                <a:gd name="T1" fmla="*/ 10 h 107"/>
                <a:gd name="T2" fmla="*/ 7 w 156"/>
                <a:gd name="T3" fmla="*/ 1 h 107"/>
                <a:gd name="T4" fmla="*/ 3 w 156"/>
                <a:gd name="T5" fmla="*/ 8 h 107"/>
                <a:gd name="T6" fmla="*/ 48 w 156"/>
                <a:gd name="T7" fmla="*/ 76 h 107"/>
                <a:gd name="T8" fmla="*/ 58 w 156"/>
                <a:gd name="T9" fmla="*/ 76 h 107"/>
                <a:gd name="T10" fmla="*/ 65 w 156"/>
                <a:gd name="T11" fmla="*/ 66 h 107"/>
                <a:gd name="T12" fmla="*/ 128 w 156"/>
                <a:gd name="T13" fmla="*/ 105 h 107"/>
                <a:gd name="T14" fmla="*/ 141 w 156"/>
                <a:gd name="T15" fmla="*/ 102 h 107"/>
                <a:gd name="T16" fmla="*/ 154 w 156"/>
                <a:gd name="T17" fmla="*/ 81 h 107"/>
                <a:gd name="T18" fmla="*/ 151 w 156"/>
                <a:gd name="T19" fmla="*/ 68 h 107"/>
                <a:gd name="T20" fmla="*/ 87 w 156"/>
                <a:gd name="T21" fmla="*/ 29 h 107"/>
                <a:gd name="T22" fmla="*/ 93 w 156"/>
                <a:gd name="T23" fmla="*/ 19 h 107"/>
                <a:gd name="T24" fmla="*/ 89 w 156"/>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07">
                  <a:moveTo>
                    <a:pt x="89" y="10"/>
                  </a:moveTo>
                  <a:cubicBezTo>
                    <a:pt x="7" y="1"/>
                    <a:pt x="7" y="1"/>
                    <a:pt x="7" y="1"/>
                  </a:cubicBezTo>
                  <a:cubicBezTo>
                    <a:pt x="2" y="0"/>
                    <a:pt x="0" y="3"/>
                    <a:pt x="3" y="8"/>
                  </a:cubicBezTo>
                  <a:cubicBezTo>
                    <a:pt x="48" y="76"/>
                    <a:pt x="48" y="76"/>
                    <a:pt x="48" y="76"/>
                  </a:cubicBezTo>
                  <a:cubicBezTo>
                    <a:pt x="51" y="81"/>
                    <a:pt x="56" y="81"/>
                    <a:pt x="58" y="76"/>
                  </a:cubicBezTo>
                  <a:cubicBezTo>
                    <a:pt x="65" y="66"/>
                    <a:pt x="65" y="66"/>
                    <a:pt x="65" y="66"/>
                  </a:cubicBezTo>
                  <a:cubicBezTo>
                    <a:pt x="128" y="105"/>
                    <a:pt x="128" y="105"/>
                    <a:pt x="128" y="105"/>
                  </a:cubicBezTo>
                  <a:cubicBezTo>
                    <a:pt x="133" y="107"/>
                    <a:pt x="139" y="106"/>
                    <a:pt x="141" y="102"/>
                  </a:cubicBezTo>
                  <a:cubicBezTo>
                    <a:pt x="154" y="81"/>
                    <a:pt x="154" y="81"/>
                    <a:pt x="154" y="81"/>
                  </a:cubicBezTo>
                  <a:cubicBezTo>
                    <a:pt x="156" y="77"/>
                    <a:pt x="155" y="71"/>
                    <a:pt x="151" y="68"/>
                  </a:cubicBezTo>
                  <a:cubicBezTo>
                    <a:pt x="87" y="29"/>
                    <a:pt x="87" y="29"/>
                    <a:pt x="87" y="29"/>
                  </a:cubicBezTo>
                  <a:cubicBezTo>
                    <a:pt x="93" y="19"/>
                    <a:pt x="93" y="19"/>
                    <a:pt x="93" y="19"/>
                  </a:cubicBezTo>
                  <a:cubicBezTo>
                    <a:pt x="96" y="15"/>
                    <a:pt x="94" y="10"/>
                    <a:pt x="8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262" name="Freeform 10"/>
          <p:cNvSpPr>
            <a:spLocks noEditPoints="1"/>
          </p:cNvSpPr>
          <p:nvPr/>
        </p:nvSpPr>
        <p:spPr bwMode="auto">
          <a:xfrm>
            <a:off x="2211845" y="3513681"/>
            <a:ext cx="418745" cy="264703"/>
          </a:xfrm>
          <a:custGeom>
            <a:avLst/>
            <a:gdLst>
              <a:gd name="T0" fmla="*/ 87 w 782"/>
              <a:gd name="T1" fmla="*/ 232 h 493"/>
              <a:gd name="T2" fmla="*/ 195 w 782"/>
              <a:gd name="T3" fmla="*/ 0 h 493"/>
              <a:gd name="T4" fmla="*/ 724 w 782"/>
              <a:gd name="T5" fmla="*/ 467 h 493"/>
              <a:gd name="T6" fmla="*/ 612 w 782"/>
              <a:gd name="T7" fmla="*/ 369 h 493"/>
              <a:gd name="T8" fmla="*/ 565 w 782"/>
              <a:gd name="T9" fmla="*/ 349 h 493"/>
              <a:gd name="T10" fmla="*/ 605 w 782"/>
              <a:gd name="T11" fmla="*/ 354 h 493"/>
              <a:gd name="T12" fmla="*/ 366 w 782"/>
              <a:gd name="T13" fmla="*/ 366 h 493"/>
              <a:gd name="T14" fmla="*/ 372 w 782"/>
              <a:gd name="T15" fmla="*/ 348 h 493"/>
              <a:gd name="T16" fmla="*/ 410 w 782"/>
              <a:gd name="T17" fmla="*/ 351 h 493"/>
              <a:gd name="T18" fmla="*/ 409 w 782"/>
              <a:gd name="T19" fmla="*/ 406 h 493"/>
              <a:gd name="T20" fmla="*/ 362 w 782"/>
              <a:gd name="T21" fmla="*/ 405 h 493"/>
              <a:gd name="T22" fmla="*/ 288 w 782"/>
              <a:gd name="T23" fmla="*/ 400 h 493"/>
              <a:gd name="T24" fmla="*/ 339 w 782"/>
              <a:gd name="T25" fmla="*/ 389 h 493"/>
              <a:gd name="T26" fmla="*/ 322 w 782"/>
              <a:gd name="T27" fmla="*/ 409 h 493"/>
              <a:gd name="T28" fmla="*/ 302 w 782"/>
              <a:gd name="T29" fmla="*/ 353 h 493"/>
              <a:gd name="T30" fmla="*/ 345 w 782"/>
              <a:gd name="T31" fmla="*/ 351 h 493"/>
              <a:gd name="T32" fmla="*/ 213 w 782"/>
              <a:gd name="T33" fmla="*/ 402 h 493"/>
              <a:gd name="T34" fmla="*/ 267 w 782"/>
              <a:gd name="T35" fmla="*/ 387 h 493"/>
              <a:gd name="T36" fmla="*/ 213 w 782"/>
              <a:gd name="T37" fmla="*/ 406 h 493"/>
              <a:gd name="T38" fmla="*/ 199 w 782"/>
              <a:gd name="T39" fmla="*/ 369 h 493"/>
              <a:gd name="T40" fmla="*/ 214 w 782"/>
              <a:gd name="T41" fmla="*/ 348 h 493"/>
              <a:gd name="T42" fmla="*/ 233 w 782"/>
              <a:gd name="T43" fmla="*/ 361 h 493"/>
              <a:gd name="T44" fmla="*/ 280 w 782"/>
              <a:gd name="T45" fmla="*/ 350 h 493"/>
              <a:gd name="T46" fmla="*/ 273 w 782"/>
              <a:gd name="T47" fmla="*/ 367 h 493"/>
              <a:gd name="T48" fmla="*/ 159 w 782"/>
              <a:gd name="T49" fmla="*/ 452 h 493"/>
              <a:gd name="T50" fmla="*/ 107 w 782"/>
              <a:gd name="T51" fmla="*/ 448 h 493"/>
              <a:gd name="T52" fmla="*/ 137 w 782"/>
              <a:gd name="T53" fmla="*/ 424 h 493"/>
              <a:gd name="T54" fmla="*/ 188 w 782"/>
              <a:gd name="T55" fmla="*/ 402 h 493"/>
              <a:gd name="T56" fmla="*/ 142 w 782"/>
              <a:gd name="T57" fmla="*/ 409 h 493"/>
              <a:gd name="T58" fmla="*/ 153 w 782"/>
              <a:gd name="T59" fmla="*/ 385 h 493"/>
              <a:gd name="T60" fmla="*/ 196 w 782"/>
              <a:gd name="T61" fmla="*/ 389 h 493"/>
              <a:gd name="T62" fmla="*/ 407 w 782"/>
              <a:gd name="T63" fmla="*/ 455 h 493"/>
              <a:gd name="T64" fmla="*/ 200 w 782"/>
              <a:gd name="T65" fmla="*/ 458 h 493"/>
              <a:gd name="T66" fmla="*/ 203 w 782"/>
              <a:gd name="T67" fmla="*/ 427 h 493"/>
              <a:gd name="T68" fmla="*/ 402 w 782"/>
              <a:gd name="T69" fmla="*/ 423 h 493"/>
              <a:gd name="T70" fmla="*/ 411 w 782"/>
              <a:gd name="T71" fmla="*/ 448 h 493"/>
              <a:gd name="T72" fmla="*/ 438 w 782"/>
              <a:gd name="T73" fmla="*/ 347 h 493"/>
              <a:gd name="T74" fmla="*/ 471 w 782"/>
              <a:gd name="T75" fmla="*/ 369 h 493"/>
              <a:gd name="T76" fmla="*/ 434 w 782"/>
              <a:gd name="T77" fmla="*/ 366 h 493"/>
              <a:gd name="T78" fmla="*/ 484 w 782"/>
              <a:gd name="T79" fmla="*/ 395 h 493"/>
              <a:gd name="T80" fmla="*/ 473 w 782"/>
              <a:gd name="T81" fmla="*/ 409 h 493"/>
              <a:gd name="T82" fmla="*/ 437 w 782"/>
              <a:gd name="T83" fmla="*/ 404 h 493"/>
              <a:gd name="T84" fmla="*/ 440 w 782"/>
              <a:gd name="T85" fmla="*/ 451 h 493"/>
              <a:gd name="T86" fmla="*/ 438 w 782"/>
              <a:gd name="T87" fmla="*/ 428 h 493"/>
              <a:gd name="T88" fmla="*/ 447 w 782"/>
              <a:gd name="T89" fmla="*/ 423 h 493"/>
              <a:gd name="T90" fmla="*/ 483 w 782"/>
              <a:gd name="T91" fmla="*/ 424 h 493"/>
              <a:gd name="T92" fmla="*/ 502 w 782"/>
              <a:gd name="T93" fmla="*/ 363 h 493"/>
              <a:gd name="T94" fmla="*/ 536 w 782"/>
              <a:gd name="T95" fmla="*/ 350 h 493"/>
              <a:gd name="T96" fmla="*/ 547 w 782"/>
              <a:gd name="T97" fmla="*/ 366 h 493"/>
              <a:gd name="T98" fmla="*/ 519 w 782"/>
              <a:gd name="T99" fmla="*/ 405 h 493"/>
              <a:gd name="T100" fmla="*/ 559 w 782"/>
              <a:gd name="T101" fmla="*/ 389 h 493"/>
              <a:gd name="T102" fmla="*/ 564 w 782"/>
              <a:gd name="T103" fmla="*/ 408 h 493"/>
              <a:gd name="T104" fmla="*/ 588 w 782"/>
              <a:gd name="T105" fmla="*/ 453 h 493"/>
              <a:gd name="T106" fmla="*/ 548 w 782"/>
              <a:gd name="T107" fmla="*/ 457 h 493"/>
              <a:gd name="T108" fmla="*/ 536 w 782"/>
              <a:gd name="T109" fmla="*/ 423 h 493"/>
              <a:gd name="T110" fmla="*/ 588 w 782"/>
              <a:gd name="T111" fmla="*/ 448 h 493"/>
              <a:gd name="T112" fmla="*/ 591 w 782"/>
              <a:gd name="T113" fmla="*/ 382 h 493"/>
              <a:gd name="T114" fmla="*/ 635 w 782"/>
              <a:gd name="T115" fmla="*/ 409 h 493"/>
              <a:gd name="T116" fmla="*/ 616 w 782"/>
              <a:gd name="T117" fmla="*/ 449 h 493"/>
              <a:gd name="T118" fmla="*/ 639 w 782"/>
              <a:gd name="T119" fmla="*/ 423 h 493"/>
              <a:gd name="T120" fmla="*/ 670 w 782"/>
              <a:gd name="T121" fmla="*/ 44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2" h="493">
                <a:moveTo>
                  <a:pt x="111" y="206"/>
                </a:moveTo>
                <a:cubicBezTo>
                  <a:pt x="91" y="187"/>
                  <a:pt x="91" y="152"/>
                  <a:pt x="111" y="134"/>
                </a:cubicBezTo>
                <a:cubicBezTo>
                  <a:pt x="97" y="136"/>
                  <a:pt x="84" y="151"/>
                  <a:pt x="84" y="170"/>
                </a:cubicBezTo>
                <a:cubicBezTo>
                  <a:pt x="84" y="188"/>
                  <a:pt x="97" y="203"/>
                  <a:pt x="111" y="206"/>
                </a:cubicBezTo>
                <a:close/>
                <a:moveTo>
                  <a:pt x="698" y="170"/>
                </a:moveTo>
                <a:cubicBezTo>
                  <a:pt x="698" y="151"/>
                  <a:pt x="685" y="136"/>
                  <a:pt x="671" y="134"/>
                </a:cubicBezTo>
                <a:cubicBezTo>
                  <a:pt x="691" y="152"/>
                  <a:pt x="691" y="187"/>
                  <a:pt x="671" y="206"/>
                </a:cubicBezTo>
                <a:cubicBezTo>
                  <a:pt x="685" y="203"/>
                  <a:pt x="698" y="188"/>
                  <a:pt x="698" y="170"/>
                </a:cubicBezTo>
                <a:close/>
                <a:moveTo>
                  <a:pt x="696" y="232"/>
                </a:moveTo>
                <a:cubicBezTo>
                  <a:pt x="716" y="224"/>
                  <a:pt x="737" y="200"/>
                  <a:pt x="737" y="170"/>
                </a:cubicBezTo>
                <a:cubicBezTo>
                  <a:pt x="737" y="139"/>
                  <a:pt x="716" y="115"/>
                  <a:pt x="696" y="108"/>
                </a:cubicBezTo>
                <a:cubicBezTo>
                  <a:pt x="712" y="124"/>
                  <a:pt x="723" y="147"/>
                  <a:pt x="723" y="170"/>
                </a:cubicBezTo>
                <a:cubicBezTo>
                  <a:pt x="723" y="193"/>
                  <a:pt x="712" y="215"/>
                  <a:pt x="696" y="232"/>
                </a:cubicBezTo>
                <a:close/>
                <a:moveTo>
                  <a:pt x="87" y="232"/>
                </a:moveTo>
                <a:cubicBezTo>
                  <a:pt x="70" y="215"/>
                  <a:pt x="59" y="193"/>
                  <a:pt x="59" y="170"/>
                </a:cubicBezTo>
                <a:cubicBezTo>
                  <a:pt x="59" y="147"/>
                  <a:pt x="70" y="124"/>
                  <a:pt x="87" y="108"/>
                </a:cubicBezTo>
                <a:cubicBezTo>
                  <a:pt x="66" y="115"/>
                  <a:pt x="45" y="139"/>
                  <a:pt x="46" y="170"/>
                </a:cubicBezTo>
                <a:cubicBezTo>
                  <a:pt x="45" y="200"/>
                  <a:pt x="66" y="224"/>
                  <a:pt x="87" y="232"/>
                </a:cubicBezTo>
                <a:close/>
                <a:moveTo>
                  <a:pt x="714" y="448"/>
                </a:moveTo>
                <a:cubicBezTo>
                  <a:pt x="706" y="438"/>
                  <a:pt x="697" y="428"/>
                  <a:pt x="689" y="419"/>
                </a:cubicBezTo>
                <a:cubicBezTo>
                  <a:pt x="671" y="397"/>
                  <a:pt x="653" y="376"/>
                  <a:pt x="635" y="355"/>
                </a:cubicBezTo>
                <a:cubicBezTo>
                  <a:pt x="634" y="354"/>
                  <a:pt x="633" y="353"/>
                  <a:pt x="632" y="352"/>
                </a:cubicBezTo>
                <a:cubicBezTo>
                  <a:pt x="629" y="347"/>
                  <a:pt x="623" y="345"/>
                  <a:pt x="617" y="343"/>
                </a:cubicBezTo>
                <a:cubicBezTo>
                  <a:pt x="612" y="341"/>
                  <a:pt x="606" y="339"/>
                  <a:pt x="599" y="339"/>
                </a:cubicBezTo>
                <a:cubicBezTo>
                  <a:pt x="621" y="333"/>
                  <a:pt x="637" y="314"/>
                  <a:pt x="637" y="291"/>
                </a:cubicBezTo>
                <a:cubicBezTo>
                  <a:pt x="637" y="50"/>
                  <a:pt x="637" y="50"/>
                  <a:pt x="637" y="50"/>
                </a:cubicBezTo>
                <a:cubicBezTo>
                  <a:pt x="637" y="22"/>
                  <a:pt x="614" y="0"/>
                  <a:pt x="587" y="0"/>
                </a:cubicBezTo>
                <a:cubicBezTo>
                  <a:pt x="195" y="0"/>
                  <a:pt x="195" y="0"/>
                  <a:pt x="195" y="0"/>
                </a:cubicBezTo>
                <a:cubicBezTo>
                  <a:pt x="168" y="0"/>
                  <a:pt x="145" y="22"/>
                  <a:pt x="145" y="50"/>
                </a:cubicBezTo>
                <a:cubicBezTo>
                  <a:pt x="145" y="291"/>
                  <a:pt x="145" y="291"/>
                  <a:pt x="145" y="291"/>
                </a:cubicBezTo>
                <a:cubicBezTo>
                  <a:pt x="145" y="314"/>
                  <a:pt x="161" y="334"/>
                  <a:pt x="183" y="339"/>
                </a:cubicBezTo>
                <a:cubicBezTo>
                  <a:pt x="171" y="340"/>
                  <a:pt x="157" y="344"/>
                  <a:pt x="149" y="354"/>
                </a:cubicBezTo>
                <a:cubicBezTo>
                  <a:pt x="143" y="361"/>
                  <a:pt x="136" y="369"/>
                  <a:pt x="130" y="377"/>
                </a:cubicBezTo>
                <a:cubicBezTo>
                  <a:pt x="111" y="399"/>
                  <a:pt x="91" y="422"/>
                  <a:pt x="72" y="446"/>
                </a:cubicBezTo>
                <a:cubicBezTo>
                  <a:pt x="67" y="451"/>
                  <a:pt x="58" y="459"/>
                  <a:pt x="58" y="467"/>
                </a:cubicBezTo>
                <a:cubicBezTo>
                  <a:pt x="58" y="489"/>
                  <a:pt x="58" y="478"/>
                  <a:pt x="58" y="478"/>
                </a:cubicBezTo>
                <a:cubicBezTo>
                  <a:pt x="58" y="481"/>
                  <a:pt x="59" y="483"/>
                  <a:pt x="60" y="485"/>
                </a:cubicBezTo>
                <a:cubicBezTo>
                  <a:pt x="65" y="492"/>
                  <a:pt x="75" y="493"/>
                  <a:pt x="83" y="493"/>
                </a:cubicBezTo>
                <a:cubicBezTo>
                  <a:pt x="94" y="493"/>
                  <a:pt x="667" y="493"/>
                  <a:pt x="684" y="493"/>
                </a:cubicBezTo>
                <a:cubicBezTo>
                  <a:pt x="693" y="493"/>
                  <a:pt x="702" y="492"/>
                  <a:pt x="711" y="490"/>
                </a:cubicBezTo>
                <a:cubicBezTo>
                  <a:pt x="716" y="489"/>
                  <a:pt x="723" y="486"/>
                  <a:pt x="724" y="479"/>
                </a:cubicBezTo>
                <a:cubicBezTo>
                  <a:pt x="724" y="456"/>
                  <a:pt x="724" y="467"/>
                  <a:pt x="724" y="467"/>
                </a:cubicBezTo>
                <a:cubicBezTo>
                  <a:pt x="725" y="462"/>
                  <a:pt x="722" y="457"/>
                  <a:pt x="718" y="453"/>
                </a:cubicBezTo>
                <a:cubicBezTo>
                  <a:pt x="717" y="451"/>
                  <a:pt x="715" y="449"/>
                  <a:pt x="714" y="448"/>
                </a:cubicBezTo>
                <a:close/>
                <a:moveTo>
                  <a:pt x="164" y="299"/>
                </a:moveTo>
                <a:cubicBezTo>
                  <a:pt x="164" y="64"/>
                  <a:pt x="164" y="53"/>
                  <a:pt x="164" y="53"/>
                </a:cubicBezTo>
                <a:cubicBezTo>
                  <a:pt x="164" y="39"/>
                  <a:pt x="175" y="16"/>
                  <a:pt x="189" y="16"/>
                </a:cubicBezTo>
                <a:cubicBezTo>
                  <a:pt x="570" y="16"/>
                  <a:pt x="593" y="16"/>
                  <a:pt x="593" y="16"/>
                </a:cubicBezTo>
                <a:cubicBezTo>
                  <a:pt x="607" y="16"/>
                  <a:pt x="618" y="39"/>
                  <a:pt x="618" y="53"/>
                </a:cubicBezTo>
                <a:cubicBezTo>
                  <a:pt x="618" y="268"/>
                  <a:pt x="618" y="299"/>
                  <a:pt x="618" y="299"/>
                </a:cubicBezTo>
                <a:cubicBezTo>
                  <a:pt x="618" y="313"/>
                  <a:pt x="607" y="325"/>
                  <a:pt x="593" y="325"/>
                </a:cubicBezTo>
                <a:cubicBezTo>
                  <a:pt x="212" y="325"/>
                  <a:pt x="189" y="325"/>
                  <a:pt x="189" y="325"/>
                </a:cubicBezTo>
                <a:cubicBezTo>
                  <a:pt x="175" y="325"/>
                  <a:pt x="164" y="302"/>
                  <a:pt x="164" y="287"/>
                </a:cubicBezTo>
                <a:lnTo>
                  <a:pt x="164" y="299"/>
                </a:lnTo>
                <a:close/>
                <a:moveTo>
                  <a:pt x="613" y="367"/>
                </a:moveTo>
                <a:cubicBezTo>
                  <a:pt x="613" y="367"/>
                  <a:pt x="613" y="368"/>
                  <a:pt x="612" y="369"/>
                </a:cubicBezTo>
                <a:cubicBezTo>
                  <a:pt x="612" y="369"/>
                  <a:pt x="612" y="369"/>
                  <a:pt x="612" y="369"/>
                </a:cubicBezTo>
                <a:cubicBezTo>
                  <a:pt x="612" y="369"/>
                  <a:pt x="612" y="369"/>
                  <a:pt x="612" y="369"/>
                </a:cubicBezTo>
                <a:cubicBezTo>
                  <a:pt x="612" y="369"/>
                  <a:pt x="612" y="369"/>
                  <a:pt x="612" y="369"/>
                </a:cubicBezTo>
                <a:cubicBezTo>
                  <a:pt x="612" y="369"/>
                  <a:pt x="612" y="369"/>
                  <a:pt x="611" y="369"/>
                </a:cubicBezTo>
                <a:cubicBezTo>
                  <a:pt x="611" y="369"/>
                  <a:pt x="611" y="369"/>
                  <a:pt x="611" y="369"/>
                </a:cubicBezTo>
                <a:cubicBezTo>
                  <a:pt x="611" y="369"/>
                  <a:pt x="611" y="369"/>
                  <a:pt x="610" y="369"/>
                </a:cubicBezTo>
                <a:cubicBezTo>
                  <a:pt x="608" y="371"/>
                  <a:pt x="604" y="371"/>
                  <a:pt x="600" y="371"/>
                </a:cubicBezTo>
                <a:cubicBezTo>
                  <a:pt x="584" y="371"/>
                  <a:pt x="584" y="371"/>
                  <a:pt x="584" y="371"/>
                </a:cubicBezTo>
                <a:cubicBezTo>
                  <a:pt x="580" y="371"/>
                  <a:pt x="577" y="370"/>
                  <a:pt x="574" y="369"/>
                </a:cubicBezTo>
                <a:cubicBezTo>
                  <a:pt x="573" y="368"/>
                  <a:pt x="572" y="367"/>
                  <a:pt x="571" y="367"/>
                </a:cubicBezTo>
                <a:cubicBezTo>
                  <a:pt x="570" y="366"/>
                  <a:pt x="569" y="365"/>
                  <a:pt x="569" y="365"/>
                </a:cubicBezTo>
                <a:cubicBezTo>
                  <a:pt x="568" y="363"/>
                  <a:pt x="568" y="363"/>
                  <a:pt x="568" y="363"/>
                </a:cubicBezTo>
                <a:cubicBezTo>
                  <a:pt x="566" y="360"/>
                  <a:pt x="564" y="357"/>
                  <a:pt x="563" y="354"/>
                </a:cubicBezTo>
                <a:cubicBezTo>
                  <a:pt x="561" y="351"/>
                  <a:pt x="563" y="350"/>
                  <a:pt x="565" y="349"/>
                </a:cubicBezTo>
                <a:cubicBezTo>
                  <a:pt x="565" y="349"/>
                  <a:pt x="566" y="349"/>
                  <a:pt x="566" y="349"/>
                </a:cubicBezTo>
                <a:cubicBezTo>
                  <a:pt x="567" y="348"/>
                  <a:pt x="569" y="348"/>
                  <a:pt x="570" y="348"/>
                </a:cubicBezTo>
                <a:cubicBezTo>
                  <a:pt x="573" y="348"/>
                  <a:pt x="573" y="348"/>
                  <a:pt x="573" y="348"/>
                </a:cubicBezTo>
                <a:cubicBezTo>
                  <a:pt x="573" y="348"/>
                  <a:pt x="573" y="348"/>
                  <a:pt x="573" y="348"/>
                </a:cubicBezTo>
                <a:cubicBezTo>
                  <a:pt x="577" y="348"/>
                  <a:pt x="581" y="348"/>
                  <a:pt x="586" y="348"/>
                </a:cubicBezTo>
                <a:cubicBezTo>
                  <a:pt x="586" y="348"/>
                  <a:pt x="586" y="348"/>
                  <a:pt x="586" y="348"/>
                </a:cubicBezTo>
                <a:cubicBezTo>
                  <a:pt x="590" y="348"/>
                  <a:pt x="590" y="348"/>
                  <a:pt x="590" y="348"/>
                </a:cubicBezTo>
                <a:cubicBezTo>
                  <a:pt x="592" y="348"/>
                  <a:pt x="594" y="348"/>
                  <a:pt x="595" y="348"/>
                </a:cubicBezTo>
                <a:cubicBezTo>
                  <a:pt x="596" y="349"/>
                  <a:pt x="597" y="349"/>
                  <a:pt x="598" y="349"/>
                </a:cubicBezTo>
                <a:cubicBezTo>
                  <a:pt x="598" y="349"/>
                  <a:pt x="598" y="349"/>
                  <a:pt x="598" y="349"/>
                </a:cubicBezTo>
                <a:cubicBezTo>
                  <a:pt x="598" y="350"/>
                  <a:pt x="598" y="350"/>
                  <a:pt x="599" y="350"/>
                </a:cubicBezTo>
                <a:cubicBezTo>
                  <a:pt x="599" y="350"/>
                  <a:pt x="599" y="350"/>
                  <a:pt x="599" y="350"/>
                </a:cubicBezTo>
                <a:cubicBezTo>
                  <a:pt x="600" y="350"/>
                  <a:pt x="602" y="351"/>
                  <a:pt x="603" y="351"/>
                </a:cubicBezTo>
                <a:cubicBezTo>
                  <a:pt x="604" y="352"/>
                  <a:pt x="604" y="353"/>
                  <a:pt x="605" y="354"/>
                </a:cubicBezTo>
                <a:cubicBezTo>
                  <a:pt x="608" y="359"/>
                  <a:pt x="608" y="359"/>
                  <a:pt x="608" y="359"/>
                </a:cubicBezTo>
                <a:cubicBezTo>
                  <a:pt x="609" y="360"/>
                  <a:pt x="611" y="362"/>
                  <a:pt x="612" y="364"/>
                </a:cubicBezTo>
                <a:cubicBezTo>
                  <a:pt x="612" y="364"/>
                  <a:pt x="612" y="364"/>
                  <a:pt x="612" y="364"/>
                </a:cubicBezTo>
                <a:cubicBezTo>
                  <a:pt x="613" y="365"/>
                  <a:pt x="613" y="366"/>
                  <a:pt x="613" y="367"/>
                </a:cubicBezTo>
                <a:close/>
                <a:moveTo>
                  <a:pt x="410" y="363"/>
                </a:moveTo>
                <a:cubicBezTo>
                  <a:pt x="410" y="364"/>
                  <a:pt x="410" y="364"/>
                  <a:pt x="410" y="365"/>
                </a:cubicBezTo>
                <a:cubicBezTo>
                  <a:pt x="406" y="371"/>
                  <a:pt x="392" y="369"/>
                  <a:pt x="386" y="369"/>
                </a:cubicBezTo>
                <a:cubicBezTo>
                  <a:pt x="383" y="369"/>
                  <a:pt x="380" y="369"/>
                  <a:pt x="377" y="369"/>
                </a:cubicBezTo>
                <a:cubicBezTo>
                  <a:pt x="374" y="369"/>
                  <a:pt x="370" y="369"/>
                  <a:pt x="367" y="367"/>
                </a:cubicBezTo>
                <a:cubicBezTo>
                  <a:pt x="367" y="367"/>
                  <a:pt x="367" y="367"/>
                  <a:pt x="367" y="367"/>
                </a:cubicBezTo>
                <a:cubicBezTo>
                  <a:pt x="367" y="366"/>
                  <a:pt x="367" y="366"/>
                  <a:pt x="367" y="366"/>
                </a:cubicBezTo>
                <a:cubicBezTo>
                  <a:pt x="366" y="366"/>
                  <a:pt x="366" y="366"/>
                  <a:pt x="366" y="366"/>
                </a:cubicBezTo>
                <a:cubicBezTo>
                  <a:pt x="366" y="366"/>
                  <a:pt x="366" y="366"/>
                  <a:pt x="366" y="366"/>
                </a:cubicBezTo>
                <a:cubicBezTo>
                  <a:pt x="366" y="366"/>
                  <a:pt x="366" y="366"/>
                  <a:pt x="366" y="366"/>
                </a:cubicBezTo>
                <a:cubicBezTo>
                  <a:pt x="366" y="365"/>
                  <a:pt x="366" y="365"/>
                  <a:pt x="366" y="365"/>
                </a:cubicBezTo>
                <a:cubicBezTo>
                  <a:pt x="366" y="364"/>
                  <a:pt x="366" y="364"/>
                  <a:pt x="366" y="363"/>
                </a:cubicBezTo>
                <a:cubicBezTo>
                  <a:pt x="366" y="363"/>
                  <a:pt x="366" y="363"/>
                  <a:pt x="366" y="363"/>
                </a:cubicBezTo>
                <a:cubicBezTo>
                  <a:pt x="366" y="362"/>
                  <a:pt x="366" y="361"/>
                  <a:pt x="366" y="361"/>
                </a:cubicBezTo>
                <a:cubicBezTo>
                  <a:pt x="366" y="360"/>
                  <a:pt x="366" y="360"/>
                  <a:pt x="366" y="360"/>
                </a:cubicBezTo>
                <a:cubicBezTo>
                  <a:pt x="366" y="358"/>
                  <a:pt x="366" y="355"/>
                  <a:pt x="367" y="353"/>
                </a:cubicBezTo>
                <a:cubicBezTo>
                  <a:pt x="367" y="352"/>
                  <a:pt x="367" y="352"/>
                  <a:pt x="367" y="352"/>
                </a:cubicBezTo>
                <a:cubicBezTo>
                  <a:pt x="367" y="352"/>
                  <a:pt x="367" y="351"/>
                  <a:pt x="368" y="350"/>
                </a:cubicBezTo>
                <a:cubicBezTo>
                  <a:pt x="369" y="350"/>
                  <a:pt x="369" y="349"/>
                  <a:pt x="370" y="349"/>
                </a:cubicBezTo>
                <a:cubicBezTo>
                  <a:pt x="370" y="349"/>
                  <a:pt x="370" y="349"/>
                  <a:pt x="370" y="349"/>
                </a:cubicBezTo>
                <a:cubicBezTo>
                  <a:pt x="370" y="349"/>
                  <a:pt x="370" y="348"/>
                  <a:pt x="370" y="348"/>
                </a:cubicBezTo>
                <a:cubicBezTo>
                  <a:pt x="370" y="348"/>
                  <a:pt x="371" y="348"/>
                  <a:pt x="371" y="348"/>
                </a:cubicBezTo>
                <a:cubicBezTo>
                  <a:pt x="371" y="348"/>
                  <a:pt x="371" y="348"/>
                  <a:pt x="371" y="348"/>
                </a:cubicBezTo>
                <a:cubicBezTo>
                  <a:pt x="371" y="348"/>
                  <a:pt x="372" y="348"/>
                  <a:pt x="372" y="348"/>
                </a:cubicBezTo>
                <a:cubicBezTo>
                  <a:pt x="372" y="348"/>
                  <a:pt x="372" y="348"/>
                  <a:pt x="373" y="348"/>
                </a:cubicBezTo>
                <a:cubicBezTo>
                  <a:pt x="373" y="347"/>
                  <a:pt x="373" y="347"/>
                  <a:pt x="374" y="347"/>
                </a:cubicBezTo>
                <a:cubicBezTo>
                  <a:pt x="374" y="347"/>
                  <a:pt x="374" y="347"/>
                  <a:pt x="374" y="347"/>
                </a:cubicBezTo>
                <a:cubicBezTo>
                  <a:pt x="374" y="347"/>
                  <a:pt x="374" y="347"/>
                  <a:pt x="374" y="347"/>
                </a:cubicBezTo>
                <a:cubicBezTo>
                  <a:pt x="375" y="347"/>
                  <a:pt x="375" y="347"/>
                  <a:pt x="375" y="347"/>
                </a:cubicBezTo>
                <a:cubicBezTo>
                  <a:pt x="376" y="347"/>
                  <a:pt x="377" y="347"/>
                  <a:pt x="378" y="347"/>
                </a:cubicBezTo>
                <a:cubicBezTo>
                  <a:pt x="379" y="347"/>
                  <a:pt x="379" y="347"/>
                  <a:pt x="379" y="347"/>
                </a:cubicBezTo>
                <a:cubicBezTo>
                  <a:pt x="380" y="347"/>
                  <a:pt x="382" y="347"/>
                  <a:pt x="383" y="347"/>
                </a:cubicBezTo>
                <a:cubicBezTo>
                  <a:pt x="399" y="347"/>
                  <a:pt x="399" y="347"/>
                  <a:pt x="399" y="347"/>
                </a:cubicBezTo>
                <a:cubicBezTo>
                  <a:pt x="399" y="347"/>
                  <a:pt x="399" y="347"/>
                  <a:pt x="400" y="347"/>
                </a:cubicBezTo>
                <a:cubicBezTo>
                  <a:pt x="400" y="347"/>
                  <a:pt x="400" y="347"/>
                  <a:pt x="400" y="347"/>
                </a:cubicBezTo>
                <a:cubicBezTo>
                  <a:pt x="401" y="347"/>
                  <a:pt x="401" y="347"/>
                  <a:pt x="402" y="347"/>
                </a:cubicBezTo>
                <a:cubicBezTo>
                  <a:pt x="405" y="347"/>
                  <a:pt x="408" y="348"/>
                  <a:pt x="409" y="351"/>
                </a:cubicBezTo>
                <a:cubicBezTo>
                  <a:pt x="410" y="351"/>
                  <a:pt x="410" y="351"/>
                  <a:pt x="410" y="351"/>
                </a:cubicBezTo>
                <a:cubicBezTo>
                  <a:pt x="410" y="351"/>
                  <a:pt x="410" y="351"/>
                  <a:pt x="410" y="351"/>
                </a:cubicBezTo>
                <a:cubicBezTo>
                  <a:pt x="411" y="355"/>
                  <a:pt x="410" y="359"/>
                  <a:pt x="410" y="362"/>
                </a:cubicBezTo>
                <a:cubicBezTo>
                  <a:pt x="410" y="363"/>
                  <a:pt x="410" y="363"/>
                  <a:pt x="410" y="363"/>
                </a:cubicBezTo>
                <a:cubicBezTo>
                  <a:pt x="410" y="363"/>
                  <a:pt x="410" y="363"/>
                  <a:pt x="410" y="363"/>
                </a:cubicBezTo>
                <a:close/>
                <a:moveTo>
                  <a:pt x="387" y="381"/>
                </a:moveTo>
                <a:cubicBezTo>
                  <a:pt x="393" y="381"/>
                  <a:pt x="407" y="380"/>
                  <a:pt x="410" y="386"/>
                </a:cubicBezTo>
                <a:cubicBezTo>
                  <a:pt x="410" y="387"/>
                  <a:pt x="411" y="387"/>
                  <a:pt x="411" y="388"/>
                </a:cubicBezTo>
                <a:cubicBezTo>
                  <a:pt x="411" y="395"/>
                  <a:pt x="411" y="395"/>
                  <a:pt x="411" y="395"/>
                </a:cubicBezTo>
                <a:cubicBezTo>
                  <a:pt x="411" y="397"/>
                  <a:pt x="411" y="399"/>
                  <a:pt x="411" y="401"/>
                </a:cubicBezTo>
                <a:cubicBezTo>
                  <a:pt x="411" y="401"/>
                  <a:pt x="411" y="401"/>
                  <a:pt x="411" y="401"/>
                </a:cubicBezTo>
                <a:cubicBezTo>
                  <a:pt x="411" y="402"/>
                  <a:pt x="411" y="402"/>
                  <a:pt x="411" y="402"/>
                </a:cubicBezTo>
                <a:cubicBezTo>
                  <a:pt x="411" y="402"/>
                  <a:pt x="410" y="404"/>
                  <a:pt x="410" y="404"/>
                </a:cubicBezTo>
                <a:cubicBezTo>
                  <a:pt x="409" y="405"/>
                  <a:pt x="409" y="405"/>
                  <a:pt x="409" y="405"/>
                </a:cubicBezTo>
                <a:cubicBezTo>
                  <a:pt x="409" y="405"/>
                  <a:pt x="409" y="405"/>
                  <a:pt x="409" y="406"/>
                </a:cubicBezTo>
                <a:cubicBezTo>
                  <a:pt x="409" y="406"/>
                  <a:pt x="409" y="406"/>
                  <a:pt x="409" y="406"/>
                </a:cubicBezTo>
                <a:cubicBezTo>
                  <a:pt x="407" y="407"/>
                  <a:pt x="405" y="408"/>
                  <a:pt x="403" y="409"/>
                </a:cubicBezTo>
                <a:cubicBezTo>
                  <a:pt x="403" y="409"/>
                  <a:pt x="403" y="409"/>
                  <a:pt x="403" y="409"/>
                </a:cubicBezTo>
                <a:cubicBezTo>
                  <a:pt x="403" y="409"/>
                  <a:pt x="403" y="409"/>
                  <a:pt x="403" y="409"/>
                </a:cubicBezTo>
                <a:cubicBezTo>
                  <a:pt x="402" y="409"/>
                  <a:pt x="401" y="409"/>
                  <a:pt x="401" y="409"/>
                </a:cubicBezTo>
                <a:cubicBezTo>
                  <a:pt x="400" y="409"/>
                  <a:pt x="400" y="409"/>
                  <a:pt x="400" y="409"/>
                </a:cubicBezTo>
                <a:cubicBezTo>
                  <a:pt x="399" y="409"/>
                  <a:pt x="398" y="409"/>
                  <a:pt x="398" y="409"/>
                </a:cubicBezTo>
                <a:cubicBezTo>
                  <a:pt x="398" y="409"/>
                  <a:pt x="398" y="409"/>
                  <a:pt x="398" y="409"/>
                </a:cubicBezTo>
                <a:cubicBezTo>
                  <a:pt x="373" y="409"/>
                  <a:pt x="373" y="409"/>
                  <a:pt x="373" y="409"/>
                </a:cubicBezTo>
                <a:cubicBezTo>
                  <a:pt x="371" y="409"/>
                  <a:pt x="367" y="409"/>
                  <a:pt x="364" y="407"/>
                </a:cubicBezTo>
                <a:cubicBezTo>
                  <a:pt x="364" y="407"/>
                  <a:pt x="364" y="407"/>
                  <a:pt x="364" y="407"/>
                </a:cubicBezTo>
                <a:cubicBezTo>
                  <a:pt x="364" y="407"/>
                  <a:pt x="364" y="407"/>
                  <a:pt x="364" y="407"/>
                </a:cubicBezTo>
                <a:cubicBezTo>
                  <a:pt x="364" y="407"/>
                  <a:pt x="364" y="406"/>
                  <a:pt x="363" y="406"/>
                </a:cubicBezTo>
                <a:cubicBezTo>
                  <a:pt x="363" y="406"/>
                  <a:pt x="362" y="405"/>
                  <a:pt x="362" y="405"/>
                </a:cubicBezTo>
                <a:cubicBezTo>
                  <a:pt x="362" y="405"/>
                  <a:pt x="362" y="405"/>
                  <a:pt x="362" y="404"/>
                </a:cubicBezTo>
                <a:cubicBezTo>
                  <a:pt x="362" y="404"/>
                  <a:pt x="361" y="403"/>
                  <a:pt x="361" y="402"/>
                </a:cubicBezTo>
                <a:cubicBezTo>
                  <a:pt x="362" y="400"/>
                  <a:pt x="362" y="400"/>
                  <a:pt x="362" y="400"/>
                </a:cubicBezTo>
                <a:cubicBezTo>
                  <a:pt x="362" y="400"/>
                  <a:pt x="362" y="400"/>
                  <a:pt x="362" y="400"/>
                </a:cubicBezTo>
                <a:cubicBezTo>
                  <a:pt x="362" y="396"/>
                  <a:pt x="362" y="392"/>
                  <a:pt x="363" y="388"/>
                </a:cubicBezTo>
                <a:cubicBezTo>
                  <a:pt x="363" y="388"/>
                  <a:pt x="363" y="388"/>
                  <a:pt x="363" y="388"/>
                </a:cubicBezTo>
                <a:cubicBezTo>
                  <a:pt x="363" y="388"/>
                  <a:pt x="363" y="388"/>
                  <a:pt x="363" y="388"/>
                </a:cubicBezTo>
                <a:cubicBezTo>
                  <a:pt x="364" y="379"/>
                  <a:pt x="381" y="381"/>
                  <a:pt x="387" y="381"/>
                </a:cubicBezTo>
                <a:close/>
                <a:moveTo>
                  <a:pt x="289" y="407"/>
                </a:moveTo>
                <a:cubicBezTo>
                  <a:pt x="289" y="407"/>
                  <a:pt x="289" y="407"/>
                  <a:pt x="288" y="406"/>
                </a:cubicBezTo>
                <a:cubicBezTo>
                  <a:pt x="288" y="406"/>
                  <a:pt x="288" y="405"/>
                  <a:pt x="287" y="405"/>
                </a:cubicBezTo>
                <a:cubicBezTo>
                  <a:pt x="287" y="405"/>
                  <a:pt x="287" y="405"/>
                  <a:pt x="287" y="405"/>
                </a:cubicBezTo>
                <a:cubicBezTo>
                  <a:pt x="287" y="404"/>
                  <a:pt x="287" y="403"/>
                  <a:pt x="287" y="402"/>
                </a:cubicBezTo>
                <a:cubicBezTo>
                  <a:pt x="288" y="400"/>
                  <a:pt x="288" y="400"/>
                  <a:pt x="288" y="400"/>
                </a:cubicBezTo>
                <a:cubicBezTo>
                  <a:pt x="288" y="400"/>
                  <a:pt x="288" y="400"/>
                  <a:pt x="288" y="400"/>
                </a:cubicBezTo>
                <a:cubicBezTo>
                  <a:pt x="288" y="400"/>
                  <a:pt x="288" y="399"/>
                  <a:pt x="288" y="399"/>
                </a:cubicBezTo>
                <a:cubicBezTo>
                  <a:pt x="291" y="388"/>
                  <a:pt x="291" y="388"/>
                  <a:pt x="291" y="388"/>
                </a:cubicBezTo>
                <a:cubicBezTo>
                  <a:pt x="291" y="388"/>
                  <a:pt x="291" y="388"/>
                  <a:pt x="292" y="388"/>
                </a:cubicBezTo>
                <a:cubicBezTo>
                  <a:pt x="295" y="380"/>
                  <a:pt x="310" y="381"/>
                  <a:pt x="317" y="381"/>
                </a:cubicBezTo>
                <a:cubicBezTo>
                  <a:pt x="320" y="381"/>
                  <a:pt x="325" y="381"/>
                  <a:pt x="330" y="381"/>
                </a:cubicBezTo>
                <a:cubicBezTo>
                  <a:pt x="331" y="382"/>
                  <a:pt x="332" y="382"/>
                  <a:pt x="333" y="382"/>
                </a:cubicBezTo>
                <a:cubicBezTo>
                  <a:pt x="333" y="382"/>
                  <a:pt x="333" y="382"/>
                  <a:pt x="333" y="382"/>
                </a:cubicBezTo>
                <a:cubicBezTo>
                  <a:pt x="335" y="383"/>
                  <a:pt x="337" y="384"/>
                  <a:pt x="338" y="385"/>
                </a:cubicBezTo>
                <a:cubicBezTo>
                  <a:pt x="338" y="385"/>
                  <a:pt x="338" y="385"/>
                  <a:pt x="338" y="385"/>
                </a:cubicBezTo>
                <a:cubicBezTo>
                  <a:pt x="338" y="386"/>
                  <a:pt x="338" y="386"/>
                  <a:pt x="338" y="386"/>
                </a:cubicBezTo>
                <a:cubicBezTo>
                  <a:pt x="338" y="386"/>
                  <a:pt x="338" y="386"/>
                  <a:pt x="338" y="386"/>
                </a:cubicBezTo>
                <a:cubicBezTo>
                  <a:pt x="339" y="387"/>
                  <a:pt x="339" y="388"/>
                  <a:pt x="339" y="388"/>
                </a:cubicBezTo>
                <a:cubicBezTo>
                  <a:pt x="339" y="389"/>
                  <a:pt x="339" y="389"/>
                  <a:pt x="339" y="389"/>
                </a:cubicBezTo>
                <a:cubicBezTo>
                  <a:pt x="339" y="389"/>
                  <a:pt x="339" y="389"/>
                  <a:pt x="339" y="389"/>
                </a:cubicBezTo>
                <a:cubicBezTo>
                  <a:pt x="338" y="391"/>
                  <a:pt x="338" y="393"/>
                  <a:pt x="338" y="395"/>
                </a:cubicBezTo>
                <a:cubicBezTo>
                  <a:pt x="336" y="402"/>
                  <a:pt x="336" y="402"/>
                  <a:pt x="336" y="402"/>
                </a:cubicBezTo>
                <a:cubicBezTo>
                  <a:pt x="336" y="403"/>
                  <a:pt x="336" y="404"/>
                  <a:pt x="335" y="404"/>
                </a:cubicBezTo>
                <a:cubicBezTo>
                  <a:pt x="335" y="405"/>
                  <a:pt x="335" y="405"/>
                  <a:pt x="335" y="405"/>
                </a:cubicBezTo>
                <a:cubicBezTo>
                  <a:pt x="335" y="405"/>
                  <a:pt x="334" y="405"/>
                  <a:pt x="334" y="405"/>
                </a:cubicBezTo>
                <a:cubicBezTo>
                  <a:pt x="334" y="405"/>
                  <a:pt x="334" y="406"/>
                  <a:pt x="334" y="406"/>
                </a:cubicBezTo>
                <a:cubicBezTo>
                  <a:pt x="332" y="407"/>
                  <a:pt x="329" y="408"/>
                  <a:pt x="327" y="409"/>
                </a:cubicBezTo>
                <a:cubicBezTo>
                  <a:pt x="327" y="409"/>
                  <a:pt x="327" y="409"/>
                  <a:pt x="327" y="409"/>
                </a:cubicBezTo>
                <a:cubicBezTo>
                  <a:pt x="327" y="409"/>
                  <a:pt x="327" y="409"/>
                  <a:pt x="327" y="409"/>
                </a:cubicBezTo>
                <a:cubicBezTo>
                  <a:pt x="327" y="409"/>
                  <a:pt x="326" y="409"/>
                  <a:pt x="325" y="409"/>
                </a:cubicBezTo>
                <a:cubicBezTo>
                  <a:pt x="325" y="409"/>
                  <a:pt x="325" y="409"/>
                  <a:pt x="324" y="409"/>
                </a:cubicBezTo>
                <a:cubicBezTo>
                  <a:pt x="324" y="409"/>
                  <a:pt x="323" y="409"/>
                  <a:pt x="322" y="409"/>
                </a:cubicBezTo>
                <a:cubicBezTo>
                  <a:pt x="322" y="409"/>
                  <a:pt x="322" y="409"/>
                  <a:pt x="322" y="409"/>
                </a:cubicBezTo>
                <a:cubicBezTo>
                  <a:pt x="298" y="409"/>
                  <a:pt x="298" y="409"/>
                  <a:pt x="298" y="409"/>
                </a:cubicBezTo>
                <a:cubicBezTo>
                  <a:pt x="295" y="409"/>
                  <a:pt x="292" y="409"/>
                  <a:pt x="289" y="407"/>
                </a:cubicBezTo>
                <a:cubicBezTo>
                  <a:pt x="289" y="407"/>
                  <a:pt x="289" y="407"/>
                  <a:pt x="289" y="407"/>
                </a:cubicBezTo>
                <a:close/>
                <a:moveTo>
                  <a:pt x="320" y="369"/>
                </a:moveTo>
                <a:cubicBezTo>
                  <a:pt x="316" y="369"/>
                  <a:pt x="312" y="369"/>
                  <a:pt x="309" y="369"/>
                </a:cubicBezTo>
                <a:cubicBezTo>
                  <a:pt x="306" y="369"/>
                  <a:pt x="301" y="369"/>
                  <a:pt x="299" y="366"/>
                </a:cubicBezTo>
                <a:cubicBezTo>
                  <a:pt x="299" y="365"/>
                  <a:pt x="299" y="365"/>
                  <a:pt x="299" y="365"/>
                </a:cubicBezTo>
                <a:cubicBezTo>
                  <a:pt x="299" y="365"/>
                  <a:pt x="299" y="364"/>
                  <a:pt x="299" y="364"/>
                </a:cubicBezTo>
                <a:cubicBezTo>
                  <a:pt x="299" y="364"/>
                  <a:pt x="299" y="364"/>
                  <a:pt x="299" y="363"/>
                </a:cubicBezTo>
                <a:cubicBezTo>
                  <a:pt x="299" y="363"/>
                  <a:pt x="299" y="363"/>
                  <a:pt x="299" y="363"/>
                </a:cubicBezTo>
                <a:cubicBezTo>
                  <a:pt x="299" y="363"/>
                  <a:pt x="299" y="363"/>
                  <a:pt x="299" y="363"/>
                </a:cubicBezTo>
                <a:cubicBezTo>
                  <a:pt x="299" y="362"/>
                  <a:pt x="299" y="361"/>
                  <a:pt x="300" y="361"/>
                </a:cubicBezTo>
                <a:cubicBezTo>
                  <a:pt x="300" y="358"/>
                  <a:pt x="301" y="355"/>
                  <a:pt x="302" y="353"/>
                </a:cubicBezTo>
                <a:cubicBezTo>
                  <a:pt x="302" y="353"/>
                  <a:pt x="302" y="353"/>
                  <a:pt x="302" y="353"/>
                </a:cubicBezTo>
                <a:cubicBezTo>
                  <a:pt x="302" y="352"/>
                  <a:pt x="303" y="351"/>
                  <a:pt x="303" y="350"/>
                </a:cubicBezTo>
                <a:cubicBezTo>
                  <a:pt x="304" y="350"/>
                  <a:pt x="304" y="350"/>
                  <a:pt x="305" y="349"/>
                </a:cubicBezTo>
                <a:cubicBezTo>
                  <a:pt x="306" y="348"/>
                  <a:pt x="308" y="348"/>
                  <a:pt x="310" y="347"/>
                </a:cubicBezTo>
                <a:cubicBezTo>
                  <a:pt x="310" y="347"/>
                  <a:pt x="310" y="347"/>
                  <a:pt x="310" y="347"/>
                </a:cubicBezTo>
                <a:cubicBezTo>
                  <a:pt x="312" y="347"/>
                  <a:pt x="313" y="347"/>
                  <a:pt x="315" y="347"/>
                </a:cubicBezTo>
                <a:cubicBezTo>
                  <a:pt x="317" y="347"/>
                  <a:pt x="317" y="347"/>
                  <a:pt x="317" y="347"/>
                </a:cubicBezTo>
                <a:cubicBezTo>
                  <a:pt x="317" y="347"/>
                  <a:pt x="318" y="347"/>
                  <a:pt x="319" y="347"/>
                </a:cubicBezTo>
                <a:cubicBezTo>
                  <a:pt x="323" y="347"/>
                  <a:pt x="328" y="347"/>
                  <a:pt x="332" y="347"/>
                </a:cubicBezTo>
                <a:cubicBezTo>
                  <a:pt x="333" y="347"/>
                  <a:pt x="334" y="347"/>
                  <a:pt x="334" y="347"/>
                </a:cubicBezTo>
                <a:cubicBezTo>
                  <a:pt x="335" y="347"/>
                  <a:pt x="335" y="347"/>
                  <a:pt x="335" y="347"/>
                </a:cubicBezTo>
                <a:cubicBezTo>
                  <a:pt x="335" y="347"/>
                  <a:pt x="335" y="347"/>
                  <a:pt x="336" y="347"/>
                </a:cubicBezTo>
                <a:cubicBezTo>
                  <a:pt x="336" y="347"/>
                  <a:pt x="337" y="347"/>
                  <a:pt x="337" y="347"/>
                </a:cubicBezTo>
                <a:cubicBezTo>
                  <a:pt x="337" y="347"/>
                  <a:pt x="337" y="347"/>
                  <a:pt x="337" y="347"/>
                </a:cubicBezTo>
                <a:cubicBezTo>
                  <a:pt x="341" y="347"/>
                  <a:pt x="345" y="348"/>
                  <a:pt x="345" y="351"/>
                </a:cubicBezTo>
                <a:cubicBezTo>
                  <a:pt x="345" y="351"/>
                  <a:pt x="345" y="351"/>
                  <a:pt x="345" y="351"/>
                </a:cubicBezTo>
                <a:cubicBezTo>
                  <a:pt x="345" y="351"/>
                  <a:pt x="345" y="351"/>
                  <a:pt x="345" y="352"/>
                </a:cubicBezTo>
                <a:cubicBezTo>
                  <a:pt x="345" y="355"/>
                  <a:pt x="344" y="359"/>
                  <a:pt x="343" y="362"/>
                </a:cubicBezTo>
                <a:cubicBezTo>
                  <a:pt x="343" y="362"/>
                  <a:pt x="343" y="362"/>
                  <a:pt x="343" y="362"/>
                </a:cubicBezTo>
                <a:cubicBezTo>
                  <a:pt x="343" y="363"/>
                  <a:pt x="343" y="363"/>
                  <a:pt x="343" y="363"/>
                </a:cubicBezTo>
                <a:cubicBezTo>
                  <a:pt x="343" y="364"/>
                  <a:pt x="343" y="364"/>
                  <a:pt x="342" y="365"/>
                </a:cubicBezTo>
                <a:cubicBezTo>
                  <a:pt x="342" y="365"/>
                  <a:pt x="342" y="365"/>
                  <a:pt x="342" y="366"/>
                </a:cubicBezTo>
                <a:cubicBezTo>
                  <a:pt x="342" y="366"/>
                  <a:pt x="342" y="366"/>
                  <a:pt x="342" y="366"/>
                </a:cubicBezTo>
                <a:cubicBezTo>
                  <a:pt x="342" y="366"/>
                  <a:pt x="342" y="366"/>
                  <a:pt x="342" y="366"/>
                </a:cubicBezTo>
                <a:cubicBezTo>
                  <a:pt x="337" y="371"/>
                  <a:pt x="325" y="369"/>
                  <a:pt x="320" y="369"/>
                </a:cubicBezTo>
                <a:close/>
                <a:moveTo>
                  <a:pt x="212" y="404"/>
                </a:moveTo>
                <a:cubicBezTo>
                  <a:pt x="212" y="404"/>
                  <a:pt x="212" y="403"/>
                  <a:pt x="212" y="403"/>
                </a:cubicBezTo>
                <a:cubicBezTo>
                  <a:pt x="213" y="403"/>
                  <a:pt x="213" y="402"/>
                  <a:pt x="213" y="402"/>
                </a:cubicBezTo>
                <a:cubicBezTo>
                  <a:pt x="213" y="402"/>
                  <a:pt x="213" y="402"/>
                  <a:pt x="213" y="402"/>
                </a:cubicBezTo>
                <a:cubicBezTo>
                  <a:pt x="213" y="402"/>
                  <a:pt x="213" y="402"/>
                  <a:pt x="213" y="402"/>
                </a:cubicBezTo>
                <a:cubicBezTo>
                  <a:pt x="213" y="401"/>
                  <a:pt x="214" y="401"/>
                  <a:pt x="214" y="400"/>
                </a:cubicBezTo>
                <a:cubicBezTo>
                  <a:pt x="216" y="396"/>
                  <a:pt x="217" y="393"/>
                  <a:pt x="219" y="389"/>
                </a:cubicBezTo>
                <a:cubicBezTo>
                  <a:pt x="219" y="389"/>
                  <a:pt x="219" y="389"/>
                  <a:pt x="219" y="389"/>
                </a:cubicBezTo>
                <a:cubicBezTo>
                  <a:pt x="219" y="389"/>
                  <a:pt x="219" y="389"/>
                  <a:pt x="219" y="389"/>
                </a:cubicBezTo>
                <a:cubicBezTo>
                  <a:pt x="220" y="388"/>
                  <a:pt x="220" y="388"/>
                  <a:pt x="220" y="388"/>
                </a:cubicBezTo>
                <a:cubicBezTo>
                  <a:pt x="220" y="388"/>
                  <a:pt x="220" y="388"/>
                  <a:pt x="220" y="387"/>
                </a:cubicBezTo>
                <a:cubicBezTo>
                  <a:pt x="220" y="387"/>
                  <a:pt x="220" y="387"/>
                  <a:pt x="221" y="387"/>
                </a:cubicBezTo>
                <a:cubicBezTo>
                  <a:pt x="226" y="380"/>
                  <a:pt x="238" y="382"/>
                  <a:pt x="245" y="382"/>
                </a:cubicBezTo>
                <a:cubicBezTo>
                  <a:pt x="245" y="382"/>
                  <a:pt x="245" y="382"/>
                  <a:pt x="245" y="382"/>
                </a:cubicBezTo>
                <a:cubicBezTo>
                  <a:pt x="247" y="382"/>
                  <a:pt x="253" y="381"/>
                  <a:pt x="258" y="382"/>
                </a:cubicBezTo>
                <a:cubicBezTo>
                  <a:pt x="259" y="382"/>
                  <a:pt x="261" y="382"/>
                  <a:pt x="262" y="382"/>
                </a:cubicBezTo>
                <a:cubicBezTo>
                  <a:pt x="263" y="382"/>
                  <a:pt x="264" y="383"/>
                  <a:pt x="264" y="383"/>
                </a:cubicBezTo>
                <a:cubicBezTo>
                  <a:pt x="266" y="384"/>
                  <a:pt x="267" y="385"/>
                  <a:pt x="267" y="387"/>
                </a:cubicBezTo>
                <a:cubicBezTo>
                  <a:pt x="267" y="387"/>
                  <a:pt x="267" y="387"/>
                  <a:pt x="267" y="387"/>
                </a:cubicBezTo>
                <a:cubicBezTo>
                  <a:pt x="267" y="387"/>
                  <a:pt x="267" y="387"/>
                  <a:pt x="267" y="388"/>
                </a:cubicBezTo>
                <a:cubicBezTo>
                  <a:pt x="267" y="388"/>
                  <a:pt x="267" y="388"/>
                  <a:pt x="267" y="388"/>
                </a:cubicBezTo>
                <a:cubicBezTo>
                  <a:pt x="262" y="402"/>
                  <a:pt x="262" y="402"/>
                  <a:pt x="262" y="402"/>
                </a:cubicBezTo>
                <a:cubicBezTo>
                  <a:pt x="262" y="403"/>
                  <a:pt x="261" y="404"/>
                  <a:pt x="260" y="405"/>
                </a:cubicBezTo>
                <a:cubicBezTo>
                  <a:pt x="259" y="406"/>
                  <a:pt x="258" y="407"/>
                  <a:pt x="256" y="407"/>
                </a:cubicBezTo>
                <a:cubicBezTo>
                  <a:pt x="256" y="407"/>
                  <a:pt x="256" y="407"/>
                  <a:pt x="256" y="407"/>
                </a:cubicBezTo>
                <a:cubicBezTo>
                  <a:pt x="254" y="408"/>
                  <a:pt x="252" y="409"/>
                  <a:pt x="250" y="409"/>
                </a:cubicBezTo>
                <a:cubicBezTo>
                  <a:pt x="249" y="409"/>
                  <a:pt x="249" y="409"/>
                  <a:pt x="249" y="409"/>
                </a:cubicBezTo>
                <a:cubicBezTo>
                  <a:pt x="249" y="409"/>
                  <a:pt x="249" y="409"/>
                  <a:pt x="248" y="409"/>
                </a:cubicBezTo>
                <a:cubicBezTo>
                  <a:pt x="244" y="410"/>
                  <a:pt x="240" y="409"/>
                  <a:pt x="235" y="409"/>
                </a:cubicBezTo>
                <a:cubicBezTo>
                  <a:pt x="231" y="409"/>
                  <a:pt x="227" y="410"/>
                  <a:pt x="222" y="410"/>
                </a:cubicBezTo>
                <a:cubicBezTo>
                  <a:pt x="219" y="410"/>
                  <a:pt x="215" y="409"/>
                  <a:pt x="213" y="406"/>
                </a:cubicBezTo>
                <a:cubicBezTo>
                  <a:pt x="213" y="406"/>
                  <a:pt x="213" y="406"/>
                  <a:pt x="213" y="406"/>
                </a:cubicBezTo>
                <a:cubicBezTo>
                  <a:pt x="213" y="406"/>
                  <a:pt x="213" y="406"/>
                  <a:pt x="213" y="406"/>
                </a:cubicBezTo>
                <a:cubicBezTo>
                  <a:pt x="213" y="405"/>
                  <a:pt x="213" y="405"/>
                  <a:pt x="212" y="405"/>
                </a:cubicBezTo>
                <a:cubicBezTo>
                  <a:pt x="212" y="405"/>
                  <a:pt x="212" y="405"/>
                  <a:pt x="212" y="405"/>
                </a:cubicBezTo>
                <a:cubicBezTo>
                  <a:pt x="212" y="405"/>
                  <a:pt x="212" y="405"/>
                  <a:pt x="212" y="405"/>
                </a:cubicBezTo>
                <a:cubicBezTo>
                  <a:pt x="212" y="404"/>
                  <a:pt x="212" y="404"/>
                  <a:pt x="212" y="404"/>
                </a:cubicBezTo>
                <a:close/>
                <a:moveTo>
                  <a:pt x="212" y="359"/>
                </a:moveTo>
                <a:cubicBezTo>
                  <a:pt x="212" y="359"/>
                  <a:pt x="212" y="359"/>
                  <a:pt x="212" y="359"/>
                </a:cubicBezTo>
                <a:cubicBezTo>
                  <a:pt x="209" y="364"/>
                  <a:pt x="209" y="364"/>
                  <a:pt x="209" y="364"/>
                </a:cubicBezTo>
                <a:cubicBezTo>
                  <a:pt x="209" y="364"/>
                  <a:pt x="208" y="365"/>
                  <a:pt x="207" y="366"/>
                </a:cubicBezTo>
                <a:cubicBezTo>
                  <a:pt x="206" y="367"/>
                  <a:pt x="205" y="367"/>
                  <a:pt x="203" y="368"/>
                </a:cubicBezTo>
                <a:cubicBezTo>
                  <a:pt x="203" y="368"/>
                  <a:pt x="203" y="368"/>
                  <a:pt x="202" y="368"/>
                </a:cubicBezTo>
                <a:cubicBezTo>
                  <a:pt x="202" y="369"/>
                  <a:pt x="202" y="369"/>
                  <a:pt x="202" y="369"/>
                </a:cubicBezTo>
                <a:cubicBezTo>
                  <a:pt x="202" y="369"/>
                  <a:pt x="202" y="369"/>
                  <a:pt x="202" y="369"/>
                </a:cubicBezTo>
                <a:cubicBezTo>
                  <a:pt x="201" y="369"/>
                  <a:pt x="200" y="369"/>
                  <a:pt x="199" y="369"/>
                </a:cubicBezTo>
                <a:cubicBezTo>
                  <a:pt x="197" y="370"/>
                  <a:pt x="196" y="370"/>
                  <a:pt x="194" y="370"/>
                </a:cubicBezTo>
                <a:cubicBezTo>
                  <a:pt x="189" y="370"/>
                  <a:pt x="189" y="370"/>
                  <a:pt x="189" y="370"/>
                </a:cubicBezTo>
                <a:cubicBezTo>
                  <a:pt x="189" y="370"/>
                  <a:pt x="189" y="370"/>
                  <a:pt x="189" y="370"/>
                </a:cubicBezTo>
                <a:cubicBezTo>
                  <a:pt x="184" y="370"/>
                  <a:pt x="178" y="370"/>
                  <a:pt x="172" y="370"/>
                </a:cubicBezTo>
                <a:cubicBezTo>
                  <a:pt x="170" y="370"/>
                  <a:pt x="165" y="369"/>
                  <a:pt x="164" y="366"/>
                </a:cubicBezTo>
                <a:cubicBezTo>
                  <a:pt x="164" y="366"/>
                  <a:pt x="164" y="365"/>
                  <a:pt x="164" y="365"/>
                </a:cubicBezTo>
                <a:cubicBezTo>
                  <a:pt x="165" y="364"/>
                  <a:pt x="166" y="362"/>
                  <a:pt x="166" y="362"/>
                </a:cubicBezTo>
                <a:cubicBezTo>
                  <a:pt x="168" y="358"/>
                  <a:pt x="170" y="355"/>
                  <a:pt x="173" y="352"/>
                </a:cubicBezTo>
                <a:cubicBezTo>
                  <a:pt x="173" y="352"/>
                  <a:pt x="173" y="352"/>
                  <a:pt x="173" y="352"/>
                </a:cubicBezTo>
                <a:cubicBezTo>
                  <a:pt x="173" y="352"/>
                  <a:pt x="173" y="352"/>
                  <a:pt x="173" y="352"/>
                </a:cubicBezTo>
                <a:cubicBezTo>
                  <a:pt x="180" y="345"/>
                  <a:pt x="193" y="347"/>
                  <a:pt x="201" y="347"/>
                </a:cubicBezTo>
                <a:cubicBezTo>
                  <a:pt x="205" y="347"/>
                  <a:pt x="210" y="346"/>
                  <a:pt x="213" y="348"/>
                </a:cubicBezTo>
                <a:cubicBezTo>
                  <a:pt x="213" y="348"/>
                  <a:pt x="213" y="348"/>
                  <a:pt x="213" y="348"/>
                </a:cubicBezTo>
                <a:cubicBezTo>
                  <a:pt x="214" y="348"/>
                  <a:pt x="214" y="348"/>
                  <a:pt x="214" y="348"/>
                </a:cubicBezTo>
                <a:cubicBezTo>
                  <a:pt x="214" y="348"/>
                  <a:pt x="214" y="349"/>
                  <a:pt x="214" y="349"/>
                </a:cubicBezTo>
                <a:cubicBezTo>
                  <a:pt x="215" y="349"/>
                  <a:pt x="216" y="350"/>
                  <a:pt x="216" y="350"/>
                </a:cubicBezTo>
                <a:cubicBezTo>
                  <a:pt x="216" y="351"/>
                  <a:pt x="216" y="352"/>
                  <a:pt x="215" y="353"/>
                </a:cubicBezTo>
                <a:cubicBezTo>
                  <a:pt x="215" y="353"/>
                  <a:pt x="215" y="353"/>
                  <a:pt x="215" y="353"/>
                </a:cubicBezTo>
                <a:cubicBezTo>
                  <a:pt x="214" y="355"/>
                  <a:pt x="213" y="357"/>
                  <a:pt x="212" y="359"/>
                </a:cubicBezTo>
                <a:close/>
                <a:moveTo>
                  <a:pt x="266" y="369"/>
                </a:moveTo>
                <a:cubicBezTo>
                  <a:pt x="266" y="369"/>
                  <a:pt x="265" y="369"/>
                  <a:pt x="264" y="369"/>
                </a:cubicBezTo>
                <a:cubicBezTo>
                  <a:pt x="264" y="369"/>
                  <a:pt x="264" y="370"/>
                  <a:pt x="264" y="370"/>
                </a:cubicBezTo>
                <a:cubicBezTo>
                  <a:pt x="261" y="370"/>
                  <a:pt x="258" y="370"/>
                  <a:pt x="254" y="370"/>
                </a:cubicBezTo>
                <a:cubicBezTo>
                  <a:pt x="240" y="370"/>
                  <a:pt x="240" y="370"/>
                  <a:pt x="240" y="370"/>
                </a:cubicBezTo>
                <a:cubicBezTo>
                  <a:pt x="238" y="370"/>
                  <a:pt x="233" y="369"/>
                  <a:pt x="231" y="366"/>
                </a:cubicBezTo>
                <a:cubicBezTo>
                  <a:pt x="231" y="366"/>
                  <a:pt x="231" y="365"/>
                  <a:pt x="231" y="365"/>
                </a:cubicBezTo>
                <a:cubicBezTo>
                  <a:pt x="231" y="365"/>
                  <a:pt x="231" y="365"/>
                  <a:pt x="231" y="364"/>
                </a:cubicBezTo>
                <a:cubicBezTo>
                  <a:pt x="232" y="363"/>
                  <a:pt x="233" y="362"/>
                  <a:pt x="233" y="361"/>
                </a:cubicBezTo>
                <a:cubicBezTo>
                  <a:pt x="234" y="358"/>
                  <a:pt x="235" y="354"/>
                  <a:pt x="238" y="352"/>
                </a:cubicBezTo>
                <a:cubicBezTo>
                  <a:pt x="238" y="351"/>
                  <a:pt x="238" y="351"/>
                  <a:pt x="238" y="351"/>
                </a:cubicBezTo>
                <a:cubicBezTo>
                  <a:pt x="238" y="351"/>
                  <a:pt x="238" y="351"/>
                  <a:pt x="238" y="351"/>
                </a:cubicBezTo>
                <a:cubicBezTo>
                  <a:pt x="239" y="351"/>
                  <a:pt x="239" y="351"/>
                  <a:pt x="239" y="351"/>
                </a:cubicBezTo>
                <a:cubicBezTo>
                  <a:pt x="239" y="350"/>
                  <a:pt x="239" y="350"/>
                  <a:pt x="239" y="350"/>
                </a:cubicBezTo>
                <a:cubicBezTo>
                  <a:pt x="239" y="350"/>
                  <a:pt x="239" y="350"/>
                  <a:pt x="239" y="350"/>
                </a:cubicBezTo>
                <a:cubicBezTo>
                  <a:pt x="241" y="349"/>
                  <a:pt x="244" y="348"/>
                  <a:pt x="246" y="348"/>
                </a:cubicBezTo>
                <a:cubicBezTo>
                  <a:pt x="246" y="348"/>
                  <a:pt x="246" y="347"/>
                  <a:pt x="247" y="347"/>
                </a:cubicBezTo>
                <a:cubicBezTo>
                  <a:pt x="248" y="347"/>
                  <a:pt x="249" y="347"/>
                  <a:pt x="251" y="347"/>
                </a:cubicBezTo>
                <a:cubicBezTo>
                  <a:pt x="259" y="347"/>
                  <a:pt x="259" y="347"/>
                  <a:pt x="259" y="347"/>
                </a:cubicBezTo>
                <a:cubicBezTo>
                  <a:pt x="262" y="347"/>
                  <a:pt x="265" y="347"/>
                  <a:pt x="267" y="347"/>
                </a:cubicBezTo>
                <a:cubicBezTo>
                  <a:pt x="271" y="347"/>
                  <a:pt x="276" y="346"/>
                  <a:pt x="279" y="349"/>
                </a:cubicBezTo>
                <a:cubicBezTo>
                  <a:pt x="279" y="349"/>
                  <a:pt x="280" y="349"/>
                  <a:pt x="280" y="350"/>
                </a:cubicBezTo>
                <a:cubicBezTo>
                  <a:pt x="280" y="350"/>
                  <a:pt x="280" y="350"/>
                  <a:pt x="280" y="350"/>
                </a:cubicBezTo>
                <a:cubicBezTo>
                  <a:pt x="280" y="350"/>
                  <a:pt x="280" y="350"/>
                  <a:pt x="280" y="350"/>
                </a:cubicBezTo>
                <a:cubicBezTo>
                  <a:pt x="280" y="350"/>
                  <a:pt x="280" y="350"/>
                  <a:pt x="280" y="350"/>
                </a:cubicBezTo>
                <a:cubicBezTo>
                  <a:pt x="280" y="351"/>
                  <a:pt x="280" y="351"/>
                  <a:pt x="280" y="352"/>
                </a:cubicBezTo>
                <a:cubicBezTo>
                  <a:pt x="280" y="355"/>
                  <a:pt x="278" y="359"/>
                  <a:pt x="277" y="361"/>
                </a:cubicBezTo>
                <a:cubicBezTo>
                  <a:pt x="277" y="361"/>
                  <a:pt x="277" y="361"/>
                  <a:pt x="277" y="361"/>
                </a:cubicBezTo>
                <a:cubicBezTo>
                  <a:pt x="277" y="362"/>
                  <a:pt x="277" y="362"/>
                  <a:pt x="276" y="363"/>
                </a:cubicBezTo>
                <a:cubicBezTo>
                  <a:pt x="276" y="363"/>
                  <a:pt x="276" y="363"/>
                  <a:pt x="276" y="363"/>
                </a:cubicBezTo>
                <a:cubicBezTo>
                  <a:pt x="276" y="364"/>
                  <a:pt x="276" y="364"/>
                  <a:pt x="276" y="364"/>
                </a:cubicBezTo>
                <a:cubicBezTo>
                  <a:pt x="276" y="364"/>
                  <a:pt x="276" y="364"/>
                  <a:pt x="276" y="364"/>
                </a:cubicBezTo>
                <a:cubicBezTo>
                  <a:pt x="276" y="364"/>
                  <a:pt x="275" y="365"/>
                  <a:pt x="275" y="365"/>
                </a:cubicBezTo>
                <a:cubicBezTo>
                  <a:pt x="275" y="365"/>
                  <a:pt x="275" y="365"/>
                  <a:pt x="275" y="365"/>
                </a:cubicBezTo>
                <a:cubicBezTo>
                  <a:pt x="275" y="365"/>
                  <a:pt x="275" y="365"/>
                  <a:pt x="275" y="365"/>
                </a:cubicBezTo>
                <a:cubicBezTo>
                  <a:pt x="275" y="366"/>
                  <a:pt x="275" y="366"/>
                  <a:pt x="275" y="366"/>
                </a:cubicBezTo>
                <a:cubicBezTo>
                  <a:pt x="274" y="366"/>
                  <a:pt x="274" y="367"/>
                  <a:pt x="273" y="367"/>
                </a:cubicBezTo>
                <a:cubicBezTo>
                  <a:pt x="273" y="367"/>
                  <a:pt x="272" y="367"/>
                  <a:pt x="272" y="368"/>
                </a:cubicBezTo>
                <a:cubicBezTo>
                  <a:pt x="271" y="368"/>
                  <a:pt x="271" y="368"/>
                  <a:pt x="271" y="368"/>
                </a:cubicBezTo>
                <a:cubicBezTo>
                  <a:pt x="271" y="368"/>
                  <a:pt x="271" y="368"/>
                  <a:pt x="271" y="368"/>
                </a:cubicBezTo>
                <a:cubicBezTo>
                  <a:pt x="269" y="369"/>
                  <a:pt x="268" y="369"/>
                  <a:pt x="266" y="369"/>
                </a:cubicBezTo>
                <a:close/>
                <a:moveTo>
                  <a:pt x="172" y="430"/>
                </a:moveTo>
                <a:cubicBezTo>
                  <a:pt x="172" y="430"/>
                  <a:pt x="172" y="430"/>
                  <a:pt x="172" y="430"/>
                </a:cubicBezTo>
                <a:cubicBezTo>
                  <a:pt x="172" y="433"/>
                  <a:pt x="169" y="437"/>
                  <a:pt x="167" y="439"/>
                </a:cubicBezTo>
                <a:cubicBezTo>
                  <a:pt x="167" y="439"/>
                  <a:pt x="167" y="439"/>
                  <a:pt x="167" y="439"/>
                </a:cubicBezTo>
                <a:cubicBezTo>
                  <a:pt x="165" y="443"/>
                  <a:pt x="164" y="447"/>
                  <a:pt x="161" y="450"/>
                </a:cubicBezTo>
                <a:cubicBezTo>
                  <a:pt x="161" y="450"/>
                  <a:pt x="161" y="450"/>
                  <a:pt x="161" y="451"/>
                </a:cubicBezTo>
                <a:cubicBezTo>
                  <a:pt x="160" y="451"/>
                  <a:pt x="160" y="451"/>
                  <a:pt x="160" y="451"/>
                </a:cubicBezTo>
                <a:cubicBezTo>
                  <a:pt x="160" y="451"/>
                  <a:pt x="160" y="451"/>
                  <a:pt x="160" y="452"/>
                </a:cubicBezTo>
                <a:cubicBezTo>
                  <a:pt x="159" y="452"/>
                  <a:pt x="159" y="452"/>
                  <a:pt x="159" y="452"/>
                </a:cubicBezTo>
                <a:cubicBezTo>
                  <a:pt x="159" y="452"/>
                  <a:pt x="159" y="452"/>
                  <a:pt x="159" y="452"/>
                </a:cubicBezTo>
                <a:cubicBezTo>
                  <a:pt x="156" y="455"/>
                  <a:pt x="153" y="456"/>
                  <a:pt x="150" y="457"/>
                </a:cubicBezTo>
                <a:cubicBezTo>
                  <a:pt x="149" y="457"/>
                  <a:pt x="149" y="457"/>
                  <a:pt x="149" y="458"/>
                </a:cubicBezTo>
                <a:cubicBezTo>
                  <a:pt x="146" y="458"/>
                  <a:pt x="144" y="458"/>
                  <a:pt x="142" y="458"/>
                </a:cubicBezTo>
                <a:cubicBezTo>
                  <a:pt x="141" y="458"/>
                  <a:pt x="141" y="458"/>
                  <a:pt x="141" y="458"/>
                </a:cubicBezTo>
                <a:cubicBezTo>
                  <a:pt x="141" y="458"/>
                  <a:pt x="141" y="458"/>
                  <a:pt x="141" y="458"/>
                </a:cubicBezTo>
                <a:cubicBezTo>
                  <a:pt x="132" y="458"/>
                  <a:pt x="124" y="458"/>
                  <a:pt x="115" y="458"/>
                </a:cubicBezTo>
                <a:cubicBezTo>
                  <a:pt x="114" y="458"/>
                  <a:pt x="114" y="458"/>
                  <a:pt x="113" y="458"/>
                </a:cubicBezTo>
                <a:cubicBezTo>
                  <a:pt x="112" y="458"/>
                  <a:pt x="111" y="458"/>
                  <a:pt x="110" y="458"/>
                </a:cubicBezTo>
                <a:cubicBezTo>
                  <a:pt x="109" y="457"/>
                  <a:pt x="107" y="456"/>
                  <a:pt x="107" y="456"/>
                </a:cubicBezTo>
                <a:cubicBezTo>
                  <a:pt x="106" y="455"/>
                  <a:pt x="106" y="453"/>
                  <a:pt x="106" y="452"/>
                </a:cubicBezTo>
                <a:cubicBezTo>
                  <a:pt x="106" y="451"/>
                  <a:pt x="106" y="451"/>
                  <a:pt x="107" y="450"/>
                </a:cubicBezTo>
                <a:cubicBezTo>
                  <a:pt x="107" y="449"/>
                  <a:pt x="107" y="449"/>
                  <a:pt x="107" y="449"/>
                </a:cubicBezTo>
                <a:cubicBezTo>
                  <a:pt x="107" y="449"/>
                  <a:pt x="107" y="449"/>
                  <a:pt x="107" y="449"/>
                </a:cubicBezTo>
                <a:cubicBezTo>
                  <a:pt x="107" y="448"/>
                  <a:pt x="107" y="448"/>
                  <a:pt x="107" y="448"/>
                </a:cubicBezTo>
                <a:cubicBezTo>
                  <a:pt x="107" y="448"/>
                  <a:pt x="107" y="448"/>
                  <a:pt x="107" y="448"/>
                </a:cubicBezTo>
                <a:cubicBezTo>
                  <a:pt x="109" y="445"/>
                  <a:pt x="112" y="442"/>
                  <a:pt x="114" y="439"/>
                </a:cubicBezTo>
                <a:cubicBezTo>
                  <a:pt x="116" y="436"/>
                  <a:pt x="117" y="433"/>
                  <a:pt x="119" y="431"/>
                </a:cubicBezTo>
                <a:cubicBezTo>
                  <a:pt x="120" y="431"/>
                  <a:pt x="120" y="430"/>
                  <a:pt x="120" y="430"/>
                </a:cubicBezTo>
                <a:cubicBezTo>
                  <a:pt x="120" y="430"/>
                  <a:pt x="120" y="430"/>
                  <a:pt x="120" y="430"/>
                </a:cubicBezTo>
                <a:cubicBezTo>
                  <a:pt x="121" y="430"/>
                  <a:pt x="121" y="429"/>
                  <a:pt x="122" y="429"/>
                </a:cubicBezTo>
                <a:cubicBezTo>
                  <a:pt x="122" y="429"/>
                  <a:pt x="122" y="429"/>
                  <a:pt x="122" y="429"/>
                </a:cubicBezTo>
                <a:cubicBezTo>
                  <a:pt x="122" y="429"/>
                  <a:pt x="122" y="429"/>
                  <a:pt x="122" y="429"/>
                </a:cubicBezTo>
                <a:cubicBezTo>
                  <a:pt x="125" y="426"/>
                  <a:pt x="128" y="425"/>
                  <a:pt x="132" y="424"/>
                </a:cubicBezTo>
                <a:cubicBezTo>
                  <a:pt x="132" y="424"/>
                  <a:pt x="132" y="424"/>
                  <a:pt x="132" y="424"/>
                </a:cubicBezTo>
                <a:cubicBezTo>
                  <a:pt x="132" y="424"/>
                  <a:pt x="132" y="424"/>
                  <a:pt x="132" y="424"/>
                </a:cubicBezTo>
                <a:cubicBezTo>
                  <a:pt x="133" y="424"/>
                  <a:pt x="133" y="424"/>
                  <a:pt x="134" y="424"/>
                </a:cubicBezTo>
                <a:cubicBezTo>
                  <a:pt x="135" y="424"/>
                  <a:pt x="135" y="424"/>
                  <a:pt x="135" y="424"/>
                </a:cubicBezTo>
                <a:cubicBezTo>
                  <a:pt x="136" y="424"/>
                  <a:pt x="136" y="424"/>
                  <a:pt x="137" y="424"/>
                </a:cubicBezTo>
                <a:cubicBezTo>
                  <a:pt x="137" y="423"/>
                  <a:pt x="137" y="423"/>
                  <a:pt x="138" y="423"/>
                </a:cubicBezTo>
                <a:cubicBezTo>
                  <a:pt x="138" y="423"/>
                  <a:pt x="138" y="423"/>
                  <a:pt x="138" y="423"/>
                </a:cubicBezTo>
                <a:cubicBezTo>
                  <a:pt x="138" y="423"/>
                  <a:pt x="138" y="423"/>
                  <a:pt x="138" y="423"/>
                </a:cubicBezTo>
                <a:cubicBezTo>
                  <a:pt x="146" y="423"/>
                  <a:pt x="153" y="423"/>
                  <a:pt x="161" y="423"/>
                </a:cubicBezTo>
                <a:cubicBezTo>
                  <a:pt x="161" y="423"/>
                  <a:pt x="161" y="423"/>
                  <a:pt x="161" y="423"/>
                </a:cubicBezTo>
                <a:cubicBezTo>
                  <a:pt x="163" y="423"/>
                  <a:pt x="163" y="423"/>
                  <a:pt x="163" y="423"/>
                </a:cubicBezTo>
                <a:cubicBezTo>
                  <a:pt x="165" y="423"/>
                  <a:pt x="166" y="424"/>
                  <a:pt x="167" y="424"/>
                </a:cubicBezTo>
                <a:cubicBezTo>
                  <a:pt x="168" y="424"/>
                  <a:pt x="168" y="424"/>
                  <a:pt x="169" y="425"/>
                </a:cubicBezTo>
                <a:cubicBezTo>
                  <a:pt x="169" y="425"/>
                  <a:pt x="169" y="425"/>
                  <a:pt x="169" y="425"/>
                </a:cubicBezTo>
                <a:cubicBezTo>
                  <a:pt x="169" y="425"/>
                  <a:pt x="169" y="425"/>
                  <a:pt x="170" y="425"/>
                </a:cubicBezTo>
                <a:cubicBezTo>
                  <a:pt x="172" y="426"/>
                  <a:pt x="173" y="428"/>
                  <a:pt x="172" y="430"/>
                </a:cubicBezTo>
                <a:close/>
                <a:moveTo>
                  <a:pt x="188" y="402"/>
                </a:moveTo>
                <a:cubicBezTo>
                  <a:pt x="188" y="402"/>
                  <a:pt x="188" y="402"/>
                  <a:pt x="188" y="402"/>
                </a:cubicBezTo>
                <a:cubicBezTo>
                  <a:pt x="188" y="402"/>
                  <a:pt x="188" y="402"/>
                  <a:pt x="188" y="402"/>
                </a:cubicBezTo>
                <a:cubicBezTo>
                  <a:pt x="188" y="403"/>
                  <a:pt x="187" y="403"/>
                  <a:pt x="187" y="404"/>
                </a:cubicBezTo>
                <a:cubicBezTo>
                  <a:pt x="187" y="404"/>
                  <a:pt x="187" y="404"/>
                  <a:pt x="187" y="404"/>
                </a:cubicBezTo>
                <a:cubicBezTo>
                  <a:pt x="185" y="406"/>
                  <a:pt x="182" y="407"/>
                  <a:pt x="179" y="408"/>
                </a:cubicBezTo>
                <a:cubicBezTo>
                  <a:pt x="179" y="408"/>
                  <a:pt x="179" y="408"/>
                  <a:pt x="179" y="408"/>
                </a:cubicBezTo>
                <a:cubicBezTo>
                  <a:pt x="179" y="409"/>
                  <a:pt x="178" y="409"/>
                  <a:pt x="178" y="409"/>
                </a:cubicBezTo>
                <a:cubicBezTo>
                  <a:pt x="177" y="409"/>
                  <a:pt x="177" y="409"/>
                  <a:pt x="177" y="409"/>
                </a:cubicBezTo>
                <a:cubicBezTo>
                  <a:pt x="177" y="409"/>
                  <a:pt x="177" y="409"/>
                  <a:pt x="176" y="409"/>
                </a:cubicBezTo>
                <a:cubicBezTo>
                  <a:pt x="174" y="409"/>
                  <a:pt x="172" y="410"/>
                  <a:pt x="171" y="410"/>
                </a:cubicBezTo>
                <a:cubicBezTo>
                  <a:pt x="170" y="410"/>
                  <a:pt x="170" y="410"/>
                  <a:pt x="170" y="410"/>
                </a:cubicBezTo>
                <a:cubicBezTo>
                  <a:pt x="167" y="410"/>
                  <a:pt x="164" y="410"/>
                  <a:pt x="161" y="410"/>
                </a:cubicBezTo>
                <a:cubicBezTo>
                  <a:pt x="156" y="410"/>
                  <a:pt x="151" y="410"/>
                  <a:pt x="146" y="410"/>
                </a:cubicBezTo>
                <a:cubicBezTo>
                  <a:pt x="146" y="410"/>
                  <a:pt x="145" y="410"/>
                  <a:pt x="144" y="410"/>
                </a:cubicBezTo>
                <a:cubicBezTo>
                  <a:pt x="144" y="410"/>
                  <a:pt x="144" y="410"/>
                  <a:pt x="144" y="410"/>
                </a:cubicBezTo>
                <a:cubicBezTo>
                  <a:pt x="143" y="409"/>
                  <a:pt x="143" y="409"/>
                  <a:pt x="142" y="409"/>
                </a:cubicBezTo>
                <a:cubicBezTo>
                  <a:pt x="142" y="409"/>
                  <a:pt x="142" y="409"/>
                  <a:pt x="142" y="409"/>
                </a:cubicBezTo>
                <a:cubicBezTo>
                  <a:pt x="142" y="409"/>
                  <a:pt x="142" y="409"/>
                  <a:pt x="142" y="409"/>
                </a:cubicBezTo>
                <a:cubicBezTo>
                  <a:pt x="140" y="409"/>
                  <a:pt x="138" y="407"/>
                  <a:pt x="138" y="405"/>
                </a:cubicBezTo>
                <a:cubicBezTo>
                  <a:pt x="138" y="405"/>
                  <a:pt x="138" y="404"/>
                  <a:pt x="138" y="404"/>
                </a:cubicBezTo>
                <a:cubicBezTo>
                  <a:pt x="138" y="404"/>
                  <a:pt x="138" y="404"/>
                  <a:pt x="138" y="403"/>
                </a:cubicBezTo>
                <a:cubicBezTo>
                  <a:pt x="138" y="403"/>
                  <a:pt x="138" y="403"/>
                  <a:pt x="139" y="402"/>
                </a:cubicBezTo>
                <a:cubicBezTo>
                  <a:pt x="139" y="402"/>
                  <a:pt x="139" y="402"/>
                  <a:pt x="139" y="402"/>
                </a:cubicBezTo>
                <a:cubicBezTo>
                  <a:pt x="139" y="402"/>
                  <a:pt x="139" y="402"/>
                  <a:pt x="139" y="402"/>
                </a:cubicBezTo>
                <a:cubicBezTo>
                  <a:pt x="139" y="402"/>
                  <a:pt x="139" y="401"/>
                  <a:pt x="140" y="401"/>
                </a:cubicBezTo>
                <a:cubicBezTo>
                  <a:pt x="142" y="397"/>
                  <a:pt x="144" y="394"/>
                  <a:pt x="147" y="390"/>
                </a:cubicBezTo>
                <a:cubicBezTo>
                  <a:pt x="147" y="390"/>
                  <a:pt x="147" y="390"/>
                  <a:pt x="147" y="390"/>
                </a:cubicBezTo>
                <a:cubicBezTo>
                  <a:pt x="148" y="389"/>
                  <a:pt x="148" y="389"/>
                  <a:pt x="148" y="389"/>
                </a:cubicBezTo>
                <a:cubicBezTo>
                  <a:pt x="149" y="388"/>
                  <a:pt x="149" y="387"/>
                  <a:pt x="151" y="386"/>
                </a:cubicBezTo>
                <a:cubicBezTo>
                  <a:pt x="151" y="385"/>
                  <a:pt x="152" y="385"/>
                  <a:pt x="153" y="385"/>
                </a:cubicBezTo>
                <a:cubicBezTo>
                  <a:pt x="153" y="384"/>
                  <a:pt x="154" y="384"/>
                  <a:pt x="154" y="384"/>
                </a:cubicBezTo>
                <a:cubicBezTo>
                  <a:pt x="154" y="384"/>
                  <a:pt x="154" y="384"/>
                  <a:pt x="155" y="384"/>
                </a:cubicBezTo>
                <a:cubicBezTo>
                  <a:pt x="155" y="384"/>
                  <a:pt x="155" y="384"/>
                  <a:pt x="155" y="384"/>
                </a:cubicBezTo>
                <a:cubicBezTo>
                  <a:pt x="155" y="384"/>
                  <a:pt x="155" y="384"/>
                  <a:pt x="156" y="383"/>
                </a:cubicBezTo>
                <a:cubicBezTo>
                  <a:pt x="157" y="383"/>
                  <a:pt x="158" y="383"/>
                  <a:pt x="160" y="382"/>
                </a:cubicBezTo>
                <a:cubicBezTo>
                  <a:pt x="161" y="382"/>
                  <a:pt x="163" y="382"/>
                  <a:pt x="165" y="382"/>
                </a:cubicBezTo>
                <a:cubicBezTo>
                  <a:pt x="169" y="382"/>
                  <a:pt x="169" y="382"/>
                  <a:pt x="169" y="382"/>
                </a:cubicBezTo>
                <a:cubicBezTo>
                  <a:pt x="170" y="382"/>
                  <a:pt x="171" y="382"/>
                  <a:pt x="172" y="382"/>
                </a:cubicBezTo>
                <a:cubicBezTo>
                  <a:pt x="177" y="382"/>
                  <a:pt x="181" y="382"/>
                  <a:pt x="185" y="382"/>
                </a:cubicBezTo>
                <a:cubicBezTo>
                  <a:pt x="185" y="382"/>
                  <a:pt x="185" y="382"/>
                  <a:pt x="185" y="382"/>
                </a:cubicBezTo>
                <a:cubicBezTo>
                  <a:pt x="187" y="382"/>
                  <a:pt x="187" y="382"/>
                  <a:pt x="187" y="382"/>
                </a:cubicBezTo>
                <a:cubicBezTo>
                  <a:pt x="189" y="382"/>
                  <a:pt x="190" y="382"/>
                  <a:pt x="191" y="382"/>
                </a:cubicBezTo>
                <a:cubicBezTo>
                  <a:pt x="193" y="383"/>
                  <a:pt x="193" y="383"/>
                  <a:pt x="194" y="383"/>
                </a:cubicBezTo>
                <a:cubicBezTo>
                  <a:pt x="196" y="384"/>
                  <a:pt x="197" y="386"/>
                  <a:pt x="196" y="389"/>
                </a:cubicBezTo>
                <a:cubicBezTo>
                  <a:pt x="194" y="392"/>
                  <a:pt x="192" y="395"/>
                  <a:pt x="190" y="398"/>
                </a:cubicBezTo>
                <a:cubicBezTo>
                  <a:pt x="188" y="402"/>
                  <a:pt x="188" y="402"/>
                  <a:pt x="188" y="402"/>
                </a:cubicBezTo>
                <a:cubicBezTo>
                  <a:pt x="188" y="402"/>
                  <a:pt x="188" y="402"/>
                  <a:pt x="188" y="402"/>
                </a:cubicBezTo>
                <a:close/>
                <a:moveTo>
                  <a:pt x="411" y="448"/>
                </a:moveTo>
                <a:cubicBezTo>
                  <a:pt x="411" y="449"/>
                  <a:pt x="411" y="449"/>
                  <a:pt x="411" y="450"/>
                </a:cubicBezTo>
                <a:cubicBezTo>
                  <a:pt x="411" y="450"/>
                  <a:pt x="411" y="450"/>
                  <a:pt x="411" y="450"/>
                </a:cubicBezTo>
                <a:cubicBezTo>
                  <a:pt x="411" y="451"/>
                  <a:pt x="411" y="451"/>
                  <a:pt x="410" y="451"/>
                </a:cubicBezTo>
                <a:cubicBezTo>
                  <a:pt x="410" y="451"/>
                  <a:pt x="410" y="451"/>
                  <a:pt x="410" y="452"/>
                </a:cubicBezTo>
                <a:cubicBezTo>
                  <a:pt x="410" y="452"/>
                  <a:pt x="410" y="452"/>
                  <a:pt x="410" y="452"/>
                </a:cubicBezTo>
                <a:cubicBezTo>
                  <a:pt x="410" y="452"/>
                  <a:pt x="409" y="453"/>
                  <a:pt x="409" y="453"/>
                </a:cubicBezTo>
                <a:cubicBezTo>
                  <a:pt x="409" y="453"/>
                  <a:pt x="409" y="453"/>
                  <a:pt x="409" y="453"/>
                </a:cubicBezTo>
                <a:cubicBezTo>
                  <a:pt x="408" y="454"/>
                  <a:pt x="408" y="454"/>
                  <a:pt x="407" y="455"/>
                </a:cubicBezTo>
                <a:cubicBezTo>
                  <a:pt x="407" y="455"/>
                  <a:pt x="407" y="455"/>
                  <a:pt x="407" y="455"/>
                </a:cubicBezTo>
                <a:cubicBezTo>
                  <a:pt x="407" y="455"/>
                  <a:pt x="407" y="455"/>
                  <a:pt x="407" y="455"/>
                </a:cubicBezTo>
                <a:cubicBezTo>
                  <a:pt x="406" y="455"/>
                  <a:pt x="406" y="456"/>
                  <a:pt x="405" y="456"/>
                </a:cubicBezTo>
                <a:cubicBezTo>
                  <a:pt x="405" y="456"/>
                  <a:pt x="405" y="456"/>
                  <a:pt x="405" y="456"/>
                </a:cubicBezTo>
                <a:cubicBezTo>
                  <a:pt x="404" y="456"/>
                  <a:pt x="404" y="456"/>
                  <a:pt x="404" y="456"/>
                </a:cubicBezTo>
                <a:cubicBezTo>
                  <a:pt x="403" y="456"/>
                  <a:pt x="403" y="457"/>
                  <a:pt x="403" y="457"/>
                </a:cubicBezTo>
                <a:cubicBezTo>
                  <a:pt x="403" y="457"/>
                  <a:pt x="403" y="457"/>
                  <a:pt x="402" y="457"/>
                </a:cubicBezTo>
                <a:cubicBezTo>
                  <a:pt x="402" y="457"/>
                  <a:pt x="402" y="457"/>
                  <a:pt x="402" y="457"/>
                </a:cubicBezTo>
                <a:cubicBezTo>
                  <a:pt x="402" y="457"/>
                  <a:pt x="401" y="457"/>
                  <a:pt x="400" y="457"/>
                </a:cubicBezTo>
                <a:cubicBezTo>
                  <a:pt x="400" y="457"/>
                  <a:pt x="399" y="457"/>
                  <a:pt x="399" y="457"/>
                </a:cubicBezTo>
                <a:cubicBezTo>
                  <a:pt x="398" y="458"/>
                  <a:pt x="398" y="458"/>
                  <a:pt x="397" y="458"/>
                </a:cubicBezTo>
                <a:cubicBezTo>
                  <a:pt x="397" y="458"/>
                  <a:pt x="397" y="458"/>
                  <a:pt x="397" y="458"/>
                </a:cubicBezTo>
                <a:cubicBezTo>
                  <a:pt x="396" y="458"/>
                  <a:pt x="396" y="458"/>
                  <a:pt x="396" y="458"/>
                </a:cubicBezTo>
                <a:cubicBezTo>
                  <a:pt x="396" y="458"/>
                  <a:pt x="396" y="458"/>
                  <a:pt x="396" y="458"/>
                </a:cubicBezTo>
                <a:cubicBezTo>
                  <a:pt x="393" y="458"/>
                  <a:pt x="390" y="458"/>
                  <a:pt x="387" y="458"/>
                </a:cubicBezTo>
                <a:cubicBezTo>
                  <a:pt x="373" y="458"/>
                  <a:pt x="212" y="458"/>
                  <a:pt x="200" y="458"/>
                </a:cubicBezTo>
                <a:cubicBezTo>
                  <a:pt x="199" y="458"/>
                  <a:pt x="198" y="458"/>
                  <a:pt x="198" y="458"/>
                </a:cubicBezTo>
                <a:cubicBezTo>
                  <a:pt x="197" y="458"/>
                  <a:pt x="196" y="458"/>
                  <a:pt x="195" y="457"/>
                </a:cubicBezTo>
                <a:cubicBezTo>
                  <a:pt x="193" y="457"/>
                  <a:pt x="192" y="456"/>
                  <a:pt x="191" y="455"/>
                </a:cubicBezTo>
                <a:cubicBezTo>
                  <a:pt x="190" y="454"/>
                  <a:pt x="190" y="453"/>
                  <a:pt x="189" y="452"/>
                </a:cubicBezTo>
                <a:cubicBezTo>
                  <a:pt x="189" y="451"/>
                  <a:pt x="189" y="450"/>
                  <a:pt x="190" y="449"/>
                </a:cubicBezTo>
                <a:cubicBezTo>
                  <a:pt x="191" y="448"/>
                  <a:pt x="191" y="448"/>
                  <a:pt x="191" y="448"/>
                </a:cubicBezTo>
                <a:cubicBezTo>
                  <a:pt x="191" y="448"/>
                  <a:pt x="191" y="448"/>
                  <a:pt x="191" y="448"/>
                </a:cubicBezTo>
                <a:cubicBezTo>
                  <a:pt x="192" y="444"/>
                  <a:pt x="194" y="440"/>
                  <a:pt x="196" y="437"/>
                </a:cubicBezTo>
                <a:cubicBezTo>
                  <a:pt x="196" y="436"/>
                  <a:pt x="197" y="435"/>
                  <a:pt x="197" y="435"/>
                </a:cubicBezTo>
                <a:cubicBezTo>
                  <a:pt x="198" y="432"/>
                  <a:pt x="198" y="432"/>
                  <a:pt x="198" y="432"/>
                </a:cubicBezTo>
                <a:cubicBezTo>
                  <a:pt x="199" y="431"/>
                  <a:pt x="200" y="430"/>
                  <a:pt x="201" y="428"/>
                </a:cubicBezTo>
                <a:cubicBezTo>
                  <a:pt x="201" y="428"/>
                  <a:pt x="202" y="428"/>
                  <a:pt x="202" y="428"/>
                </a:cubicBezTo>
                <a:cubicBezTo>
                  <a:pt x="202" y="428"/>
                  <a:pt x="202" y="428"/>
                  <a:pt x="203" y="428"/>
                </a:cubicBezTo>
                <a:cubicBezTo>
                  <a:pt x="203" y="427"/>
                  <a:pt x="203" y="427"/>
                  <a:pt x="203" y="427"/>
                </a:cubicBezTo>
                <a:cubicBezTo>
                  <a:pt x="203" y="427"/>
                  <a:pt x="203" y="427"/>
                  <a:pt x="203" y="427"/>
                </a:cubicBezTo>
                <a:cubicBezTo>
                  <a:pt x="204" y="427"/>
                  <a:pt x="204" y="427"/>
                  <a:pt x="204" y="427"/>
                </a:cubicBezTo>
                <a:cubicBezTo>
                  <a:pt x="204" y="426"/>
                  <a:pt x="205" y="426"/>
                  <a:pt x="205" y="426"/>
                </a:cubicBezTo>
                <a:cubicBezTo>
                  <a:pt x="205" y="426"/>
                  <a:pt x="206" y="426"/>
                  <a:pt x="206" y="425"/>
                </a:cubicBezTo>
                <a:cubicBezTo>
                  <a:pt x="206" y="425"/>
                  <a:pt x="207" y="425"/>
                  <a:pt x="207" y="425"/>
                </a:cubicBezTo>
                <a:cubicBezTo>
                  <a:pt x="208" y="425"/>
                  <a:pt x="208" y="425"/>
                  <a:pt x="209" y="424"/>
                </a:cubicBezTo>
                <a:cubicBezTo>
                  <a:pt x="209" y="424"/>
                  <a:pt x="210" y="424"/>
                  <a:pt x="210" y="424"/>
                </a:cubicBezTo>
                <a:cubicBezTo>
                  <a:pt x="210" y="424"/>
                  <a:pt x="210" y="424"/>
                  <a:pt x="210" y="424"/>
                </a:cubicBezTo>
                <a:cubicBezTo>
                  <a:pt x="212" y="423"/>
                  <a:pt x="214" y="423"/>
                  <a:pt x="216" y="423"/>
                </a:cubicBezTo>
                <a:cubicBezTo>
                  <a:pt x="216" y="423"/>
                  <a:pt x="385" y="423"/>
                  <a:pt x="392" y="423"/>
                </a:cubicBezTo>
                <a:cubicBezTo>
                  <a:pt x="393" y="423"/>
                  <a:pt x="395" y="423"/>
                  <a:pt x="397" y="423"/>
                </a:cubicBezTo>
                <a:cubicBezTo>
                  <a:pt x="398" y="423"/>
                  <a:pt x="399" y="423"/>
                  <a:pt x="400" y="423"/>
                </a:cubicBezTo>
                <a:cubicBezTo>
                  <a:pt x="400" y="423"/>
                  <a:pt x="400" y="423"/>
                  <a:pt x="400" y="423"/>
                </a:cubicBezTo>
                <a:cubicBezTo>
                  <a:pt x="401" y="423"/>
                  <a:pt x="402" y="423"/>
                  <a:pt x="402" y="423"/>
                </a:cubicBezTo>
                <a:cubicBezTo>
                  <a:pt x="403" y="423"/>
                  <a:pt x="403" y="423"/>
                  <a:pt x="403" y="423"/>
                </a:cubicBezTo>
                <a:cubicBezTo>
                  <a:pt x="403" y="423"/>
                  <a:pt x="403" y="423"/>
                  <a:pt x="403" y="423"/>
                </a:cubicBezTo>
                <a:cubicBezTo>
                  <a:pt x="404" y="424"/>
                  <a:pt x="404" y="424"/>
                  <a:pt x="405" y="424"/>
                </a:cubicBezTo>
                <a:cubicBezTo>
                  <a:pt x="405" y="424"/>
                  <a:pt x="405" y="424"/>
                  <a:pt x="405" y="424"/>
                </a:cubicBezTo>
                <a:cubicBezTo>
                  <a:pt x="406" y="425"/>
                  <a:pt x="406" y="425"/>
                  <a:pt x="407" y="425"/>
                </a:cubicBezTo>
                <a:cubicBezTo>
                  <a:pt x="407" y="425"/>
                  <a:pt x="407" y="425"/>
                  <a:pt x="407" y="425"/>
                </a:cubicBezTo>
                <a:cubicBezTo>
                  <a:pt x="407" y="425"/>
                  <a:pt x="407" y="425"/>
                  <a:pt x="407" y="425"/>
                </a:cubicBezTo>
                <a:cubicBezTo>
                  <a:pt x="408" y="426"/>
                  <a:pt x="408" y="426"/>
                  <a:pt x="408" y="426"/>
                </a:cubicBezTo>
                <a:cubicBezTo>
                  <a:pt x="409" y="427"/>
                  <a:pt x="409" y="427"/>
                  <a:pt x="410" y="428"/>
                </a:cubicBezTo>
                <a:cubicBezTo>
                  <a:pt x="411" y="429"/>
                  <a:pt x="411" y="430"/>
                  <a:pt x="411" y="431"/>
                </a:cubicBezTo>
                <a:cubicBezTo>
                  <a:pt x="411" y="432"/>
                  <a:pt x="411" y="432"/>
                  <a:pt x="411" y="432"/>
                </a:cubicBezTo>
                <a:cubicBezTo>
                  <a:pt x="411" y="432"/>
                  <a:pt x="411" y="432"/>
                  <a:pt x="411" y="432"/>
                </a:cubicBezTo>
                <a:cubicBezTo>
                  <a:pt x="411" y="436"/>
                  <a:pt x="411" y="441"/>
                  <a:pt x="411" y="445"/>
                </a:cubicBezTo>
                <a:cubicBezTo>
                  <a:pt x="411" y="446"/>
                  <a:pt x="411" y="447"/>
                  <a:pt x="411" y="448"/>
                </a:cubicBezTo>
                <a:close/>
                <a:moveTo>
                  <a:pt x="434" y="366"/>
                </a:moveTo>
                <a:cubicBezTo>
                  <a:pt x="434" y="366"/>
                  <a:pt x="434" y="366"/>
                  <a:pt x="434" y="366"/>
                </a:cubicBezTo>
                <a:cubicBezTo>
                  <a:pt x="434" y="366"/>
                  <a:pt x="434" y="366"/>
                  <a:pt x="434" y="365"/>
                </a:cubicBezTo>
                <a:cubicBezTo>
                  <a:pt x="433" y="365"/>
                  <a:pt x="433" y="364"/>
                  <a:pt x="432" y="363"/>
                </a:cubicBezTo>
                <a:cubicBezTo>
                  <a:pt x="432" y="362"/>
                  <a:pt x="432" y="362"/>
                  <a:pt x="432" y="362"/>
                </a:cubicBezTo>
                <a:cubicBezTo>
                  <a:pt x="432" y="362"/>
                  <a:pt x="432" y="361"/>
                  <a:pt x="432" y="360"/>
                </a:cubicBezTo>
                <a:cubicBezTo>
                  <a:pt x="432" y="360"/>
                  <a:pt x="432" y="360"/>
                  <a:pt x="432" y="360"/>
                </a:cubicBezTo>
                <a:cubicBezTo>
                  <a:pt x="432" y="358"/>
                  <a:pt x="432" y="355"/>
                  <a:pt x="432" y="353"/>
                </a:cubicBezTo>
                <a:cubicBezTo>
                  <a:pt x="432" y="352"/>
                  <a:pt x="432" y="352"/>
                  <a:pt x="432" y="352"/>
                </a:cubicBezTo>
                <a:cubicBezTo>
                  <a:pt x="432" y="351"/>
                  <a:pt x="432" y="350"/>
                  <a:pt x="432" y="350"/>
                </a:cubicBezTo>
                <a:cubicBezTo>
                  <a:pt x="433" y="349"/>
                  <a:pt x="434" y="349"/>
                  <a:pt x="435" y="348"/>
                </a:cubicBezTo>
                <a:cubicBezTo>
                  <a:pt x="436" y="348"/>
                  <a:pt x="437" y="347"/>
                  <a:pt x="438" y="347"/>
                </a:cubicBezTo>
                <a:cubicBezTo>
                  <a:pt x="438" y="347"/>
                  <a:pt x="438" y="347"/>
                  <a:pt x="438" y="347"/>
                </a:cubicBezTo>
                <a:cubicBezTo>
                  <a:pt x="438" y="347"/>
                  <a:pt x="438" y="347"/>
                  <a:pt x="438" y="347"/>
                </a:cubicBezTo>
                <a:cubicBezTo>
                  <a:pt x="439" y="347"/>
                  <a:pt x="439" y="347"/>
                  <a:pt x="440" y="347"/>
                </a:cubicBezTo>
                <a:cubicBezTo>
                  <a:pt x="440" y="347"/>
                  <a:pt x="440" y="347"/>
                  <a:pt x="441" y="347"/>
                </a:cubicBezTo>
                <a:cubicBezTo>
                  <a:pt x="443" y="346"/>
                  <a:pt x="445" y="346"/>
                  <a:pt x="447" y="346"/>
                </a:cubicBezTo>
                <a:cubicBezTo>
                  <a:pt x="463" y="346"/>
                  <a:pt x="463" y="346"/>
                  <a:pt x="463" y="346"/>
                </a:cubicBezTo>
                <a:cubicBezTo>
                  <a:pt x="464" y="346"/>
                  <a:pt x="465" y="346"/>
                  <a:pt x="465" y="347"/>
                </a:cubicBezTo>
                <a:cubicBezTo>
                  <a:pt x="469" y="347"/>
                  <a:pt x="474" y="348"/>
                  <a:pt x="475" y="352"/>
                </a:cubicBezTo>
                <a:cubicBezTo>
                  <a:pt x="476" y="355"/>
                  <a:pt x="476" y="359"/>
                  <a:pt x="477" y="362"/>
                </a:cubicBezTo>
                <a:cubicBezTo>
                  <a:pt x="477" y="363"/>
                  <a:pt x="477" y="363"/>
                  <a:pt x="477" y="363"/>
                </a:cubicBezTo>
                <a:cubicBezTo>
                  <a:pt x="477" y="364"/>
                  <a:pt x="477" y="364"/>
                  <a:pt x="477" y="365"/>
                </a:cubicBezTo>
                <a:cubicBezTo>
                  <a:pt x="477" y="365"/>
                  <a:pt x="477" y="365"/>
                  <a:pt x="477" y="365"/>
                </a:cubicBezTo>
                <a:cubicBezTo>
                  <a:pt x="477" y="365"/>
                  <a:pt x="477" y="365"/>
                  <a:pt x="477" y="365"/>
                </a:cubicBezTo>
                <a:cubicBezTo>
                  <a:pt x="477" y="365"/>
                  <a:pt x="477" y="365"/>
                  <a:pt x="477" y="365"/>
                </a:cubicBezTo>
                <a:cubicBezTo>
                  <a:pt x="476" y="367"/>
                  <a:pt x="474" y="368"/>
                  <a:pt x="472" y="369"/>
                </a:cubicBezTo>
                <a:cubicBezTo>
                  <a:pt x="471" y="369"/>
                  <a:pt x="471" y="369"/>
                  <a:pt x="471" y="369"/>
                </a:cubicBezTo>
                <a:cubicBezTo>
                  <a:pt x="471" y="369"/>
                  <a:pt x="471" y="369"/>
                  <a:pt x="470" y="369"/>
                </a:cubicBezTo>
                <a:cubicBezTo>
                  <a:pt x="470" y="369"/>
                  <a:pt x="470" y="369"/>
                  <a:pt x="470" y="369"/>
                </a:cubicBezTo>
                <a:cubicBezTo>
                  <a:pt x="469" y="369"/>
                  <a:pt x="469" y="369"/>
                  <a:pt x="469" y="369"/>
                </a:cubicBezTo>
                <a:cubicBezTo>
                  <a:pt x="463" y="370"/>
                  <a:pt x="457" y="369"/>
                  <a:pt x="455" y="369"/>
                </a:cubicBezTo>
                <a:cubicBezTo>
                  <a:pt x="445" y="369"/>
                  <a:pt x="445" y="369"/>
                  <a:pt x="445" y="369"/>
                </a:cubicBezTo>
                <a:cubicBezTo>
                  <a:pt x="444" y="369"/>
                  <a:pt x="443" y="369"/>
                  <a:pt x="442" y="369"/>
                </a:cubicBezTo>
                <a:cubicBezTo>
                  <a:pt x="442" y="369"/>
                  <a:pt x="441" y="369"/>
                  <a:pt x="441" y="369"/>
                </a:cubicBezTo>
                <a:cubicBezTo>
                  <a:pt x="440" y="369"/>
                  <a:pt x="440" y="369"/>
                  <a:pt x="440" y="369"/>
                </a:cubicBezTo>
                <a:cubicBezTo>
                  <a:pt x="440" y="369"/>
                  <a:pt x="440" y="369"/>
                  <a:pt x="440" y="369"/>
                </a:cubicBezTo>
                <a:cubicBezTo>
                  <a:pt x="439" y="369"/>
                  <a:pt x="439" y="369"/>
                  <a:pt x="438" y="368"/>
                </a:cubicBezTo>
                <a:cubicBezTo>
                  <a:pt x="438" y="368"/>
                  <a:pt x="438" y="368"/>
                  <a:pt x="438" y="368"/>
                </a:cubicBezTo>
                <a:cubicBezTo>
                  <a:pt x="437" y="368"/>
                  <a:pt x="437" y="368"/>
                  <a:pt x="436" y="367"/>
                </a:cubicBezTo>
                <a:cubicBezTo>
                  <a:pt x="436" y="367"/>
                  <a:pt x="435" y="367"/>
                  <a:pt x="434" y="366"/>
                </a:cubicBezTo>
                <a:cubicBezTo>
                  <a:pt x="434" y="366"/>
                  <a:pt x="434" y="366"/>
                  <a:pt x="434" y="366"/>
                </a:cubicBezTo>
                <a:close/>
                <a:moveTo>
                  <a:pt x="437" y="404"/>
                </a:moveTo>
                <a:cubicBezTo>
                  <a:pt x="436" y="403"/>
                  <a:pt x="436" y="402"/>
                  <a:pt x="435" y="402"/>
                </a:cubicBezTo>
                <a:cubicBezTo>
                  <a:pt x="435" y="400"/>
                  <a:pt x="435" y="400"/>
                  <a:pt x="435" y="400"/>
                </a:cubicBezTo>
                <a:cubicBezTo>
                  <a:pt x="435" y="400"/>
                  <a:pt x="435" y="400"/>
                  <a:pt x="435" y="400"/>
                </a:cubicBezTo>
                <a:cubicBezTo>
                  <a:pt x="435" y="396"/>
                  <a:pt x="435" y="392"/>
                  <a:pt x="434" y="388"/>
                </a:cubicBezTo>
                <a:cubicBezTo>
                  <a:pt x="434" y="388"/>
                  <a:pt x="434" y="388"/>
                  <a:pt x="434" y="388"/>
                </a:cubicBezTo>
                <a:cubicBezTo>
                  <a:pt x="434" y="388"/>
                  <a:pt x="434" y="388"/>
                  <a:pt x="434" y="388"/>
                </a:cubicBezTo>
                <a:cubicBezTo>
                  <a:pt x="434" y="388"/>
                  <a:pt x="434" y="388"/>
                  <a:pt x="434" y="387"/>
                </a:cubicBezTo>
                <a:cubicBezTo>
                  <a:pt x="435" y="379"/>
                  <a:pt x="453" y="381"/>
                  <a:pt x="458" y="381"/>
                </a:cubicBezTo>
                <a:cubicBezTo>
                  <a:pt x="465" y="381"/>
                  <a:pt x="477" y="380"/>
                  <a:pt x="481" y="386"/>
                </a:cubicBezTo>
                <a:cubicBezTo>
                  <a:pt x="481" y="387"/>
                  <a:pt x="482" y="387"/>
                  <a:pt x="482" y="388"/>
                </a:cubicBezTo>
                <a:cubicBezTo>
                  <a:pt x="482" y="389"/>
                  <a:pt x="482" y="389"/>
                  <a:pt x="482" y="389"/>
                </a:cubicBezTo>
                <a:cubicBezTo>
                  <a:pt x="482" y="389"/>
                  <a:pt x="482" y="389"/>
                  <a:pt x="482" y="389"/>
                </a:cubicBezTo>
                <a:cubicBezTo>
                  <a:pt x="483" y="391"/>
                  <a:pt x="483" y="392"/>
                  <a:pt x="484" y="395"/>
                </a:cubicBezTo>
                <a:cubicBezTo>
                  <a:pt x="485" y="401"/>
                  <a:pt x="485" y="401"/>
                  <a:pt x="485" y="401"/>
                </a:cubicBezTo>
                <a:cubicBezTo>
                  <a:pt x="485" y="402"/>
                  <a:pt x="485" y="403"/>
                  <a:pt x="484" y="404"/>
                </a:cubicBezTo>
                <a:cubicBezTo>
                  <a:pt x="484" y="405"/>
                  <a:pt x="484" y="405"/>
                  <a:pt x="483" y="406"/>
                </a:cubicBezTo>
                <a:cubicBezTo>
                  <a:pt x="483" y="406"/>
                  <a:pt x="483" y="406"/>
                  <a:pt x="482" y="407"/>
                </a:cubicBezTo>
                <a:cubicBezTo>
                  <a:pt x="482" y="407"/>
                  <a:pt x="482" y="407"/>
                  <a:pt x="482" y="407"/>
                </a:cubicBezTo>
                <a:cubicBezTo>
                  <a:pt x="482" y="407"/>
                  <a:pt x="482" y="407"/>
                  <a:pt x="482" y="407"/>
                </a:cubicBezTo>
                <a:cubicBezTo>
                  <a:pt x="481" y="407"/>
                  <a:pt x="481" y="407"/>
                  <a:pt x="481" y="407"/>
                </a:cubicBezTo>
                <a:cubicBezTo>
                  <a:pt x="480" y="408"/>
                  <a:pt x="480" y="408"/>
                  <a:pt x="480" y="408"/>
                </a:cubicBezTo>
                <a:cubicBezTo>
                  <a:pt x="479" y="408"/>
                  <a:pt x="479" y="408"/>
                  <a:pt x="479" y="408"/>
                </a:cubicBezTo>
                <a:cubicBezTo>
                  <a:pt x="479" y="408"/>
                  <a:pt x="479" y="408"/>
                  <a:pt x="478" y="408"/>
                </a:cubicBezTo>
                <a:cubicBezTo>
                  <a:pt x="478" y="408"/>
                  <a:pt x="478" y="409"/>
                  <a:pt x="477" y="409"/>
                </a:cubicBezTo>
                <a:cubicBezTo>
                  <a:pt x="477" y="409"/>
                  <a:pt x="477" y="409"/>
                  <a:pt x="477" y="409"/>
                </a:cubicBezTo>
                <a:cubicBezTo>
                  <a:pt x="477" y="409"/>
                  <a:pt x="476" y="409"/>
                  <a:pt x="475" y="409"/>
                </a:cubicBezTo>
                <a:cubicBezTo>
                  <a:pt x="474" y="409"/>
                  <a:pt x="474" y="409"/>
                  <a:pt x="473" y="409"/>
                </a:cubicBezTo>
                <a:cubicBezTo>
                  <a:pt x="473" y="409"/>
                  <a:pt x="473" y="409"/>
                  <a:pt x="473" y="409"/>
                </a:cubicBezTo>
                <a:cubicBezTo>
                  <a:pt x="473" y="409"/>
                  <a:pt x="473" y="409"/>
                  <a:pt x="473" y="409"/>
                </a:cubicBezTo>
                <a:cubicBezTo>
                  <a:pt x="473" y="409"/>
                  <a:pt x="473" y="409"/>
                  <a:pt x="473" y="409"/>
                </a:cubicBezTo>
                <a:cubicBezTo>
                  <a:pt x="465" y="409"/>
                  <a:pt x="457" y="409"/>
                  <a:pt x="449" y="409"/>
                </a:cubicBezTo>
                <a:cubicBezTo>
                  <a:pt x="448" y="409"/>
                  <a:pt x="447" y="409"/>
                  <a:pt x="447" y="409"/>
                </a:cubicBezTo>
                <a:cubicBezTo>
                  <a:pt x="446" y="409"/>
                  <a:pt x="446" y="409"/>
                  <a:pt x="446" y="409"/>
                </a:cubicBezTo>
                <a:cubicBezTo>
                  <a:pt x="445" y="409"/>
                  <a:pt x="445" y="409"/>
                  <a:pt x="444" y="409"/>
                </a:cubicBezTo>
                <a:cubicBezTo>
                  <a:pt x="444" y="409"/>
                  <a:pt x="444" y="409"/>
                  <a:pt x="444" y="409"/>
                </a:cubicBezTo>
                <a:cubicBezTo>
                  <a:pt x="444" y="408"/>
                  <a:pt x="444" y="408"/>
                  <a:pt x="444" y="408"/>
                </a:cubicBezTo>
                <a:cubicBezTo>
                  <a:pt x="443" y="408"/>
                  <a:pt x="442" y="408"/>
                  <a:pt x="442" y="408"/>
                </a:cubicBezTo>
                <a:cubicBezTo>
                  <a:pt x="441" y="408"/>
                  <a:pt x="441" y="407"/>
                  <a:pt x="441" y="407"/>
                </a:cubicBezTo>
                <a:cubicBezTo>
                  <a:pt x="441" y="407"/>
                  <a:pt x="440" y="407"/>
                  <a:pt x="440" y="407"/>
                </a:cubicBezTo>
                <a:cubicBezTo>
                  <a:pt x="440" y="407"/>
                  <a:pt x="440" y="407"/>
                  <a:pt x="440" y="407"/>
                </a:cubicBezTo>
                <a:cubicBezTo>
                  <a:pt x="439" y="406"/>
                  <a:pt x="437" y="405"/>
                  <a:pt x="437" y="404"/>
                </a:cubicBezTo>
                <a:close/>
                <a:moveTo>
                  <a:pt x="494" y="451"/>
                </a:moveTo>
                <a:cubicBezTo>
                  <a:pt x="493" y="453"/>
                  <a:pt x="492" y="453"/>
                  <a:pt x="491" y="454"/>
                </a:cubicBezTo>
                <a:cubicBezTo>
                  <a:pt x="490" y="455"/>
                  <a:pt x="489" y="456"/>
                  <a:pt x="487" y="456"/>
                </a:cubicBezTo>
                <a:cubicBezTo>
                  <a:pt x="485" y="457"/>
                  <a:pt x="484" y="457"/>
                  <a:pt x="481" y="457"/>
                </a:cubicBezTo>
                <a:cubicBezTo>
                  <a:pt x="476" y="457"/>
                  <a:pt x="476" y="457"/>
                  <a:pt x="476" y="457"/>
                </a:cubicBezTo>
                <a:cubicBezTo>
                  <a:pt x="476" y="457"/>
                  <a:pt x="476" y="457"/>
                  <a:pt x="476" y="457"/>
                </a:cubicBezTo>
                <a:cubicBezTo>
                  <a:pt x="469" y="457"/>
                  <a:pt x="462" y="457"/>
                  <a:pt x="454" y="457"/>
                </a:cubicBezTo>
                <a:cubicBezTo>
                  <a:pt x="453" y="457"/>
                  <a:pt x="453" y="457"/>
                  <a:pt x="452" y="457"/>
                </a:cubicBezTo>
                <a:cubicBezTo>
                  <a:pt x="451" y="457"/>
                  <a:pt x="451" y="457"/>
                  <a:pt x="451" y="457"/>
                </a:cubicBezTo>
                <a:cubicBezTo>
                  <a:pt x="450" y="457"/>
                  <a:pt x="450" y="457"/>
                  <a:pt x="449" y="457"/>
                </a:cubicBezTo>
                <a:cubicBezTo>
                  <a:pt x="449" y="457"/>
                  <a:pt x="449" y="457"/>
                  <a:pt x="448" y="457"/>
                </a:cubicBezTo>
                <a:cubicBezTo>
                  <a:pt x="448" y="457"/>
                  <a:pt x="448" y="457"/>
                  <a:pt x="448" y="457"/>
                </a:cubicBezTo>
                <a:cubicBezTo>
                  <a:pt x="445" y="456"/>
                  <a:pt x="442" y="454"/>
                  <a:pt x="440" y="451"/>
                </a:cubicBezTo>
                <a:cubicBezTo>
                  <a:pt x="440" y="451"/>
                  <a:pt x="440" y="451"/>
                  <a:pt x="440" y="451"/>
                </a:cubicBezTo>
                <a:cubicBezTo>
                  <a:pt x="440" y="451"/>
                  <a:pt x="440" y="451"/>
                  <a:pt x="440" y="451"/>
                </a:cubicBezTo>
                <a:cubicBezTo>
                  <a:pt x="440" y="451"/>
                  <a:pt x="440" y="451"/>
                  <a:pt x="440" y="450"/>
                </a:cubicBezTo>
                <a:cubicBezTo>
                  <a:pt x="439" y="450"/>
                  <a:pt x="439" y="449"/>
                  <a:pt x="439" y="449"/>
                </a:cubicBezTo>
                <a:cubicBezTo>
                  <a:pt x="439" y="449"/>
                  <a:pt x="439" y="449"/>
                  <a:pt x="439" y="448"/>
                </a:cubicBezTo>
                <a:cubicBezTo>
                  <a:pt x="439" y="448"/>
                  <a:pt x="439" y="448"/>
                  <a:pt x="439" y="448"/>
                </a:cubicBezTo>
                <a:cubicBezTo>
                  <a:pt x="439" y="447"/>
                  <a:pt x="439" y="447"/>
                  <a:pt x="439" y="447"/>
                </a:cubicBezTo>
                <a:cubicBezTo>
                  <a:pt x="439" y="447"/>
                  <a:pt x="439" y="447"/>
                  <a:pt x="439" y="447"/>
                </a:cubicBezTo>
                <a:cubicBezTo>
                  <a:pt x="439" y="444"/>
                  <a:pt x="438" y="439"/>
                  <a:pt x="438" y="435"/>
                </a:cubicBezTo>
                <a:cubicBezTo>
                  <a:pt x="438" y="435"/>
                  <a:pt x="438" y="434"/>
                  <a:pt x="438" y="433"/>
                </a:cubicBezTo>
                <a:cubicBezTo>
                  <a:pt x="438" y="431"/>
                  <a:pt x="438" y="431"/>
                  <a:pt x="438" y="431"/>
                </a:cubicBezTo>
                <a:cubicBezTo>
                  <a:pt x="438" y="431"/>
                  <a:pt x="438" y="431"/>
                  <a:pt x="438" y="431"/>
                </a:cubicBezTo>
                <a:cubicBezTo>
                  <a:pt x="438" y="430"/>
                  <a:pt x="438" y="430"/>
                  <a:pt x="438" y="430"/>
                </a:cubicBezTo>
                <a:cubicBezTo>
                  <a:pt x="438" y="430"/>
                  <a:pt x="438" y="429"/>
                  <a:pt x="438" y="429"/>
                </a:cubicBezTo>
                <a:cubicBezTo>
                  <a:pt x="438" y="429"/>
                  <a:pt x="438" y="429"/>
                  <a:pt x="438" y="428"/>
                </a:cubicBezTo>
                <a:cubicBezTo>
                  <a:pt x="439" y="428"/>
                  <a:pt x="439" y="428"/>
                  <a:pt x="439" y="428"/>
                </a:cubicBezTo>
                <a:cubicBezTo>
                  <a:pt x="439" y="428"/>
                  <a:pt x="439" y="428"/>
                  <a:pt x="439" y="428"/>
                </a:cubicBezTo>
                <a:cubicBezTo>
                  <a:pt x="439" y="427"/>
                  <a:pt x="439" y="427"/>
                  <a:pt x="439" y="427"/>
                </a:cubicBezTo>
                <a:cubicBezTo>
                  <a:pt x="440" y="426"/>
                  <a:pt x="440" y="426"/>
                  <a:pt x="440" y="426"/>
                </a:cubicBezTo>
                <a:cubicBezTo>
                  <a:pt x="440" y="426"/>
                  <a:pt x="441" y="426"/>
                  <a:pt x="441" y="425"/>
                </a:cubicBezTo>
                <a:cubicBezTo>
                  <a:pt x="441" y="425"/>
                  <a:pt x="441" y="425"/>
                  <a:pt x="441" y="425"/>
                </a:cubicBezTo>
                <a:cubicBezTo>
                  <a:pt x="441" y="425"/>
                  <a:pt x="441" y="425"/>
                  <a:pt x="441" y="425"/>
                </a:cubicBezTo>
                <a:cubicBezTo>
                  <a:pt x="442" y="425"/>
                  <a:pt x="442" y="425"/>
                  <a:pt x="443" y="424"/>
                </a:cubicBezTo>
                <a:cubicBezTo>
                  <a:pt x="443" y="424"/>
                  <a:pt x="443" y="424"/>
                  <a:pt x="443" y="424"/>
                </a:cubicBezTo>
                <a:cubicBezTo>
                  <a:pt x="444" y="424"/>
                  <a:pt x="444" y="424"/>
                  <a:pt x="444" y="424"/>
                </a:cubicBezTo>
                <a:cubicBezTo>
                  <a:pt x="444" y="424"/>
                  <a:pt x="444" y="424"/>
                  <a:pt x="444" y="424"/>
                </a:cubicBezTo>
                <a:cubicBezTo>
                  <a:pt x="444" y="424"/>
                  <a:pt x="445" y="423"/>
                  <a:pt x="445" y="423"/>
                </a:cubicBezTo>
                <a:cubicBezTo>
                  <a:pt x="446" y="423"/>
                  <a:pt x="446" y="423"/>
                  <a:pt x="446" y="423"/>
                </a:cubicBezTo>
                <a:cubicBezTo>
                  <a:pt x="446" y="423"/>
                  <a:pt x="447" y="423"/>
                  <a:pt x="447" y="423"/>
                </a:cubicBezTo>
                <a:cubicBezTo>
                  <a:pt x="448" y="423"/>
                  <a:pt x="448" y="423"/>
                  <a:pt x="449" y="423"/>
                </a:cubicBezTo>
                <a:cubicBezTo>
                  <a:pt x="450" y="423"/>
                  <a:pt x="450" y="423"/>
                  <a:pt x="450" y="423"/>
                </a:cubicBezTo>
                <a:cubicBezTo>
                  <a:pt x="450" y="423"/>
                  <a:pt x="450" y="423"/>
                  <a:pt x="451" y="423"/>
                </a:cubicBezTo>
                <a:cubicBezTo>
                  <a:pt x="452" y="423"/>
                  <a:pt x="452" y="423"/>
                  <a:pt x="452" y="423"/>
                </a:cubicBezTo>
                <a:cubicBezTo>
                  <a:pt x="453" y="423"/>
                  <a:pt x="454" y="423"/>
                  <a:pt x="455" y="423"/>
                </a:cubicBezTo>
                <a:cubicBezTo>
                  <a:pt x="457" y="423"/>
                  <a:pt x="458" y="423"/>
                  <a:pt x="459" y="423"/>
                </a:cubicBezTo>
                <a:cubicBezTo>
                  <a:pt x="469" y="423"/>
                  <a:pt x="469" y="423"/>
                  <a:pt x="469" y="423"/>
                </a:cubicBezTo>
                <a:cubicBezTo>
                  <a:pt x="472" y="423"/>
                  <a:pt x="475" y="423"/>
                  <a:pt x="478" y="423"/>
                </a:cubicBezTo>
                <a:cubicBezTo>
                  <a:pt x="478" y="423"/>
                  <a:pt x="479" y="423"/>
                  <a:pt x="479" y="423"/>
                </a:cubicBezTo>
                <a:cubicBezTo>
                  <a:pt x="479" y="423"/>
                  <a:pt x="480" y="423"/>
                  <a:pt x="480" y="423"/>
                </a:cubicBezTo>
                <a:cubicBezTo>
                  <a:pt x="480" y="423"/>
                  <a:pt x="480" y="423"/>
                  <a:pt x="481" y="423"/>
                </a:cubicBezTo>
                <a:cubicBezTo>
                  <a:pt x="481" y="423"/>
                  <a:pt x="481" y="423"/>
                  <a:pt x="481" y="423"/>
                </a:cubicBezTo>
                <a:cubicBezTo>
                  <a:pt x="481" y="423"/>
                  <a:pt x="481" y="423"/>
                  <a:pt x="481" y="423"/>
                </a:cubicBezTo>
                <a:cubicBezTo>
                  <a:pt x="482" y="423"/>
                  <a:pt x="482" y="424"/>
                  <a:pt x="483" y="424"/>
                </a:cubicBezTo>
                <a:cubicBezTo>
                  <a:pt x="483" y="424"/>
                  <a:pt x="484" y="424"/>
                  <a:pt x="484" y="424"/>
                </a:cubicBezTo>
                <a:cubicBezTo>
                  <a:pt x="484" y="424"/>
                  <a:pt x="484" y="424"/>
                  <a:pt x="484" y="425"/>
                </a:cubicBezTo>
                <a:cubicBezTo>
                  <a:pt x="485" y="425"/>
                  <a:pt x="485" y="425"/>
                  <a:pt x="486" y="425"/>
                </a:cubicBezTo>
                <a:cubicBezTo>
                  <a:pt x="487" y="426"/>
                  <a:pt x="488" y="427"/>
                  <a:pt x="489" y="428"/>
                </a:cubicBezTo>
                <a:cubicBezTo>
                  <a:pt x="490" y="429"/>
                  <a:pt x="491" y="430"/>
                  <a:pt x="491" y="431"/>
                </a:cubicBezTo>
                <a:cubicBezTo>
                  <a:pt x="492" y="438"/>
                  <a:pt x="492" y="438"/>
                  <a:pt x="492" y="438"/>
                </a:cubicBezTo>
                <a:cubicBezTo>
                  <a:pt x="493" y="441"/>
                  <a:pt x="493" y="443"/>
                  <a:pt x="494" y="446"/>
                </a:cubicBezTo>
                <a:cubicBezTo>
                  <a:pt x="494" y="446"/>
                  <a:pt x="494" y="446"/>
                  <a:pt x="494" y="446"/>
                </a:cubicBezTo>
                <a:cubicBezTo>
                  <a:pt x="494" y="448"/>
                  <a:pt x="494" y="448"/>
                  <a:pt x="494" y="448"/>
                </a:cubicBezTo>
                <a:cubicBezTo>
                  <a:pt x="494" y="449"/>
                  <a:pt x="494" y="450"/>
                  <a:pt x="494" y="451"/>
                </a:cubicBezTo>
                <a:close/>
                <a:moveTo>
                  <a:pt x="508" y="369"/>
                </a:moveTo>
                <a:cubicBezTo>
                  <a:pt x="507" y="368"/>
                  <a:pt x="505" y="368"/>
                  <a:pt x="505" y="367"/>
                </a:cubicBezTo>
                <a:cubicBezTo>
                  <a:pt x="504" y="366"/>
                  <a:pt x="503" y="365"/>
                  <a:pt x="503" y="365"/>
                </a:cubicBezTo>
                <a:cubicBezTo>
                  <a:pt x="502" y="363"/>
                  <a:pt x="502" y="363"/>
                  <a:pt x="502" y="363"/>
                </a:cubicBezTo>
                <a:cubicBezTo>
                  <a:pt x="502" y="361"/>
                  <a:pt x="501" y="359"/>
                  <a:pt x="500" y="357"/>
                </a:cubicBezTo>
                <a:cubicBezTo>
                  <a:pt x="500" y="356"/>
                  <a:pt x="499" y="355"/>
                  <a:pt x="499" y="353"/>
                </a:cubicBezTo>
                <a:cubicBezTo>
                  <a:pt x="499" y="353"/>
                  <a:pt x="499" y="353"/>
                  <a:pt x="499" y="353"/>
                </a:cubicBezTo>
                <a:cubicBezTo>
                  <a:pt x="499" y="353"/>
                  <a:pt x="499" y="353"/>
                  <a:pt x="499" y="353"/>
                </a:cubicBezTo>
                <a:cubicBezTo>
                  <a:pt x="499" y="352"/>
                  <a:pt x="499" y="352"/>
                  <a:pt x="499" y="352"/>
                </a:cubicBezTo>
                <a:cubicBezTo>
                  <a:pt x="499" y="352"/>
                  <a:pt x="499" y="352"/>
                  <a:pt x="499" y="352"/>
                </a:cubicBezTo>
                <a:cubicBezTo>
                  <a:pt x="499" y="352"/>
                  <a:pt x="499" y="352"/>
                  <a:pt x="499" y="352"/>
                </a:cubicBezTo>
                <a:cubicBezTo>
                  <a:pt x="501" y="348"/>
                  <a:pt x="508" y="348"/>
                  <a:pt x="511" y="348"/>
                </a:cubicBezTo>
                <a:cubicBezTo>
                  <a:pt x="528" y="348"/>
                  <a:pt x="528" y="348"/>
                  <a:pt x="528" y="348"/>
                </a:cubicBezTo>
                <a:cubicBezTo>
                  <a:pt x="529" y="348"/>
                  <a:pt x="531" y="348"/>
                  <a:pt x="532" y="349"/>
                </a:cubicBezTo>
                <a:cubicBezTo>
                  <a:pt x="532" y="349"/>
                  <a:pt x="533" y="349"/>
                  <a:pt x="533" y="349"/>
                </a:cubicBezTo>
                <a:cubicBezTo>
                  <a:pt x="533" y="349"/>
                  <a:pt x="534" y="349"/>
                  <a:pt x="534" y="349"/>
                </a:cubicBezTo>
                <a:cubicBezTo>
                  <a:pt x="534" y="349"/>
                  <a:pt x="534" y="349"/>
                  <a:pt x="534" y="349"/>
                </a:cubicBezTo>
                <a:cubicBezTo>
                  <a:pt x="535" y="349"/>
                  <a:pt x="536" y="350"/>
                  <a:pt x="536" y="350"/>
                </a:cubicBezTo>
                <a:cubicBezTo>
                  <a:pt x="536" y="350"/>
                  <a:pt x="536" y="350"/>
                  <a:pt x="536" y="350"/>
                </a:cubicBezTo>
                <a:cubicBezTo>
                  <a:pt x="536" y="350"/>
                  <a:pt x="536" y="350"/>
                  <a:pt x="536" y="350"/>
                </a:cubicBezTo>
                <a:cubicBezTo>
                  <a:pt x="537" y="350"/>
                  <a:pt x="537" y="350"/>
                  <a:pt x="538" y="350"/>
                </a:cubicBezTo>
                <a:cubicBezTo>
                  <a:pt x="538" y="351"/>
                  <a:pt x="538" y="351"/>
                  <a:pt x="538" y="351"/>
                </a:cubicBezTo>
                <a:cubicBezTo>
                  <a:pt x="538" y="351"/>
                  <a:pt x="538" y="351"/>
                  <a:pt x="539" y="351"/>
                </a:cubicBezTo>
                <a:cubicBezTo>
                  <a:pt x="539" y="351"/>
                  <a:pt x="539" y="351"/>
                  <a:pt x="539" y="351"/>
                </a:cubicBezTo>
                <a:cubicBezTo>
                  <a:pt x="539" y="352"/>
                  <a:pt x="539" y="352"/>
                  <a:pt x="539" y="352"/>
                </a:cubicBezTo>
                <a:cubicBezTo>
                  <a:pt x="540" y="352"/>
                  <a:pt x="541" y="353"/>
                  <a:pt x="541" y="354"/>
                </a:cubicBezTo>
                <a:cubicBezTo>
                  <a:pt x="541" y="354"/>
                  <a:pt x="541" y="354"/>
                  <a:pt x="541" y="354"/>
                </a:cubicBezTo>
                <a:cubicBezTo>
                  <a:pt x="543" y="356"/>
                  <a:pt x="544" y="359"/>
                  <a:pt x="545" y="361"/>
                </a:cubicBezTo>
                <a:cubicBezTo>
                  <a:pt x="545" y="361"/>
                  <a:pt x="545" y="361"/>
                  <a:pt x="545" y="361"/>
                </a:cubicBezTo>
                <a:cubicBezTo>
                  <a:pt x="546" y="363"/>
                  <a:pt x="547" y="364"/>
                  <a:pt x="547" y="365"/>
                </a:cubicBezTo>
                <a:cubicBezTo>
                  <a:pt x="547" y="366"/>
                  <a:pt x="547" y="366"/>
                  <a:pt x="547" y="366"/>
                </a:cubicBezTo>
                <a:cubicBezTo>
                  <a:pt x="547" y="366"/>
                  <a:pt x="547" y="366"/>
                  <a:pt x="547" y="366"/>
                </a:cubicBezTo>
                <a:cubicBezTo>
                  <a:pt x="547" y="368"/>
                  <a:pt x="545" y="369"/>
                  <a:pt x="543" y="370"/>
                </a:cubicBezTo>
                <a:cubicBezTo>
                  <a:pt x="542" y="370"/>
                  <a:pt x="542" y="370"/>
                  <a:pt x="542" y="370"/>
                </a:cubicBezTo>
                <a:cubicBezTo>
                  <a:pt x="542" y="370"/>
                  <a:pt x="542" y="370"/>
                  <a:pt x="542" y="370"/>
                </a:cubicBezTo>
                <a:cubicBezTo>
                  <a:pt x="542" y="370"/>
                  <a:pt x="541" y="370"/>
                  <a:pt x="541" y="371"/>
                </a:cubicBezTo>
                <a:cubicBezTo>
                  <a:pt x="540" y="371"/>
                  <a:pt x="540" y="371"/>
                  <a:pt x="540" y="371"/>
                </a:cubicBezTo>
                <a:cubicBezTo>
                  <a:pt x="540" y="371"/>
                  <a:pt x="539" y="371"/>
                  <a:pt x="539" y="371"/>
                </a:cubicBezTo>
                <a:cubicBezTo>
                  <a:pt x="539" y="371"/>
                  <a:pt x="538" y="371"/>
                  <a:pt x="538" y="371"/>
                </a:cubicBezTo>
                <a:cubicBezTo>
                  <a:pt x="538" y="371"/>
                  <a:pt x="538" y="371"/>
                  <a:pt x="538" y="371"/>
                </a:cubicBezTo>
                <a:cubicBezTo>
                  <a:pt x="538" y="371"/>
                  <a:pt x="538" y="371"/>
                  <a:pt x="538" y="371"/>
                </a:cubicBezTo>
                <a:cubicBezTo>
                  <a:pt x="535" y="371"/>
                  <a:pt x="532" y="371"/>
                  <a:pt x="530" y="371"/>
                </a:cubicBezTo>
                <a:cubicBezTo>
                  <a:pt x="526" y="371"/>
                  <a:pt x="521" y="371"/>
                  <a:pt x="517" y="371"/>
                </a:cubicBezTo>
                <a:cubicBezTo>
                  <a:pt x="514" y="371"/>
                  <a:pt x="511" y="370"/>
                  <a:pt x="508" y="369"/>
                </a:cubicBezTo>
                <a:cubicBezTo>
                  <a:pt x="508" y="369"/>
                  <a:pt x="508" y="369"/>
                  <a:pt x="508" y="369"/>
                </a:cubicBezTo>
                <a:close/>
                <a:moveTo>
                  <a:pt x="519" y="405"/>
                </a:moveTo>
                <a:cubicBezTo>
                  <a:pt x="518" y="404"/>
                  <a:pt x="517" y="403"/>
                  <a:pt x="517" y="402"/>
                </a:cubicBezTo>
                <a:cubicBezTo>
                  <a:pt x="515" y="396"/>
                  <a:pt x="515" y="396"/>
                  <a:pt x="515" y="396"/>
                </a:cubicBezTo>
                <a:cubicBezTo>
                  <a:pt x="514" y="394"/>
                  <a:pt x="513" y="392"/>
                  <a:pt x="512" y="390"/>
                </a:cubicBezTo>
                <a:cubicBezTo>
                  <a:pt x="512" y="390"/>
                  <a:pt x="512" y="390"/>
                  <a:pt x="512" y="390"/>
                </a:cubicBezTo>
                <a:cubicBezTo>
                  <a:pt x="512" y="389"/>
                  <a:pt x="512" y="389"/>
                  <a:pt x="512" y="389"/>
                </a:cubicBezTo>
                <a:cubicBezTo>
                  <a:pt x="512" y="388"/>
                  <a:pt x="512" y="387"/>
                  <a:pt x="512" y="386"/>
                </a:cubicBezTo>
                <a:cubicBezTo>
                  <a:pt x="512" y="386"/>
                  <a:pt x="513" y="385"/>
                  <a:pt x="513" y="385"/>
                </a:cubicBezTo>
                <a:cubicBezTo>
                  <a:pt x="513" y="385"/>
                  <a:pt x="513" y="385"/>
                  <a:pt x="514" y="385"/>
                </a:cubicBezTo>
                <a:cubicBezTo>
                  <a:pt x="514" y="384"/>
                  <a:pt x="514" y="384"/>
                  <a:pt x="514" y="384"/>
                </a:cubicBezTo>
                <a:cubicBezTo>
                  <a:pt x="515" y="384"/>
                  <a:pt x="516" y="383"/>
                  <a:pt x="517" y="383"/>
                </a:cubicBezTo>
                <a:cubicBezTo>
                  <a:pt x="518" y="383"/>
                  <a:pt x="519" y="383"/>
                  <a:pt x="520" y="382"/>
                </a:cubicBezTo>
                <a:cubicBezTo>
                  <a:pt x="525" y="382"/>
                  <a:pt x="530" y="382"/>
                  <a:pt x="532" y="382"/>
                </a:cubicBezTo>
                <a:cubicBezTo>
                  <a:pt x="540" y="382"/>
                  <a:pt x="554" y="381"/>
                  <a:pt x="559" y="389"/>
                </a:cubicBezTo>
                <a:cubicBezTo>
                  <a:pt x="559" y="389"/>
                  <a:pt x="559" y="389"/>
                  <a:pt x="559" y="389"/>
                </a:cubicBezTo>
                <a:cubicBezTo>
                  <a:pt x="559" y="389"/>
                  <a:pt x="559" y="389"/>
                  <a:pt x="559" y="389"/>
                </a:cubicBezTo>
                <a:cubicBezTo>
                  <a:pt x="559" y="389"/>
                  <a:pt x="559" y="389"/>
                  <a:pt x="559" y="389"/>
                </a:cubicBezTo>
                <a:cubicBezTo>
                  <a:pt x="561" y="393"/>
                  <a:pt x="562" y="396"/>
                  <a:pt x="564" y="400"/>
                </a:cubicBezTo>
                <a:cubicBezTo>
                  <a:pt x="565" y="401"/>
                  <a:pt x="565" y="402"/>
                  <a:pt x="566" y="403"/>
                </a:cubicBezTo>
                <a:cubicBezTo>
                  <a:pt x="566" y="403"/>
                  <a:pt x="566" y="403"/>
                  <a:pt x="566" y="403"/>
                </a:cubicBezTo>
                <a:cubicBezTo>
                  <a:pt x="566" y="404"/>
                  <a:pt x="566" y="404"/>
                  <a:pt x="566" y="404"/>
                </a:cubicBezTo>
                <a:cubicBezTo>
                  <a:pt x="566" y="404"/>
                  <a:pt x="566" y="405"/>
                  <a:pt x="566" y="405"/>
                </a:cubicBezTo>
                <a:cubicBezTo>
                  <a:pt x="566" y="405"/>
                  <a:pt x="566" y="405"/>
                  <a:pt x="566" y="405"/>
                </a:cubicBezTo>
                <a:cubicBezTo>
                  <a:pt x="566" y="405"/>
                  <a:pt x="566" y="405"/>
                  <a:pt x="566" y="405"/>
                </a:cubicBezTo>
                <a:cubicBezTo>
                  <a:pt x="566" y="406"/>
                  <a:pt x="565" y="406"/>
                  <a:pt x="565" y="406"/>
                </a:cubicBezTo>
                <a:cubicBezTo>
                  <a:pt x="565" y="406"/>
                  <a:pt x="565" y="406"/>
                  <a:pt x="565" y="406"/>
                </a:cubicBezTo>
                <a:cubicBezTo>
                  <a:pt x="565" y="407"/>
                  <a:pt x="565" y="407"/>
                  <a:pt x="564" y="407"/>
                </a:cubicBezTo>
                <a:cubicBezTo>
                  <a:pt x="564" y="407"/>
                  <a:pt x="564" y="407"/>
                  <a:pt x="564" y="407"/>
                </a:cubicBezTo>
                <a:cubicBezTo>
                  <a:pt x="564" y="408"/>
                  <a:pt x="564" y="408"/>
                  <a:pt x="564" y="408"/>
                </a:cubicBezTo>
                <a:cubicBezTo>
                  <a:pt x="564" y="408"/>
                  <a:pt x="563" y="408"/>
                  <a:pt x="563" y="408"/>
                </a:cubicBezTo>
                <a:cubicBezTo>
                  <a:pt x="563" y="408"/>
                  <a:pt x="562" y="409"/>
                  <a:pt x="561" y="409"/>
                </a:cubicBezTo>
                <a:cubicBezTo>
                  <a:pt x="561" y="409"/>
                  <a:pt x="561" y="409"/>
                  <a:pt x="560" y="409"/>
                </a:cubicBezTo>
                <a:cubicBezTo>
                  <a:pt x="560" y="409"/>
                  <a:pt x="559" y="409"/>
                  <a:pt x="559" y="410"/>
                </a:cubicBezTo>
                <a:cubicBezTo>
                  <a:pt x="559" y="410"/>
                  <a:pt x="559" y="410"/>
                  <a:pt x="559" y="410"/>
                </a:cubicBezTo>
                <a:cubicBezTo>
                  <a:pt x="558" y="410"/>
                  <a:pt x="558" y="410"/>
                  <a:pt x="558" y="410"/>
                </a:cubicBezTo>
                <a:cubicBezTo>
                  <a:pt x="550" y="410"/>
                  <a:pt x="541" y="410"/>
                  <a:pt x="532" y="410"/>
                </a:cubicBezTo>
                <a:cubicBezTo>
                  <a:pt x="532" y="410"/>
                  <a:pt x="531" y="410"/>
                  <a:pt x="530" y="410"/>
                </a:cubicBezTo>
                <a:cubicBezTo>
                  <a:pt x="530" y="410"/>
                  <a:pt x="530" y="410"/>
                  <a:pt x="530" y="410"/>
                </a:cubicBezTo>
                <a:cubicBezTo>
                  <a:pt x="527" y="409"/>
                  <a:pt x="524" y="408"/>
                  <a:pt x="521" y="406"/>
                </a:cubicBezTo>
                <a:cubicBezTo>
                  <a:pt x="520" y="406"/>
                  <a:pt x="520" y="406"/>
                  <a:pt x="519" y="405"/>
                </a:cubicBezTo>
                <a:close/>
                <a:moveTo>
                  <a:pt x="589" y="451"/>
                </a:moveTo>
                <a:cubicBezTo>
                  <a:pt x="589" y="452"/>
                  <a:pt x="588" y="452"/>
                  <a:pt x="588" y="452"/>
                </a:cubicBezTo>
                <a:cubicBezTo>
                  <a:pt x="588" y="452"/>
                  <a:pt x="588" y="452"/>
                  <a:pt x="588" y="453"/>
                </a:cubicBezTo>
                <a:cubicBezTo>
                  <a:pt x="588" y="453"/>
                  <a:pt x="588" y="453"/>
                  <a:pt x="588" y="453"/>
                </a:cubicBezTo>
                <a:cubicBezTo>
                  <a:pt x="588" y="453"/>
                  <a:pt x="588" y="453"/>
                  <a:pt x="588" y="454"/>
                </a:cubicBezTo>
                <a:cubicBezTo>
                  <a:pt x="588" y="454"/>
                  <a:pt x="588" y="454"/>
                  <a:pt x="587" y="454"/>
                </a:cubicBezTo>
                <a:cubicBezTo>
                  <a:pt x="587" y="454"/>
                  <a:pt x="587" y="454"/>
                  <a:pt x="587" y="454"/>
                </a:cubicBezTo>
                <a:cubicBezTo>
                  <a:pt x="587" y="454"/>
                  <a:pt x="587" y="454"/>
                  <a:pt x="587" y="455"/>
                </a:cubicBezTo>
                <a:cubicBezTo>
                  <a:pt x="585" y="456"/>
                  <a:pt x="583" y="457"/>
                  <a:pt x="581" y="457"/>
                </a:cubicBezTo>
                <a:cubicBezTo>
                  <a:pt x="581" y="457"/>
                  <a:pt x="581" y="457"/>
                  <a:pt x="581" y="457"/>
                </a:cubicBezTo>
                <a:cubicBezTo>
                  <a:pt x="580" y="457"/>
                  <a:pt x="579" y="457"/>
                  <a:pt x="578" y="457"/>
                </a:cubicBezTo>
                <a:cubicBezTo>
                  <a:pt x="578" y="457"/>
                  <a:pt x="578" y="457"/>
                  <a:pt x="578" y="457"/>
                </a:cubicBezTo>
                <a:cubicBezTo>
                  <a:pt x="577" y="457"/>
                  <a:pt x="577" y="457"/>
                  <a:pt x="577" y="457"/>
                </a:cubicBezTo>
                <a:cubicBezTo>
                  <a:pt x="577" y="457"/>
                  <a:pt x="576" y="457"/>
                  <a:pt x="575" y="457"/>
                </a:cubicBezTo>
                <a:cubicBezTo>
                  <a:pt x="552" y="457"/>
                  <a:pt x="552" y="457"/>
                  <a:pt x="552" y="457"/>
                </a:cubicBezTo>
                <a:cubicBezTo>
                  <a:pt x="551" y="457"/>
                  <a:pt x="550" y="457"/>
                  <a:pt x="549" y="457"/>
                </a:cubicBezTo>
                <a:cubicBezTo>
                  <a:pt x="549" y="457"/>
                  <a:pt x="549" y="457"/>
                  <a:pt x="548" y="457"/>
                </a:cubicBezTo>
                <a:cubicBezTo>
                  <a:pt x="543" y="456"/>
                  <a:pt x="538" y="454"/>
                  <a:pt x="535" y="450"/>
                </a:cubicBezTo>
                <a:cubicBezTo>
                  <a:pt x="534" y="449"/>
                  <a:pt x="534" y="449"/>
                  <a:pt x="534" y="448"/>
                </a:cubicBezTo>
                <a:cubicBezTo>
                  <a:pt x="534" y="448"/>
                  <a:pt x="534" y="448"/>
                  <a:pt x="534" y="448"/>
                </a:cubicBezTo>
                <a:cubicBezTo>
                  <a:pt x="534" y="448"/>
                  <a:pt x="534" y="448"/>
                  <a:pt x="534" y="448"/>
                </a:cubicBezTo>
                <a:cubicBezTo>
                  <a:pt x="533" y="444"/>
                  <a:pt x="531" y="441"/>
                  <a:pt x="530" y="438"/>
                </a:cubicBezTo>
                <a:cubicBezTo>
                  <a:pt x="530" y="436"/>
                  <a:pt x="528" y="434"/>
                  <a:pt x="528" y="432"/>
                </a:cubicBezTo>
                <a:cubicBezTo>
                  <a:pt x="528" y="432"/>
                  <a:pt x="528" y="432"/>
                  <a:pt x="528" y="432"/>
                </a:cubicBezTo>
                <a:cubicBezTo>
                  <a:pt x="528" y="431"/>
                  <a:pt x="528" y="431"/>
                  <a:pt x="528" y="431"/>
                </a:cubicBezTo>
                <a:cubicBezTo>
                  <a:pt x="528" y="431"/>
                  <a:pt x="528" y="431"/>
                  <a:pt x="528" y="431"/>
                </a:cubicBezTo>
                <a:cubicBezTo>
                  <a:pt x="528" y="430"/>
                  <a:pt x="528" y="429"/>
                  <a:pt x="528" y="428"/>
                </a:cubicBezTo>
                <a:cubicBezTo>
                  <a:pt x="528" y="428"/>
                  <a:pt x="528" y="427"/>
                  <a:pt x="528" y="427"/>
                </a:cubicBezTo>
                <a:cubicBezTo>
                  <a:pt x="528" y="427"/>
                  <a:pt x="528" y="427"/>
                  <a:pt x="528" y="427"/>
                </a:cubicBezTo>
                <a:cubicBezTo>
                  <a:pt x="530" y="425"/>
                  <a:pt x="532" y="424"/>
                  <a:pt x="535" y="423"/>
                </a:cubicBezTo>
                <a:cubicBezTo>
                  <a:pt x="535" y="423"/>
                  <a:pt x="535" y="423"/>
                  <a:pt x="536" y="423"/>
                </a:cubicBezTo>
                <a:cubicBezTo>
                  <a:pt x="536" y="423"/>
                  <a:pt x="537" y="423"/>
                  <a:pt x="538" y="423"/>
                </a:cubicBezTo>
                <a:cubicBezTo>
                  <a:pt x="538" y="423"/>
                  <a:pt x="538" y="423"/>
                  <a:pt x="538" y="423"/>
                </a:cubicBezTo>
                <a:cubicBezTo>
                  <a:pt x="540" y="423"/>
                  <a:pt x="540" y="423"/>
                  <a:pt x="540" y="423"/>
                </a:cubicBezTo>
                <a:cubicBezTo>
                  <a:pt x="540" y="423"/>
                  <a:pt x="540" y="423"/>
                  <a:pt x="541" y="423"/>
                </a:cubicBezTo>
                <a:cubicBezTo>
                  <a:pt x="548" y="423"/>
                  <a:pt x="555" y="423"/>
                  <a:pt x="563" y="423"/>
                </a:cubicBezTo>
                <a:cubicBezTo>
                  <a:pt x="563" y="423"/>
                  <a:pt x="563" y="423"/>
                  <a:pt x="563" y="423"/>
                </a:cubicBezTo>
                <a:cubicBezTo>
                  <a:pt x="563" y="423"/>
                  <a:pt x="563" y="423"/>
                  <a:pt x="563" y="423"/>
                </a:cubicBezTo>
                <a:cubicBezTo>
                  <a:pt x="563" y="423"/>
                  <a:pt x="564" y="423"/>
                  <a:pt x="565" y="423"/>
                </a:cubicBezTo>
                <a:cubicBezTo>
                  <a:pt x="565" y="423"/>
                  <a:pt x="565" y="423"/>
                  <a:pt x="565" y="423"/>
                </a:cubicBezTo>
                <a:cubicBezTo>
                  <a:pt x="570" y="424"/>
                  <a:pt x="576" y="426"/>
                  <a:pt x="579" y="430"/>
                </a:cubicBezTo>
                <a:cubicBezTo>
                  <a:pt x="579" y="430"/>
                  <a:pt x="579" y="431"/>
                  <a:pt x="580" y="431"/>
                </a:cubicBezTo>
                <a:cubicBezTo>
                  <a:pt x="581" y="433"/>
                  <a:pt x="581" y="433"/>
                  <a:pt x="581" y="433"/>
                </a:cubicBezTo>
                <a:cubicBezTo>
                  <a:pt x="582" y="436"/>
                  <a:pt x="584" y="439"/>
                  <a:pt x="585" y="442"/>
                </a:cubicBezTo>
                <a:cubicBezTo>
                  <a:pt x="586" y="443"/>
                  <a:pt x="588" y="446"/>
                  <a:pt x="588" y="448"/>
                </a:cubicBezTo>
                <a:cubicBezTo>
                  <a:pt x="589" y="449"/>
                  <a:pt x="589" y="450"/>
                  <a:pt x="589" y="451"/>
                </a:cubicBezTo>
                <a:close/>
                <a:moveTo>
                  <a:pt x="594" y="406"/>
                </a:moveTo>
                <a:cubicBezTo>
                  <a:pt x="593" y="406"/>
                  <a:pt x="593" y="405"/>
                  <a:pt x="592" y="405"/>
                </a:cubicBezTo>
                <a:cubicBezTo>
                  <a:pt x="591" y="404"/>
                  <a:pt x="590" y="403"/>
                  <a:pt x="590" y="402"/>
                </a:cubicBezTo>
                <a:cubicBezTo>
                  <a:pt x="589" y="401"/>
                  <a:pt x="589" y="401"/>
                  <a:pt x="589" y="401"/>
                </a:cubicBezTo>
                <a:cubicBezTo>
                  <a:pt x="589" y="401"/>
                  <a:pt x="589" y="401"/>
                  <a:pt x="589" y="401"/>
                </a:cubicBezTo>
                <a:cubicBezTo>
                  <a:pt x="587" y="398"/>
                  <a:pt x="585" y="394"/>
                  <a:pt x="583" y="390"/>
                </a:cubicBezTo>
                <a:cubicBezTo>
                  <a:pt x="583" y="390"/>
                  <a:pt x="583" y="390"/>
                  <a:pt x="583" y="390"/>
                </a:cubicBezTo>
                <a:cubicBezTo>
                  <a:pt x="582" y="389"/>
                  <a:pt x="582" y="389"/>
                  <a:pt x="582" y="389"/>
                </a:cubicBezTo>
                <a:cubicBezTo>
                  <a:pt x="582" y="388"/>
                  <a:pt x="582" y="387"/>
                  <a:pt x="582" y="386"/>
                </a:cubicBezTo>
                <a:cubicBezTo>
                  <a:pt x="582" y="385"/>
                  <a:pt x="582" y="385"/>
                  <a:pt x="583" y="384"/>
                </a:cubicBezTo>
                <a:cubicBezTo>
                  <a:pt x="584" y="383"/>
                  <a:pt x="585" y="383"/>
                  <a:pt x="586" y="383"/>
                </a:cubicBezTo>
                <a:cubicBezTo>
                  <a:pt x="588" y="382"/>
                  <a:pt x="589" y="382"/>
                  <a:pt x="591" y="382"/>
                </a:cubicBezTo>
                <a:cubicBezTo>
                  <a:pt x="591" y="382"/>
                  <a:pt x="591" y="382"/>
                  <a:pt x="591" y="382"/>
                </a:cubicBezTo>
                <a:cubicBezTo>
                  <a:pt x="594" y="382"/>
                  <a:pt x="598" y="382"/>
                  <a:pt x="600" y="382"/>
                </a:cubicBezTo>
                <a:cubicBezTo>
                  <a:pt x="609" y="382"/>
                  <a:pt x="623" y="380"/>
                  <a:pt x="629" y="389"/>
                </a:cubicBezTo>
                <a:cubicBezTo>
                  <a:pt x="631" y="392"/>
                  <a:pt x="633" y="394"/>
                  <a:pt x="635" y="397"/>
                </a:cubicBezTo>
                <a:cubicBezTo>
                  <a:pt x="636" y="399"/>
                  <a:pt x="637" y="401"/>
                  <a:pt x="638" y="402"/>
                </a:cubicBezTo>
                <a:cubicBezTo>
                  <a:pt x="639" y="403"/>
                  <a:pt x="639" y="404"/>
                  <a:pt x="639" y="405"/>
                </a:cubicBezTo>
                <a:cubicBezTo>
                  <a:pt x="639" y="405"/>
                  <a:pt x="639" y="406"/>
                  <a:pt x="639" y="406"/>
                </a:cubicBezTo>
                <a:cubicBezTo>
                  <a:pt x="639" y="407"/>
                  <a:pt x="638" y="407"/>
                  <a:pt x="638" y="407"/>
                </a:cubicBezTo>
                <a:cubicBezTo>
                  <a:pt x="638" y="407"/>
                  <a:pt x="638" y="407"/>
                  <a:pt x="638" y="407"/>
                </a:cubicBezTo>
                <a:cubicBezTo>
                  <a:pt x="638" y="407"/>
                  <a:pt x="638" y="407"/>
                  <a:pt x="638" y="407"/>
                </a:cubicBezTo>
                <a:cubicBezTo>
                  <a:pt x="638" y="408"/>
                  <a:pt x="638" y="408"/>
                  <a:pt x="637" y="408"/>
                </a:cubicBezTo>
                <a:cubicBezTo>
                  <a:pt x="637" y="408"/>
                  <a:pt x="637" y="408"/>
                  <a:pt x="637" y="408"/>
                </a:cubicBezTo>
                <a:cubicBezTo>
                  <a:pt x="637" y="408"/>
                  <a:pt x="637" y="408"/>
                  <a:pt x="636" y="408"/>
                </a:cubicBezTo>
                <a:cubicBezTo>
                  <a:pt x="636" y="408"/>
                  <a:pt x="635" y="409"/>
                  <a:pt x="635" y="409"/>
                </a:cubicBezTo>
                <a:cubicBezTo>
                  <a:pt x="635" y="409"/>
                  <a:pt x="635" y="409"/>
                  <a:pt x="635" y="409"/>
                </a:cubicBezTo>
                <a:cubicBezTo>
                  <a:pt x="635" y="409"/>
                  <a:pt x="635" y="409"/>
                  <a:pt x="635" y="409"/>
                </a:cubicBezTo>
                <a:cubicBezTo>
                  <a:pt x="631" y="410"/>
                  <a:pt x="625" y="410"/>
                  <a:pt x="621" y="410"/>
                </a:cubicBezTo>
                <a:cubicBezTo>
                  <a:pt x="616" y="410"/>
                  <a:pt x="611" y="410"/>
                  <a:pt x="607" y="410"/>
                </a:cubicBezTo>
                <a:cubicBezTo>
                  <a:pt x="602" y="410"/>
                  <a:pt x="598" y="408"/>
                  <a:pt x="594" y="406"/>
                </a:cubicBezTo>
                <a:close/>
                <a:moveTo>
                  <a:pt x="670" y="454"/>
                </a:moveTo>
                <a:cubicBezTo>
                  <a:pt x="670" y="454"/>
                  <a:pt x="670" y="454"/>
                  <a:pt x="670" y="454"/>
                </a:cubicBezTo>
                <a:cubicBezTo>
                  <a:pt x="669" y="455"/>
                  <a:pt x="668" y="456"/>
                  <a:pt x="666" y="456"/>
                </a:cubicBezTo>
                <a:cubicBezTo>
                  <a:pt x="665" y="457"/>
                  <a:pt x="664" y="457"/>
                  <a:pt x="662" y="457"/>
                </a:cubicBezTo>
                <a:cubicBezTo>
                  <a:pt x="660" y="457"/>
                  <a:pt x="660" y="457"/>
                  <a:pt x="660" y="457"/>
                </a:cubicBezTo>
                <a:cubicBezTo>
                  <a:pt x="660" y="457"/>
                  <a:pt x="660" y="457"/>
                  <a:pt x="660" y="457"/>
                </a:cubicBezTo>
                <a:cubicBezTo>
                  <a:pt x="651" y="457"/>
                  <a:pt x="643" y="457"/>
                  <a:pt x="635" y="457"/>
                </a:cubicBezTo>
                <a:cubicBezTo>
                  <a:pt x="634" y="457"/>
                  <a:pt x="633" y="457"/>
                  <a:pt x="632" y="457"/>
                </a:cubicBezTo>
                <a:cubicBezTo>
                  <a:pt x="632" y="457"/>
                  <a:pt x="632" y="457"/>
                  <a:pt x="632" y="457"/>
                </a:cubicBezTo>
                <a:cubicBezTo>
                  <a:pt x="626" y="456"/>
                  <a:pt x="620" y="454"/>
                  <a:pt x="616" y="449"/>
                </a:cubicBezTo>
                <a:cubicBezTo>
                  <a:pt x="616" y="449"/>
                  <a:pt x="616" y="448"/>
                  <a:pt x="615" y="448"/>
                </a:cubicBezTo>
                <a:cubicBezTo>
                  <a:pt x="615" y="448"/>
                  <a:pt x="615" y="448"/>
                  <a:pt x="615" y="448"/>
                </a:cubicBezTo>
                <a:cubicBezTo>
                  <a:pt x="615" y="448"/>
                  <a:pt x="615" y="448"/>
                  <a:pt x="615" y="448"/>
                </a:cubicBezTo>
                <a:cubicBezTo>
                  <a:pt x="614" y="445"/>
                  <a:pt x="612" y="441"/>
                  <a:pt x="610" y="438"/>
                </a:cubicBezTo>
                <a:cubicBezTo>
                  <a:pt x="609" y="436"/>
                  <a:pt x="606" y="433"/>
                  <a:pt x="606" y="430"/>
                </a:cubicBezTo>
                <a:cubicBezTo>
                  <a:pt x="606" y="430"/>
                  <a:pt x="606" y="430"/>
                  <a:pt x="606" y="430"/>
                </a:cubicBezTo>
                <a:cubicBezTo>
                  <a:pt x="605" y="429"/>
                  <a:pt x="605" y="429"/>
                  <a:pt x="605" y="429"/>
                </a:cubicBezTo>
                <a:cubicBezTo>
                  <a:pt x="605" y="426"/>
                  <a:pt x="607" y="425"/>
                  <a:pt x="610" y="424"/>
                </a:cubicBezTo>
                <a:cubicBezTo>
                  <a:pt x="610" y="424"/>
                  <a:pt x="610" y="424"/>
                  <a:pt x="610" y="424"/>
                </a:cubicBezTo>
                <a:cubicBezTo>
                  <a:pt x="610" y="424"/>
                  <a:pt x="610" y="424"/>
                  <a:pt x="610" y="424"/>
                </a:cubicBezTo>
                <a:cubicBezTo>
                  <a:pt x="610" y="424"/>
                  <a:pt x="610" y="424"/>
                  <a:pt x="611" y="423"/>
                </a:cubicBezTo>
                <a:cubicBezTo>
                  <a:pt x="612" y="423"/>
                  <a:pt x="613" y="423"/>
                  <a:pt x="615" y="423"/>
                </a:cubicBezTo>
                <a:cubicBezTo>
                  <a:pt x="631" y="423"/>
                  <a:pt x="631" y="423"/>
                  <a:pt x="631" y="423"/>
                </a:cubicBezTo>
                <a:cubicBezTo>
                  <a:pt x="634" y="423"/>
                  <a:pt x="637" y="423"/>
                  <a:pt x="639" y="423"/>
                </a:cubicBezTo>
                <a:cubicBezTo>
                  <a:pt x="639" y="423"/>
                  <a:pt x="639" y="423"/>
                  <a:pt x="639" y="423"/>
                </a:cubicBezTo>
                <a:cubicBezTo>
                  <a:pt x="639" y="423"/>
                  <a:pt x="639" y="423"/>
                  <a:pt x="640" y="423"/>
                </a:cubicBezTo>
                <a:cubicBezTo>
                  <a:pt x="640" y="423"/>
                  <a:pt x="641" y="423"/>
                  <a:pt x="642" y="423"/>
                </a:cubicBezTo>
                <a:cubicBezTo>
                  <a:pt x="642" y="423"/>
                  <a:pt x="642" y="423"/>
                  <a:pt x="642" y="423"/>
                </a:cubicBezTo>
                <a:cubicBezTo>
                  <a:pt x="647" y="424"/>
                  <a:pt x="653" y="426"/>
                  <a:pt x="656" y="429"/>
                </a:cubicBezTo>
                <a:cubicBezTo>
                  <a:pt x="657" y="429"/>
                  <a:pt x="657" y="430"/>
                  <a:pt x="657" y="430"/>
                </a:cubicBezTo>
                <a:cubicBezTo>
                  <a:pt x="657" y="430"/>
                  <a:pt x="657" y="430"/>
                  <a:pt x="657" y="431"/>
                </a:cubicBezTo>
                <a:cubicBezTo>
                  <a:pt x="658" y="431"/>
                  <a:pt x="658" y="431"/>
                  <a:pt x="658" y="431"/>
                </a:cubicBezTo>
                <a:cubicBezTo>
                  <a:pt x="658" y="431"/>
                  <a:pt x="658" y="431"/>
                  <a:pt x="658" y="431"/>
                </a:cubicBezTo>
                <a:cubicBezTo>
                  <a:pt x="659" y="432"/>
                  <a:pt x="659" y="432"/>
                  <a:pt x="659" y="432"/>
                </a:cubicBezTo>
                <a:cubicBezTo>
                  <a:pt x="660" y="434"/>
                  <a:pt x="662" y="436"/>
                  <a:pt x="663" y="439"/>
                </a:cubicBezTo>
                <a:cubicBezTo>
                  <a:pt x="663" y="439"/>
                  <a:pt x="663" y="439"/>
                  <a:pt x="663" y="439"/>
                </a:cubicBezTo>
                <a:cubicBezTo>
                  <a:pt x="665" y="442"/>
                  <a:pt x="668" y="445"/>
                  <a:pt x="670" y="449"/>
                </a:cubicBezTo>
                <a:cubicBezTo>
                  <a:pt x="670" y="449"/>
                  <a:pt x="670" y="449"/>
                  <a:pt x="670" y="449"/>
                </a:cubicBezTo>
                <a:cubicBezTo>
                  <a:pt x="670" y="449"/>
                  <a:pt x="670" y="449"/>
                  <a:pt x="670" y="449"/>
                </a:cubicBezTo>
                <a:cubicBezTo>
                  <a:pt x="671" y="451"/>
                  <a:pt x="671" y="453"/>
                  <a:pt x="670" y="454"/>
                </a:cubicBezTo>
                <a:close/>
                <a:moveTo>
                  <a:pt x="729" y="79"/>
                </a:moveTo>
                <a:cubicBezTo>
                  <a:pt x="753" y="103"/>
                  <a:pt x="766" y="136"/>
                  <a:pt x="766" y="170"/>
                </a:cubicBezTo>
                <a:cubicBezTo>
                  <a:pt x="766" y="204"/>
                  <a:pt x="753" y="237"/>
                  <a:pt x="729" y="261"/>
                </a:cubicBezTo>
                <a:cubicBezTo>
                  <a:pt x="757" y="248"/>
                  <a:pt x="782" y="212"/>
                  <a:pt x="782" y="170"/>
                </a:cubicBezTo>
                <a:cubicBezTo>
                  <a:pt x="782" y="127"/>
                  <a:pt x="757" y="92"/>
                  <a:pt x="729" y="79"/>
                </a:cubicBezTo>
                <a:close/>
                <a:moveTo>
                  <a:pt x="53" y="79"/>
                </a:moveTo>
                <a:cubicBezTo>
                  <a:pt x="26" y="92"/>
                  <a:pt x="0" y="127"/>
                  <a:pt x="0" y="170"/>
                </a:cubicBezTo>
                <a:cubicBezTo>
                  <a:pt x="0" y="212"/>
                  <a:pt x="26" y="248"/>
                  <a:pt x="53" y="261"/>
                </a:cubicBezTo>
                <a:cubicBezTo>
                  <a:pt x="30" y="237"/>
                  <a:pt x="16" y="204"/>
                  <a:pt x="16" y="170"/>
                </a:cubicBezTo>
                <a:cubicBezTo>
                  <a:pt x="16" y="136"/>
                  <a:pt x="30" y="103"/>
                  <a:pt x="53" y="79"/>
                </a:cubicBezTo>
                <a:close/>
              </a:path>
            </a:pathLst>
          </a:custGeom>
          <a:solidFill>
            <a:srgbClr val="E7E6E6">
              <a:lumMod val="50000"/>
            </a:srgbClr>
          </a:solidFill>
          <a:ln w="9525">
            <a:noFill/>
            <a:round/>
          </a:ln>
        </p:spPr>
        <p:txBody>
          <a:bodyPr vert="horz" wrap="square" lIns="91427" tIns="45713" rIns="91427" bIns="45713"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GB"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3" name="Freeform 266"/>
          <p:cNvSpPr>
            <a:spLocks noChangeAspect="1" noEditPoints="1"/>
          </p:cNvSpPr>
          <p:nvPr/>
        </p:nvSpPr>
        <p:spPr bwMode="auto">
          <a:xfrm>
            <a:off x="2986964" y="3466745"/>
            <a:ext cx="327277" cy="358574"/>
          </a:xfrm>
          <a:custGeom>
            <a:avLst/>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4" name="Freeform 55"/>
          <p:cNvSpPr>
            <a:spLocks noChangeAspect="1" noEditPoints="1"/>
          </p:cNvSpPr>
          <p:nvPr/>
        </p:nvSpPr>
        <p:spPr bwMode="auto">
          <a:xfrm>
            <a:off x="6605567" y="3491174"/>
            <a:ext cx="358574" cy="309717"/>
          </a:xfrm>
          <a:custGeom>
            <a:avLst/>
            <a:gdLst>
              <a:gd name="T0" fmla="*/ 121 w 136"/>
              <a:gd name="T1" fmla="*/ 15 h 117"/>
              <a:gd name="T2" fmla="*/ 68 w 136"/>
              <a:gd name="T3" fmla="*/ 14 h 117"/>
              <a:gd name="T4" fmla="*/ 15 w 136"/>
              <a:gd name="T5" fmla="*/ 15 h 117"/>
              <a:gd name="T6" fmla="*/ 15 w 136"/>
              <a:gd name="T7" fmla="*/ 69 h 117"/>
              <a:gd name="T8" fmla="*/ 59 w 136"/>
              <a:gd name="T9" fmla="*/ 112 h 117"/>
              <a:gd name="T10" fmla="*/ 77 w 136"/>
              <a:gd name="T11" fmla="*/ 112 h 117"/>
              <a:gd name="T12" fmla="*/ 121 w 136"/>
              <a:gd name="T13" fmla="*/ 69 h 117"/>
              <a:gd name="T14" fmla="*/ 121 w 136"/>
              <a:gd name="T15" fmla="*/ 15 h 117"/>
              <a:gd name="T16" fmla="*/ 115 w 136"/>
              <a:gd name="T17" fmla="*/ 63 h 117"/>
              <a:gd name="T18" fmla="*/ 71 w 136"/>
              <a:gd name="T19" fmla="*/ 107 h 117"/>
              <a:gd name="T20" fmla="*/ 65 w 136"/>
              <a:gd name="T21" fmla="*/ 107 h 117"/>
              <a:gd name="T22" fmla="*/ 21 w 136"/>
              <a:gd name="T23" fmla="*/ 63 h 117"/>
              <a:gd name="T24" fmla="*/ 21 w 136"/>
              <a:gd name="T25" fmla="*/ 21 h 117"/>
              <a:gd name="T26" fmla="*/ 63 w 136"/>
              <a:gd name="T27" fmla="*/ 20 h 117"/>
              <a:gd name="T28" fmla="*/ 68 w 136"/>
              <a:gd name="T29" fmla="*/ 25 h 117"/>
              <a:gd name="T30" fmla="*/ 73 w 136"/>
              <a:gd name="T31" fmla="*/ 20 h 117"/>
              <a:gd name="T32" fmla="*/ 115 w 136"/>
              <a:gd name="T33" fmla="*/ 21 h 117"/>
              <a:gd name="T34" fmla="*/ 115 w 136"/>
              <a:gd name="T35" fmla="*/ 6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17">
                <a:moveTo>
                  <a:pt x="121" y="15"/>
                </a:moveTo>
                <a:cubicBezTo>
                  <a:pt x="106" y="1"/>
                  <a:pt x="83" y="0"/>
                  <a:pt x="68" y="14"/>
                </a:cubicBezTo>
                <a:cubicBezTo>
                  <a:pt x="53" y="0"/>
                  <a:pt x="30" y="1"/>
                  <a:pt x="15" y="15"/>
                </a:cubicBezTo>
                <a:cubicBezTo>
                  <a:pt x="0" y="30"/>
                  <a:pt x="0" y="54"/>
                  <a:pt x="15" y="69"/>
                </a:cubicBezTo>
                <a:cubicBezTo>
                  <a:pt x="19" y="73"/>
                  <a:pt x="59" y="112"/>
                  <a:pt x="59" y="112"/>
                </a:cubicBezTo>
                <a:cubicBezTo>
                  <a:pt x="64" y="117"/>
                  <a:pt x="72" y="117"/>
                  <a:pt x="77" y="112"/>
                </a:cubicBezTo>
                <a:cubicBezTo>
                  <a:pt x="77" y="112"/>
                  <a:pt x="120" y="69"/>
                  <a:pt x="121" y="69"/>
                </a:cubicBezTo>
                <a:cubicBezTo>
                  <a:pt x="136" y="54"/>
                  <a:pt x="136" y="30"/>
                  <a:pt x="121" y="15"/>
                </a:cubicBezTo>
                <a:moveTo>
                  <a:pt x="115" y="63"/>
                </a:moveTo>
                <a:cubicBezTo>
                  <a:pt x="71" y="107"/>
                  <a:pt x="71" y="107"/>
                  <a:pt x="71" y="107"/>
                </a:cubicBezTo>
                <a:cubicBezTo>
                  <a:pt x="69" y="108"/>
                  <a:pt x="67" y="108"/>
                  <a:pt x="65" y="107"/>
                </a:cubicBezTo>
                <a:cubicBezTo>
                  <a:pt x="21" y="63"/>
                  <a:pt x="21" y="63"/>
                  <a:pt x="21" y="63"/>
                </a:cubicBezTo>
                <a:cubicBezTo>
                  <a:pt x="9" y="51"/>
                  <a:pt x="9" y="32"/>
                  <a:pt x="21" y="21"/>
                </a:cubicBezTo>
                <a:cubicBezTo>
                  <a:pt x="32" y="9"/>
                  <a:pt x="51" y="9"/>
                  <a:pt x="63" y="20"/>
                </a:cubicBezTo>
                <a:cubicBezTo>
                  <a:pt x="68" y="25"/>
                  <a:pt x="68" y="25"/>
                  <a:pt x="68" y="25"/>
                </a:cubicBezTo>
                <a:cubicBezTo>
                  <a:pt x="73" y="20"/>
                  <a:pt x="73" y="20"/>
                  <a:pt x="73" y="20"/>
                </a:cubicBezTo>
                <a:cubicBezTo>
                  <a:pt x="85" y="9"/>
                  <a:pt x="104" y="9"/>
                  <a:pt x="115" y="21"/>
                </a:cubicBezTo>
                <a:cubicBezTo>
                  <a:pt x="127" y="32"/>
                  <a:pt x="127" y="51"/>
                  <a:pt x="115" y="63"/>
                </a:cubicBezTo>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5" name="Freeform 145"/>
          <p:cNvSpPr>
            <a:spLocks noChangeAspect="1" noEditPoints="1"/>
          </p:cNvSpPr>
          <p:nvPr/>
        </p:nvSpPr>
        <p:spPr bwMode="auto">
          <a:xfrm>
            <a:off x="5872015" y="3404905"/>
            <a:ext cx="358574" cy="482255"/>
          </a:xfrm>
          <a:custGeom>
            <a:avLst/>
            <a:gdLst>
              <a:gd name="T0" fmla="*/ 114 w 146"/>
              <a:gd name="T1" fmla="*/ 118 h 196"/>
              <a:gd name="T2" fmla="*/ 115 w 146"/>
              <a:gd name="T3" fmla="*/ 117 h 196"/>
              <a:gd name="T4" fmla="*/ 122 w 146"/>
              <a:gd name="T5" fmla="*/ 94 h 196"/>
              <a:gd name="T6" fmla="*/ 125 w 146"/>
              <a:gd name="T7" fmla="*/ 84 h 196"/>
              <a:gd name="T8" fmla="*/ 133 w 146"/>
              <a:gd name="T9" fmla="*/ 65 h 196"/>
              <a:gd name="T10" fmla="*/ 120 w 146"/>
              <a:gd name="T11" fmla="*/ 42 h 196"/>
              <a:gd name="T12" fmla="*/ 118 w 146"/>
              <a:gd name="T13" fmla="*/ 40 h 196"/>
              <a:gd name="T14" fmla="*/ 110 w 146"/>
              <a:gd name="T15" fmla="*/ 21 h 196"/>
              <a:gd name="T16" fmla="*/ 92 w 146"/>
              <a:gd name="T17" fmla="*/ 13 h 196"/>
              <a:gd name="T18" fmla="*/ 70 w 146"/>
              <a:gd name="T19" fmla="*/ 0 h 196"/>
              <a:gd name="T20" fmla="*/ 47 w 146"/>
              <a:gd name="T21" fmla="*/ 13 h 196"/>
              <a:gd name="T22" fmla="*/ 19 w 146"/>
              <a:gd name="T23" fmla="*/ 19 h 196"/>
              <a:gd name="T24" fmla="*/ 12 w 146"/>
              <a:gd name="T25" fmla="*/ 46 h 196"/>
              <a:gd name="T26" fmla="*/ 12 w 146"/>
              <a:gd name="T27" fmla="*/ 47 h 196"/>
              <a:gd name="T28" fmla="*/ 0 w 146"/>
              <a:gd name="T29" fmla="*/ 69 h 196"/>
              <a:gd name="T30" fmla="*/ 10 w 146"/>
              <a:gd name="T31" fmla="*/ 89 h 196"/>
              <a:gd name="T32" fmla="*/ 11 w 146"/>
              <a:gd name="T33" fmla="*/ 94 h 196"/>
              <a:gd name="T34" fmla="*/ 19 w 146"/>
              <a:gd name="T35" fmla="*/ 117 h 196"/>
              <a:gd name="T36" fmla="*/ 25 w 146"/>
              <a:gd name="T37" fmla="*/ 121 h 196"/>
              <a:gd name="T38" fmla="*/ 6 w 146"/>
              <a:gd name="T39" fmla="*/ 167 h 196"/>
              <a:gd name="T40" fmla="*/ 32 w 146"/>
              <a:gd name="T41" fmla="*/ 162 h 196"/>
              <a:gd name="T42" fmla="*/ 44 w 146"/>
              <a:gd name="T43" fmla="*/ 182 h 196"/>
              <a:gd name="T44" fmla="*/ 62 w 146"/>
              <a:gd name="T45" fmla="*/ 136 h 196"/>
              <a:gd name="T46" fmla="*/ 68 w 146"/>
              <a:gd name="T47" fmla="*/ 137 h 196"/>
              <a:gd name="T48" fmla="*/ 78 w 146"/>
              <a:gd name="T49" fmla="*/ 135 h 196"/>
              <a:gd name="T50" fmla="*/ 111 w 146"/>
              <a:gd name="T51" fmla="*/ 196 h 196"/>
              <a:gd name="T52" fmla="*/ 122 w 146"/>
              <a:gd name="T53" fmla="*/ 172 h 196"/>
              <a:gd name="T54" fmla="*/ 146 w 146"/>
              <a:gd name="T55" fmla="*/ 177 h 196"/>
              <a:gd name="T56" fmla="*/ 114 w 146"/>
              <a:gd name="T57" fmla="*/ 118 h 196"/>
              <a:gd name="T58" fmla="*/ 67 w 146"/>
              <a:gd name="T59" fmla="*/ 118 h 196"/>
              <a:gd name="T60" fmla="*/ 18 w 146"/>
              <a:gd name="T61" fmla="*/ 70 h 196"/>
              <a:gd name="T62" fmla="*/ 67 w 146"/>
              <a:gd name="T63" fmla="*/ 21 h 196"/>
              <a:gd name="T64" fmla="*/ 116 w 146"/>
              <a:gd name="T65" fmla="*/ 70 h 196"/>
              <a:gd name="T66" fmla="*/ 67 w 146"/>
              <a:gd name="T67" fmla="*/ 1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6" h="196">
                <a:moveTo>
                  <a:pt x="114" y="118"/>
                </a:moveTo>
                <a:cubicBezTo>
                  <a:pt x="114" y="117"/>
                  <a:pt x="115" y="117"/>
                  <a:pt x="115" y="117"/>
                </a:cubicBezTo>
                <a:cubicBezTo>
                  <a:pt x="121" y="111"/>
                  <a:pt x="123" y="102"/>
                  <a:pt x="122" y="94"/>
                </a:cubicBezTo>
                <a:cubicBezTo>
                  <a:pt x="123" y="91"/>
                  <a:pt x="125" y="88"/>
                  <a:pt x="125" y="84"/>
                </a:cubicBezTo>
                <a:cubicBezTo>
                  <a:pt x="130" y="79"/>
                  <a:pt x="133" y="73"/>
                  <a:pt x="133" y="65"/>
                </a:cubicBezTo>
                <a:cubicBezTo>
                  <a:pt x="133" y="55"/>
                  <a:pt x="128" y="47"/>
                  <a:pt x="120" y="42"/>
                </a:cubicBezTo>
                <a:cubicBezTo>
                  <a:pt x="119" y="41"/>
                  <a:pt x="119" y="40"/>
                  <a:pt x="118" y="40"/>
                </a:cubicBezTo>
                <a:cubicBezTo>
                  <a:pt x="118" y="33"/>
                  <a:pt x="115" y="26"/>
                  <a:pt x="110" y="21"/>
                </a:cubicBezTo>
                <a:cubicBezTo>
                  <a:pt x="105" y="16"/>
                  <a:pt x="99" y="13"/>
                  <a:pt x="92" y="13"/>
                </a:cubicBezTo>
                <a:cubicBezTo>
                  <a:pt x="88" y="5"/>
                  <a:pt x="79" y="0"/>
                  <a:pt x="70" y="0"/>
                </a:cubicBezTo>
                <a:cubicBezTo>
                  <a:pt x="60" y="0"/>
                  <a:pt x="51" y="5"/>
                  <a:pt x="47" y="13"/>
                </a:cubicBezTo>
                <a:cubicBezTo>
                  <a:pt x="37" y="10"/>
                  <a:pt x="26" y="12"/>
                  <a:pt x="19" y="19"/>
                </a:cubicBezTo>
                <a:cubicBezTo>
                  <a:pt x="12" y="26"/>
                  <a:pt x="10" y="37"/>
                  <a:pt x="12" y="46"/>
                </a:cubicBezTo>
                <a:cubicBezTo>
                  <a:pt x="12" y="46"/>
                  <a:pt x="12" y="47"/>
                  <a:pt x="12" y="47"/>
                </a:cubicBezTo>
                <a:cubicBezTo>
                  <a:pt x="5" y="52"/>
                  <a:pt x="0" y="60"/>
                  <a:pt x="0" y="69"/>
                </a:cubicBezTo>
                <a:cubicBezTo>
                  <a:pt x="0" y="77"/>
                  <a:pt x="4" y="84"/>
                  <a:pt x="10" y="89"/>
                </a:cubicBezTo>
                <a:cubicBezTo>
                  <a:pt x="10" y="91"/>
                  <a:pt x="11" y="92"/>
                  <a:pt x="11" y="94"/>
                </a:cubicBezTo>
                <a:cubicBezTo>
                  <a:pt x="10" y="102"/>
                  <a:pt x="13" y="111"/>
                  <a:pt x="19" y="117"/>
                </a:cubicBezTo>
                <a:cubicBezTo>
                  <a:pt x="21" y="119"/>
                  <a:pt x="23" y="120"/>
                  <a:pt x="25" y="121"/>
                </a:cubicBezTo>
                <a:cubicBezTo>
                  <a:pt x="6" y="167"/>
                  <a:pt x="6" y="167"/>
                  <a:pt x="6" y="167"/>
                </a:cubicBezTo>
                <a:cubicBezTo>
                  <a:pt x="32" y="162"/>
                  <a:pt x="32" y="162"/>
                  <a:pt x="32" y="162"/>
                </a:cubicBezTo>
                <a:cubicBezTo>
                  <a:pt x="44" y="182"/>
                  <a:pt x="44" y="182"/>
                  <a:pt x="44" y="182"/>
                </a:cubicBezTo>
                <a:cubicBezTo>
                  <a:pt x="62" y="136"/>
                  <a:pt x="62" y="136"/>
                  <a:pt x="62" y="136"/>
                </a:cubicBezTo>
                <a:cubicBezTo>
                  <a:pt x="64" y="136"/>
                  <a:pt x="66" y="137"/>
                  <a:pt x="68" y="137"/>
                </a:cubicBezTo>
                <a:cubicBezTo>
                  <a:pt x="72" y="137"/>
                  <a:pt x="75" y="136"/>
                  <a:pt x="78" y="135"/>
                </a:cubicBezTo>
                <a:cubicBezTo>
                  <a:pt x="111" y="196"/>
                  <a:pt x="111" y="196"/>
                  <a:pt x="111" y="196"/>
                </a:cubicBezTo>
                <a:cubicBezTo>
                  <a:pt x="122" y="172"/>
                  <a:pt x="122" y="172"/>
                  <a:pt x="122" y="172"/>
                </a:cubicBezTo>
                <a:cubicBezTo>
                  <a:pt x="146" y="177"/>
                  <a:pt x="146" y="177"/>
                  <a:pt x="146" y="177"/>
                </a:cubicBezTo>
                <a:lnTo>
                  <a:pt x="114" y="118"/>
                </a:lnTo>
                <a:close/>
                <a:moveTo>
                  <a:pt x="67" y="118"/>
                </a:moveTo>
                <a:cubicBezTo>
                  <a:pt x="40" y="118"/>
                  <a:pt x="18" y="97"/>
                  <a:pt x="18" y="70"/>
                </a:cubicBezTo>
                <a:cubicBezTo>
                  <a:pt x="18" y="43"/>
                  <a:pt x="40" y="21"/>
                  <a:pt x="67" y="21"/>
                </a:cubicBezTo>
                <a:cubicBezTo>
                  <a:pt x="94" y="21"/>
                  <a:pt x="116" y="43"/>
                  <a:pt x="116" y="70"/>
                </a:cubicBezTo>
                <a:cubicBezTo>
                  <a:pt x="116" y="97"/>
                  <a:pt x="94" y="118"/>
                  <a:pt x="67" y="11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6" name="Freeform 9"/>
          <p:cNvSpPr>
            <a:spLocks noChangeAspect="1" noEditPoints="1"/>
          </p:cNvSpPr>
          <p:nvPr/>
        </p:nvSpPr>
        <p:spPr bwMode="black">
          <a:xfrm>
            <a:off x="5153721" y="3466745"/>
            <a:ext cx="358574" cy="358574"/>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E7E6E6">
              <a:lumMod val="50000"/>
            </a:srgbClr>
          </a:solidFill>
          <a:ln w="25400" cap="flat" cmpd="sng" algn="ctr">
            <a:noFill/>
            <a:prstDash val="solid"/>
            <a:headEnd type="none" w="med" len="med"/>
            <a:tailEnd type="none" w="med" len="med"/>
          </a:ln>
          <a:effectLst/>
        </p:spPr>
        <p:txBody>
          <a:bodyPr rot="0" spcFirstLastPara="0" vertOverflow="overflow" horzOverflow="overflow" vert="horz" wrap="square" lIns="548640" tIns="146304" rIns="0" bIns="146304" numCol="1" spcCol="0" rtlCol="0" fromWordArt="0" anchor="ctr" anchorCtr="0" forceAA="0" compatLnSpc="1">
            <a:noAutofit/>
          </a:bodyPr>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1" i="0" u="none" strike="noStrike" kern="0" cap="none" spc="0" normalizeH="0" baseline="0" noProof="0" smtClean="0">
              <a:ln>
                <a:noFill/>
              </a:ln>
              <a:gradFill>
                <a:gsLst>
                  <a:gs pos="0">
                    <a:srgbClr val="FFFFFF"/>
                  </a:gs>
                  <a:gs pos="100000">
                    <a:srgbClr val="FFFFFF"/>
                  </a:gs>
                </a:gsLst>
                <a:lin ang="5400000" scaled="0"/>
              </a:gradFill>
              <a:effectLst/>
              <a:uLnTx/>
              <a:uFillTx/>
              <a:latin typeface="Century Gothic" panose="020B0502020202020204"/>
            </a:endParaRPr>
          </a:p>
        </p:txBody>
      </p:sp>
      <p:sp>
        <p:nvSpPr>
          <p:cNvPr id="267" name="Freeform 4030"/>
          <p:cNvSpPr>
            <a:spLocks noChangeAspect="1"/>
          </p:cNvSpPr>
          <p:nvPr/>
        </p:nvSpPr>
        <p:spPr bwMode="auto">
          <a:xfrm>
            <a:off x="3703552" y="3466745"/>
            <a:ext cx="357747" cy="358574"/>
          </a:xfrm>
          <a:custGeom>
            <a:avLst/>
            <a:gdLst>
              <a:gd name="T0" fmla="*/ 1798 w 1798"/>
              <a:gd name="T1" fmla="*/ 903 h 1806"/>
              <a:gd name="T2" fmla="*/ 0 w 1798"/>
              <a:gd name="T3" fmla="*/ 1806 h 1806"/>
              <a:gd name="T4" fmla="*/ 596 w 1798"/>
              <a:gd name="T5" fmla="*/ 903 h 1806"/>
              <a:gd name="T6" fmla="*/ 0 w 1798"/>
              <a:gd name="T7" fmla="*/ 0 h 1806"/>
              <a:gd name="T8" fmla="*/ 1798 w 1798"/>
              <a:gd name="T9" fmla="*/ 903 h 1806"/>
            </a:gdLst>
            <a:ahLst/>
            <a:cxnLst>
              <a:cxn ang="0">
                <a:pos x="T0" y="T1"/>
              </a:cxn>
              <a:cxn ang="0">
                <a:pos x="T2" y="T3"/>
              </a:cxn>
              <a:cxn ang="0">
                <a:pos x="T4" y="T5"/>
              </a:cxn>
              <a:cxn ang="0">
                <a:pos x="T6" y="T7"/>
              </a:cxn>
              <a:cxn ang="0">
                <a:pos x="T8" y="T9"/>
              </a:cxn>
            </a:cxnLst>
            <a:rect l="0" t="0" r="r" b="b"/>
            <a:pathLst>
              <a:path w="1798" h="1806">
                <a:moveTo>
                  <a:pt x="1798" y="903"/>
                </a:moveTo>
                <a:lnTo>
                  <a:pt x="0" y="1806"/>
                </a:lnTo>
                <a:lnTo>
                  <a:pt x="596" y="903"/>
                </a:lnTo>
                <a:lnTo>
                  <a:pt x="0" y="0"/>
                </a:lnTo>
                <a:lnTo>
                  <a:pt x="1798" y="90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268" name="Freeform 230"/>
          <p:cNvSpPr>
            <a:spLocks noChangeAspect="1" noEditPoints="1"/>
          </p:cNvSpPr>
          <p:nvPr/>
        </p:nvSpPr>
        <p:spPr bwMode="auto">
          <a:xfrm>
            <a:off x="4422601" y="3466745"/>
            <a:ext cx="358574" cy="358574"/>
          </a:xfrm>
          <a:custGeom>
            <a:avLst/>
            <a:gdLst>
              <a:gd name="T0" fmla="*/ 0 w 1541"/>
              <a:gd name="T1" fmla="*/ 771 h 1541"/>
              <a:gd name="T2" fmla="*/ 154 w 1541"/>
              <a:gd name="T3" fmla="*/ 771 h 1541"/>
              <a:gd name="T4" fmla="*/ 335 w 1541"/>
              <a:gd name="T5" fmla="*/ 1207 h 1541"/>
              <a:gd name="T6" fmla="*/ 771 w 1541"/>
              <a:gd name="T7" fmla="*/ 1387 h 1541"/>
              <a:gd name="T8" fmla="*/ 1207 w 1541"/>
              <a:gd name="T9" fmla="*/ 1207 h 1541"/>
              <a:gd name="T10" fmla="*/ 1387 w 1541"/>
              <a:gd name="T11" fmla="*/ 771 h 1541"/>
              <a:gd name="T12" fmla="*/ 1210 w 1541"/>
              <a:gd name="T13" fmla="*/ 337 h 1541"/>
              <a:gd name="T14" fmla="*/ 782 w 1541"/>
              <a:gd name="T15" fmla="*/ 158 h 1541"/>
              <a:gd name="T16" fmla="*/ 782 w 1541"/>
              <a:gd name="T17" fmla="*/ 3 h 1541"/>
              <a:gd name="T18" fmla="*/ 1320 w 1541"/>
              <a:gd name="T19" fmla="*/ 228 h 1541"/>
              <a:gd name="T20" fmla="*/ 1541 w 1541"/>
              <a:gd name="T21" fmla="*/ 771 h 1541"/>
              <a:gd name="T22" fmla="*/ 1316 w 1541"/>
              <a:gd name="T23" fmla="*/ 1316 h 1541"/>
              <a:gd name="T24" fmla="*/ 771 w 1541"/>
              <a:gd name="T25" fmla="*/ 1541 h 1541"/>
              <a:gd name="T26" fmla="*/ 225 w 1541"/>
              <a:gd name="T27" fmla="*/ 1316 h 1541"/>
              <a:gd name="T28" fmla="*/ 0 w 1541"/>
              <a:gd name="T29" fmla="*/ 771 h 1541"/>
              <a:gd name="T30" fmla="*/ 0 w 1541"/>
              <a:gd name="T31" fmla="*/ 0 h 1541"/>
              <a:gd name="T32" fmla="*/ 545 w 1541"/>
              <a:gd name="T33" fmla="*/ 0 h 1541"/>
              <a:gd name="T34" fmla="*/ 327 w 1541"/>
              <a:gd name="T35" fmla="*/ 218 h 1541"/>
              <a:gd name="T36" fmla="*/ 825 w 1541"/>
              <a:gd name="T37" fmla="*/ 716 h 1541"/>
              <a:gd name="T38" fmla="*/ 717 w 1541"/>
              <a:gd name="T39" fmla="*/ 825 h 1541"/>
              <a:gd name="T40" fmla="*/ 218 w 1541"/>
              <a:gd name="T41" fmla="*/ 327 h 1541"/>
              <a:gd name="T42" fmla="*/ 0 w 1541"/>
              <a:gd name="T43" fmla="*/ 545 h 1541"/>
              <a:gd name="T44" fmla="*/ 0 w 1541"/>
              <a:gd name="T45" fmla="*/ 0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1" h="1541">
                <a:moveTo>
                  <a:pt x="0" y="771"/>
                </a:moveTo>
                <a:lnTo>
                  <a:pt x="154" y="771"/>
                </a:lnTo>
                <a:cubicBezTo>
                  <a:pt x="154" y="941"/>
                  <a:pt x="214" y="1086"/>
                  <a:pt x="335" y="1207"/>
                </a:cubicBezTo>
                <a:cubicBezTo>
                  <a:pt x="455" y="1327"/>
                  <a:pt x="601" y="1387"/>
                  <a:pt x="771" y="1387"/>
                </a:cubicBezTo>
                <a:cubicBezTo>
                  <a:pt x="941" y="1387"/>
                  <a:pt x="1086" y="1327"/>
                  <a:pt x="1207" y="1207"/>
                </a:cubicBezTo>
                <a:cubicBezTo>
                  <a:pt x="1327" y="1086"/>
                  <a:pt x="1387" y="941"/>
                  <a:pt x="1387" y="771"/>
                </a:cubicBezTo>
                <a:cubicBezTo>
                  <a:pt x="1387" y="602"/>
                  <a:pt x="1328" y="457"/>
                  <a:pt x="1210" y="337"/>
                </a:cubicBezTo>
                <a:cubicBezTo>
                  <a:pt x="1092" y="217"/>
                  <a:pt x="950" y="158"/>
                  <a:pt x="782" y="158"/>
                </a:cubicBezTo>
                <a:lnTo>
                  <a:pt x="782" y="3"/>
                </a:lnTo>
                <a:cubicBezTo>
                  <a:pt x="993" y="3"/>
                  <a:pt x="1172" y="78"/>
                  <a:pt x="1320" y="228"/>
                </a:cubicBezTo>
                <a:cubicBezTo>
                  <a:pt x="1468" y="377"/>
                  <a:pt x="1541" y="558"/>
                  <a:pt x="1541" y="771"/>
                </a:cubicBezTo>
                <a:cubicBezTo>
                  <a:pt x="1541" y="984"/>
                  <a:pt x="1466" y="1166"/>
                  <a:pt x="1316" y="1316"/>
                </a:cubicBezTo>
                <a:cubicBezTo>
                  <a:pt x="1166" y="1466"/>
                  <a:pt x="984" y="1541"/>
                  <a:pt x="771" y="1541"/>
                </a:cubicBezTo>
                <a:cubicBezTo>
                  <a:pt x="557" y="1541"/>
                  <a:pt x="376" y="1466"/>
                  <a:pt x="225" y="1316"/>
                </a:cubicBezTo>
                <a:cubicBezTo>
                  <a:pt x="75" y="1166"/>
                  <a:pt x="0" y="984"/>
                  <a:pt x="0" y="771"/>
                </a:cubicBezTo>
                <a:close/>
                <a:moveTo>
                  <a:pt x="0" y="0"/>
                </a:moveTo>
                <a:lnTo>
                  <a:pt x="545" y="0"/>
                </a:lnTo>
                <a:lnTo>
                  <a:pt x="327" y="218"/>
                </a:lnTo>
                <a:lnTo>
                  <a:pt x="825" y="716"/>
                </a:lnTo>
                <a:lnTo>
                  <a:pt x="717" y="825"/>
                </a:lnTo>
                <a:lnTo>
                  <a:pt x="218" y="327"/>
                </a:lnTo>
                <a:lnTo>
                  <a:pt x="0" y="545"/>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9" name="Freeform 58"/>
          <p:cNvSpPr>
            <a:spLocks noEditPoints="1"/>
          </p:cNvSpPr>
          <p:nvPr/>
        </p:nvSpPr>
        <p:spPr bwMode="auto">
          <a:xfrm>
            <a:off x="7361768" y="3450718"/>
            <a:ext cx="301476" cy="390628"/>
          </a:xfrm>
          <a:custGeom>
            <a:avLst/>
            <a:gdLst>
              <a:gd name="T0" fmla="*/ 81 w 106"/>
              <a:gd name="T1" fmla="*/ 67 h 140"/>
              <a:gd name="T2" fmla="*/ 106 w 106"/>
              <a:gd name="T3" fmla="*/ 26 h 140"/>
              <a:gd name="T4" fmla="*/ 89 w 106"/>
              <a:gd name="T5" fmla="*/ 1 h 140"/>
              <a:gd name="T6" fmla="*/ 58 w 106"/>
              <a:gd name="T7" fmla="*/ 57 h 140"/>
              <a:gd name="T8" fmla="*/ 81 w 106"/>
              <a:gd name="T9" fmla="*/ 67 h 140"/>
              <a:gd name="T10" fmla="*/ 74 w 106"/>
              <a:gd name="T11" fmla="*/ 25 h 140"/>
              <a:gd name="T12" fmla="*/ 88 w 106"/>
              <a:gd name="T13" fmla="*/ 0 h 140"/>
              <a:gd name="T14" fmla="*/ 18 w 106"/>
              <a:gd name="T15" fmla="*/ 0 h 140"/>
              <a:gd name="T16" fmla="*/ 32 w 106"/>
              <a:gd name="T17" fmla="*/ 25 h 140"/>
              <a:gd name="T18" fmla="*/ 74 w 106"/>
              <a:gd name="T19" fmla="*/ 25 h 140"/>
              <a:gd name="T20" fmla="*/ 48 w 106"/>
              <a:gd name="T21" fmla="*/ 57 h 140"/>
              <a:gd name="T22" fmla="*/ 17 w 106"/>
              <a:gd name="T23" fmla="*/ 1 h 140"/>
              <a:gd name="T24" fmla="*/ 0 w 106"/>
              <a:gd name="T25" fmla="*/ 26 h 140"/>
              <a:gd name="T26" fmla="*/ 24 w 106"/>
              <a:gd name="T27" fmla="*/ 68 h 140"/>
              <a:gd name="T28" fmla="*/ 48 w 106"/>
              <a:gd name="T29" fmla="*/ 57 h 140"/>
              <a:gd name="T30" fmla="*/ 53 w 106"/>
              <a:gd name="T31" fmla="*/ 58 h 140"/>
              <a:gd name="T32" fmla="*/ 12 w 106"/>
              <a:gd name="T33" fmla="*/ 99 h 140"/>
              <a:gd name="T34" fmla="*/ 53 w 106"/>
              <a:gd name="T35" fmla="*/ 140 h 140"/>
              <a:gd name="T36" fmla="*/ 94 w 106"/>
              <a:gd name="T37" fmla="*/ 99 h 140"/>
              <a:gd name="T38" fmla="*/ 53 w 106"/>
              <a:gd name="T39" fmla="*/ 58 h 140"/>
              <a:gd name="T40" fmla="*/ 53 w 106"/>
              <a:gd name="T41" fmla="*/ 134 h 140"/>
              <a:gd name="T42" fmla="*/ 18 w 106"/>
              <a:gd name="T43" fmla="*/ 99 h 140"/>
              <a:gd name="T44" fmla="*/ 53 w 106"/>
              <a:gd name="T45" fmla="*/ 65 h 140"/>
              <a:gd name="T46" fmla="*/ 88 w 106"/>
              <a:gd name="T47" fmla="*/ 99 h 140"/>
              <a:gd name="T48" fmla="*/ 53 w 106"/>
              <a:gd name="T49"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40">
                <a:moveTo>
                  <a:pt x="81" y="67"/>
                </a:moveTo>
                <a:cubicBezTo>
                  <a:pt x="106" y="26"/>
                  <a:pt x="106" y="26"/>
                  <a:pt x="106" y="26"/>
                </a:cubicBezTo>
                <a:cubicBezTo>
                  <a:pt x="89" y="1"/>
                  <a:pt x="89" y="1"/>
                  <a:pt x="89" y="1"/>
                </a:cubicBezTo>
                <a:cubicBezTo>
                  <a:pt x="58" y="57"/>
                  <a:pt x="58" y="57"/>
                  <a:pt x="58" y="57"/>
                </a:cubicBezTo>
                <a:cubicBezTo>
                  <a:pt x="71" y="58"/>
                  <a:pt x="81" y="67"/>
                  <a:pt x="81" y="67"/>
                </a:cubicBezTo>
                <a:close/>
                <a:moveTo>
                  <a:pt x="74" y="25"/>
                </a:moveTo>
                <a:cubicBezTo>
                  <a:pt x="88" y="0"/>
                  <a:pt x="88" y="0"/>
                  <a:pt x="88" y="0"/>
                </a:cubicBezTo>
                <a:cubicBezTo>
                  <a:pt x="18" y="0"/>
                  <a:pt x="18" y="0"/>
                  <a:pt x="18" y="0"/>
                </a:cubicBezTo>
                <a:cubicBezTo>
                  <a:pt x="32" y="25"/>
                  <a:pt x="32" y="25"/>
                  <a:pt x="32" y="25"/>
                </a:cubicBezTo>
                <a:lnTo>
                  <a:pt x="74" y="25"/>
                </a:lnTo>
                <a:close/>
                <a:moveTo>
                  <a:pt x="48" y="57"/>
                </a:moveTo>
                <a:cubicBezTo>
                  <a:pt x="17" y="1"/>
                  <a:pt x="17" y="1"/>
                  <a:pt x="17" y="1"/>
                </a:cubicBezTo>
                <a:cubicBezTo>
                  <a:pt x="0" y="26"/>
                  <a:pt x="0" y="26"/>
                  <a:pt x="0" y="26"/>
                </a:cubicBezTo>
                <a:cubicBezTo>
                  <a:pt x="24" y="68"/>
                  <a:pt x="24" y="68"/>
                  <a:pt x="24" y="68"/>
                </a:cubicBezTo>
                <a:cubicBezTo>
                  <a:pt x="24" y="68"/>
                  <a:pt x="33" y="59"/>
                  <a:pt x="48" y="57"/>
                </a:cubicBezTo>
                <a:close/>
                <a:moveTo>
                  <a:pt x="53" y="58"/>
                </a:moveTo>
                <a:cubicBezTo>
                  <a:pt x="30" y="58"/>
                  <a:pt x="12" y="76"/>
                  <a:pt x="12" y="99"/>
                </a:cubicBezTo>
                <a:cubicBezTo>
                  <a:pt x="12" y="122"/>
                  <a:pt x="30" y="140"/>
                  <a:pt x="53" y="140"/>
                </a:cubicBezTo>
                <a:cubicBezTo>
                  <a:pt x="76" y="140"/>
                  <a:pt x="94" y="122"/>
                  <a:pt x="94" y="99"/>
                </a:cubicBezTo>
                <a:cubicBezTo>
                  <a:pt x="94" y="76"/>
                  <a:pt x="76" y="58"/>
                  <a:pt x="53" y="58"/>
                </a:cubicBezTo>
                <a:close/>
                <a:moveTo>
                  <a:pt x="53" y="134"/>
                </a:moveTo>
                <a:cubicBezTo>
                  <a:pt x="34" y="134"/>
                  <a:pt x="18" y="119"/>
                  <a:pt x="18" y="99"/>
                </a:cubicBezTo>
                <a:cubicBezTo>
                  <a:pt x="18" y="80"/>
                  <a:pt x="34" y="65"/>
                  <a:pt x="53" y="65"/>
                </a:cubicBezTo>
                <a:cubicBezTo>
                  <a:pt x="72" y="65"/>
                  <a:pt x="88" y="80"/>
                  <a:pt x="88" y="99"/>
                </a:cubicBezTo>
                <a:cubicBezTo>
                  <a:pt x="88" y="119"/>
                  <a:pt x="72" y="134"/>
                  <a:pt x="53" y="13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70" name="组合 269"/>
          <p:cNvGrpSpPr/>
          <p:nvPr/>
        </p:nvGrpSpPr>
        <p:grpSpPr>
          <a:xfrm>
            <a:off x="10979911" y="3483713"/>
            <a:ext cx="335184" cy="324639"/>
            <a:chOff x="6557963" y="4448176"/>
            <a:chExt cx="706438" cy="684213"/>
          </a:xfrm>
          <a:solidFill>
            <a:srgbClr val="E7E6E6">
              <a:lumMod val="50000"/>
            </a:srgbClr>
          </a:solidFill>
        </p:grpSpPr>
        <p:sp>
          <p:nvSpPr>
            <p:cNvPr id="271" name="Freeform 54"/>
            <p:cNvSpPr>
              <a:spLocks noEditPoints="1"/>
            </p:cNvSpPr>
            <p:nvPr/>
          </p:nvSpPr>
          <p:spPr bwMode="auto">
            <a:xfrm>
              <a:off x="6557963" y="4448176"/>
              <a:ext cx="706438" cy="684213"/>
            </a:xfrm>
            <a:custGeom>
              <a:avLst/>
              <a:gdLst>
                <a:gd name="T0" fmla="*/ 154 w 242"/>
                <a:gd name="T1" fmla="*/ 0 h 234"/>
                <a:gd name="T2" fmla="*/ 97 w 242"/>
                <a:gd name="T3" fmla="*/ 24 h 234"/>
                <a:gd name="T4" fmla="*/ 85 w 242"/>
                <a:gd name="T5" fmla="*/ 121 h 234"/>
                <a:gd name="T6" fmla="*/ 86 w 242"/>
                <a:gd name="T7" fmla="*/ 124 h 234"/>
                <a:gd name="T8" fmla="*/ 4 w 242"/>
                <a:gd name="T9" fmla="*/ 205 h 234"/>
                <a:gd name="T10" fmla="*/ 0 w 242"/>
                <a:gd name="T11" fmla="*/ 214 h 234"/>
                <a:gd name="T12" fmla="*/ 7 w 242"/>
                <a:gd name="T13" fmla="*/ 227 h 234"/>
                <a:gd name="T14" fmla="*/ 20 w 242"/>
                <a:gd name="T15" fmla="*/ 234 h 234"/>
                <a:gd name="T16" fmla="*/ 30 w 242"/>
                <a:gd name="T17" fmla="*/ 230 h 234"/>
                <a:gd name="T18" fmla="*/ 111 w 242"/>
                <a:gd name="T19" fmla="*/ 149 h 234"/>
                <a:gd name="T20" fmla="*/ 113 w 242"/>
                <a:gd name="T21" fmla="*/ 150 h 234"/>
                <a:gd name="T22" fmla="*/ 154 w 242"/>
                <a:gd name="T23" fmla="*/ 161 h 234"/>
                <a:gd name="T24" fmla="*/ 154 w 242"/>
                <a:gd name="T25" fmla="*/ 161 h 234"/>
                <a:gd name="T26" fmla="*/ 211 w 242"/>
                <a:gd name="T27" fmla="*/ 137 h 234"/>
                <a:gd name="T28" fmla="*/ 211 w 242"/>
                <a:gd name="T29" fmla="*/ 24 h 234"/>
                <a:gd name="T30" fmla="*/ 154 w 242"/>
                <a:gd name="T31" fmla="*/ 0 h 234"/>
                <a:gd name="T32" fmla="*/ 154 w 242"/>
                <a:gd name="T33" fmla="*/ 137 h 234"/>
                <a:gd name="T34" fmla="*/ 97 w 242"/>
                <a:gd name="T35" fmla="*/ 81 h 234"/>
                <a:gd name="T36" fmla="*/ 154 w 242"/>
                <a:gd name="T37" fmla="*/ 24 h 234"/>
                <a:gd name="T38" fmla="*/ 154 w 242"/>
                <a:gd name="T39" fmla="*/ 24 h 234"/>
                <a:gd name="T40" fmla="*/ 211 w 242"/>
                <a:gd name="T41" fmla="*/ 81 h 234"/>
                <a:gd name="T42" fmla="*/ 154 w 242"/>
                <a:gd name="T43" fmla="*/ 13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2" h="234">
                  <a:moveTo>
                    <a:pt x="154" y="0"/>
                  </a:moveTo>
                  <a:cubicBezTo>
                    <a:pt x="133" y="0"/>
                    <a:pt x="112" y="8"/>
                    <a:pt x="97" y="24"/>
                  </a:cubicBezTo>
                  <a:cubicBezTo>
                    <a:pt x="71" y="50"/>
                    <a:pt x="66" y="90"/>
                    <a:pt x="85" y="121"/>
                  </a:cubicBezTo>
                  <a:cubicBezTo>
                    <a:pt x="86" y="124"/>
                    <a:pt x="86" y="124"/>
                    <a:pt x="86" y="124"/>
                  </a:cubicBezTo>
                  <a:cubicBezTo>
                    <a:pt x="4" y="205"/>
                    <a:pt x="4" y="205"/>
                    <a:pt x="4" y="205"/>
                  </a:cubicBezTo>
                  <a:cubicBezTo>
                    <a:pt x="4" y="205"/>
                    <a:pt x="1" y="209"/>
                    <a:pt x="0" y="214"/>
                  </a:cubicBezTo>
                  <a:cubicBezTo>
                    <a:pt x="0" y="218"/>
                    <a:pt x="3" y="222"/>
                    <a:pt x="7" y="227"/>
                  </a:cubicBezTo>
                  <a:cubicBezTo>
                    <a:pt x="11" y="231"/>
                    <a:pt x="16" y="234"/>
                    <a:pt x="20" y="234"/>
                  </a:cubicBezTo>
                  <a:cubicBezTo>
                    <a:pt x="26" y="234"/>
                    <a:pt x="30" y="230"/>
                    <a:pt x="30" y="230"/>
                  </a:cubicBezTo>
                  <a:cubicBezTo>
                    <a:pt x="111" y="149"/>
                    <a:pt x="111" y="149"/>
                    <a:pt x="111" y="149"/>
                  </a:cubicBezTo>
                  <a:cubicBezTo>
                    <a:pt x="113" y="150"/>
                    <a:pt x="113" y="150"/>
                    <a:pt x="113" y="150"/>
                  </a:cubicBezTo>
                  <a:cubicBezTo>
                    <a:pt x="126" y="157"/>
                    <a:pt x="140" y="161"/>
                    <a:pt x="154" y="161"/>
                  </a:cubicBezTo>
                  <a:cubicBezTo>
                    <a:pt x="154" y="161"/>
                    <a:pt x="154" y="161"/>
                    <a:pt x="154" y="161"/>
                  </a:cubicBezTo>
                  <a:cubicBezTo>
                    <a:pt x="176" y="161"/>
                    <a:pt x="196" y="153"/>
                    <a:pt x="211" y="137"/>
                  </a:cubicBezTo>
                  <a:cubicBezTo>
                    <a:pt x="242" y="106"/>
                    <a:pt x="242" y="55"/>
                    <a:pt x="211" y="24"/>
                  </a:cubicBezTo>
                  <a:cubicBezTo>
                    <a:pt x="196" y="8"/>
                    <a:pt x="176" y="0"/>
                    <a:pt x="154" y="0"/>
                  </a:cubicBezTo>
                  <a:close/>
                  <a:moveTo>
                    <a:pt x="154" y="137"/>
                  </a:moveTo>
                  <a:cubicBezTo>
                    <a:pt x="123" y="137"/>
                    <a:pt x="97" y="112"/>
                    <a:pt x="97" y="81"/>
                  </a:cubicBezTo>
                  <a:cubicBezTo>
                    <a:pt x="97" y="49"/>
                    <a:pt x="123" y="24"/>
                    <a:pt x="154" y="24"/>
                  </a:cubicBezTo>
                  <a:cubicBezTo>
                    <a:pt x="154" y="24"/>
                    <a:pt x="154" y="24"/>
                    <a:pt x="154" y="24"/>
                  </a:cubicBezTo>
                  <a:cubicBezTo>
                    <a:pt x="185" y="24"/>
                    <a:pt x="211" y="49"/>
                    <a:pt x="211" y="81"/>
                  </a:cubicBezTo>
                  <a:cubicBezTo>
                    <a:pt x="211" y="112"/>
                    <a:pt x="185" y="137"/>
                    <a:pt x="15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2" name="Freeform 55"/>
            <p:cNvSpPr/>
            <p:nvPr/>
          </p:nvSpPr>
          <p:spPr bwMode="auto">
            <a:xfrm>
              <a:off x="6919913" y="4608513"/>
              <a:ext cx="173038" cy="173038"/>
            </a:xfrm>
            <a:custGeom>
              <a:avLst/>
              <a:gdLst>
                <a:gd name="T0" fmla="*/ 40 w 109"/>
                <a:gd name="T1" fmla="*/ 109 h 109"/>
                <a:gd name="T2" fmla="*/ 68 w 109"/>
                <a:gd name="T3" fmla="*/ 109 h 109"/>
                <a:gd name="T4" fmla="*/ 68 w 109"/>
                <a:gd name="T5" fmla="*/ 69 h 109"/>
                <a:gd name="T6" fmla="*/ 109 w 109"/>
                <a:gd name="T7" fmla="*/ 69 h 109"/>
                <a:gd name="T8" fmla="*/ 109 w 109"/>
                <a:gd name="T9" fmla="*/ 41 h 109"/>
                <a:gd name="T10" fmla="*/ 68 w 109"/>
                <a:gd name="T11" fmla="*/ 41 h 109"/>
                <a:gd name="T12" fmla="*/ 68 w 109"/>
                <a:gd name="T13" fmla="*/ 0 h 109"/>
                <a:gd name="T14" fmla="*/ 40 w 109"/>
                <a:gd name="T15" fmla="*/ 0 h 109"/>
                <a:gd name="T16" fmla="*/ 40 w 109"/>
                <a:gd name="T17" fmla="*/ 41 h 109"/>
                <a:gd name="T18" fmla="*/ 0 w 109"/>
                <a:gd name="T19" fmla="*/ 41 h 109"/>
                <a:gd name="T20" fmla="*/ 0 w 109"/>
                <a:gd name="T21" fmla="*/ 69 h 109"/>
                <a:gd name="T22" fmla="*/ 40 w 109"/>
                <a:gd name="T23" fmla="*/ 69 h 109"/>
                <a:gd name="T24" fmla="*/ 40 w 10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09">
                  <a:moveTo>
                    <a:pt x="40" y="109"/>
                  </a:moveTo>
                  <a:lnTo>
                    <a:pt x="68" y="109"/>
                  </a:lnTo>
                  <a:lnTo>
                    <a:pt x="68" y="69"/>
                  </a:lnTo>
                  <a:lnTo>
                    <a:pt x="109" y="69"/>
                  </a:lnTo>
                  <a:lnTo>
                    <a:pt x="109" y="41"/>
                  </a:lnTo>
                  <a:lnTo>
                    <a:pt x="68" y="41"/>
                  </a:lnTo>
                  <a:lnTo>
                    <a:pt x="68" y="0"/>
                  </a:lnTo>
                  <a:lnTo>
                    <a:pt x="40" y="0"/>
                  </a:lnTo>
                  <a:lnTo>
                    <a:pt x="40" y="41"/>
                  </a:lnTo>
                  <a:lnTo>
                    <a:pt x="0" y="41"/>
                  </a:lnTo>
                  <a:lnTo>
                    <a:pt x="0" y="69"/>
                  </a:lnTo>
                  <a:lnTo>
                    <a:pt x="40" y="69"/>
                  </a:lnTo>
                  <a:lnTo>
                    <a:pt x="40" y="1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73" name="组合 272"/>
          <p:cNvGrpSpPr/>
          <p:nvPr/>
        </p:nvGrpSpPr>
        <p:grpSpPr>
          <a:xfrm>
            <a:off x="8080208" y="3484466"/>
            <a:ext cx="334430" cy="323132"/>
            <a:chOff x="749301" y="4433888"/>
            <a:chExt cx="704850" cy="681038"/>
          </a:xfrm>
          <a:solidFill>
            <a:srgbClr val="E7E6E6">
              <a:lumMod val="50000"/>
            </a:srgbClr>
          </a:solidFill>
        </p:grpSpPr>
        <p:sp>
          <p:nvSpPr>
            <p:cNvPr id="274" name="Freeform 56"/>
            <p:cNvSpPr>
              <a:spLocks noEditPoints="1"/>
            </p:cNvSpPr>
            <p:nvPr/>
          </p:nvSpPr>
          <p:spPr bwMode="auto">
            <a:xfrm>
              <a:off x="749301" y="4433888"/>
              <a:ext cx="704850" cy="681038"/>
            </a:xfrm>
            <a:custGeom>
              <a:avLst/>
              <a:gdLst>
                <a:gd name="T0" fmla="*/ 153 w 241"/>
                <a:gd name="T1" fmla="*/ 0 h 233"/>
                <a:gd name="T2" fmla="*/ 96 w 241"/>
                <a:gd name="T3" fmla="*/ 23 h 233"/>
                <a:gd name="T4" fmla="*/ 84 w 241"/>
                <a:gd name="T5" fmla="*/ 121 h 233"/>
                <a:gd name="T6" fmla="*/ 85 w 241"/>
                <a:gd name="T7" fmla="*/ 123 h 233"/>
                <a:gd name="T8" fmla="*/ 4 w 241"/>
                <a:gd name="T9" fmla="*/ 204 h 233"/>
                <a:gd name="T10" fmla="*/ 0 w 241"/>
                <a:gd name="T11" fmla="*/ 214 h 233"/>
                <a:gd name="T12" fmla="*/ 6 w 241"/>
                <a:gd name="T13" fmla="*/ 226 h 233"/>
                <a:gd name="T14" fmla="*/ 19 w 241"/>
                <a:gd name="T15" fmla="*/ 233 h 233"/>
                <a:gd name="T16" fmla="*/ 29 w 241"/>
                <a:gd name="T17" fmla="*/ 229 h 233"/>
                <a:gd name="T18" fmla="*/ 110 w 241"/>
                <a:gd name="T19" fmla="*/ 148 h 233"/>
                <a:gd name="T20" fmla="*/ 112 w 241"/>
                <a:gd name="T21" fmla="*/ 149 h 233"/>
                <a:gd name="T22" fmla="*/ 153 w 241"/>
                <a:gd name="T23" fmla="*/ 160 h 233"/>
                <a:gd name="T24" fmla="*/ 210 w 241"/>
                <a:gd name="T25" fmla="*/ 137 h 233"/>
                <a:gd name="T26" fmla="*/ 210 w 241"/>
                <a:gd name="T27" fmla="*/ 23 h 233"/>
                <a:gd name="T28" fmla="*/ 153 w 241"/>
                <a:gd name="T29" fmla="*/ 0 h 233"/>
                <a:gd name="T30" fmla="*/ 153 w 241"/>
                <a:gd name="T31" fmla="*/ 137 h 233"/>
                <a:gd name="T32" fmla="*/ 97 w 241"/>
                <a:gd name="T33" fmla="*/ 80 h 233"/>
                <a:gd name="T34" fmla="*/ 153 w 241"/>
                <a:gd name="T35" fmla="*/ 23 h 233"/>
                <a:gd name="T36" fmla="*/ 153 w 241"/>
                <a:gd name="T37" fmla="*/ 23 h 233"/>
                <a:gd name="T38" fmla="*/ 210 w 241"/>
                <a:gd name="T39" fmla="*/ 80 h 233"/>
                <a:gd name="T40" fmla="*/ 153 w 241"/>
                <a:gd name="T41" fmla="*/ 13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1" h="233">
                  <a:moveTo>
                    <a:pt x="153" y="0"/>
                  </a:moveTo>
                  <a:cubicBezTo>
                    <a:pt x="132" y="0"/>
                    <a:pt x="111" y="8"/>
                    <a:pt x="96" y="23"/>
                  </a:cubicBezTo>
                  <a:cubicBezTo>
                    <a:pt x="70" y="49"/>
                    <a:pt x="65" y="89"/>
                    <a:pt x="84" y="121"/>
                  </a:cubicBezTo>
                  <a:cubicBezTo>
                    <a:pt x="85" y="123"/>
                    <a:pt x="85" y="123"/>
                    <a:pt x="85" y="123"/>
                  </a:cubicBezTo>
                  <a:cubicBezTo>
                    <a:pt x="4" y="204"/>
                    <a:pt x="4" y="204"/>
                    <a:pt x="4" y="204"/>
                  </a:cubicBezTo>
                  <a:cubicBezTo>
                    <a:pt x="4" y="204"/>
                    <a:pt x="0" y="208"/>
                    <a:pt x="0" y="214"/>
                  </a:cubicBezTo>
                  <a:cubicBezTo>
                    <a:pt x="0" y="218"/>
                    <a:pt x="2" y="222"/>
                    <a:pt x="6" y="226"/>
                  </a:cubicBezTo>
                  <a:cubicBezTo>
                    <a:pt x="10" y="230"/>
                    <a:pt x="15" y="233"/>
                    <a:pt x="19" y="233"/>
                  </a:cubicBezTo>
                  <a:cubicBezTo>
                    <a:pt x="25" y="233"/>
                    <a:pt x="29" y="229"/>
                    <a:pt x="29" y="229"/>
                  </a:cubicBezTo>
                  <a:cubicBezTo>
                    <a:pt x="110" y="148"/>
                    <a:pt x="110" y="148"/>
                    <a:pt x="110" y="148"/>
                  </a:cubicBezTo>
                  <a:cubicBezTo>
                    <a:pt x="112" y="149"/>
                    <a:pt x="112" y="149"/>
                    <a:pt x="112" y="149"/>
                  </a:cubicBezTo>
                  <a:cubicBezTo>
                    <a:pt x="125" y="157"/>
                    <a:pt x="139" y="160"/>
                    <a:pt x="153" y="160"/>
                  </a:cubicBezTo>
                  <a:cubicBezTo>
                    <a:pt x="175" y="160"/>
                    <a:pt x="195" y="152"/>
                    <a:pt x="210" y="137"/>
                  </a:cubicBezTo>
                  <a:cubicBezTo>
                    <a:pt x="241" y="105"/>
                    <a:pt x="241" y="54"/>
                    <a:pt x="210" y="23"/>
                  </a:cubicBezTo>
                  <a:cubicBezTo>
                    <a:pt x="195" y="8"/>
                    <a:pt x="175" y="0"/>
                    <a:pt x="153" y="0"/>
                  </a:cubicBezTo>
                  <a:close/>
                  <a:moveTo>
                    <a:pt x="153" y="137"/>
                  </a:moveTo>
                  <a:cubicBezTo>
                    <a:pt x="122" y="137"/>
                    <a:pt x="97" y="111"/>
                    <a:pt x="97" y="80"/>
                  </a:cubicBezTo>
                  <a:cubicBezTo>
                    <a:pt x="97" y="49"/>
                    <a:pt x="122" y="23"/>
                    <a:pt x="153" y="23"/>
                  </a:cubicBezTo>
                  <a:cubicBezTo>
                    <a:pt x="153" y="23"/>
                    <a:pt x="153" y="23"/>
                    <a:pt x="153" y="23"/>
                  </a:cubicBezTo>
                  <a:cubicBezTo>
                    <a:pt x="184" y="23"/>
                    <a:pt x="210" y="49"/>
                    <a:pt x="210" y="80"/>
                  </a:cubicBezTo>
                  <a:cubicBezTo>
                    <a:pt x="210" y="111"/>
                    <a:pt x="184" y="137"/>
                    <a:pt x="153"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5" name="Rectangle 57"/>
            <p:cNvSpPr>
              <a:spLocks noChangeArrowheads="1"/>
            </p:cNvSpPr>
            <p:nvPr/>
          </p:nvSpPr>
          <p:spPr bwMode="auto">
            <a:xfrm>
              <a:off x="1109663" y="4659313"/>
              <a:ext cx="1714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76" name="组合 275"/>
          <p:cNvGrpSpPr/>
          <p:nvPr/>
        </p:nvGrpSpPr>
        <p:grpSpPr>
          <a:xfrm>
            <a:off x="818123" y="4088952"/>
            <a:ext cx="303549" cy="327652"/>
            <a:chOff x="7777163" y="4395788"/>
            <a:chExt cx="639763" cy="690563"/>
          </a:xfrm>
          <a:solidFill>
            <a:srgbClr val="E7E6E6">
              <a:lumMod val="50000"/>
            </a:srgbClr>
          </a:solidFill>
        </p:grpSpPr>
        <p:sp>
          <p:nvSpPr>
            <p:cNvPr id="277" name="Freeform 58"/>
            <p:cNvSpPr/>
            <p:nvPr/>
          </p:nvSpPr>
          <p:spPr bwMode="auto">
            <a:xfrm>
              <a:off x="7926388" y="4395788"/>
              <a:ext cx="490538" cy="690563"/>
            </a:xfrm>
            <a:custGeom>
              <a:avLst/>
              <a:gdLst>
                <a:gd name="T0" fmla="*/ 2 w 168"/>
                <a:gd name="T1" fmla="*/ 226 h 236"/>
                <a:gd name="T2" fmla="*/ 96 w 168"/>
                <a:gd name="T3" fmla="*/ 236 h 236"/>
                <a:gd name="T4" fmla="*/ 100 w 168"/>
                <a:gd name="T5" fmla="*/ 236 h 236"/>
                <a:gd name="T6" fmla="*/ 105 w 168"/>
                <a:gd name="T7" fmla="*/ 236 h 236"/>
                <a:gd name="T8" fmla="*/ 106 w 168"/>
                <a:gd name="T9" fmla="*/ 236 h 236"/>
                <a:gd name="T10" fmla="*/ 133 w 168"/>
                <a:gd name="T11" fmla="*/ 233 h 236"/>
                <a:gd name="T12" fmla="*/ 150 w 168"/>
                <a:gd name="T13" fmla="*/ 217 h 236"/>
                <a:gd name="T14" fmla="*/ 150 w 168"/>
                <a:gd name="T15" fmla="*/ 212 h 236"/>
                <a:gd name="T16" fmla="*/ 150 w 168"/>
                <a:gd name="T17" fmla="*/ 204 h 236"/>
                <a:gd name="T18" fmla="*/ 158 w 168"/>
                <a:gd name="T19" fmla="*/ 194 h 236"/>
                <a:gd name="T20" fmla="*/ 163 w 168"/>
                <a:gd name="T21" fmla="*/ 186 h 236"/>
                <a:gd name="T22" fmla="*/ 161 w 168"/>
                <a:gd name="T23" fmla="*/ 179 h 236"/>
                <a:gd name="T24" fmla="*/ 158 w 168"/>
                <a:gd name="T25" fmla="*/ 168 h 236"/>
                <a:gd name="T26" fmla="*/ 164 w 168"/>
                <a:gd name="T27" fmla="*/ 158 h 236"/>
                <a:gd name="T28" fmla="*/ 168 w 168"/>
                <a:gd name="T29" fmla="*/ 151 h 236"/>
                <a:gd name="T30" fmla="*/ 165 w 168"/>
                <a:gd name="T31" fmla="*/ 145 h 236"/>
                <a:gd name="T32" fmla="*/ 160 w 168"/>
                <a:gd name="T33" fmla="*/ 133 h 236"/>
                <a:gd name="T34" fmla="*/ 165 w 168"/>
                <a:gd name="T35" fmla="*/ 124 h 236"/>
                <a:gd name="T36" fmla="*/ 168 w 168"/>
                <a:gd name="T37" fmla="*/ 119 h 236"/>
                <a:gd name="T38" fmla="*/ 154 w 168"/>
                <a:gd name="T39" fmla="*/ 98 h 236"/>
                <a:gd name="T40" fmla="*/ 129 w 168"/>
                <a:gd name="T41" fmla="*/ 96 h 236"/>
                <a:gd name="T42" fmla="*/ 124 w 168"/>
                <a:gd name="T43" fmla="*/ 96 h 236"/>
                <a:gd name="T44" fmla="*/ 110 w 168"/>
                <a:gd name="T45" fmla="*/ 96 h 236"/>
                <a:gd name="T46" fmla="*/ 97 w 168"/>
                <a:gd name="T47" fmla="*/ 97 h 236"/>
                <a:gd name="T48" fmla="*/ 97 w 168"/>
                <a:gd name="T49" fmla="*/ 97 h 236"/>
                <a:gd name="T50" fmla="*/ 89 w 168"/>
                <a:gd name="T51" fmla="*/ 96 h 236"/>
                <a:gd name="T52" fmla="*/ 86 w 168"/>
                <a:gd name="T53" fmla="*/ 96 h 236"/>
                <a:gd name="T54" fmla="*/ 86 w 168"/>
                <a:gd name="T55" fmla="*/ 93 h 236"/>
                <a:gd name="T56" fmla="*/ 94 w 168"/>
                <a:gd name="T57" fmla="*/ 61 h 236"/>
                <a:gd name="T58" fmla="*/ 103 w 168"/>
                <a:gd name="T59" fmla="*/ 24 h 236"/>
                <a:gd name="T60" fmla="*/ 80 w 168"/>
                <a:gd name="T61" fmla="*/ 0 h 236"/>
                <a:gd name="T62" fmla="*/ 77 w 168"/>
                <a:gd name="T63" fmla="*/ 0 h 236"/>
                <a:gd name="T64" fmla="*/ 76 w 168"/>
                <a:gd name="T65" fmla="*/ 7 h 236"/>
                <a:gd name="T66" fmla="*/ 76 w 168"/>
                <a:gd name="T67" fmla="*/ 12 h 236"/>
                <a:gd name="T68" fmla="*/ 64 w 168"/>
                <a:gd name="T69" fmla="*/ 53 h 236"/>
                <a:gd name="T70" fmla="*/ 54 w 168"/>
                <a:gd name="T71" fmla="*/ 63 h 236"/>
                <a:gd name="T72" fmla="*/ 44 w 168"/>
                <a:gd name="T73" fmla="*/ 72 h 236"/>
                <a:gd name="T74" fmla="*/ 37 w 168"/>
                <a:gd name="T75" fmla="*/ 88 h 236"/>
                <a:gd name="T76" fmla="*/ 30 w 168"/>
                <a:gd name="T77" fmla="*/ 105 h 236"/>
                <a:gd name="T78" fmla="*/ 6 w 168"/>
                <a:gd name="T79" fmla="*/ 132 h 236"/>
                <a:gd name="T80" fmla="*/ 0 w 168"/>
                <a:gd name="T81" fmla="*/ 133 h 236"/>
                <a:gd name="T82" fmla="*/ 2 w 168"/>
                <a:gd name="T83" fmla="*/ 22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8" h="236">
                  <a:moveTo>
                    <a:pt x="2" y="226"/>
                  </a:moveTo>
                  <a:cubicBezTo>
                    <a:pt x="37" y="233"/>
                    <a:pt x="69" y="236"/>
                    <a:pt x="96" y="236"/>
                  </a:cubicBezTo>
                  <a:cubicBezTo>
                    <a:pt x="97" y="236"/>
                    <a:pt x="98" y="236"/>
                    <a:pt x="100" y="236"/>
                  </a:cubicBezTo>
                  <a:cubicBezTo>
                    <a:pt x="101" y="236"/>
                    <a:pt x="103" y="236"/>
                    <a:pt x="105" y="236"/>
                  </a:cubicBezTo>
                  <a:cubicBezTo>
                    <a:pt x="106" y="236"/>
                    <a:pt x="106" y="236"/>
                    <a:pt x="106" y="236"/>
                  </a:cubicBezTo>
                  <a:cubicBezTo>
                    <a:pt x="115" y="236"/>
                    <a:pt x="126" y="236"/>
                    <a:pt x="133" y="233"/>
                  </a:cubicBezTo>
                  <a:cubicBezTo>
                    <a:pt x="139" y="231"/>
                    <a:pt x="149" y="222"/>
                    <a:pt x="150" y="217"/>
                  </a:cubicBezTo>
                  <a:cubicBezTo>
                    <a:pt x="150" y="216"/>
                    <a:pt x="150" y="214"/>
                    <a:pt x="150" y="212"/>
                  </a:cubicBezTo>
                  <a:cubicBezTo>
                    <a:pt x="150" y="209"/>
                    <a:pt x="149" y="207"/>
                    <a:pt x="150" y="204"/>
                  </a:cubicBezTo>
                  <a:cubicBezTo>
                    <a:pt x="151" y="199"/>
                    <a:pt x="155" y="197"/>
                    <a:pt x="158" y="194"/>
                  </a:cubicBezTo>
                  <a:cubicBezTo>
                    <a:pt x="161" y="192"/>
                    <a:pt x="163" y="190"/>
                    <a:pt x="163" y="186"/>
                  </a:cubicBezTo>
                  <a:cubicBezTo>
                    <a:pt x="164" y="184"/>
                    <a:pt x="162" y="181"/>
                    <a:pt x="161" y="179"/>
                  </a:cubicBezTo>
                  <a:cubicBezTo>
                    <a:pt x="159" y="175"/>
                    <a:pt x="158" y="172"/>
                    <a:pt x="158" y="168"/>
                  </a:cubicBezTo>
                  <a:cubicBezTo>
                    <a:pt x="158" y="163"/>
                    <a:pt x="161" y="160"/>
                    <a:pt x="164" y="158"/>
                  </a:cubicBezTo>
                  <a:cubicBezTo>
                    <a:pt x="167" y="155"/>
                    <a:pt x="168" y="154"/>
                    <a:pt x="168" y="151"/>
                  </a:cubicBezTo>
                  <a:cubicBezTo>
                    <a:pt x="168" y="149"/>
                    <a:pt x="167" y="147"/>
                    <a:pt x="165" y="145"/>
                  </a:cubicBezTo>
                  <a:cubicBezTo>
                    <a:pt x="163" y="142"/>
                    <a:pt x="160" y="138"/>
                    <a:pt x="160" y="133"/>
                  </a:cubicBezTo>
                  <a:cubicBezTo>
                    <a:pt x="160" y="129"/>
                    <a:pt x="163" y="126"/>
                    <a:pt x="165" y="124"/>
                  </a:cubicBezTo>
                  <a:cubicBezTo>
                    <a:pt x="167" y="122"/>
                    <a:pt x="168" y="121"/>
                    <a:pt x="168" y="119"/>
                  </a:cubicBezTo>
                  <a:cubicBezTo>
                    <a:pt x="168" y="111"/>
                    <a:pt x="159" y="100"/>
                    <a:pt x="154" y="98"/>
                  </a:cubicBezTo>
                  <a:cubicBezTo>
                    <a:pt x="148" y="96"/>
                    <a:pt x="138" y="96"/>
                    <a:pt x="129" y="96"/>
                  </a:cubicBezTo>
                  <a:cubicBezTo>
                    <a:pt x="127" y="96"/>
                    <a:pt x="125" y="96"/>
                    <a:pt x="124" y="96"/>
                  </a:cubicBezTo>
                  <a:cubicBezTo>
                    <a:pt x="119" y="96"/>
                    <a:pt x="115" y="96"/>
                    <a:pt x="110" y="96"/>
                  </a:cubicBezTo>
                  <a:cubicBezTo>
                    <a:pt x="106" y="96"/>
                    <a:pt x="101" y="97"/>
                    <a:pt x="97" y="97"/>
                  </a:cubicBezTo>
                  <a:cubicBezTo>
                    <a:pt x="97" y="97"/>
                    <a:pt x="97" y="97"/>
                    <a:pt x="97" y="97"/>
                  </a:cubicBezTo>
                  <a:cubicBezTo>
                    <a:pt x="94" y="97"/>
                    <a:pt x="92" y="97"/>
                    <a:pt x="89" y="96"/>
                  </a:cubicBezTo>
                  <a:cubicBezTo>
                    <a:pt x="86" y="96"/>
                    <a:pt x="86" y="96"/>
                    <a:pt x="86" y="96"/>
                  </a:cubicBezTo>
                  <a:cubicBezTo>
                    <a:pt x="86" y="93"/>
                    <a:pt x="86" y="93"/>
                    <a:pt x="86" y="93"/>
                  </a:cubicBezTo>
                  <a:cubicBezTo>
                    <a:pt x="85" y="81"/>
                    <a:pt x="89" y="71"/>
                    <a:pt x="94" y="61"/>
                  </a:cubicBezTo>
                  <a:cubicBezTo>
                    <a:pt x="99" y="51"/>
                    <a:pt x="104" y="40"/>
                    <a:pt x="103" y="24"/>
                  </a:cubicBezTo>
                  <a:cubicBezTo>
                    <a:pt x="102" y="14"/>
                    <a:pt x="94" y="0"/>
                    <a:pt x="80" y="0"/>
                  </a:cubicBezTo>
                  <a:cubicBezTo>
                    <a:pt x="79" y="0"/>
                    <a:pt x="78" y="0"/>
                    <a:pt x="77" y="0"/>
                  </a:cubicBezTo>
                  <a:cubicBezTo>
                    <a:pt x="76" y="1"/>
                    <a:pt x="76" y="2"/>
                    <a:pt x="76" y="7"/>
                  </a:cubicBezTo>
                  <a:cubicBezTo>
                    <a:pt x="76" y="9"/>
                    <a:pt x="76" y="10"/>
                    <a:pt x="76" y="12"/>
                  </a:cubicBezTo>
                  <a:cubicBezTo>
                    <a:pt x="74" y="26"/>
                    <a:pt x="72" y="42"/>
                    <a:pt x="64" y="53"/>
                  </a:cubicBezTo>
                  <a:cubicBezTo>
                    <a:pt x="61" y="57"/>
                    <a:pt x="57" y="60"/>
                    <a:pt x="54" y="63"/>
                  </a:cubicBezTo>
                  <a:cubicBezTo>
                    <a:pt x="50" y="65"/>
                    <a:pt x="46" y="68"/>
                    <a:pt x="44" y="72"/>
                  </a:cubicBezTo>
                  <a:cubicBezTo>
                    <a:pt x="42" y="77"/>
                    <a:pt x="39" y="82"/>
                    <a:pt x="37" y="88"/>
                  </a:cubicBezTo>
                  <a:cubicBezTo>
                    <a:pt x="35" y="94"/>
                    <a:pt x="33" y="99"/>
                    <a:pt x="30" y="105"/>
                  </a:cubicBezTo>
                  <a:cubicBezTo>
                    <a:pt x="22" y="121"/>
                    <a:pt x="14" y="129"/>
                    <a:pt x="6" y="132"/>
                  </a:cubicBezTo>
                  <a:cubicBezTo>
                    <a:pt x="4" y="133"/>
                    <a:pt x="2" y="133"/>
                    <a:pt x="0" y="133"/>
                  </a:cubicBezTo>
                  <a:lnTo>
                    <a:pt x="2" y="2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8" name="Freeform 59"/>
            <p:cNvSpPr/>
            <p:nvPr/>
          </p:nvSpPr>
          <p:spPr bwMode="auto">
            <a:xfrm>
              <a:off x="7777163" y="4778376"/>
              <a:ext cx="119063" cy="290513"/>
            </a:xfrm>
            <a:custGeom>
              <a:avLst/>
              <a:gdLst>
                <a:gd name="T0" fmla="*/ 41 w 41"/>
                <a:gd name="T1" fmla="*/ 84 h 99"/>
                <a:gd name="T2" fmla="*/ 20 w 41"/>
                <a:gd name="T3" fmla="*/ 99 h 99"/>
                <a:gd name="T4" fmla="*/ 20 w 41"/>
                <a:gd name="T5" fmla="*/ 99 h 99"/>
                <a:gd name="T6" fmla="*/ 0 w 41"/>
                <a:gd name="T7" fmla="*/ 84 h 99"/>
                <a:gd name="T8" fmla="*/ 0 w 41"/>
                <a:gd name="T9" fmla="*/ 14 h 99"/>
                <a:gd name="T10" fmla="*/ 20 w 41"/>
                <a:gd name="T11" fmla="*/ 0 h 99"/>
                <a:gd name="T12" fmla="*/ 20 w 41"/>
                <a:gd name="T13" fmla="*/ 0 h 99"/>
                <a:gd name="T14" fmla="*/ 41 w 41"/>
                <a:gd name="T15" fmla="*/ 14 h 99"/>
                <a:gd name="T16" fmla="*/ 41 w 41"/>
                <a:gd name="T17" fmla="*/ 8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99">
                  <a:moveTo>
                    <a:pt x="41" y="84"/>
                  </a:moveTo>
                  <a:cubicBezTo>
                    <a:pt x="41" y="95"/>
                    <a:pt x="32" y="99"/>
                    <a:pt x="20" y="99"/>
                  </a:cubicBezTo>
                  <a:cubicBezTo>
                    <a:pt x="20" y="99"/>
                    <a:pt x="20" y="99"/>
                    <a:pt x="20" y="99"/>
                  </a:cubicBezTo>
                  <a:cubicBezTo>
                    <a:pt x="9" y="99"/>
                    <a:pt x="0" y="95"/>
                    <a:pt x="0" y="84"/>
                  </a:cubicBezTo>
                  <a:cubicBezTo>
                    <a:pt x="0" y="14"/>
                    <a:pt x="0" y="14"/>
                    <a:pt x="0" y="14"/>
                  </a:cubicBezTo>
                  <a:cubicBezTo>
                    <a:pt x="0" y="2"/>
                    <a:pt x="9" y="0"/>
                    <a:pt x="20" y="0"/>
                  </a:cubicBezTo>
                  <a:cubicBezTo>
                    <a:pt x="20" y="0"/>
                    <a:pt x="20" y="0"/>
                    <a:pt x="20" y="0"/>
                  </a:cubicBezTo>
                  <a:cubicBezTo>
                    <a:pt x="32" y="0"/>
                    <a:pt x="41" y="2"/>
                    <a:pt x="41" y="14"/>
                  </a:cubicBezTo>
                  <a:lnTo>
                    <a:pt x="41"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279" name="Freeform 95"/>
          <p:cNvSpPr>
            <a:spLocks noEditPoints="1"/>
          </p:cNvSpPr>
          <p:nvPr/>
        </p:nvSpPr>
        <p:spPr bwMode="auto">
          <a:xfrm>
            <a:off x="9585014" y="3447558"/>
            <a:ext cx="242538" cy="396948"/>
          </a:xfrm>
          <a:custGeom>
            <a:avLst/>
            <a:gdLst>
              <a:gd name="T0" fmla="*/ 165 w 175"/>
              <a:gd name="T1" fmla="*/ 0 h 286"/>
              <a:gd name="T2" fmla="*/ 156 w 175"/>
              <a:gd name="T3" fmla="*/ 0 h 286"/>
              <a:gd name="T4" fmla="*/ 10 w 175"/>
              <a:gd name="T5" fmla="*/ 0 h 286"/>
              <a:gd name="T6" fmla="*/ 0 w 175"/>
              <a:gd name="T7" fmla="*/ 11 h 286"/>
              <a:gd name="T8" fmla="*/ 0 w 175"/>
              <a:gd name="T9" fmla="*/ 273 h 286"/>
              <a:gd name="T10" fmla="*/ 11 w 175"/>
              <a:gd name="T11" fmla="*/ 286 h 286"/>
              <a:gd name="T12" fmla="*/ 26 w 175"/>
              <a:gd name="T13" fmla="*/ 286 h 286"/>
              <a:gd name="T14" fmla="*/ 165 w 175"/>
              <a:gd name="T15" fmla="*/ 286 h 286"/>
              <a:gd name="T16" fmla="*/ 175 w 175"/>
              <a:gd name="T17" fmla="*/ 274 h 286"/>
              <a:gd name="T18" fmla="*/ 175 w 175"/>
              <a:gd name="T19" fmla="*/ 12 h 286"/>
              <a:gd name="T20" fmla="*/ 165 w 175"/>
              <a:gd name="T21" fmla="*/ 0 h 286"/>
              <a:gd name="T22" fmla="*/ 70 w 175"/>
              <a:gd name="T23" fmla="*/ 8 h 286"/>
              <a:gd name="T24" fmla="*/ 106 w 175"/>
              <a:gd name="T25" fmla="*/ 8 h 286"/>
              <a:gd name="T26" fmla="*/ 107 w 175"/>
              <a:gd name="T27" fmla="*/ 8 h 286"/>
              <a:gd name="T28" fmla="*/ 105 w 175"/>
              <a:gd name="T29" fmla="*/ 10 h 286"/>
              <a:gd name="T30" fmla="*/ 71 w 175"/>
              <a:gd name="T31" fmla="*/ 10 h 286"/>
              <a:gd name="T32" fmla="*/ 69 w 175"/>
              <a:gd name="T33" fmla="*/ 8 h 286"/>
              <a:gd name="T34" fmla="*/ 70 w 175"/>
              <a:gd name="T35" fmla="*/ 8 h 286"/>
              <a:gd name="T36" fmla="*/ 99 w 175"/>
              <a:gd name="T37" fmla="*/ 275 h 286"/>
              <a:gd name="T38" fmla="*/ 97 w 175"/>
              <a:gd name="T39" fmla="*/ 277 h 286"/>
              <a:gd name="T40" fmla="*/ 84 w 175"/>
              <a:gd name="T41" fmla="*/ 277 h 286"/>
              <a:gd name="T42" fmla="*/ 78 w 175"/>
              <a:gd name="T43" fmla="*/ 277 h 286"/>
              <a:gd name="T44" fmla="*/ 76 w 175"/>
              <a:gd name="T45" fmla="*/ 275 h 286"/>
              <a:gd name="T46" fmla="*/ 76 w 175"/>
              <a:gd name="T47" fmla="*/ 266 h 286"/>
              <a:gd name="T48" fmla="*/ 78 w 175"/>
              <a:gd name="T49" fmla="*/ 264 h 286"/>
              <a:gd name="T50" fmla="*/ 89 w 175"/>
              <a:gd name="T51" fmla="*/ 264 h 286"/>
              <a:gd name="T52" fmla="*/ 97 w 175"/>
              <a:gd name="T53" fmla="*/ 264 h 286"/>
              <a:gd name="T54" fmla="*/ 99 w 175"/>
              <a:gd name="T55" fmla="*/ 266 h 286"/>
              <a:gd name="T56" fmla="*/ 99 w 175"/>
              <a:gd name="T57" fmla="*/ 275 h 286"/>
              <a:gd name="T58" fmla="*/ 164 w 175"/>
              <a:gd name="T59" fmla="*/ 256 h 286"/>
              <a:gd name="T60" fmla="*/ 13 w 175"/>
              <a:gd name="T61" fmla="*/ 256 h 286"/>
              <a:gd name="T62" fmla="*/ 13 w 175"/>
              <a:gd name="T63" fmla="*/ 25 h 286"/>
              <a:gd name="T64" fmla="*/ 164 w 175"/>
              <a:gd name="T65" fmla="*/ 25 h 286"/>
              <a:gd name="T66" fmla="*/ 164 w 175"/>
              <a:gd name="T67" fmla="*/ 25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286">
                <a:moveTo>
                  <a:pt x="165" y="0"/>
                </a:moveTo>
                <a:cubicBezTo>
                  <a:pt x="156" y="0"/>
                  <a:pt x="156" y="0"/>
                  <a:pt x="156" y="0"/>
                </a:cubicBezTo>
                <a:cubicBezTo>
                  <a:pt x="10" y="0"/>
                  <a:pt x="10" y="0"/>
                  <a:pt x="10" y="0"/>
                </a:cubicBezTo>
                <a:cubicBezTo>
                  <a:pt x="4" y="0"/>
                  <a:pt x="0" y="4"/>
                  <a:pt x="0" y="11"/>
                </a:cubicBezTo>
                <a:cubicBezTo>
                  <a:pt x="0" y="273"/>
                  <a:pt x="0" y="273"/>
                  <a:pt x="0" y="273"/>
                </a:cubicBezTo>
                <a:cubicBezTo>
                  <a:pt x="0" y="280"/>
                  <a:pt x="5" y="286"/>
                  <a:pt x="11" y="286"/>
                </a:cubicBezTo>
                <a:cubicBezTo>
                  <a:pt x="26" y="286"/>
                  <a:pt x="26" y="286"/>
                  <a:pt x="26" y="286"/>
                </a:cubicBezTo>
                <a:cubicBezTo>
                  <a:pt x="165" y="286"/>
                  <a:pt x="165" y="286"/>
                  <a:pt x="165" y="286"/>
                </a:cubicBezTo>
                <a:cubicBezTo>
                  <a:pt x="171" y="286"/>
                  <a:pt x="175" y="281"/>
                  <a:pt x="175" y="274"/>
                </a:cubicBezTo>
                <a:cubicBezTo>
                  <a:pt x="175" y="12"/>
                  <a:pt x="175" y="12"/>
                  <a:pt x="175" y="12"/>
                </a:cubicBezTo>
                <a:cubicBezTo>
                  <a:pt x="175" y="5"/>
                  <a:pt x="171" y="0"/>
                  <a:pt x="165" y="0"/>
                </a:cubicBezTo>
                <a:close/>
                <a:moveTo>
                  <a:pt x="70" y="8"/>
                </a:moveTo>
                <a:cubicBezTo>
                  <a:pt x="106" y="8"/>
                  <a:pt x="106" y="8"/>
                  <a:pt x="106" y="8"/>
                </a:cubicBezTo>
                <a:cubicBezTo>
                  <a:pt x="106" y="8"/>
                  <a:pt x="107" y="8"/>
                  <a:pt x="107" y="8"/>
                </a:cubicBezTo>
                <a:cubicBezTo>
                  <a:pt x="107" y="9"/>
                  <a:pt x="106" y="10"/>
                  <a:pt x="105" y="10"/>
                </a:cubicBezTo>
                <a:cubicBezTo>
                  <a:pt x="71" y="10"/>
                  <a:pt x="71" y="10"/>
                  <a:pt x="71" y="10"/>
                </a:cubicBezTo>
                <a:cubicBezTo>
                  <a:pt x="70" y="10"/>
                  <a:pt x="69" y="9"/>
                  <a:pt x="69" y="8"/>
                </a:cubicBezTo>
                <a:cubicBezTo>
                  <a:pt x="69" y="8"/>
                  <a:pt x="70" y="8"/>
                  <a:pt x="70" y="8"/>
                </a:cubicBezTo>
                <a:close/>
                <a:moveTo>
                  <a:pt x="99" y="275"/>
                </a:moveTo>
                <a:cubicBezTo>
                  <a:pt x="99" y="277"/>
                  <a:pt x="98" y="277"/>
                  <a:pt x="97" y="277"/>
                </a:cubicBezTo>
                <a:cubicBezTo>
                  <a:pt x="84" y="277"/>
                  <a:pt x="84" y="277"/>
                  <a:pt x="84" y="277"/>
                </a:cubicBezTo>
                <a:cubicBezTo>
                  <a:pt x="78" y="277"/>
                  <a:pt x="78" y="277"/>
                  <a:pt x="78" y="277"/>
                </a:cubicBezTo>
                <a:cubicBezTo>
                  <a:pt x="77" y="277"/>
                  <a:pt x="76" y="277"/>
                  <a:pt x="76" y="275"/>
                </a:cubicBezTo>
                <a:cubicBezTo>
                  <a:pt x="76" y="266"/>
                  <a:pt x="76" y="266"/>
                  <a:pt x="76" y="266"/>
                </a:cubicBezTo>
                <a:cubicBezTo>
                  <a:pt x="76" y="265"/>
                  <a:pt x="77" y="264"/>
                  <a:pt x="78" y="264"/>
                </a:cubicBezTo>
                <a:cubicBezTo>
                  <a:pt x="89" y="264"/>
                  <a:pt x="89" y="264"/>
                  <a:pt x="89" y="264"/>
                </a:cubicBezTo>
                <a:cubicBezTo>
                  <a:pt x="97" y="264"/>
                  <a:pt x="97" y="264"/>
                  <a:pt x="97" y="264"/>
                </a:cubicBezTo>
                <a:cubicBezTo>
                  <a:pt x="98" y="264"/>
                  <a:pt x="99" y="265"/>
                  <a:pt x="99" y="266"/>
                </a:cubicBezTo>
                <a:lnTo>
                  <a:pt x="99" y="275"/>
                </a:lnTo>
                <a:close/>
                <a:moveTo>
                  <a:pt x="164" y="256"/>
                </a:moveTo>
                <a:cubicBezTo>
                  <a:pt x="13" y="256"/>
                  <a:pt x="13" y="256"/>
                  <a:pt x="13" y="256"/>
                </a:cubicBezTo>
                <a:cubicBezTo>
                  <a:pt x="13" y="25"/>
                  <a:pt x="13" y="25"/>
                  <a:pt x="13" y="25"/>
                </a:cubicBezTo>
                <a:cubicBezTo>
                  <a:pt x="164" y="25"/>
                  <a:pt x="164" y="25"/>
                  <a:pt x="164" y="25"/>
                </a:cubicBezTo>
                <a:lnTo>
                  <a:pt x="164" y="25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80" name="组合 279"/>
          <p:cNvGrpSpPr/>
          <p:nvPr/>
        </p:nvGrpSpPr>
        <p:grpSpPr>
          <a:xfrm>
            <a:off x="10300918" y="3473168"/>
            <a:ext cx="271914" cy="345729"/>
            <a:chOff x="5346701" y="4424363"/>
            <a:chExt cx="573088" cy="728663"/>
          </a:xfrm>
          <a:solidFill>
            <a:srgbClr val="E7E6E6">
              <a:lumMod val="50000"/>
            </a:srgbClr>
          </a:solidFill>
        </p:grpSpPr>
        <p:sp>
          <p:nvSpPr>
            <p:cNvPr id="281" name="Freeform 98"/>
            <p:cNvSpPr/>
            <p:nvPr/>
          </p:nvSpPr>
          <p:spPr bwMode="auto">
            <a:xfrm>
              <a:off x="5472113" y="4424363"/>
              <a:ext cx="312738" cy="388938"/>
            </a:xfrm>
            <a:custGeom>
              <a:avLst/>
              <a:gdLst>
                <a:gd name="T0" fmla="*/ 100 w 107"/>
                <a:gd name="T1" fmla="*/ 52 h 133"/>
                <a:gd name="T2" fmla="*/ 100 w 107"/>
                <a:gd name="T3" fmla="*/ 44 h 133"/>
                <a:gd name="T4" fmla="*/ 55 w 107"/>
                <a:gd name="T5" fmla="*/ 0 h 133"/>
                <a:gd name="T6" fmla="*/ 53 w 107"/>
                <a:gd name="T7" fmla="*/ 0 h 133"/>
                <a:gd name="T8" fmla="*/ 7 w 107"/>
                <a:gd name="T9" fmla="*/ 44 h 133"/>
                <a:gd name="T10" fmla="*/ 7 w 107"/>
                <a:gd name="T11" fmla="*/ 52 h 133"/>
                <a:gd name="T12" fmla="*/ 0 w 107"/>
                <a:gd name="T13" fmla="*/ 59 h 133"/>
                <a:gd name="T14" fmla="*/ 0 w 107"/>
                <a:gd name="T15" fmla="*/ 76 h 133"/>
                <a:gd name="T16" fmla="*/ 7 w 107"/>
                <a:gd name="T17" fmla="*/ 82 h 133"/>
                <a:gd name="T18" fmla="*/ 7 w 107"/>
                <a:gd name="T19" fmla="*/ 82 h 133"/>
                <a:gd name="T20" fmla="*/ 53 w 107"/>
                <a:gd name="T21" fmla="*/ 133 h 133"/>
                <a:gd name="T22" fmla="*/ 55 w 107"/>
                <a:gd name="T23" fmla="*/ 133 h 133"/>
                <a:gd name="T24" fmla="*/ 100 w 107"/>
                <a:gd name="T25" fmla="*/ 82 h 133"/>
                <a:gd name="T26" fmla="*/ 100 w 107"/>
                <a:gd name="T27" fmla="*/ 82 h 133"/>
                <a:gd name="T28" fmla="*/ 107 w 107"/>
                <a:gd name="T29" fmla="*/ 76 h 133"/>
                <a:gd name="T30" fmla="*/ 107 w 107"/>
                <a:gd name="T31" fmla="*/ 59 h 133"/>
                <a:gd name="T32" fmla="*/ 100 w 107"/>
                <a:gd name="T33" fmla="*/ 5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33">
                  <a:moveTo>
                    <a:pt x="100" y="52"/>
                  </a:moveTo>
                  <a:cubicBezTo>
                    <a:pt x="100" y="48"/>
                    <a:pt x="100" y="45"/>
                    <a:pt x="100" y="44"/>
                  </a:cubicBezTo>
                  <a:cubicBezTo>
                    <a:pt x="100" y="28"/>
                    <a:pt x="89" y="0"/>
                    <a:pt x="55" y="0"/>
                  </a:cubicBezTo>
                  <a:cubicBezTo>
                    <a:pt x="53" y="0"/>
                    <a:pt x="53" y="0"/>
                    <a:pt x="53" y="0"/>
                  </a:cubicBezTo>
                  <a:cubicBezTo>
                    <a:pt x="16" y="0"/>
                    <a:pt x="7" y="28"/>
                    <a:pt x="7" y="44"/>
                  </a:cubicBezTo>
                  <a:cubicBezTo>
                    <a:pt x="7" y="45"/>
                    <a:pt x="7" y="48"/>
                    <a:pt x="7" y="52"/>
                  </a:cubicBezTo>
                  <a:cubicBezTo>
                    <a:pt x="3" y="52"/>
                    <a:pt x="0" y="55"/>
                    <a:pt x="0" y="59"/>
                  </a:cubicBezTo>
                  <a:cubicBezTo>
                    <a:pt x="0" y="76"/>
                    <a:pt x="0" y="76"/>
                    <a:pt x="0" y="76"/>
                  </a:cubicBezTo>
                  <a:cubicBezTo>
                    <a:pt x="0" y="79"/>
                    <a:pt x="3" y="82"/>
                    <a:pt x="7" y="82"/>
                  </a:cubicBezTo>
                  <a:cubicBezTo>
                    <a:pt x="7" y="82"/>
                    <a:pt x="7" y="82"/>
                    <a:pt x="7" y="82"/>
                  </a:cubicBezTo>
                  <a:cubicBezTo>
                    <a:pt x="10" y="106"/>
                    <a:pt x="38" y="133"/>
                    <a:pt x="53" y="133"/>
                  </a:cubicBezTo>
                  <a:cubicBezTo>
                    <a:pt x="55" y="133"/>
                    <a:pt x="55" y="133"/>
                    <a:pt x="55" y="133"/>
                  </a:cubicBezTo>
                  <a:cubicBezTo>
                    <a:pt x="70" y="133"/>
                    <a:pt x="97" y="106"/>
                    <a:pt x="100" y="82"/>
                  </a:cubicBezTo>
                  <a:cubicBezTo>
                    <a:pt x="100" y="82"/>
                    <a:pt x="100" y="82"/>
                    <a:pt x="100" y="82"/>
                  </a:cubicBezTo>
                  <a:cubicBezTo>
                    <a:pt x="104" y="82"/>
                    <a:pt x="107" y="79"/>
                    <a:pt x="107" y="76"/>
                  </a:cubicBezTo>
                  <a:cubicBezTo>
                    <a:pt x="107" y="59"/>
                    <a:pt x="107" y="59"/>
                    <a:pt x="107" y="59"/>
                  </a:cubicBezTo>
                  <a:cubicBezTo>
                    <a:pt x="107" y="55"/>
                    <a:pt x="104" y="52"/>
                    <a:pt x="10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2" name="Freeform 99"/>
            <p:cNvSpPr/>
            <p:nvPr/>
          </p:nvSpPr>
          <p:spPr bwMode="auto">
            <a:xfrm>
              <a:off x="5346701" y="4851401"/>
              <a:ext cx="285750" cy="301625"/>
            </a:xfrm>
            <a:custGeom>
              <a:avLst/>
              <a:gdLst>
                <a:gd name="T0" fmla="*/ 51 w 98"/>
                <a:gd name="T1" fmla="*/ 0 h 103"/>
                <a:gd name="T2" fmla="*/ 0 w 98"/>
                <a:gd name="T3" fmla="*/ 51 h 103"/>
                <a:gd name="T4" fmla="*/ 0 w 98"/>
                <a:gd name="T5" fmla="*/ 103 h 103"/>
                <a:gd name="T6" fmla="*/ 98 w 98"/>
                <a:gd name="T7" fmla="*/ 103 h 103"/>
                <a:gd name="T8" fmla="*/ 53 w 98"/>
                <a:gd name="T9" fmla="*/ 0 h 103"/>
                <a:gd name="T10" fmla="*/ 51 w 98"/>
                <a:gd name="T11" fmla="*/ 0 h 103"/>
              </a:gdLst>
              <a:ahLst/>
              <a:cxnLst>
                <a:cxn ang="0">
                  <a:pos x="T0" y="T1"/>
                </a:cxn>
                <a:cxn ang="0">
                  <a:pos x="T2" y="T3"/>
                </a:cxn>
                <a:cxn ang="0">
                  <a:pos x="T4" y="T5"/>
                </a:cxn>
                <a:cxn ang="0">
                  <a:pos x="T6" y="T7"/>
                </a:cxn>
                <a:cxn ang="0">
                  <a:pos x="T8" y="T9"/>
                </a:cxn>
                <a:cxn ang="0">
                  <a:pos x="T10" y="T11"/>
                </a:cxn>
              </a:cxnLst>
              <a:rect l="0" t="0" r="r" b="b"/>
              <a:pathLst>
                <a:path w="98" h="103">
                  <a:moveTo>
                    <a:pt x="51" y="0"/>
                  </a:moveTo>
                  <a:cubicBezTo>
                    <a:pt x="23" y="0"/>
                    <a:pt x="0" y="23"/>
                    <a:pt x="0" y="51"/>
                  </a:cubicBezTo>
                  <a:cubicBezTo>
                    <a:pt x="0" y="103"/>
                    <a:pt x="0" y="103"/>
                    <a:pt x="0" y="103"/>
                  </a:cubicBezTo>
                  <a:cubicBezTo>
                    <a:pt x="98" y="103"/>
                    <a:pt x="98" y="103"/>
                    <a:pt x="98" y="103"/>
                  </a:cubicBezTo>
                  <a:cubicBezTo>
                    <a:pt x="53" y="0"/>
                    <a:pt x="53" y="0"/>
                    <a:pt x="53" y="0"/>
                  </a:cubicBezTo>
                  <a:lnTo>
                    <a:pt x="5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3" name="Freeform 100"/>
            <p:cNvSpPr/>
            <p:nvPr/>
          </p:nvSpPr>
          <p:spPr bwMode="auto">
            <a:xfrm>
              <a:off x="5632451" y="4851401"/>
              <a:ext cx="287338" cy="301625"/>
            </a:xfrm>
            <a:custGeom>
              <a:avLst/>
              <a:gdLst>
                <a:gd name="T0" fmla="*/ 47 w 98"/>
                <a:gd name="T1" fmla="*/ 0 h 103"/>
                <a:gd name="T2" fmla="*/ 42 w 98"/>
                <a:gd name="T3" fmla="*/ 0 h 103"/>
                <a:gd name="T4" fmla="*/ 0 w 98"/>
                <a:gd name="T5" fmla="*/ 103 h 103"/>
                <a:gd name="T6" fmla="*/ 98 w 98"/>
                <a:gd name="T7" fmla="*/ 103 h 103"/>
                <a:gd name="T8" fmla="*/ 98 w 98"/>
                <a:gd name="T9" fmla="*/ 51 h 103"/>
                <a:gd name="T10" fmla="*/ 47 w 98"/>
                <a:gd name="T11" fmla="*/ 0 h 103"/>
              </a:gdLst>
              <a:ahLst/>
              <a:cxnLst>
                <a:cxn ang="0">
                  <a:pos x="T0" y="T1"/>
                </a:cxn>
                <a:cxn ang="0">
                  <a:pos x="T2" y="T3"/>
                </a:cxn>
                <a:cxn ang="0">
                  <a:pos x="T4" y="T5"/>
                </a:cxn>
                <a:cxn ang="0">
                  <a:pos x="T6" y="T7"/>
                </a:cxn>
                <a:cxn ang="0">
                  <a:pos x="T8" y="T9"/>
                </a:cxn>
                <a:cxn ang="0">
                  <a:pos x="T10" y="T11"/>
                </a:cxn>
              </a:cxnLst>
              <a:rect l="0" t="0" r="r" b="b"/>
              <a:pathLst>
                <a:path w="98" h="103">
                  <a:moveTo>
                    <a:pt x="47" y="0"/>
                  </a:moveTo>
                  <a:cubicBezTo>
                    <a:pt x="42" y="0"/>
                    <a:pt x="42" y="0"/>
                    <a:pt x="42" y="0"/>
                  </a:cubicBezTo>
                  <a:cubicBezTo>
                    <a:pt x="0" y="103"/>
                    <a:pt x="0" y="103"/>
                    <a:pt x="0" y="103"/>
                  </a:cubicBezTo>
                  <a:cubicBezTo>
                    <a:pt x="98" y="103"/>
                    <a:pt x="98" y="103"/>
                    <a:pt x="98" y="103"/>
                  </a:cubicBezTo>
                  <a:cubicBezTo>
                    <a:pt x="98" y="51"/>
                    <a:pt x="98" y="51"/>
                    <a:pt x="98" y="51"/>
                  </a:cubicBezTo>
                  <a:cubicBezTo>
                    <a:pt x="98" y="23"/>
                    <a:pt x="75" y="0"/>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4" name="Freeform 101"/>
            <p:cNvSpPr/>
            <p:nvPr/>
          </p:nvSpPr>
          <p:spPr bwMode="auto">
            <a:xfrm>
              <a:off x="5554663" y="4822826"/>
              <a:ext cx="76200" cy="87313"/>
            </a:xfrm>
            <a:custGeom>
              <a:avLst/>
              <a:gdLst>
                <a:gd name="T0" fmla="*/ 48 w 48"/>
                <a:gd name="T1" fmla="*/ 28 h 55"/>
                <a:gd name="T2" fmla="*/ 0 w 48"/>
                <a:gd name="T3" fmla="*/ 0 h 55"/>
                <a:gd name="T4" fmla="*/ 0 w 48"/>
                <a:gd name="T5" fmla="*/ 55 h 55"/>
                <a:gd name="T6" fmla="*/ 48 w 48"/>
                <a:gd name="T7" fmla="*/ 28 h 55"/>
              </a:gdLst>
              <a:ahLst/>
              <a:cxnLst>
                <a:cxn ang="0">
                  <a:pos x="T0" y="T1"/>
                </a:cxn>
                <a:cxn ang="0">
                  <a:pos x="T2" y="T3"/>
                </a:cxn>
                <a:cxn ang="0">
                  <a:pos x="T4" y="T5"/>
                </a:cxn>
                <a:cxn ang="0">
                  <a:pos x="T6" y="T7"/>
                </a:cxn>
              </a:cxnLst>
              <a:rect l="0" t="0" r="r" b="b"/>
              <a:pathLst>
                <a:path w="48" h="55">
                  <a:moveTo>
                    <a:pt x="48" y="28"/>
                  </a:moveTo>
                  <a:lnTo>
                    <a:pt x="0" y="0"/>
                  </a:lnTo>
                  <a:lnTo>
                    <a:pt x="0" y="55"/>
                  </a:lnTo>
                  <a:lnTo>
                    <a:pt x="48"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5" name="Freeform 102"/>
            <p:cNvSpPr/>
            <p:nvPr/>
          </p:nvSpPr>
          <p:spPr bwMode="auto">
            <a:xfrm>
              <a:off x="5630863" y="4822826"/>
              <a:ext cx="74613" cy="87313"/>
            </a:xfrm>
            <a:custGeom>
              <a:avLst/>
              <a:gdLst>
                <a:gd name="T0" fmla="*/ 0 w 47"/>
                <a:gd name="T1" fmla="*/ 28 h 55"/>
                <a:gd name="T2" fmla="*/ 47 w 47"/>
                <a:gd name="T3" fmla="*/ 0 h 55"/>
                <a:gd name="T4" fmla="*/ 47 w 47"/>
                <a:gd name="T5" fmla="*/ 55 h 55"/>
                <a:gd name="T6" fmla="*/ 0 w 47"/>
                <a:gd name="T7" fmla="*/ 28 h 55"/>
              </a:gdLst>
              <a:ahLst/>
              <a:cxnLst>
                <a:cxn ang="0">
                  <a:pos x="T0" y="T1"/>
                </a:cxn>
                <a:cxn ang="0">
                  <a:pos x="T2" y="T3"/>
                </a:cxn>
                <a:cxn ang="0">
                  <a:pos x="T4" y="T5"/>
                </a:cxn>
                <a:cxn ang="0">
                  <a:pos x="T6" y="T7"/>
                </a:cxn>
              </a:cxnLst>
              <a:rect l="0" t="0" r="r" b="b"/>
              <a:pathLst>
                <a:path w="47" h="55">
                  <a:moveTo>
                    <a:pt x="0" y="28"/>
                  </a:moveTo>
                  <a:lnTo>
                    <a:pt x="47" y="0"/>
                  </a:lnTo>
                  <a:lnTo>
                    <a:pt x="47" y="55"/>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6" name="Oval 103"/>
            <p:cNvSpPr>
              <a:spLocks noChangeArrowheads="1"/>
            </p:cNvSpPr>
            <p:nvPr/>
          </p:nvSpPr>
          <p:spPr bwMode="auto">
            <a:xfrm>
              <a:off x="5603876" y="4843463"/>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87" name="组合 286"/>
          <p:cNvGrpSpPr/>
          <p:nvPr/>
        </p:nvGrpSpPr>
        <p:grpSpPr>
          <a:xfrm>
            <a:off x="8902717" y="3485596"/>
            <a:ext cx="157423" cy="320872"/>
            <a:chOff x="2462213" y="4459288"/>
            <a:chExt cx="331788" cy="676275"/>
          </a:xfrm>
          <a:solidFill>
            <a:srgbClr val="E7E6E6">
              <a:lumMod val="50000"/>
            </a:srgbClr>
          </a:solidFill>
        </p:grpSpPr>
        <p:sp>
          <p:nvSpPr>
            <p:cNvPr id="288" name="Freeform 113"/>
            <p:cNvSpPr/>
            <p:nvPr/>
          </p:nvSpPr>
          <p:spPr bwMode="auto">
            <a:xfrm>
              <a:off x="2462213" y="4459288"/>
              <a:ext cx="76200" cy="485775"/>
            </a:xfrm>
            <a:custGeom>
              <a:avLst/>
              <a:gdLst>
                <a:gd name="T0" fmla="*/ 24 w 48"/>
                <a:gd name="T1" fmla="*/ 282 h 306"/>
                <a:gd name="T2" fmla="*/ 26 w 48"/>
                <a:gd name="T3" fmla="*/ 0 h 306"/>
                <a:gd name="T4" fmla="*/ 0 w 48"/>
                <a:gd name="T5" fmla="*/ 0 h 306"/>
                <a:gd name="T6" fmla="*/ 0 w 48"/>
                <a:gd name="T7" fmla="*/ 282 h 306"/>
                <a:gd name="T8" fmla="*/ 0 w 48"/>
                <a:gd name="T9" fmla="*/ 305 h 306"/>
                <a:gd name="T10" fmla="*/ 24 w 48"/>
                <a:gd name="T11" fmla="*/ 306 h 306"/>
                <a:gd name="T12" fmla="*/ 48 w 48"/>
                <a:gd name="T13" fmla="*/ 306 h 306"/>
                <a:gd name="T14" fmla="*/ 48 w 48"/>
                <a:gd name="T15" fmla="*/ 282 h 306"/>
                <a:gd name="T16" fmla="*/ 24 w 48"/>
                <a:gd name="T17" fmla="*/ 28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06">
                  <a:moveTo>
                    <a:pt x="24" y="282"/>
                  </a:moveTo>
                  <a:lnTo>
                    <a:pt x="26" y="0"/>
                  </a:lnTo>
                  <a:lnTo>
                    <a:pt x="0" y="0"/>
                  </a:lnTo>
                  <a:lnTo>
                    <a:pt x="0" y="282"/>
                  </a:lnTo>
                  <a:lnTo>
                    <a:pt x="0" y="305"/>
                  </a:lnTo>
                  <a:lnTo>
                    <a:pt x="24" y="306"/>
                  </a:lnTo>
                  <a:lnTo>
                    <a:pt x="48" y="306"/>
                  </a:lnTo>
                  <a:lnTo>
                    <a:pt x="48" y="282"/>
                  </a:lnTo>
                  <a:lnTo>
                    <a:pt x="24" y="2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9" name="Freeform 114"/>
            <p:cNvSpPr/>
            <p:nvPr/>
          </p:nvSpPr>
          <p:spPr bwMode="auto">
            <a:xfrm>
              <a:off x="2500313" y="4495801"/>
              <a:ext cx="38100" cy="36513"/>
            </a:xfrm>
            <a:custGeom>
              <a:avLst/>
              <a:gdLst>
                <a:gd name="T0" fmla="*/ 24 w 24"/>
                <a:gd name="T1" fmla="*/ 23 h 23"/>
                <a:gd name="T2" fmla="*/ 0 w 24"/>
                <a:gd name="T3" fmla="*/ 23 h 23"/>
                <a:gd name="T4" fmla="*/ 2 w 24"/>
                <a:gd name="T5" fmla="*/ 0 h 23"/>
                <a:gd name="T6" fmla="*/ 24 w 24"/>
                <a:gd name="T7" fmla="*/ 0 h 23"/>
                <a:gd name="T8" fmla="*/ 24 w 24"/>
                <a:gd name="T9" fmla="*/ 23 h 23"/>
              </a:gdLst>
              <a:ahLst/>
              <a:cxnLst>
                <a:cxn ang="0">
                  <a:pos x="T0" y="T1"/>
                </a:cxn>
                <a:cxn ang="0">
                  <a:pos x="T2" y="T3"/>
                </a:cxn>
                <a:cxn ang="0">
                  <a:pos x="T4" y="T5"/>
                </a:cxn>
                <a:cxn ang="0">
                  <a:pos x="T6" y="T7"/>
                </a:cxn>
                <a:cxn ang="0">
                  <a:pos x="T8" y="T9"/>
                </a:cxn>
              </a:cxnLst>
              <a:rect l="0" t="0" r="r" b="b"/>
              <a:pathLst>
                <a:path w="24" h="23">
                  <a:moveTo>
                    <a:pt x="24" y="23"/>
                  </a:moveTo>
                  <a:lnTo>
                    <a:pt x="0" y="23"/>
                  </a:lnTo>
                  <a:lnTo>
                    <a:pt x="2" y="0"/>
                  </a:lnTo>
                  <a:lnTo>
                    <a:pt x="24" y="0"/>
                  </a:lnTo>
                  <a:lnTo>
                    <a:pt x="2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0" name="Rectangle 115"/>
            <p:cNvSpPr>
              <a:spLocks noChangeArrowheads="1"/>
            </p:cNvSpPr>
            <p:nvPr/>
          </p:nvSpPr>
          <p:spPr bwMode="auto">
            <a:xfrm>
              <a:off x="2538413" y="4532313"/>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1" name="Rectangle 116"/>
            <p:cNvSpPr>
              <a:spLocks noChangeArrowheads="1"/>
            </p:cNvSpPr>
            <p:nvPr/>
          </p:nvSpPr>
          <p:spPr bwMode="auto">
            <a:xfrm>
              <a:off x="2573338" y="4570413"/>
              <a:ext cx="38100"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2" name="Rectangle 117"/>
            <p:cNvSpPr>
              <a:spLocks noChangeArrowheads="1"/>
            </p:cNvSpPr>
            <p:nvPr/>
          </p:nvSpPr>
          <p:spPr bwMode="auto">
            <a:xfrm>
              <a:off x="2611438" y="4608513"/>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3" name="Rectangle 118"/>
            <p:cNvSpPr>
              <a:spLocks noChangeArrowheads="1"/>
            </p:cNvSpPr>
            <p:nvPr/>
          </p:nvSpPr>
          <p:spPr bwMode="auto">
            <a:xfrm>
              <a:off x="2647951" y="4646613"/>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4" name="Rectangle 119"/>
            <p:cNvSpPr>
              <a:spLocks noChangeArrowheads="1"/>
            </p:cNvSpPr>
            <p:nvPr/>
          </p:nvSpPr>
          <p:spPr bwMode="auto">
            <a:xfrm>
              <a:off x="2684463" y="4681538"/>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5" name="Rectangle 120"/>
            <p:cNvSpPr>
              <a:spLocks noChangeArrowheads="1"/>
            </p:cNvSpPr>
            <p:nvPr/>
          </p:nvSpPr>
          <p:spPr bwMode="auto">
            <a:xfrm>
              <a:off x="2720976" y="47196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6" name="Rectangle 121"/>
            <p:cNvSpPr>
              <a:spLocks noChangeArrowheads="1"/>
            </p:cNvSpPr>
            <p:nvPr/>
          </p:nvSpPr>
          <p:spPr bwMode="auto">
            <a:xfrm>
              <a:off x="2720976" y="47958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7" name="Freeform 122"/>
            <p:cNvSpPr/>
            <p:nvPr/>
          </p:nvSpPr>
          <p:spPr bwMode="auto">
            <a:xfrm>
              <a:off x="2682876" y="4795838"/>
              <a:ext cx="38100" cy="38100"/>
            </a:xfrm>
            <a:custGeom>
              <a:avLst/>
              <a:gdLst>
                <a:gd name="T0" fmla="*/ 0 w 24"/>
                <a:gd name="T1" fmla="*/ 24 h 24"/>
                <a:gd name="T2" fmla="*/ 24 w 24"/>
                <a:gd name="T3" fmla="*/ 24 h 24"/>
                <a:gd name="T4" fmla="*/ 24 w 24"/>
                <a:gd name="T5" fmla="*/ 0 h 24"/>
                <a:gd name="T6" fmla="*/ 1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24" y="24"/>
                  </a:lnTo>
                  <a:lnTo>
                    <a:pt x="24" y="0"/>
                  </a:lnTo>
                  <a:lnTo>
                    <a:pt x="1"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8" name="Rectangle 123"/>
            <p:cNvSpPr>
              <a:spLocks noChangeArrowheads="1"/>
            </p:cNvSpPr>
            <p:nvPr/>
          </p:nvSpPr>
          <p:spPr bwMode="auto">
            <a:xfrm>
              <a:off x="2720976" y="5097463"/>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9" name="Rectangle 124"/>
            <p:cNvSpPr>
              <a:spLocks noChangeArrowheads="1"/>
            </p:cNvSpPr>
            <p:nvPr/>
          </p:nvSpPr>
          <p:spPr bwMode="auto">
            <a:xfrm>
              <a:off x="2538413" y="48720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0" name="Freeform 125"/>
            <p:cNvSpPr/>
            <p:nvPr/>
          </p:nvSpPr>
          <p:spPr bwMode="auto">
            <a:xfrm>
              <a:off x="2647951" y="4795838"/>
              <a:ext cx="36513" cy="76200"/>
            </a:xfrm>
            <a:custGeom>
              <a:avLst/>
              <a:gdLst>
                <a:gd name="T0" fmla="*/ 0 w 23"/>
                <a:gd name="T1" fmla="*/ 24 h 48"/>
                <a:gd name="T2" fmla="*/ 0 w 23"/>
                <a:gd name="T3" fmla="*/ 48 h 48"/>
                <a:gd name="T4" fmla="*/ 22 w 23"/>
                <a:gd name="T5" fmla="*/ 48 h 48"/>
                <a:gd name="T6" fmla="*/ 22 w 23"/>
                <a:gd name="T7" fmla="*/ 24 h 48"/>
                <a:gd name="T8" fmla="*/ 23 w 23"/>
                <a:gd name="T9" fmla="*/ 0 h 48"/>
                <a:gd name="T10" fmla="*/ 0 w 23"/>
                <a:gd name="T11" fmla="*/ 0 h 48"/>
                <a:gd name="T12" fmla="*/ 0 w 23"/>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3" h="48">
                  <a:moveTo>
                    <a:pt x="0" y="24"/>
                  </a:moveTo>
                  <a:lnTo>
                    <a:pt x="0" y="48"/>
                  </a:lnTo>
                  <a:lnTo>
                    <a:pt x="22" y="48"/>
                  </a:lnTo>
                  <a:lnTo>
                    <a:pt x="22" y="24"/>
                  </a:lnTo>
                  <a:lnTo>
                    <a:pt x="23"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1" name="Freeform 126"/>
            <p:cNvSpPr/>
            <p:nvPr/>
          </p:nvSpPr>
          <p:spPr bwMode="auto">
            <a:xfrm>
              <a:off x="2682876" y="4872038"/>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2" name="Freeform 127"/>
            <p:cNvSpPr/>
            <p:nvPr/>
          </p:nvSpPr>
          <p:spPr bwMode="auto">
            <a:xfrm>
              <a:off x="2720976" y="4945063"/>
              <a:ext cx="34925" cy="76200"/>
            </a:xfrm>
            <a:custGeom>
              <a:avLst/>
              <a:gdLst>
                <a:gd name="T0" fmla="*/ 0 w 22"/>
                <a:gd name="T1" fmla="*/ 24 h 48"/>
                <a:gd name="T2" fmla="*/ 0 w 22"/>
                <a:gd name="T3" fmla="*/ 48 h 48"/>
                <a:gd name="T4" fmla="*/ 22 w 22"/>
                <a:gd name="T5" fmla="*/ 48 h 48"/>
                <a:gd name="T6" fmla="*/ 22 w 22"/>
                <a:gd name="T7" fmla="*/ 24 h 48"/>
                <a:gd name="T8" fmla="*/ 22 w 22"/>
                <a:gd name="T9" fmla="*/ 0 h 48"/>
                <a:gd name="T10" fmla="*/ 0 w 22"/>
                <a:gd name="T11" fmla="*/ 0 h 48"/>
                <a:gd name="T12" fmla="*/ 0 w 22"/>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0" y="24"/>
                  </a:moveTo>
                  <a:lnTo>
                    <a:pt x="0" y="48"/>
                  </a:lnTo>
                  <a:lnTo>
                    <a:pt x="22" y="48"/>
                  </a:lnTo>
                  <a:lnTo>
                    <a:pt x="22" y="24"/>
                  </a:lnTo>
                  <a:lnTo>
                    <a:pt x="22"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3" name="Freeform 128"/>
            <p:cNvSpPr/>
            <p:nvPr/>
          </p:nvSpPr>
          <p:spPr bwMode="auto">
            <a:xfrm>
              <a:off x="2755901" y="5021263"/>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4" name="Freeform 129"/>
            <p:cNvSpPr/>
            <p:nvPr/>
          </p:nvSpPr>
          <p:spPr bwMode="auto">
            <a:xfrm>
              <a:off x="2682876" y="5059363"/>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5" name="Freeform 130"/>
            <p:cNvSpPr/>
            <p:nvPr/>
          </p:nvSpPr>
          <p:spPr bwMode="auto">
            <a:xfrm>
              <a:off x="2647951" y="4983163"/>
              <a:ext cx="34925" cy="76200"/>
            </a:xfrm>
            <a:custGeom>
              <a:avLst/>
              <a:gdLst>
                <a:gd name="T0" fmla="*/ 0 w 22"/>
                <a:gd name="T1" fmla="*/ 24 h 48"/>
                <a:gd name="T2" fmla="*/ 0 w 22"/>
                <a:gd name="T3" fmla="*/ 48 h 48"/>
                <a:gd name="T4" fmla="*/ 22 w 22"/>
                <a:gd name="T5" fmla="*/ 48 h 48"/>
                <a:gd name="T6" fmla="*/ 22 w 22"/>
                <a:gd name="T7" fmla="*/ 24 h 48"/>
                <a:gd name="T8" fmla="*/ 22 w 22"/>
                <a:gd name="T9" fmla="*/ 0 h 48"/>
                <a:gd name="T10" fmla="*/ 0 w 22"/>
                <a:gd name="T11" fmla="*/ 0 h 48"/>
                <a:gd name="T12" fmla="*/ 0 w 22"/>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0" y="24"/>
                  </a:moveTo>
                  <a:lnTo>
                    <a:pt x="0" y="48"/>
                  </a:lnTo>
                  <a:lnTo>
                    <a:pt x="22" y="48"/>
                  </a:lnTo>
                  <a:lnTo>
                    <a:pt x="22" y="24"/>
                  </a:lnTo>
                  <a:lnTo>
                    <a:pt x="22"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6" name="Freeform 131"/>
            <p:cNvSpPr/>
            <p:nvPr/>
          </p:nvSpPr>
          <p:spPr bwMode="auto">
            <a:xfrm>
              <a:off x="2609851" y="4910138"/>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1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1"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7" name="Freeform 132"/>
            <p:cNvSpPr/>
            <p:nvPr/>
          </p:nvSpPr>
          <p:spPr bwMode="auto">
            <a:xfrm>
              <a:off x="2573338" y="4833938"/>
              <a:ext cx="38100" cy="76200"/>
            </a:xfrm>
            <a:custGeom>
              <a:avLst/>
              <a:gdLst>
                <a:gd name="T0" fmla="*/ 0 w 24"/>
                <a:gd name="T1" fmla="*/ 24 h 48"/>
                <a:gd name="T2" fmla="*/ 0 w 24"/>
                <a:gd name="T3" fmla="*/ 48 h 48"/>
                <a:gd name="T4" fmla="*/ 23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3"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8" name="Freeform 133"/>
            <p:cNvSpPr/>
            <p:nvPr/>
          </p:nvSpPr>
          <p:spPr bwMode="auto">
            <a:xfrm>
              <a:off x="2755901" y="4757738"/>
              <a:ext cx="38100" cy="76200"/>
            </a:xfrm>
            <a:custGeom>
              <a:avLst/>
              <a:gdLst>
                <a:gd name="T0" fmla="*/ 0 w 24"/>
                <a:gd name="T1" fmla="*/ 0 h 48"/>
                <a:gd name="T2" fmla="*/ 0 w 24"/>
                <a:gd name="T3" fmla="*/ 24 h 48"/>
                <a:gd name="T4" fmla="*/ 0 w 24"/>
                <a:gd name="T5" fmla="*/ 48 h 48"/>
                <a:gd name="T6" fmla="*/ 24 w 24"/>
                <a:gd name="T7" fmla="*/ 48 h 48"/>
                <a:gd name="T8" fmla="*/ 24 w 24"/>
                <a:gd name="T9" fmla="*/ 24 h 48"/>
                <a:gd name="T10" fmla="*/ 24 w 24"/>
                <a:gd name="T11" fmla="*/ 0 h 48"/>
                <a:gd name="T12" fmla="*/ 0 w 24"/>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0"/>
                  </a:moveTo>
                  <a:lnTo>
                    <a:pt x="0" y="24"/>
                  </a:lnTo>
                  <a:lnTo>
                    <a:pt x="0" y="48"/>
                  </a:lnTo>
                  <a:lnTo>
                    <a:pt x="24" y="48"/>
                  </a:lnTo>
                  <a:lnTo>
                    <a:pt x="24" y="24"/>
                  </a:lnTo>
                  <a:lnTo>
                    <a:pt x="2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09" name="组合 308"/>
          <p:cNvGrpSpPr/>
          <p:nvPr/>
        </p:nvGrpSpPr>
        <p:grpSpPr>
          <a:xfrm>
            <a:off x="1555019" y="4098744"/>
            <a:ext cx="263627" cy="308068"/>
            <a:chOff x="9124951" y="4468813"/>
            <a:chExt cx="555625" cy="649288"/>
          </a:xfrm>
          <a:solidFill>
            <a:srgbClr val="E7E6E6">
              <a:lumMod val="50000"/>
            </a:srgbClr>
          </a:solidFill>
        </p:grpSpPr>
        <p:sp>
          <p:nvSpPr>
            <p:cNvPr id="310" name="Freeform 34"/>
            <p:cNvSpPr>
              <a:spLocks noEditPoints="1"/>
            </p:cNvSpPr>
            <p:nvPr/>
          </p:nvSpPr>
          <p:spPr bwMode="auto">
            <a:xfrm>
              <a:off x="9124951" y="4468813"/>
              <a:ext cx="555625" cy="649288"/>
            </a:xfrm>
            <a:custGeom>
              <a:avLst/>
              <a:gdLst>
                <a:gd name="T0" fmla="*/ 163 w 190"/>
                <a:gd name="T1" fmla="*/ 0 h 222"/>
                <a:gd name="T2" fmla="*/ 28 w 190"/>
                <a:gd name="T3" fmla="*/ 0 h 222"/>
                <a:gd name="T4" fmla="*/ 0 w 190"/>
                <a:gd name="T5" fmla="*/ 27 h 222"/>
                <a:gd name="T6" fmla="*/ 0 w 190"/>
                <a:gd name="T7" fmla="*/ 194 h 222"/>
                <a:gd name="T8" fmla="*/ 28 w 190"/>
                <a:gd name="T9" fmla="*/ 222 h 222"/>
                <a:gd name="T10" fmla="*/ 163 w 190"/>
                <a:gd name="T11" fmla="*/ 222 h 222"/>
                <a:gd name="T12" fmla="*/ 190 w 190"/>
                <a:gd name="T13" fmla="*/ 194 h 222"/>
                <a:gd name="T14" fmla="*/ 190 w 190"/>
                <a:gd name="T15" fmla="*/ 27 h 222"/>
                <a:gd name="T16" fmla="*/ 163 w 190"/>
                <a:gd name="T17" fmla="*/ 0 h 222"/>
                <a:gd name="T18" fmla="*/ 167 w 190"/>
                <a:gd name="T19" fmla="*/ 179 h 222"/>
                <a:gd name="T20" fmla="*/ 149 w 190"/>
                <a:gd name="T21" fmla="*/ 198 h 222"/>
                <a:gd name="T22" fmla="*/ 42 w 190"/>
                <a:gd name="T23" fmla="*/ 198 h 222"/>
                <a:gd name="T24" fmla="*/ 23 w 190"/>
                <a:gd name="T25" fmla="*/ 179 h 222"/>
                <a:gd name="T26" fmla="*/ 23 w 190"/>
                <a:gd name="T27" fmla="*/ 42 h 222"/>
                <a:gd name="T28" fmla="*/ 42 w 190"/>
                <a:gd name="T29" fmla="*/ 24 h 222"/>
                <a:gd name="T30" fmla="*/ 149 w 190"/>
                <a:gd name="T31" fmla="*/ 24 h 222"/>
                <a:gd name="T32" fmla="*/ 167 w 190"/>
                <a:gd name="T33" fmla="*/ 42 h 222"/>
                <a:gd name="T34" fmla="*/ 167 w 190"/>
                <a:gd name="T35" fmla="*/ 17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22">
                  <a:moveTo>
                    <a:pt x="163" y="0"/>
                  </a:moveTo>
                  <a:cubicBezTo>
                    <a:pt x="28" y="0"/>
                    <a:pt x="28" y="0"/>
                    <a:pt x="28" y="0"/>
                  </a:cubicBezTo>
                  <a:cubicBezTo>
                    <a:pt x="13" y="0"/>
                    <a:pt x="0" y="12"/>
                    <a:pt x="0" y="27"/>
                  </a:cubicBezTo>
                  <a:cubicBezTo>
                    <a:pt x="0" y="194"/>
                    <a:pt x="0" y="194"/>
                    <a:pt x="0" y="194"/>
                  </a:cubicBezTo>
                  <a:cubicBezTo>
                    <a:pt x="0" y="210"/>
                    <a:pt x="13" y="222"/>
                    <a:pt x="28" y="222"/>
                  </a:cubicBezTo>
                  <a:cubicBezTo>
                    <a:pt x="163" y="222"/>
                    <a:pt x="163" y="222"/>
                    <a:pt x="163" y="222"/>
                  </a:cubicBezTo>
                  <a:cubicBezTo>
                    <a:pt x="178" y="222"/>
                    <a:pt x="190" y="210"/>
                    <a:pt x="190" y="194"/>
                  </a:cubicBezTo>
                  <a:cubicBezTo>
                    <a:pt x="190" y="27"/>
                    <a:pt x="190" y="27"/>
                    <a:pt x="190" y="27"/>
                  </a:cubicBezTo>
                  <a:cubicBezTo>
                    <a:pt x="190" y="12"/>
                    <a:pt x="178" y="0"/>
                    <a:pt x="163" y="0"/>
                  </a:cubicBezTo>
                  <a:close/>
                  <a:moveTo>
                    <a:pt x="167" y="179"/>
                  </a:moveTo>
                  <a:cubicBezTo>
                    <a:pt x="167" y="189"/>
                    <a:pt x="159" y="198"/>
                    <a:pt x="149" y="198"/>
                  </a:cubicBezTo>
                  <a:cubicBezTo>
                    <a:pt x="42" y="198"/>
                    <a:pt x="42" y="198"/>
                    <a:pt x="42" y="198"/>
                  </a:cubicBezTo>
                  <a:cubicBezTo>
                    <a:pt x="32" y="198"/>
                    <a:pt x="23" y="189"/>
                    <a:pt x="23" y="179"/>
                  </a:cubicBezTo>
                  <a:cubicBezTo>
                    <a:pt x="23" y="42"/>
                    <a:pt x="23" y="42"/>
                    <a:pt x="23" y="42"/>
                  </a:cubicBezTo>
                  <a:cubicBezTo>
                    <a:pt x="23" y="32"/>
                    <a:pt x="32" y="24"/>
                    <a:pt x="42" y="24"/>
                  </a:cubicBezTo>
                  <a:cubicBezTo>
                    <a:pt x="149" y="24"/>
                    <a:pt x="149" y="24"/>
                    <a:pt x="149" y="24"/>
                  </a:cubicBezTo>
                  <a:cubicBezTo>
                    <a:pt x="159" y="24"/>
                    <a:pt x="167" y="32"/>
                    <a:pt x="167" y="42"/>
                  </a:cubicBezTo>
                  <a:lnTo>
                    <a:pt x="167" y="1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1" name="Freeform 35"/>
            <p:cNvSpPr/>
            <p:nvPr/>
          </p:nvSpPr>
          <p:spPr bwMode="auto">
            <a:xfrm>
              <a:off x="9244013" y="4757738"/>
              <a:ext cx="319088" cy="76200"/>
            </a:xfrm>
            <a:custGeom>
              <a:avLst/>
              <a:gdLst>
                <a:gd name="T0" fmla="*/ 100 w 109"/>
                <a:gd name="T1" fmla="*/ 0 h 26"/>
                <a:gd name="T2" fmla="*/ 9 w 109"/>
                <a:gd name="T3" fmla="*/ 0 h 26"/>
                <a:gd name="T4" fmla="*/ 0 w 109"/>
                <a:gd name="T5" fmla="*/ 9 h 26"/>
                <a:gd name="T6" fmla="*/ 0 w 109"/>
                <a:gd name="T7" fmla="*/ 17 h 26"/>
                <a:gd name="T8" fmla="*/ 9 w 109"/>
                <a:gd name="T9" fmla="*/ 26 h 26"/>
                <a:gd name="T10" fmla="*/ 100 w 109"/>
                <a:gd name="T11" fmla="*/ 26 h 26"/>
                <a:gd name="T12" fmla="*/ 109 w 109"/>
                <a:gd name="T13" fmla="*/ 17 h 26"/>
                <a:gd name="T14" fmla="*/ 109 w 109"/>
                <a:gd name="T15" fmla="*/ 9 h 26"/>
                <a:gd name="T16" fmla="*/ 100 w 109"/>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6">
                  <a:moveTo>
                    <a:pt x="100" y="0"/>
                  </a:moveTo>
                  <a:cubicBezTo>
                    <a:pt x="9" y="0"/>
                    <a:pt x="9" y="0"/>
                    <a:pt x="9" y="0"/>
                  </a:cubicBezTo>
                  <a:cubicBezTo>
                    <a:pt x="4" y="0"/>
                    <a:pt x="0" y="4"/>
                    <a:pt x="0" y="9"/>
                  </a:cubicBezTo>
                  <a:cubicBezTo>
                    <a:pt x="0" y="17"/>
                    <a:pt x="0" y="17"/>
                    <a:pt x="0" y="17"/>
                  </a:cubicBezTo>
                  <a:cubicBezTo>
                    <a:pt x="0" y="22"/>
                    <a:pt x="4" y="26"/>
                    <a:pt x="9" y="26"/>
                  </a:cubicBezTo>
                  <a:cubicBezTo>
                    <a:pt x="100" y="26"/>
                    <a:pt x="100" y="26"/>
                    <a:pt x="100" y="26"/>
                  </a:cubicBezTo>
                  <a:cubicBezTo>
                    <a:pt x="105" y="26"/>
                    <a:pt x="109" y="22"/>
                    <a:pt x="109" y="17"/>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2" name="Freeform 36"/>
            <p:cNvSpPr/>
            <p:nvPr/>
          </p:nvSpPr>
          <p:spPr bwMode="auto">
            <a:xfrm>
              <a:off x="9244013" y="4635501"/>
              <a:ext cx="319088" cy="79375"/>
            </a:xfrm>
            <a:custGeom>
              <a:avLst/>
              <a:gdLst>
                <a:gd name="T0" fmla="*/ 100 w 109"/>
                <a:gd name="T1" fmla="*/ 0 h 27"/>
                <a:gd name="T2" fmla="*/ 9 w 109"/>
                <a:gd name="T3" fmla="*/ 0 h 27"/>
                <a:gd name="T4" fmla="*/ 0 w 109"/>
                <a:gd name="T5" fmla="*/ 9 h 27"/>
                <a:gd name="T6" fmla="*/ 0 w 109"/>
                <a:gd name="T7" fmla="*/ 18 h 27"/>
                <a:gd name="T8" fmla="*/ 9 w 109"/>
                <a:gd name="T9" fmla="*/ 27 h 27"/>
                <a:gd name="T10" fmla="*/ 100 w 109"/>
                <a:gd name="T11" fmla="*/ 27 h 27"/>
                <a:gd name="T12" fmla="*/ 109 w 109"/>
                <a:gd name="T13" fmla="*/ 18 h 27"/>
                <a:gd name="T14" fmla="*/ 109 w 109"/>
                <a:gd name="T15" fmla="*/ 9 h 27"/>
                <a:gd name="T16" fmla="*/ 100 w 10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7">
                  <a:moveTo>
                    <a:pt x="100" y="0"/>
                  </a:moveTo>
                  <a:cubicBezTo>
                    <a:pt x="9" y="0"/>
                    <a:pt x="9" y="0"/>
                    <a:pt x="9" y="0"/>
                  </a:cubicBezTo>
                  <a:cubicBezTo>
                    <a:pt x="4" y="0"/>
                    <a:pt x="0" y="4"/>
                    <a:pt x="0" y="9"/>
                  </a:cubicBezTo>
                  <a:cubicBezTo>
                    <a:pt x="0" y="18"/>
                    <a:pt x="0" y="18"/>
                    <a:pt x="0" y="18"/>
                  </a:cubicBezTo>
                  <a:cubicBezTo>
                    <a:pt x="0" y="23"/>
                    <a:pt x="4" y="27"/>
                    <a:pt x="9" y="27"/>
                  </a:cubicBezTo>
                  <a:cubicBezTo>
                    <a:pt x="100" y="27"/>
                    <a:pt x="100" y="27"/>
                    <a:pt x="100" y="27"/>
                  </a:cubicBezTo>
                  <a:cubicBezTo>
                    <a:pt x="105" y="27"/>
                    <a:pt x="109" y="23"/>
                    <a:pt x="109" y="18"/>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3" name="Freeform 37"/>
            <p:cNvSpPr/>
            <p:nvPr/>
          </p:nvSpPr>
          <p:spPr bwMode="auto">
            <a:xfrm>
              <a:off x="9244013" y="4878388"/>
              <a:ext cx="319088" cy="79375"/>
            </a:xfrm>
            <a:custGeom>
              <a:avLst/>
              <a:gdLst>
                <a:gd name="T0" fmla="*/ 100 w 109"/>
                <a:gd name="T1" fmla="*/ 0 h 27"/>
                <a:gd name="T2" fmla="*/ 9 w 109"/>
                <a:gd name="T3" fmla="*/ 0 h 27"/>
                <a:gd name="T4" fmla="*/ 0 w 109"/>
                <a:gd name="T5" fmla="*/ 9 h 27"/>
                <a:gd name="T6" fmla="*/ 0 w 109"/>
                <a:gd name="T7" fmla="*/ 18 h 27"/>
                <a:gd name="T8" fmla="*/ 9 w 109"/>
                <a:gd name="T9" fmla="*/ 27 h 27"/>
                <a:gd name="T10" fmla="*/ 100 w 109"/>
                <a:gd name="T11" fmla="*/ 27 h 27"/>
                <a:gd name="T12" fmla="*/ 109 w 109"/>
                <a:gd name="T13" fmla="*/ 18 h 27"/>
                <a:gd name="T14" fmla="*/ 109 w 109"/>
                <a:gd name="T15" fmla="*/ 9 h 27"/>
                <a:gd name="T16" fmla="*/ 100 w 10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7">
                  <a:moveTo>
                    <a:pt x="100" y="0"/>
                  </a:moveTo>
                  <a:cubicBezTo>
                    <a:pt x="9" y="0"/>
                    <a:pt x="9" y="0"/>
                    <a:pt x="9" y="0"/>
                  </a:cubicBezTo>
                  <a:cubicBezTo>
                    <a:pt x="4" y="0"/>
                    <a:pt x="0" y="4"/>
                    <a:pt x="0" y="9"/>
                  </a:cubicBezTo>
                  <a:cubicBezTo>
                    <a:pt x="0" y="18"/>
                    <a:pt x="0" y="18"/>
                    <a:pt x="0" y="18"/>
                  </a:cubicBezTo>
                  <a:cubicBezTo>
                    <a:pt x="0" y="23"/>
                    <a:pt x="4" y="27"/>
                    <a:pt x="9" y="27"/>
                  </a:cubicBezTo>
                  <a:cubicBezTo>
                    <a:pt x="100" y="27"/>
                    <a:pt x="100" y="27"/>
                    <a:pt x="100" y="27"/>
                  </a:cubicBezTo>
                  <a:cubicBezTo>
                    <a:pt x="105" y="27"/>
                    <a:pt x="109" y="23"/>
                    <a:pt x="109" y="18"/>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14" name="组合 313"/>
          <p:cNvGrpSpPr/>
          <p:nvPr/>
        </p:nvGrpSpPr>
        <p:grpSpPr>
          <a:xfrm>
            <a:off x="2256743" y="4104426"/>
            <a:ext cx="328948" cy="296704"/>
            <a:chOff x="5321300" y="431800"/>
            <a:chExt cx="1603375" cy="1446213"/>
          </a:xfrm>
          <a:solidFill>
            <a:srgbClr val="E7E6E6">
              <a:lumMod val="50000"/>
            </a:srgbClr>
          </a:solidFill>
        </p:grpSpPr>
        <p:sp>
          <p:nvSpPr>
            <p:cNvPr id="315" name="Freeform 21"/>
            <p:cNvSpPr/>
            <p:nvPr/>
          </p:nvSpPr>
          <p:spPr bwMode="auto">
            <a:xfrm>
              <a:off x="5321300" y="1555750"/>
              <a:ext cx="1603375" cy="322263"/>
            </a:xfrm>
            <a:custGeom>
              <a:avLst/>
              <a:gdLst>
                <a:gd name="T0" fmla="*/ 517 w 551"/>
                <a:gd name="T1" fmla="*/ 0 h 111"/>
                <a:gd name="T2" fmla="*/ 496 w 551"/>
                <a:gd name="T3" fmla="*/ 0 h 111"/>
                <a:gd name="T4" fmla="*/ 496 w 551"/>
                <a:gd name="T5" fmla="*/ 23 h 111"/>
                <a:gd name="T6" fmla="*/ 454 w 551"/>
                <a:gd name="T7" fmla="*/ 66 h 111"/>
                <a:gd name="T8" fmla="*/ 97 w 551"/>
                <a:gd name="T9" fmla="*/ 66 h 111"/>
                <a:gd name="T10" fmla="*/ 54 w 551"/>
                <a:gd name="T11" fmla="*/ 23 h 111"/>
                <a:gd name="T12" fmla="*/ 54 w 551"/>
                <a:gd name="T13" fmla="*/ 0 h 111"/>
                <a:gd name="T14" fmla="*/ 34 w 551"/>
                <a:gd name="T15" fmla="*/ 0 h 111"/>
                <a:gd name="T16" fmla="*/ 0 w 551"/>
                <a:gd name="T17" fmla="*/ 35 h 111"/>
                <a:gd name="T18" fmla="*/ 0 w 551"/>
                <a:gd name="T19" fmla="*/ 77 h 111"/>
                <a:gd name="T20" fmla="*/ 34 w 551"/>
                <a:gd name="T21" fmla="*/ 111 h 111"/>
                <a:gd name="T22" fmla="*/ 517 w 551"/>
                <a:gd name="T23" fmla="*/ 111 h 111"/>
                <a:gd name="T24" fmla="*/ 551 w 551"/>
                <a:gd name="T25" fmla="*/ 77 h 111"/>
                <a:gd name="T26" fmla="*/ 551 w 551"/>
                <a:gd name="T27" fmla="*/ 35 h 111"/>
                <a:gd name="T28" fmla="*/ 517 w 551"/>
                <a:gd name="T2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 h="111">
                  <a:moveTo>
                    <a:pt x="517" y="0"/>
                  </a:moveTo>
                  <a:cubicBezTo>
                    <a:pt x="496" y="0"/>
                    <a:pt x="496" y="0"/>
                    <a:pt x="496" y="0"/>
                  </a:cubicBezTo>
                  <a:cubicBezTo>
                    <a:pt x="496" y="23"/>
                    <a:pt x="496" y="23"/>
                    <a:pt x="496" y="23"/>
                  </a:cubicBezTo>
                  <a:cubicBezTo>
                    <a:pt x="496" y="47"/>
                    <a:pt x="477" y="66"/>
                    <a:pt x="454" y="66"/>
                  </a:cubicBezTo>
                  <a:cubicBezTo>
                    <a:pt x="97" y="66"/>
                    <a:pt x="97" y="66"/>
                    <a:pt x="97" y="66"/>
                  </a:cubicBezTo>
                  <a:cubicBezTo>
                    <a:pt x="74" y="66"/>
                    <a:pt x="54" y="47"/>
                    <a:pt x="54" y="23"/>
                  </a:cubicBezTo>
                  <a:cubicBezTo>
                    <a:pt x="54" y="0"/>
                    <a:pt x="54" y="0"/>
                    <a:pt x="54" y="0"/>
                  </a:cubicBezTo>
                  <a:cubicBezTo>
                    <a:pt x="34" y="0"/>
                    <a:pt x="34" y="0"/>
                    <a:pt x="34" y="0"/>
                  </a:cubicBezTo>
                  <a:cubicBezTo>
                    <a:pt x="15" y="0"/>
                    <a:pt x="0" y="16"/>
                    <a:pt x="0" y="35"/>
                  </a:cubicBezTo>
                  <a:cubicBezTo>
                    <a:pt x="0" y="77"/>
                    <a:pt x="0" y="77"/>
                    <a:pt x="0" y="77"/>
                  </a:cubicBezTo>
                  <a:cubicBezTo>
                    <a:pt x="0" y="96"/>
                    <a:pt x="15" y="111"/>
                    <a:pt x="34" y="111"/>
                  </a:cubicBezTo>
                  <a:cubicBezTo>
                    <a:pt x="517" y="111"/>
                    <a:pt x="517" y="111"/>
                    <a:pt x="517" y="111"/>
                  </a:cubicBezTo>
                  <a:cubicBezTo>
                    <a:pt x="536" y="111"/>
                    <a:pt x="551" y="96"/>
                    <a:pt x="551" y="77"/>
                  </a:cubicBezTo>
                  <a:cubicBezTo>
                    <a:pt x="551" y="35"/>
                    <a:pt x="551" y="35"/>
                    <a:pt x="551" y="35"/>
                  </a:cubicBezTo>
                  <a:cubicBezTo>
                    <a:pt x="551" y="16"/>
                    <a:pt x="536" y="0"/>
                    <a:pt x="5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6" name="Freeform 22"/>
            <p:cNvSpPr/>
            <p:nvPr/>
          </p:nvSpPr>
          <p:spPr bwMode="auto">
            <a:xfrm>
              <a:off x="6191250" y="431800"/>
              <a:ext cx="555625" cy="474663"/>
            </a:xfrm>
            <a:custGeom>
              <a:avLst/>
              <a:gdLst>
                <a:gd name="T0" fmla="*/ 78 w 191"/>
                <a:gd name="T1" fmla="*/ 158 h 163"/>
                <a:gd name="T2" fmla="*/ 188 w 191"/>
                <a:gd name="T3" fmla="*/ 5 h 163"/>
                <a:gd name="T4" fmla="*/ 186 w 191"/>
                <a:gd name="T5" fmla="*/ 3 h 163"/>
                <a:gd name="T6" fmla="*/ 83 w 191"/>
                <a:gd name="T7" fmla="*/ 87 h 163"/>
                <a:gd name="T8" fmla="*/ 66 w 191"/>
                <a:gd name="T9" fmla="*/ 90 h 163"/>
                <a:gd name="T10" fmla="*/ 7 w 191"/>
                <a:gd name="T11" fmla="*/ 66 h 163"/>
                <a:gd name="T12" fmla="*/ 3 w 191"/>
                <a:gd name="T13" fmla="*/ 70 h 163"/>
                <a:gd name="T14" fmla="*/ 67 w 191"/>
                <a:gd name="T15" fmla="*/ 158 h 163"/>
                <a:gd name="T16" fmla="*/ 78 w 191"/>
                <a:gd name="T17"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63">
                  <a:moveTo>
                    <a:pt x="78" y="158"/>
                  </a:moveTo>
                  <a:cubicBezTo>
                    <a:pt x="188" y="5"/>
                    <a:pt x="188" y="5"/>
                    <a:pt x="188" y="5"/>
                  </a:cubicBezTo>
                  <a:cubicBezTo>
                    <a:pt x="191" y="1"/>
                    <a:pt x="190" y="0"/>
                    <a:pt x="186" y="3"/>
                  </a:cubicBezTo>
                  <a:cubicBezTo>
                    <a:pt x="83" y="87"/>
                    <a:pt x="83" y="87"/>
                    <a:pt x="83" y="87"/>
                  </a:cubicBezTo>
                  <a:cubicBezTo>
                    <a:pt x="78" y="91"/>
                    <a:pt x="71" y="92"/>
                    <a:pt x="66" y="90"/>
                  </a:cubicBezTo>
                  <a:cubicBezTo>
                    <a:pt x="7" y="66"/>
                    <a:pt x="7" y="66"/>
                    <a:pt x="7" y="66"/>
                  </a:cubicBezTo>
                  <a:cubicBezTo>
                    <a:pt x="2" y="64"/>
                    <a:pt x="0" y="66"/>
                    <a:pt x="3" y="70"/>
                  </a:cubicBezTo>
                  <a:cubicBezTo>
                    <a:pt x="67" y="158"/>
                    <a:pt x="67" y="158"/>
                    <a:pt x="67" y="158"/>
                  </a:cubicBezTo>
                  <a:cubicBezTo>
                    <a:pt x="70" y="163"/>
                    <a:pt x="75" y="163"/>
                    <a:pt x="78"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7" name="Freeform 23"/>
            <p:cNvSpPr>
              <a:spLocks noEditPoints="1"/>
            </p:cNvSpPr>
            <p:nvPr/>
          </p:nvSpPr>
          <p:spPr bwMode="auto">
            <a:xfrm>
              <a:off x="5440363" y="819150"/>
              <a:ext cx="1362075" cy="971550"/>
            </a:xfrm>
            <a:custGeom>
              <a:avLst/>
              <a:gdLst>
                <a:gd name="T0" fmla="*/ 409 w 468"/>
                <a:gd name="T1" fmla="*/ 0 h 334"/>
                <a:gd name="T2" fmla="*/ 372 w 468"/>
                <a:gd name="T3" fmla="*/ 0 h 334"/>
                <a:gd name="T4" fmla="*/ 347 w 468"/>
                <a:gd name="T5" fmla="*/ 34 h 334"/>
                <a:gd name="T6" fmla="*/ 347 w 468"/>
                <a:gd name="T7" fmla="*/ 34 h 334"/>
                <a:gd name="T8" fmla="*/ 347 w 468"/>
                <a:gd name="T9" fmla="*/ 34 h 334"/>
                <a:gd name="T10" fmla="*/ 408 w 468"/>
                <a:gd name="T11" fmla="*/ 34 h 334"/>
                <a:gd name="T12" fmla="*/ 249 w 468"/>
                <a:gd name="T13" fmla="*/ 174 h 334"/>
                <a:gd name="T14" fmla="*/ 249 w 468"/>
                <a:gd name="T15" fmla="*/ 174 h 334"/>
                <a:gd name="T16" fmla="*/ 234 w 468"/>
                <a:gd name="T17" fmla="*/ 181 h 334"/>
                <a:gd name="T18" fmla="*/ 218 w 468"/>
                <a:gd name="T19" fmla="*/ 175 h 334"/>
                <a:gd name="T20" fmla="*/ 218 w 468"/>
                <a:gd name="T21" fmla="*/ 174 h 334"/>
                <a:gd name="T22" fmla="*/ 59 w 468"/>
                <a:gd name="T23" fmla="*/ 34 h 334"/>
                <a:gd name="T24" fmla="*/ 59 w 468"/>
                <a:gd name="T25" fmla="*/ 34 h 334"/>
                <a:gd name="T26" fmla="*/ 277 w 468"/>
                <a:gd name="T27" fmla="*/ 34 h 334"/>
                <a:gd name="T28" fmla="*/ 287 w 468"/>
                <a:gd name="T29" fmla="*/ 34 h 334"/>
                <a:gd name="T30" fmla="*/ 314 w 468"/>
                <a:gd name="T31" fmla="*/ 34 h 334"/>
                <a:gd name="T32" fmla="*/ 313 w 468"/>
                <a:gd name="T33" fmla="*/ 34 h 334"/>
                <a:gd name="T34" fmla="*/ 289 w 468"/>
                <a:gd name="T35" fmla="*/ 0 h 334"/>
                <a:gd name="T36" fmla="*/ 287 w 468"/>
                <a:gd name="T37" fmla="*/ 0 h 334"/>
                <a:gd name="T38" fmla="*/ 277 w 468"/>
                <a:gd name="T39" fmla="*/ 0 h 334"/>
                <a:gd name="T40" fmla="*/ 59 w 468"/>
                <a:gd name="T41" fmla="*/ 0 h 334"/>
                <a:gd name="T42" fmla="*/ 0 w 468"/>
                <a:gd name="T43" fmla="*/ 59 h 334"/>
                <a:gd name="T44" fmla="*/ 0 w 468"/>
                <a:gd name="T45" fmla="*/ 275 h 334"/>
                <a:gd name="T46" fmla="*/ 59 w 468"/>
                <a:gd name="T47" fmla="*/ 334 h 334"/>
                <a:gd name="T48" fmla="*/ 409 w 468"/>
                <a:gd name="T49" fmla="*/ 334 h 334"/>
                <a:gd name="T50" fmla="*/ 468 w 468"/>
                <a:gd name="T51" fmla="*/ 275 h 334"/>
                <a:gd name="T52" fmla="*/ 468 w 468"/>
                <a:gd name="T53" fmla="*/ 59 h 334"/>
                <a:gd name="T54" fmla="*/ 409 w 468"/>
                <a:gd name="T55" fmla="*/ 0 h 334"/>
                <a:gd name="T56" fmla="*/ 431 w 468"/>
                <a:gd name="T57" fmla="*/ 48 h 334"/>
                <a:gd name="T58" fmla="*/ 434 w 468"/>
                <a:gd name="T59" fmla="*/ 59 h 334"/>
                <a:gd name="T60" fmla="*/ 434 w 468"/>
                <a:gd name="T61" fmla="*/ 275 h 334"/>
                <a:gd name="T62" fmla="*/ 434 w 468"/>
                <a:gd name="T63" fmla="*/ 277 h 334"/>
                <a:gd name="T64" fmla="*/ 303 w 468"/>
                <a:gd name="T65" fmla="*/ 161 h 334"/>
                <a:gd name="T66" fmla="*/ 431 w 468"/>
                <a:gd name="T67" fmla="*/ 48 h 334"/>
                <a:gd name="T68" fmla="*/ 35 w 468"/>
                <a:gd name="T69" fmla="*/ 276 h 334"/>
                <a:gd name="T70" fmla="*/ 35 w 468"/>
                <a:gd name="T71" fmla="*/ 275 h 334"/>
                <a:gd name="T72" fmla="*/ 35 w 468"/>
                <a:gd name="T73" fmla="*/ 59 h 334"/>
                <a:gd name="T74" fmla="*/ 37 w 468"/>
                <a:gd name="T75" fmla="*/ 49 h 334"/>
                <a:gd name="T76" fmla="*/ 164 w 468"/>
                <a:gd name="T77" fmla="*/ 161 h 334"/>
                <a:gd name="T78" fmla="*/ 35 w 468"/>
                <a:gd name="T79" fmla="*/ 276 h 334"/>
                <a:gd name="T80" fmla="*/ 59 w 468"/>
                <a:gd name="T81" fmla="*/ 300 h 334"/>
                <a:gd name="T82" fmla="*/ 49 w 468"/>
                <a:gd name="T83" fmla="*/ 297 h 334"/>
                <a:gd name="T84" fmla="*/ 184 w 468"/>
                <a:gd name="T85" fmla="*/ 179 h 334"/>
                <a:gd name="T86" fmla="*/ 200 w 468"/>
                <a:gd name="T87" fmla="*/ 193 h 334"/>
                <a:gd name="T88" fmla="*/ 234 w 468"/>
                <a:gd name="T89" fmla="*/ 207 h 334"/>
                <a:gd name="T90" fmla="*/ 234 w 468"/>
                <a:gd name="T91" fmla="*/ 207 h 334"/>
                <a:gd name="T92" fmla="*/ 267 w 468"/>
                <a:gd name="T93" fmla="*/ 193 h 334"/>
                <a:gd name="T94" fmla="*/ 283 w 468"/>
                <a:gd name="T95" fmla="*/ 179 h 334"/>
                <a:gd name="T96" fmla="*/ 419 w 468"/>
                <a:gd name="T97" fmla="*/ 298 h 334"/>
                <a:gd name="T98" fmla="*/ 409 w 468"/>
                <a:gd name="T99" fmla="*/ 300 h 334"/>
                <a:gd name="T100" fmla="*/ 59 w 468"/>
                <a:gd name="T101" fmla="*/ 30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8" h="334">
                  <a:moveTo>
                    <a:pt x="409" y="0"/>
                  </a:moveTo>
                  <a:cubicBezTo>
                    <a:pt x="372" y="0"/>
                    <a:pt x="372" y="0"/>
                    <a:pt x="372" y="0"/>
                  </a:cubicBezTo>
                  <a:cubicBezTo>
                    <a:pt x="347" y="34"/>
                    <a:pt x="347" y="34"/>
                    <a:pt x="347" y="34"/>
                  </a:cubicBezTo>
                  <a:cubicBezTo>
                    <a:pt x="347" y="34"/>
                    <a:pt x="347" y="34"/>
                    <a:pt x="347" y="34"/>
                  </a:cubicBezTo>
                  <a:cubicBezTo>
                    <a:pt x="347" y="34"/>
                    <a:pt x="347" y="34"/>
                    <a:pt x="347" y="34"/>
                  </a:cubicBezTo>
                  <a:cubicBezTo>
                    <a:pt x="408" y="34"/>
                    <a:pt x="408" y="34"/>
                    <a:pt x="408" y="34"/>
                  </a:cubicBezTo>
                  <a:cubicBezTo>
                    <a:pt x="249" y="174"/>
                    <a:pt x="249" y="174"/>
                    <a:pt x="249" y="174"/>
                  </a:cubicBezTo>
                  <a:cubicBezTo>
                    <a:pt x="249" y="174"/>
                    <a:pt x="249" y="174"/>
                    <a:pt x="249" y="174"/>
                  </a:cubicBezTo>
                  <a:cubicBezTo>
                    <a:pt x="245" y="179"/>
                    <a:pt x="239" y="181"/>
                    <a:pt x="234" y="181"/>
                  </a:cubicBezTo>
                  <a:cubicBezTo>
                    <a:pt x="228" y="181"/>
                    <a:pt x="222" y="179"/>
                    <a:pt x="218" y="175"/>
                  </a:cubicBezTo>
                  <a:cubicBezTo>
                    <a:pt x="218" y="174"/>
                    <a:pt x="218" y="174"/>
                    <a:pt x="218" y="174"/>
                  </a:cubicBezTo>
                  <a:cubicBezTo>
                    <a:pt x="59" y="34"/>
                    <a:pt x="59" y="34"/>
                    <a:pt x="59" y="34"/>
                  </a:cubicBezTo>
                  <a:cubicBezTo>
                    <a:pt x="59" y="34"/>
                    <a:pt x="59" y="34"/>
                    <a:pt x="59" y="34"/>
                  </a:cubicBezTo>
                  <a:cubicBezTo>
                    <a:pt x="277" y="34"/>
                    <a:pt x="277" y="34"/>
                    <a:pt x="277" y="34"/>
                  </a:cubicBezTo>
                  <a:cubicBezTo>
                    <a:pt x="287" y="34"/>
                    <a:pt x="287" y="34"/>
                    <a:pt x="287" y="34"/>
                  </a:cubicBezTo>
                  <a:cubicBezTo>
                    <a:pt x="314" y="34"/>
                    <a:pt x="314" y="34"/>
                    <a:pt x="314" y="34"/>
                  </a:cubicBezTo>
                  <a:cubicBezTo>
                    <a:pt x="314" y="34"/>
                    <a:pt x="314" y="34"/>
                    <a:pt x="313" y="34"/>
                  </a:cubicBezTo>
                  <a:cubicBezTo>
                    <a:pt x="289" y="0"/>
                    <a:pt x="289" y="0"/>
                    <a:pt x="289" y="0"/>
                  </a:cubicBezTo>
                  <a:cubicBezTo>
                    <a:pt x="287" y="0"/>
                    <a:pt x="287" y="0"/>
                    <a:pt x="287" y="0"/>
                  </a:cubicBezTo>
                  <a:cubicBezTo>
                    <a:pt x="277" y="0"/>
                    <a:pt x="277" y="0"/>
                    <a:pt x="277" y="0"/>
                  </a:cubicBezTo>
                  <a:cubicBezTo>
                    <a:pt x="59" y="0"/>
                    <a:pt x="59" y="0"/>
                    <a:pt x="59" y="0"/>
                  </a:cubicBezTo>
                  <a:cubicBezTo>
                    <a:pt x="27" y="0"/>
                    <a:pt x="0" y="26"/>
                    <a:pt x="0" y="59"/>
                  </a:cubicBezTo>
                  <a:cubicBezTo>
                    <a:pt x="0" y="275"/>
                    <a:pt x="0" y="275"/>
                    <a:pt x="0" y="275"/>
                  </a:cubicBezTo>
                  <a:cubicBezTo>
                    <a:pt x="0" y="308"/>
                    <a:pt x="27" y="334"/>
                    <a:pt x="59" y="334"/>
                  </a:cubicBezTo>
                  <a:cubicBezTo>
                    <a:pt x="409" y="334"/>
                    <a:pt x="409" y="334"/>
                    <a:pt x="409" y="334"/>
                  </a:cubicBezTo>
                  <a:cubicBezTo>
                    <a:pt x="442" y="334"/>
                    <a:pt x="468" y="308"/>
                    <a:pt x="468" y="275"/>
                  </a:cubicBezTo>
                  <a:cubicBezTo>
                    <a:pt x="468" y="59"/>
                    <a:pt x="468" y="59"/>
                    <a:pt x="468" y="59"/>
                  </a:cubicBezTo>
                  <a:cubicBezTo>
                    <a:pt x="468" y="26"/>
                    <a:pt x="442" y="0"/>
                    <a:pt x="409" y="0"/>
                  </a:cubicBezTo>
                  <a:close/>
                  <a:moveTo>
                    <a:pt x="431" y="48"/>
                  </a:moveTo>
                  <a:cubicBezTo>
                    <a:pt x="433" y="51"/>
                    <a:pt x="434" y="55"/>
                    <a:pt x="434" y="59"/>
                  </a:cubicBezTo>
                  <a:cubicBezTo>
                    <a:pt x="434" y="275"/>
                    <a:pt x="434" y="275"/>
                    <a:pt x="434" y="275"/>
                  </a:cubicBezTo>
                  <a:cubicBezTo>
                    <a:pt x="434" y="276"/>
                    <a:pt x="434" y="276"/>
                    <a:pt x="434" y="277"/>
                  </a:cubicBezTo>
                  <a:cubicBezTo>
                    <a:pt x="303" y="161"/>
                    <a:pt x="303" y="161"/>
                    <a:pt x="303" y="161"/>
                  </a:cubicBezTo>
                  <a:lnTo>
                    <a:pt x="431" y="48"/>
                  </a:lnTo>
                  <a:close/>
                  <a:moveTo>
                    <a:pt x="35" y="276"/>
                  </a:moveTo>
                  <a:cubicBezTo>
                    <a:pt x="35" y="275"/>
                    <a:pt x="35" y="275"/>
                    <a:pt x="35" y="275"/>
                  </a:cubicBezTo>
                  <a:cubicBezTo>
                    <a:pt x="35" y="59"/>
                    <a:pt x="35" y="59"/>
                    <a:pt x="35" y="59"/>
                  </a:cubicBezTo>
                  <a:cubicBezTo>
                    <a:pt x="35" y="55"/>
                    <a:pt x="35" y="52"/>
                    <a:pt x="37" y="49"/>
                  </a:cubicBezTo>
                  <a:cubicBezTo>
                    <a:pt x="164" y="161"/>
                    <a:pt x="164" y="161"/>
                    <a:pt x="164" y="161"/>
                  </a:cubicBezTo>
                  <a:lnTo>
                    <a:pt x="35" y="276"/>
                  </a:lnTo>
                  <a:close/>
                  <a:moveTo>
                    <a:pt x="59" y="300"/>
                  </a:moveTo>
                  <a:cubicBezTo>
                    <a:pt x="56" y="300"/>
                    <a:pt x="52" y="299"/>
                    <a:pt x="49" y="297"/>
                  </a:cubicBezTo>
                  <a:cubicBezTo>
                    <a:pt x="184" y="179"/>
                    <a:pt x="184" y="179"/>
                    <a:pt x="184" y="179"/>
                  </a:cubicBezTo>
                  <a:cubicBezTo>
                    <a:pt x="200" y="193"/>
                    <a:pt x="200" y="193"/>
                    <a:pt x="200" y="193"/>
                  </a:cubicBezTo>
                  <a:cubicBezTo>
                    <a:pt x="210" y="202"/>
                    <a:pt x="222" y="207"/>
                    <a:pt x="234" y="207"/>
                  </a:cubicBezTo>
                  <a:cubicBezTo>
                    <a:pt x="234" y="207"/>
                    <a:pt x="234" y="207"/>
                    <a:pt x="234" y="207"/>
                  </a:cubicBezTo>
                  <a:cubicBezTo>
                    <a:pt x="246" y="207"/>
                    <a:pt x="258" y="202"/>
                    <a:pt x="267" y="193"/>
                  </a:cubicBezTo>
                  <a:cubicBezTo>
                    <a:pt x="283" y="179"/>
                    <a:pt x="283" y="179"/>
                    <a:pt x="283" y="179"/>
                  </a:cubicBezTo>
                  <a:cubicBezTo>
                    <a:pt x="419" y="298"/>
                    <a:pt x="419" y="298"/>
                    <a:pt x="419" y="298"/>
                  </a:cubicBezTo>
                  <a:cubicBezTo>
                    <a:pt x="416" y="299"/>
                    <a:pt x="413" y="300"/>
                    <a:pt x="409" y="300"/>
                  </a:cubicBezTo>
                  <a:lnTo>
                    <a:pt x="59" y="3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18" name="组合 317"/>
          <p:cNvGrpSpPr/>
          <p:nvPr/>
        </p:nvGrpSpPr>
        <p:grpSpPr>
          <a:xfrm>
            <a:off x="3729335" y="4086032"/>
            <a:ext cx="306181" cy="333492"/>
            <a:chOff x="6169025" y="6338888"/>
            <a:chExt cx="338138" cy="368300"/>
          </a:xfrm>
          <a:solidFill>
            <a:srgbClr val="E7E6E6">
              <a:lumMod val="50000"/>
            </a:srgbClr>
          </a:solidFill>
        </p:grpSpPr>
        <p:sp>
          <p:nvSpPr>
            <p:cNvPr id="319" name="Oval 5"/>
            <p:cNvSpPr>
              <a:spLocks noChangeArrowheads="1"/>
            </p:cNvSpPr>
            <p:nvPr/>
          </p:nvSpPr>
          <p:spPr bwMode="auto">
            <a:xfrm>
              <a:off x="6296025" y="6338888"/>
              <a:ext cx="79375" cy="809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0" name="Freeform 6"/>
            <p:cNvSpPr/>
            <p:nvPr/>
          </p:nvSpPr>
          <p:spPr bwMode="auto">
            <a:xfrm>
              <a:off x="6262688" y="6435725"/>
              <a:ext cx="146050" cy="271463"/>
            </a:xfrm>
            <a:custGeom>
              <a:avLst/>
              <a:gdLst>
                <a:gd name="T0" fmla="*/ 31 w 39"/>
                <a:gd name="T1" fmla="*/ 0 h 71"/>
                <a:gd name="T2" fmla="*/ 28 w 39"/>
                <a:gd name="T3" fmla="*/ 0 h 71"/>
                <a:gd name="T4" fmla="*/ 19 w 39"/>
                <a:gd name="T5" fmla="*/ 8 h 71"/>
                <a:gd name="T6" fmla="*/ 11 w 39"/>
                <a:gd name="T7" fmla="*/ 0 h 71"/>
                <a:gd name="T8" fmla="*/ 8 w 39"/>
                <a:gd name="T9" fmla="*/ 0 h 71"/>
                <a:gd name="T10" fmla="*/ 0 w 39"/>
                <a:gd name="T11" fmla="*/ 8 h 71"/>
                <a:gd name="T12" fmla="*/ 0 w 39"/>
                <a:gd name="T13" fmla="*/ 26 h 71"/>
                <a:gd name="T14" fmla="*/ 8 w 39"/>
                <a:gd name="T15" fmla="*/ 34 h 71"/>
                <a:gd name="T16" fmla="*/ 8 w 39"/>
                <a:gd name="T17" fmla="*/ 34 h 71"/>
                <a:gd name="T18" fmla="*/ 8 w 39"/>
                <a:gd name="T19" fmla="*/ 36 h 71"/>
                <a:gd name="T20" fmla="*/ 8 w 39"/>
                <a:gd name="T21" fmla="*/ 65 h 71"/>
                <a:gd name="T22" fmla="*/ 14 w 39"/>
                <a:gd name="T23" fmla="*/ 71 h 71"/>
                <a:gd name="T24" fmla="*/ 20 w 39"/>
                <a:gd name="T25" fmla="*/ 65 h 71"/>
                <a:gd name="T26" fmla="*/ 26 w 39"/>
                <a:gd name="T27" fmla="*/ 71 h 71"/>
                <a:gd name="T28" fmla="*/ 31 w 39"/>
                <a:gd name="T29" fmla="*/ 65 h 71"/>
                <a:gd name="T30" fmla="*/ 31 w 39"/>
                <a:gd name="T31" fmla="*/ 36 h 71"/>
                <a:gd name="T32" fmla="*/ 31 w 39"/>
                <a:gd name="T33" fmla="*/ 34 h 71"/>
                <a:gd name="T34" fmla="*/ 31 w 39"/>
                <a:gd name="T35" fmla="*/ 34 h 71"/>
                <a:gd name="T36" fmla="*/ 39 w 39"/>
                <a:gd name="T37" fmla="*/ 26 h 71"/>
                <a:gd name="T38" fmla="*/ 39 w 39"/>
                <a:gd name="T39" fmla="*/ 8 h 71"/>
                <a:gd name="T40" fmla="*/ 31 w 39"/>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71">
                  <a:moveTo>
                    <a:pt x="31" y="0"/>
                  </a:moveTo>
                  <a:cubicBezTo>
                    <a:pt x="28" y="0"/>
                    <a:pt x="28" y="0"/>
                    <a:pt x="28" y="0"/>
                  </a:cubicBezTo>
                  <a:cubicBezTo>
                    <a:pt x="19" y="8"/>
                    <a:pt x="19" y="8"/>
                    <a:pt x="19" y="8"/>
                  </a:cubicBezTo>
                  <a:cubicBezTo>
                    <a:pt x="11" y="0"/>
                    <a:pt x="11" y="0"/>
                    <a:pt x="11" y="0"/>
                  </a:cubicBezTo>
                  <a:cubicBezTo>
                    <a:pt x="8" y="0"/>
                    <a:pt x="8" y="0"/>
                    <a:pt x="8" y="0"/>
                  </a:cubicBezTo>
                  <a:cubicBezTo>
                    <a:pt x="4" y="0"/>
                    <a:pt x="0" y="3"/>
                    <a:pt x="0" y="8"/>
                  </a:cubicBezTo>
                  <a:cubicBezTo>
                    <a:pt x="0" y="26"/>
                    <a:pt x="0" y="26"/>
                    <a:pt x="0" y="26"/>
                  </a:cubicBezTo>
                  <a:cubicBezTo>
                    <a:pt x="0" y="30"/>
                    <a:pt x="4" y="34"/>
                    <a:pt x="8" y="34"/>
                  </a:cubicBezTo>
                  <a:cubicBezTo>
                    <a:pt x="8" y="34"/>
                    <a:pt x="8" y="34"/>
                    <a:pt x="8" y="34"/>
                  </a:cubicBezTo>
                  <a:cubicBezTo>
                    <a:pt x="8" y="35"/>
                    <a:pt x="8" y="36"/>
                    <a:pt x="8" y="36"/>
                  </a:cubicBezTo>
                  <a:cubicBezTo>
                    <a:pt x="8" y="65"/>
                    <a:pt x="8" y="65"/>
                    <a:pt x="8" y="65"/>
                  </a:cubicBezTo>
                  <a:cubicBezTo>
                    <a:pt x="8" y="69"/>
                    <a:pt x="11" y="71"/>
                    <a:pt x="14" y="71"/>
                  </a:cubicBezTo>
                  <a:cubicBezTo>
                    <a:pt x="17" y="71"/>
                    <a:pt x="20" y="69"/>
                    <a:pt x="20" y="65"/>
                  </a:cubicBezTo>
                  <a:cubicBezTo>
                    <a:pt x="20" y="69"/>
                    <a:pt x="22" y="71"/>
                    <a:pt x="26" y="71"/>
                  </a:cubicBezTo>
                  <a:cubicBezTo>
                    <a:pt x="29" y="71"/>
                    <a:pt x="31" y="69"/>
                    <a:pt x="31" y="65"/>
                  </a:cubicBezTo>
                  <a:cubicBezTo>
                    <a:pt x="31" y="36"/>
                    <a:pt x="31" y="36"/>
                    <a:pt x="31" y="36"/>
                  </a:cubicBezTo>
                  <a:cubicBezTo>
                    <a:pt x="31" y="36"/>
                    <a:pt x="31" y="35"/>
                    <a:pt x="31" y="34"/>
                  </a:cubicBezTo>
                  <a:cubicBezTo>
                    <a:pt x="31" y="34"/>
                    <a:pt x="31" y="34"/>
                    <a:pt x="31" y="34"/>
                  </a:cubicBezTo>
                  <a:cubicBezTo>
                    <a:pt x="36" y="34"/>
                    <a:pt x="39" y="30"/>
                    <a:pt x="39" y="26"/>
                  </a:cubicBezTo>
                  <a:cubicBezTo>
                    <a:pt x="39" y="8"/>
                    <a:pt x="39" y="8"/>
                    <a:pt x="39" y="8"/>
                  </a:cubicBezTo>
                  <a:cubicBezTo>
                    <a:pt x="39" y="3"/>
                    <a:pt x="36"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1" name="Oval 7"/>
            <p:cNvSpPr>
              <a:spLocks noChangeArrowheads="1"/>
            </p:cNvSpPr>
            <p:nvPr/>
          </p:nvSpPr>
          <p:spPr bwMode="auto">
            <a:xfrm>
              <a:off x="6419850" y="6362700"/>
              <a:ext cx="57150"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2" name="Freeform 8"/>
            <p:cNvSpPr/>
            <p:nvPr/>
          </p:nvSpPr>
          <p:spPr bwMode="auto">
            <a:xfrm>
              <a:off x="6416675" y="6430963"/>
              <a:ext cx="90488" cy="227013"/>
            </a:xfrm>
            <a:custGeom>
              <a:avLst/>
              <a:gdLst>
                <a:gd name="T0" fmla="*/ 18 w 24"/>
                <a:gd name="T1" fmla="*/ 0 h 59"/>
                <a:gd name="T2" fmla="*/ 15 w 24"/>
                <a:gd name="T3" fmla="*/ 0 h 59"/>
                <a:gd name="T4" fmla="*/ 8 w 24"/>
                <a:gd name="T5" fmla="*/ 7 h 59"/>
                <a:gd name="T6" fmla="*/ 2 w 24"/>
                <a:gd name="T7" fmla="*/ 0 h 59"/>
                <a:gd name="T8" fmla="*/ 1 w 24"/>
                <a:gd name="T9" fmla="*/ 0 h 59"/>
                <a:gd name="T10" fmla="*/ 4 w 24"/>
                <a:gd name="T11" fmla="*/ 7 h 59"/>
                <a:gd name="T12" fmla="*/ 4 w 24"/>
                <a:gd name="T13" fmla="*/ 30 h 59"/>
                <a:gd name="T14" fmla="*/ 0 w 24"/>
                <a:gd name="T15" fmla="*/ 38 h 59"/>
                <a:gd name="T16" fmla="*/ 0 w 24"/>
                <a:gd name="T17" fmla="*/ 54 h 59"/>
                <a:gd name="T18" fmla="*/ 4 w 24"/>
                <a:gd name="T19" fmla="*/ 59 h 59"/>
                <a:gd name="T20" fmla="*/ 9 w 24"/>
                <a:gd name="T21" fmla="*/ 54 h 59"/>
                <a:gd name="T22" fmla="*/ 13 w 24"/>
                <a:gd name="T23" fmla="*/ 59 h 59"/>
                <a:gd name="T24" fmla="*/ 18 w 24"/>
                <a:gd name="T25" fmla="*/ 54 h 59"/>
                <a:gd name="T26" fmla="*/ 18 w 24"/>
                <a:gd name="T27" fmla="*/ 29 h 59"/>
                <a:gd name="T28" fmla="*/ 18 w 24"/>
                <a:gd name="T29" fmla="*/ 27 h 59"/>
                <a:gd name="T30" fmla="*/ 18 w 24"/>
                <a:gd name="T31" fmla="*/ 27 h 59"/>
                <a:gd name="T32" fmla="*/ 24 w 24"/>
                <a:gd name="T33" fmla="*/ 21 h 59"/>
                <a:gd name="T34" fmla="*/ 24 w 24"/>
                <a:gd name="T35" fmla="*/ 7 h 59"/>
                <a:gd name="T36" fmla="*/ 18 w 24"/>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9">
                  <a:moveTo>
                    <a:pt x="18" y="0"/>
                  </a:moveTo>
                  <a:cubicBezTo>
                    <a:pt x="15" y="0"/>
                    <a:pt x="15" y="0"/>
                    <a:pt x="15" y="0"/>
                  </a:cubicBezTo>
                  <a:cubicBezTo>
                    <a:pt x="8" y="7"/>
                    <a:pt x="8" y="7"/>
                    <a:pt x="8" y="7"/>
                  </a:cubicBezTo>
                  <a:cubicBezTo>
                    <a:pt x="2" y="0"/>
                    <a:pt x="2" y="0"/>
                    <a:pt x="2" y="0"/>
                  </a:cubicBezTo>
                  <a:cubicBezTo>
                    <a:pt x="1" y="0"/>
                    <a:pt x="1" y="0"/>
                    <a:pt x="1" y="0"/>
                  </a:cubicBezTo>
                  <a:cubicBezTo>
                    <a:pt x="3" y="2"/>
                    <a:pt x="4" y="4"/>
                    <a:pt x="4" y="7"/>
                  </a:cubicBezTo>
                  <a:cubicBezTo>
                    <a:pt x="4" y="30"/>
                    <a:pt x="4" y="30"/>
                    <a:pt x="4" y="30"/>
                  </a:cubicBezTo>
                  <a:cubicBezTo>
                    <a:pt x="4" y="34"/>
                    <a:pt x="2" y="36"/>
                    <a:pt x="0" y="38"/>
                  </a:cubicBezTo>
                  <a:cubicBezTo>
                    <a:pt x="0" y="54"/>
                    <a:pt x="0" y="54"/>
                    <a:pt x="0" y="54"/>
                  </a:cubicBezTo>
                  <a:cubicBezTo>
                    <a:pt x="0" y="57"/>
                    <a:pt x="2" y="59"/>
                    <a:pt x="4" y="59"/>
                  </a:cubicBezTo>
                  <a:cubicBezTo>
                    <a:pt x="7" y="59"/>
                    <a:pt x="9" y="57"/>
                    <a:pt x="9" y="54"/>
                  </a:cubicBezTo>
                  <a:cubicBezTo>
                    <a:pt x="9" y="57"/>
                    <a:pt x="11" y="59"/>
                    <a:pt x="13" y="59"/>
                  </a:cubicBezTo>
                  <a:cubicBezTo>
                    <a:pt x="16" y="59"/>
                    <a:pt x="18" y="57"/>
                    <a:pt x="18" y="54"/>
                  </a:cubicBezTo>
                  <a:cubicBezTo>
                    <a:pt x="18" y="29"/>
                    <a:pt x="18" y="29"/>
                    <a:pt x="18" y="29"/>
                  </a:cubicBezTo>
                  <a:cubicBezTo>
                    <a:pt x="18" y="28"/>
                    <a:pt x="18" y="27"/>
                    <a:pt x="18" y="27"/>
                  </a:cubicBezTo>
                  <a:cubicBezTo>
                    <a:pt x="18" y="27"/>
                    <a:pt x="18" y="27"/>
                    <a:pt x="18" y="27"/>
                  </a:cubicBezTo>
                  <a:cubicBezTo>
                    <a:pt x="21" y="27"/>
                    <a:pt x="24" y="24"/>
                    <a:pt x="24" y="21"/>
                  </a:cubicBezTo>
                  <a:cubicBezTo>
                    <a:pt x="24" y="7"/>
                    <a:pt x="24" y="7"/>
                    <a:pt x="24" y="7"/>
                  </a:cubicBezTo>
                  <a:cubicBezTo>
                    <a:pt x="24" y="3"/>
                    <a:pt x="21"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3" name="Oval 9"/>
            <p:cNvSpPr>
              <a:spLocks noChangeArrowheads="1"/>
            </p:cNvSpPr>
            <p:nvPr/>
          </p:nvSpPr>
          <p:spPr bwMode="auto">
            <a:xfrm>
              <a:off x="6194425" y="6362700"/>
              <a:ext cx="60325"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4" name="Freeform 10"/>
            <p:cNvSpPr/>
            <p:nvPr/>
          </p:nvSpPr>
          <p:spPr bwMode="auto">
            <a:xfrm>
              <a:off x="6169025" y="6430963"/>
              <a:ext cx="88900" cy="227013"/>
            </a:xfrm>
            <a:custGeom>
              <a:avLst/>
              <a:gdLst>
                <a:gd name="T0" fmla="*/ 6 w 24"/>
                <a:gd name="T1" fmla="*/ 0 h 59"/>
                <a:gd name="T2" fmla="*/ 9 w 24"/>
                <a:gd name="T3" fmla="*/ 0 h 59"/>
                <a:gd name="T4" fmla="*/ 15 w 24"/>
                <a:gd name="T5" fmla="*/ 7 h 59"/>
                <a:gd name="T6" fmla="*/ 22 w 24"/>
                <a:gd name="T7" fmla="*/ 0 h 59"/>
                <a:gd name="T8" fmla="*/ 23 w 24"/>
                <a:gd name="T9" fmla="*/ 0 h 59"/>
                <a:gd name="T10" fmla="*/ 20 w 24"/>
                <a:gd name="T11" fmla="*/ 7 h 59"/>
                <a:gd name="T12" fmla="*/ 20 w 24"/>
                <a:gd name="T13" fmla="*/ 30 h 59"/>
                <a:gd name="T14" fmla="*/ 24 w 24"/>
                <a:gd name="T15" fmla="*/ 38 h 59"/>
                <a:gd name="T16" fmla="*/ 24 w 24"/>
                <a:gd name="T17" fmla="*/ 54 h 59"/>
                <a:gd name="T18" fmla="*/ 20 w 24"/>
                <a:gd name="T19" fmla="*/ 59 h 59"/>
                <a:gd name="T20" fmla="*/ 15 w 24"/>
                <a:gd name="T21" fmla="*/ 54 h 59"/>
                <a:gd name="T22" fmla="*/ 10 w 24"/>
                <a:gd name="T23" fmla="*/ 59 h 59"/>
                <a:gd name="T24" fmla="*/ 6 w 24"/>
                <a:gd name="T25" fmla="*/ 54 h 59"/>
                <a:gd name="T26" fmla="*/ 6 w 24"/>
                <a:gd name="T27" fmla="*/ 29 h 59"/>
                <a:gd name="T28" fmla="*/ 6 w 24"/>
                <a:gd name="T29" fmla="*/ 27 h 59"/>
                <a:gd name="T30" fmla="*/ 6 w 24"/>
                <a:gd name="T31" fmla="*/ 27 h 59"/>
                <a:gd name="T32" fmla="*/ 0 w 24"/>
                <a:gd name="T33" fmla="*/ 21 h 59"/>
                <a:gd name="T34" fmla="*/ 0 w 24"/>
                <a:gd name="T35" fmla="*/ 7 h 59"/>
                <a:gd name="T36" fmla="*/ 6 w 24"/>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9">
                  <a:moveTo>
                    <a:pt x="6" y="0"/>
                  </a:moveTo>
                  <a:cubicBezTo>
                    <a:pt x="9" y="0"/>
                    <a:pt x="9" y="0"/>
                    <a:pt x="9" y="0"/>
                  </a:cubicBezTo>
                  <a:cubicBezTo>
                    <a:pt x="15" y="7"/>
                    <a:pt x="15" y="7"/>
                    <a:pt x="15" y="7"/>
                  </a:cubicBezTo>
                  <a:cubicBezTo>
                    <a:pt x="22" y="0"/>
                    <a:pt x="22" y="0"/>
                    <a:pt x="22" y="0"/>
                  </a:cubicBezTo>
                  <a:cubicBezTo>
                    <a:pt x="23" y="0"/>
                    <a:pt x="23" y="0"/>
                    <a:pt x="23" y="0"/>
                  </a:cubicBezTo>
                  <a:cubicBezTo>
                    <a:pt x="21" y="2"/>
                    <a:pt x="20" y="4"/>
                    <a:pt x="20" y="7"/>
                  </a:cubicBezTo>
                  <a:cubicBezTo>
                    <a:pt x="20" y="30"/>
                    <a:pt x="20" y="30"/>
                    <a:pt x="20" y="30"/>
                  </a:cubicBezTo>
                  <a:cubicBezTo>
                    <a:pt x="20" y="34"/>
                    <a:pt x="22" y="36"/>
                    <a:pt x="24" y="38"/>
                  </a:cubicBezTo>
                  <a:cubicBezTo>
                    <a:pt x="24" y="54"/>
                    <a:pt x="24" y="54"/>
                    <a:pt x="24" y="54"/>
                  </a:cubicBezTo>
                  <a:cubicBezTo>
                    <a:pt x="24" y="57"/>
                    <a:pt x="22" y="59"/>
                    <a:pt x="20" y="59"/>
                  </a:cubicBezTo>
                  <a:cubicBezTo>
                    <a:pt x="17" y="59"/>
                    <a:pt x="15" y="57"/>
                    <a:pt x="15" y="54"/>
                  </a:cubicBezTo>
                  <a:cubicBezTo>
                    <a:pt x="15" y="57"/>
                    <a:pt x="13" y="59"/>
                    <a:pt x="10" y="59"/>
                  </a:cubicBezTo>
                  <a:cubicBezTo>
                    <a:pt x="8" y="59"/>
                    <a:pt x="6" y="57"/>
                    <a:pt x="6" y="54"/>
                  </a:cubicBezTo>
                  <a:cubicBezTo>
                    <a:pt x="6" y="29"/>
                    <a:pt x="6" y="29"/>
                    <a:pt x="6" y="29"/>
                  </a:cubicBezTo>
                  <a:cubicBezTo>
                    <a:pt x="6" y="28"/>
                    <a:pt x="6" y="27"/>
                    <a:pt x="6" y="27"/>
                  </a:cubicBezTo>
                  <a:cubicBezTo>
                    <a:pt x="6" y="27"/>
                    <a:pt x="6" y="27"/>
                    <a:pt x="6" y="27"/>
                  </a:cubicBezTo>
                  <a:cubicBezTo>
                    <a:pt x="3" y="27"/>
                    <a:pt x="0" y="24"/>
                    <a:pt x="0" y="21"/>
                  </a:cubicBezTo>
                  <a:cubicBezTo>
                    <a:pt x="0" y="7"/>
                    <a:pt x="0" y="7"/>
                    <a:pt x="0" y="7"/>
                  </a:cubicBezTo>
                  <a:cubicBezTo>
                    <a:pt x="0" y="3"/>
                    <a:pt x="3"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25" name="组合 324"/>
          <p:cNvGrpSpPr/>
          <p:nvPr/>
        </p:nvGrpSpPr>
        <p:grpSpPr>
          <a:xfrm>
            <a:off x="3033448" y="4072377"/>
            <a:ext cx="234308" cy="360803"/>
            <a:chOff x="10534650" y="6297613"/>
            <a:chExt cx="258763" cy="398462"/>
          </a:xfrm>
          <a:solidFill>
            <a:srgbClr val="E7E6E6">
              <a:lumMod val="50000"/>
            </a:srgbClr>
          </a:solidFill>
        </p:grpSpPr>
        <p:sp>
          <p:nvSpPr>
            <p:cNvPr id="326" name="Freeform 11"/>
            <p:cNvSpPr/>
            <p:nvPr/>
          </p:nvSpPr>
          <p:spPr bwMode="auto">
            <a:xfrm>
              <a:off x="10591800" y="6638925"/>
              <a:ext cx="146050" cy="57150"/>
            </a:xfrm>
            <a:custGeom>
              <a:avLst/>
              <a:gdLst>
                <a:gd name="T0" fmla="*/ 35 w 39"/>
                <a:gd name="T1" fmla="*/ 0 h 15"/>
                <a:gd name="T2" fmla="*/ 4 w 39"/>
                <a:gd name="T3" fmla="*/ 0 h 15"/>
                <a:gd name="T4" fmla="*/ 0 w 39"/>
                <a:gd name="T5" fmla="*/ 5 h 15"/>
                <a:gd name="T6" fmla="*/ 4 w 39"/>
                <a:gd name="T7" fmla="*/ 9 h 15"/>
                <a:gd name="T8" fmla="*/ 11 w 39"/>
                <a:gd name="T9" fmla="*/ 9 h 15"/>
                <a:gd name="T10" fmla="*/ 11 w 39"/>
                <a:gd name="T11" fmla="*/ 9 h 15"/>
                <a:gd name="T12" fmla="*/ 20 w 39"/>
                <a:gd name="T13" fmla="*/ 15 h 15"/>
                <a:gd name="T14" fmla="*/ 29 w 39"/>
                <a:gd name="T15" fmla="*/ 9 h 15"/>
                <a:gd name="T16" fmla="*/ 29 w 39"/>
                <a:gd name="T17" fmla="*/ 9 h 15"/>
                <a:gd name="T18" fmla="*/ 35 w 39"/>
                <a:gd name="T19" fmla="*/ 9 h 15"/>
                <a:gd name="T20" fmla="*/ 39 w 39"/>
                <a:gd name="T21" fmla="*/ 5 h 15"/>
                <a:gd name="T22" fmla="*/ 35 w 3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5">
                  <a:moveTo>
                    <a:pt x="35" y="0"/>
                  </a:moveTo>
                  <a:cubicBezTo>
                    <a:pt x="4" y="0"/>
                    <a:pt x="4" y="0"/>
                    <a:pt x="4" y="0"/>
                  </a:cubicBezTo>
                  <a:cubicBezTo>
                    <a:pt x="2" y="0"/>
                    <a:pt x="0" y="2"/>
                    <a:pt x="0" y="5"/>
                  </a:cubicBezTo>
                  <a:cubicBezTo>
                    <a:pt x="0" y="7"/>
                    <a:pt x="2" y="9"/>
                    <a:pt x="4" y="9"/>
                  </a:cubicBezTo>
                  <a:cubicBezTo>
                    <a:pt x="11" y="9"/>
                    <a:pt x="11" y="9"/>
                    <a:pt x="11" y="9"/>
                  </a:cubicBezTo>
                  <a:cubicBezTo>
                    <a:pt x="11" y="9"/>
                    <a:pt x="11" y="9"/>
                    <a:pt x="11" y="9"/>
                  </a:cubicBezTo>
                  <a:cubicBezTo>
                    <a:pt x="11" y="13"/>
                    <a:pt x="15" y="15"/>
                    <a:pt x="20" y="15"/>
                  </a:cubicBezTo>
                  <a:cubicBezTo>
                    <a:pt x="25" y="15"/>
                    <a:pt x="29" y="13"/>
                    <a:pt x="29" y="9"/>
                  </a:cubicBezTo>
                  <a:cubicBezTo>
                    <a:pt x="29" y="9"/>
                    <a:pt x="29" y="9"/>
                    <a:pt x="29" y="9"/>
                  </a:cubicBezTo>
                  <a:cubicBezTo>
                    <a:pt x="35" y="9"/>
                    <a:pt x="35" y="9"/>
                    <a:pt x="35" y="9"/>
                  </a:cubicBezTo>
                  <a:cubicBezTo>
                    <a:pt x="37" y="9"/>
                    <a:pt x="39" y="7"/>
                    <a:pt x="39" y="5"/>
                  </a:cubicBezTo>
                  <a:cubicBezTo>
                    <a:pt x="39" y="2"/>
                    <a:pt x="37"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7" name="Freeform 12"/>
            <p:cNvSpPr>
              <a:spLocks noEditPoints="1"/>
            </p:cNvSpPr>
            <p:nvPr/>
          </p:nvSpPr>
          <p:spPr bwMode="auto">
            <a:xfrm>
              <a:off x="10534650" y="6297613"/>
              <a:ext cx="258763" cy="295275"/>
            </a:xfrm>
            <a:custGeom>
              <a:avLst/>
              <a:gdLst>
                <a:gd name="T0" fmla="*/ 69 w 69"/>
                <a:gd name="T1" fmla="*/ 35 h 77"/>
                <a:gd name="T2" fmla="*/ 35 w 69"/>
                <a:gd name="T3" fmla="*/ 0 h 77"/>
                <a:gd name="T4" fmla="*/ 0 w 69"/>
                <a:gd name="T5" fmla="*/ 35 h 77"/>
                <a:gd name="T6" fmla="*/ 15 w 69"/>
                <a:gd name="T7" fmla="*/ 77 h 77"/>
                <a:gd name="T8" fmla="*/ 55 w 69"/>
                <a:gd name="T9" fmla="*/ 77 h 77"/>
                <a:gd name="T10" fmla="*/ 69 w 69"/>
                <a:gd name="T11" fmla="*/ 35 h 77"/>
                <a:gd name="T12" fmla="*/ 35 w 69"/>
                <a:gd name="T13" fmla="*/ 9 h 77"/>
                <a:gd name="T14" fmla="*/ 42 w 69"/>
                <a:gd name="T15" fmla="*/ 16 h 77"/>
                <a:gd name="T16" fmla="*/ 35 w 69"/>
                <a:gd name="T17" fmla="*/ 23 h 77"/>
                <a:gd name="T18" fmla="*/ 28 w 69"/>
                <a:gd name="T19" fmla="*/ 16 h 77"/>
                <a:gd name="T20" fmla="*/ 35 w 69"/>
                <a:gd name="T21" fmla="*/ 9 h 77"/>
                <a:gd name="T22" fmla="*/ 48 w 69"/>
                <a:gd name="T23" fmla="*/ 44 h 77"/>
                <a:gd name="T24" fmla="*/ 43 w 69"/>
                <a:gd name="T25" fmla="*/ 49 h 77"/>
                <a:gd name="T26" fmla="*/ 43 w 69"/>
                <a:gd name="T27" fmla="*/ 49 h 77"/>
                <a:gd name="T28" fmla="*/ 43 w 69"/>
                <a:gd name="T29" fmla="*/ 51 h 77"/>
                <a:gd name="T30" fmla="*/ 43 w 69"/>
                <a:gd name="T31" fmla="*/ 71 h 77"/>
                <a:gd name="T32" fmla="*/ 39 w 69"/>
                <a:gd name="T33" fmla="*/ 75 h 77"/>
                <a:gd name="T34" fmla="*/ 35 w 69"/>
                <a:gd name="T35" fmla="*/ 71 h 77"/>
                <a:gd name="T36" fmla="*/ 31 w 69"/>
                <a:gd name="T37" fmla="*/ 75 h 77"/>
                <a:gd name="T38" fmla="*/ 27 w 69"/>
                <a:gd name="T39" fmla="*/ 71 h 77"/>
                <a:gd name="T40" fmla="*/ 27 w 69"/>
                <a:gd name="T41" fmla="*/ 51 h 77"/>
                <a:gd name="T42" fmla="*/ 27 w 69"/>
                <a:gd name="T43" fmla="*/ 49 h 77"/>
                <a:gd name="T44" fmla="*/ 27 w 69"/>
                <a:gd name="T45" fmla="*/ 49 h 77"/>
                <a:gd name="T46" fmla="*/ 21 w 69"/>
                <a:gd name="T47" fmla="*/ 44 h 77"/>
                <a:gd name="T48" fmla="*/ 21 w 69"/>
                <a:gd name="T49" fmla="*/ 31 h 77"/>
                <a:gd name="T50" fmla="*/ 27 w 69"/>
                <a:gd name="T51" fmla="*/ 26 h 77"/>
                <a:gd name="T52" fmla="*/ 29 w 69"/>
                <a:gd name="T53" fmla="*/ 26 h 77"/>
                <a:gd name="T54" fmla="*/ 34 w 69"/>
                <a:gd name="T55" fmla="*/ 31 h 77"/>
                <a:gd name="T56" fmla="*/ 40 w 69"/>
                <a:gd name="T57" fmla="*/ 26 h 77"/>
                <a:gd name="T58" fmla="*/ 43 w 69"/>
                <a:gd name="T59" fmla="*/ 26 h 77"/>
                <a:gd name="T60" fmla="*/ 48 w 69"/>
                <a:gd name="T61" fmla="*/ 31 h 77"/>
                <a:gd name="T62" fmla="*/ 48 w 69"/>
                <a:gd name="T63" fmla="*/ 4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77">
                  <a:moveTo>
                    <a:pt x="69" y="35"/>
                  </a:moveTo>
                  <a:cubicBezTo>
                    <a:pt x="69" y="15"/>
                    <a:pt x="54" y="0"/>
                    <a:pt x="35" y="0"/>
                  </a:cubicBezTo>
                  <a:cubicBezTo>
                    <a:pt x="16" y="0"/>
                    <a:pt x="0" y="15"/>
                    <a:pt x="0" y="35"/>
                  </a:cubicBezTo>
                  <a:cubicBezTo>
                    <a:pt x="0" y="51"/>
                    <a:pt x="15" y="61"/>
                    <a:pt x="15" y="77"/>
                  </a:cubicBezTo>
                  <a:cubicBezTo>
                    <a:pt x="55" y="77"/>
                    <a:pt x="55" y="77"/>
                    <a:pt x="55" y="77"/>
                  </a:cubicBezTo>
                  <a:cubicBezTo>
                    <a:pt x="55" y="60"/>
                    <a:pt x="69" y="51"/>
                    <a:pt x="69" y="35"/>
                  </a:cubicBezTo>
                  <a:close/>
                  <a:moveTo>
                    <a:pt x="35" y="9"/>
                  </a:moveTo>
                  <a:cubicBezTo>
                    <a:pt x="39" y="9"/>
                    <a:pt x="42" y="12"/>
                    <a:pt x="42" y="16"/>
                  </a:cubicBezTo>
                  <a:cubicBezTo>
                    <a:pt x="42" y="20"/>
                    <a:pt x="39" y="23"/>
                    <a:pt x="35" y="23"/>
                  </a:cubicBezTo>
                  <a:cubicBezTo>
                    <a:pt x="31" y="23"/>
                    <a:pt x="28" y="20"/>
                    <a:pt x="28" y="16"/>
                  </a:cubicBezTo>
                  <a:cubicBezTo>
                    <a:pt x="28" y="12"/>
                    <a:pt x="31" y="9"/>
                    <a:pt x="35" y="9"/>
                  </a:cubicBezTo>
                  <a:close/>
                  <a:moveTo>
                    <a:pt x="48" y="44"/>
                  </a:moveTo>
                  <a:cubicBezTo>
                    <a:pt x="48" y="47"/>
                    <a:pt x="46" y="49"/>
                    <a:pt x="43" y="49"/>
                  </a:cubicBezTo>
                  <a:cubicBezTo>
                    <a:pt x="43" y="49"/>
                    <a:pt x="43" y="49"/>
                    <a:pt x="43" y="49"/>
                  </a:cubicBezTo>
                  <a:cubicBezTo>
                    <a:pt x="43" y="50"/>
                    <a:pt x="43" y="50"/>
                    <a:pt x="43" y="51"/>
                  </a:cubicBezTo>
                  <a:cubicBezTo>
                    <a:pt x="43" y="71"/>
                    <a:pt x="43" y="71"/>
                    <a:pt x="43" y="71"/>
                  </a:cubicBezTo>
                  <a:cubicBezTo>
                    <a:pt x="43" y="73"/>
                    <a:pt x="41" y="75"/>
                    <a:pt x="39" y="75"/>
                  </a:cubicBezTo>
                  <a:cubicBezTo>
                    <a:pt x="37" y="75"/>
                    <a:pt x="35" y="73"/>
                    <a:pt x="35" y="71"/>
                  </a:cubicBezTo>
                  <a:cubicBezTo>
                    <a:pt x="35" y="73"/>
                    <a:pt x="33" y="75"/>
                    <a:pt x="31" y="75"/>
                  </a:cubicBezTo>
                  <a:cubicBezTo>
                    <a:pt x="28" y="75"/>
                    <a:pt x="27" y="73"/>
                    <a:pt x="27" y="71"/>
                  </a:cubicBezTo>
                  <a:cubicBezTo>
                    <a:pt x="27" y="51"/>
                    <a:pt x="27" y="51"/>
                    <a:pt x="27" y="51"/>
                  </a:cubicBezTo>
                  <a:cubicBezTo>
                    <a:pt x="27" y="50"/>
                    <a:pt x="27" y="50"/>
                    <a:pt x="27" y="49"/>
                  </a:cubicBezTo>
                  <a:cubicBezTo>
                    <a:pt x="27" y="49"/>
                    <a:pt x="27" y="49"/>
                    <a:pt x="27" y="49"/>
                  </a:cubicBezTo>
                  <a:cubicBezTo>
                    <a:pt x="24" y="49"/>
                    <a:pt x="21" y="47"/>
                    <a:pt x="21" y="44"/>
                  </a:cubicBezTo>
                  <a:cubicBezTo>
                    <a:pt x="21" y="31"/>
                    <a:pt x="21" y="31"/>
                    <a:pt x="21" y="31"/>
                  </a:cubicBezTo>
                  <a:cubicBezTo>
                    <a:pt x="21" y="28"/>
                    <a:pt x="24" y="26"/>
                    <a:pt x="27" y="26"/>
                  </a:cubicBezTo>
                  <a:cubicBezTo>
                    <a:pt x="29" y="26"/>
                    <a:pt x="29" y="26"/>
                    <a:pt x="29" y="26"/>
                  </a:cubicBezTo>
                  <a:cubicBezTo>
                    <a:pt x="34" y="31"/>
                    <a:pt x="34" y="31"/>
                    <a:pt x="34" y="31"/>
                  </a:cubicBezTo>
                  <a:cubicBezTo>
                    <a:pt x="40" y="26"/>
                    <a:pt x="40" y="26"/>
                    <a:pt x="40" y="26"/>
                  </a:cubicBezTo>
                  <a:cubicBezTo>
                    <a:pt x="43" y="26"/>
                    <a:pt x="43" y="26"/>
                    <a:pt x="43" y="26"/>
                  </a:cubicBezTo>
                  <a:cubicBezTo>
                    <a:pt x="46" y="26"/>
                    <a:pt x="48" y="28"/>
                    <a:pt x="48" y="31"/>
                  </a:cubicBezTo>
                  <a:lnTo>
                    <a:pt x="48"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8" name="Freeform 13"/>
            <p:cNvSpPr/>
            <p:nvPr/>
          </p:nvSpPr>
          <p:spPr bwMode="auto">
            <a:xfrm>
              <a:off x="10591800" y="6608763"/>
              <a:ext cx="146050" cy="19050"/>
            </a:xfrm>
            <a:custGeom>
              <a:avLst/>
              <a:gdLst>
                <a:gd name="T0" fmla="*/ 39 w 39"/>
                <a:gd name="T1" fmla="*/ 2 h 5"/>
                <a:gd name="T2" fmla="*/ 36 w 39"/>
                <a:gd name="T3" fmla="*/ 5 h 5"/>
                <a:gd name="T4" fmla="*/ 3 w 39"/>
                <a:gd name="T5" fmla="*/ 5 h 5"/>
                <a:gd name="T6" fmla="*/ 0 w 39"/>
                <a:gd name="T7" fmla="*/ 2 h 5"/>
                <a:gd name="T8" fmla="*/ 0 w 39"/>
                <a:gd name="T9" fmla="*/ 2 h 5"/>
                <a:gd name="T10" fmla="*/ 3 w 39"/>
                <a:gd name="T11" fmla="*/ 0 h 5"/>
                <a:gd name="T12" fmla="*/ 36 w 39"/>
                <a:gd name="T13" fmla="*/ 0 h 5"/>
                <a:gd name="T14" fmla="*/ 39 w 39"/>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
                  <a:moveTo>
                    <a:pt x="39" y="2"/>
                  </a:moveTo>
                  <a:cubicBezTo>
                    <a:pt x="39" y="4"/>
                    <a:pt x="38" y="5"/>
                    <a:pt x="36" y="5"/>
                  </a:cubicBezTo>
                  <a:cubicBezTo>
                    <a:pt x="3" y="5"/>
                    <a:pt x="3" y="5"/>
                    <a:pt x="3" y="5"/>
                  </a:cubicBezTo>
                  <a:cubicBezTo>
                    <a:pt x="1" y="5"/>
                    <a:pt x="0" y="4"/>
                    <a:pt x="0" y="2"/>
                  </a:cubicBezTo>
                  <a:cubicBezTo>
                    <a:pt x="0" y="2"/>
                    <a:pt x="0" y="2"/>
                    <a:pt x="0" y="2"/>
                  </a:cubicBezTo>
                  <a:cubicBezTo>
                    <a:pt x="0" y="1"/>
                    <a:pt x="1" y="0"/>
                    <a:pt x="3" y="0"/>
                  </a:cubicBezTo>
                  <a:cubicBezTo>
                    <a:pt x="36" y="0"/>
                    <a:pt x="36" y="0"/>
                    <a:pt x="36" y="0"/>
                  </a:cubicBezTo>
                  <a:cubicBezTo>
                    <a:pt x="38" y="0"/>
                    <a:pt x="39" y="1"/>
                    <a:pt x="3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29" name="组合 328"/>
          <p:cNvGrpSpPr/>
          <p:nvPr/>
        </p:nvGrpSpPr>
        <p:grpSpPr>
          <a:xfrm>
            <a:off x="5115232" y="4111906"/>
            <a:ext cx="435553" cy="281744"/>
            <a:chOff x="8375650" y="6343650"/>
            <a:chExt cx="481013" cy="311151"/>
          </a:xfrm>
          <a:solidFill>
            <a:srgbClr val="E7E6E6">
              <a:lumMod val="50000"/>
            </a:srgbClr>
          </a:solidFill>
        </p:grpSpPr>
        <p:sp>
          <p:nvSpPr>
            <p:cNvPr id="330" name="Freeform 26"/>
            <p:cNvSpPr/>
            <p:nvPr/>
          </p:nvSpPr>
          <p:spPr bwMode="auto">
            <a:xfrm>
              <a:off x="8375650" y="6405563"/>
              <a:ext cx="247650" cy="249238"/>
            </a:xfrm>
            <a:custGeom>
              <a:avLst/>
              <a:gdLst>
                <a:gd name="T0" fmla="*/ 27 w 66"/>
                <a:gd name="T1" fmla="*/ 20 h 65"/>
                <a:gd name="T2" fmla="*/ 33 w 66"/>
                <a:gd name="T3" fmla="*/ 0 h 65"/>
                <a:gd name="T4" fmla="*/ 3 w 66"/>
                <a:gd name="T5" fmla="*/ 31 h 65"/>
                <a:gd name="T6" fmla="*/ 8 w 66"/>
                <a:gd name="T7" fmla="*/ 47 h 65"/>
                <a:gd name="T8" fmla="*/ 0 w 66"/>
                <a:gd name="T9" fmla="*/ 65 h 65"/>
                <a:gd name="T10" fmla="*/ 25 w 66"/>
                <a:gd name="T11" fmla="*/ 59 h 65"/>
                <a:gd name="T12" fmla="*/ 44 w 66"/>
                <a:gd name="T13" fmla="*/ 63 h 65"/>
                <a:gd name="T14" fmla="*/ 66 w 66"/>
                <a:gd name="T15" fmla="*/ 58 h 65"/>
                <a:gd name="T16" fmla="*/ 27 w 66"/>
                <a:gd name="T17"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5">
                  <a:moveTo>
                    <a:pt x="27" y="20"/>
                  </a:moveTo>
                  <a:cubicBezTo>
                    <a:pt x="27" y="13"/>
                    <a:pt x="29" y="6"/>
                    <a:pt x="33" y="0"/>
                  </a:cubicBezTo>
                  <a:cubicBezTo>
                    <a:pt x="16" y="4"/>
                    <a:pt x="3" y="16"/>
                    <a:pt x="3" y="31"/>
                  </a:cubicBezTo>
                  <a:cubicBezTo>
                    <a:pt x="3" y="37"/>
                    <a:pt x="5" y="42"/>
                    <a:pt x="8" y="47"/>
                  </a:cubicBezTo>
                  <a:cubicBezTo>
                    <a:pt x="0" y="65"/>
                    <a:pt x="0" y="65"/>
                    <a:pt x="0" y="65"/>
                  </a:cubicBezTo>
                  <a:cubicBezTo>
                    <a:pt x="25" y="59"/>
                    <a:pt x="25" y="59"/>
                    <a:pt x="25" y="59"/>
                  </a:cubicBezTo>
                  <a:cubicBezTo>
                    <a:pt x="31" y="61"/>
                    <a:pt x="37" y="63"/>
                    <a:pt x="44" y="63"/>
                  </a:cubicBezTo>
                  <a:cubicBezTo>
                    <a:pt x="52" y="63"/>
                    <a:pt x="60" y="61"/>
                    <a:pt x="66" y="58"/>
                  </a:cubicBezTo>
                  <a:cubicBezTo>
                    <a:pt x="44" y="55"/>
                    <a:pt x="27" y="39"/>
                    <a:pt x="2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1" name="Freeform 27"/>
            <p:cNvSpPr>
              <a:spLocks noEditPoints="1"/>
            </p:cNvSpPr>
            <p:nvPr/>
          </p:nvSpPr>
          <p:spPr bwMode="auto">
            <a:xfrm>
              <a:off x="8499475" y="6343650"/>
              <a:ext cx="357188" cy="284163"/>
            </a:xfrm>
            <a:custGeom>
              <a:avLst/>
              <a:gdLst>
                <a:gd name="T0" fmla="*/ 95 w 95"/>
                <a:gd name="T1" fmla="*/ 74 h 74"/>
                <a:gd name="T2" fmla="*/ 64 w 95"/>
                <a:gd name="T3" fmla="*/ 67 h 74"/>
                <a:gd name="T4" fmla="*/ 45 w 95"/>
                <a:gd name="T5" fmla="*/ 70 h 74"/>
                <a:gd name="T6" fmla="*/ 0 w 95"/>
                <a:gd name="T7" fmla="*/ 35 h 74"/>
                <a:gd name="T8" fmla="*/ 45 w 95"/>
                <a:gd name="T9" fmla="*/ 0 h 74"/>
                <a:gd name="T10" fmla="*/ 90 w 95"/>
                <a:gd name="T11" fmla="*/ 35 h 74"/>
                <a:gd name="T12" fmla="*/ 85 w 95"/>
                <a:gd name="T13" fmla="*/ 51 h 74"/>
                <a:gd name="T14" fmla="*/ 95 w 95"/>
                <a:gd name="T15" fmla="*/ 74 h 74"/>
                <a:gd name="T16" fmla="*/ 64 w 95"/>
                <a:gd name="T17" fmla="*/ 59 h 74"/>
                <a:gd name="T18" fmla="*/ 83 w 95"/>
                <a:gd name="T19" fmla="*/ 64 h 74"/>
                <a:gd name="T20" fmla="*/ 76 w 95"/>
                <a:gd name="T21" fmla="*/ 50 h 74"/>
                <a:gd name="T22" fmla="*/ 78 w 95"/>
                <a:gd name="T23" fmla="*/ 49 h 74"/>
                <a:gd name="T24" fmla="*/ 83 w 95"/>
                <a:gd name="T25" fmla="*/ 35 h 74"/>
                <a:gd name="T26" fmla="*/ 45 w 95"/>
                <a:gd name="T27" fmla="*/ 7 h 74"/>
                <a:gd name="T28" fmla="*/ 7 w 95"/>
                <a:gd name="T29" fmla="*/ 35 h 74"/>
                <a:gd name="T30" fmla="*/ 45 w 95"/>
                <a:gd name="T31" fmla="*/ 63 h 74"/>
                <a:gd name="T32" fmla="*/ 63 w 95"/>
                <a:gd name="T33" fmla="*/ 60 h 74"/>
                <a:gd name="T34" fmla="*/ 64 w 95"/>
                <a:gd name="T35"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74">
                  <a:moveTo>
                    <a:pt x="95" y="74"/>
                  </a:moveTo>
                  <a:cubicBezTo>
                    <a:pt x="64" y="67"/>
                    <a:pt x="64" y="67"/>
                    <a:pt x="64" y="67"/>
                  </a:cubicBezTo>
                  <a:cubicBezTo>
                    <a:pt x="58" y="69"/>
                    <a:pt x="52" y="70"/>
                    <a:pt x="45" y="70"/>
                  </a:cubicBezTo>
                  <a:cubicBezTo>
                    <a:pt x="20" y="70"/>
                    <a:pt x="0" y="54"/>
                    <a:pt x="0" y="35"/>
                  </a:cubicBezTo>
                  <a:cubicBezTo>
                    <a:pt x="0" y="16"/>
                    <a:pt x="20" y="0"/>
                    <a:pt x="45" y="0"/>
                  </a:cubicBezTo>
                  <a:cubicBezTo>
                    <a:pt x="70" y="0"/>
                    <a:pt x="90" y="16"/>
                    <a:pt x="90" y="35"/>
                  </a:cubicBezTo>
                  <a:cubicBezTo>
                    <a:pt x="90" y="41"/>
                    <a:pt x="88" y="46"/>
                    <a:pt x="85" y="51"/>
                  </a:cubicBezTo>
                  <a:lnTo>
                    <a:pt x="95" y="74"/>
                  </a:lnTo>
                  <a:close/>
                  <a:moveTo>
                    <a:pt x="64" y="59"/>
                  </a:moveTo>
                  <a:cubicBezTo>
                    <a:pt x="83" y="64"/>
                    <a:pt x="83" y="64"/>
                    <a:pt x="83" y="64"/>
                  </a:cubicBezTo>
                  <a:cubicBezTo>
                    <a:pt x="76" y="50"/>
                    <a:pt x="76" y="50"/>
                    <a:pt x="76" y="50"/>
                  </a:cubicBezTo>
                  <a:cubicBezTo>
                    <a:pt x="78" y="49"/>
                    <a:pt x="78" y="49"/>
                    <a:pt x="78" y="49"/>
                  </a:cubicBezTo>
                  <a:cubicBezTo>
                    <a:pt x="81" y="44"/>
                    <a:pt x="83" y="40"/>
                    <a:pt x="83" y="35"/>
                  </a:cubicBezTo>
                  <a:cubicBezTo>
                    <a:pt x="83" y="19"/>
                    <a:pt x="66" y="7"/>
                    <a:pt x="45" y="7"/>
                  </a:cubicBezTo>
                  <a:cubicBezTo>
                    <a:pt x="24" y="7"/>
                    <a:pt x="7" y="19"/>
                    <a:pt x="7" y="35"/>
                  </a:cubicBezTo>
                  <a:cubicBezTo>
                    <a:pt x="7" y="50"/>
                    <a:pt x="24" y="63"/>
                    <a:pt x="45" y="63"/>
                  </a:cubicBezTo>
                  <a:cubicBezTo>
                    <a:pt x="51" y="63"/>
                    <a:pt x="57" y="62"/>
                    <a:pt x="63" y="60"/>
                  </a:cubicBezTo>
                  <a:lnTo>
                    <a:pt x="6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2" name="Freeform 28"/>
            <p:cNvSpPr/>
            <p:nvPr/>
          </p:nvSpPr>
          <p:spPr bwMode="auto">
            <a:xfrm>
              <a:off x="8609013" y="6381750"/>
              <a:ext cx="123825" cy="192088"/>
            </a:xfrm>
            <a:custGeom>
              <a:avLst/>
              <a:gdLst>
                <a:gd name="T0" fmla="*/ 31 w 33"/>
                <a:gd name="T1" fmla="*/ 27 h 50"/>
                <a:gd name="T2" fmla="*/ 26 w 33"/>
                <a:gd name="T3" fmla="*/ 24 h 50"/>
                <a:gd name="T4" fmla="*/ 21 w 33"/>
                <a:gd name="T5" fmla="*/ 22 h 50"/>
                <a:gd name="T6" fmla="*/ 18 w 33"/>
                <a:gd name="T7" fmla="*/ 21 h 50"/>
                <a:gd name="T8" fmla="*/ 14 w 33"/>
                <a:gd name="T9" fmla="*/ 20 h 50"/>
                <a:gd name="T10" fmla="*/ 11 w 33"/>
                <a:gd name="T11" fmla="*/ 19 h 50"/>
                <a:gd name="T12" fmla="*/ 9 w 33"/>
                <a:gd name="T13" fmla="*/ 18 h 50"/>
                <a:gd name="T14" fmla="*/ 9 w 33"/>
                <a:gd name="T15" fmla="*/ 16 h 50"/>
                <a:gd name="T16" fmla="*/ 9 w 33"/>
                <a:gd name="T17" fmla="*/ 14 h 50"/>
                <a:gd name="T18" fmla="*/ 11 w 33"/>
                <a:gd name="T19" fmla="*/ 13 h 50"/>
                <a:gd name="T20" fmla="*/ 14 w 33"/>
                <a:gd name="T21" fmla="*/ 12 h 50"/>
                <a:gd name="T22" fmla="*/ 17 w 33"/>
                <a:gd name="T23" fmla="*/ 12 h 50"/>
                <a:gd name="T24" fmla="*/ 22 w 33"/>
                <a:gd name="T25" fmla="*/ 12 h 50"/>
                <a:gd name="T26" fmla="*/ 26 w 33"/>
                <a:gd name="T27" fmla="*/ 14 h 50"/>
                <a:gd name="T28" fmla="*/ 27 w 33"/>
                <a:gd name="T29" fmla="*/ 14 h 50"/>
                <a:gd name="T30" fmla="*/ 28 w 33"/>
                <a:gd name="T31" fmla="*/ 14 h 50"/>
                <a:gd name="T32" fmla="*/ 30 w 33"/>
                <a:gd name="T33" fmla="*/ 13 h 50"/>
                <a:gd name="T34" fmla="*/ 31 w 33"/>
                <a:gd name="T35" fmla="*/ 12 h 50"/>
                <a:gd name="T36" fmla="*/ 30 w 33"/>
                <a:gd name="T37" fmla="*/ 10 h 50"/>
                <a:gd name="T38" fmla="*/ 27 w 33"/>
                <a:gd name="T39" fmla="*/ 8 h 50"/>
                <a:gd name="T40" fmla="*/ 23 w 33"/>
                <a:gd name="T41" fmla="*/ 6 h 50"/>
                <a:gd name="T42" fmla="*/ 18 w 33"/>
                <a:gd name="T43" fmla="*/ 6 h 50"/>
                <a:gd name="T44" fmla="*/ 18 w 33"/>
                <a:gd name="T45" fmla="*/ 2 h 50"/>
                <a:gd name="T46" fmla="*/ 16 w 33"/>
                <a:gd name="T47" fmla="*/ 0 h 50"/>
                <a:gd name="T48" fmla="*/ 14 w 33"/>
                <a:gd name="T49" fmla="*/ 2 h 50"/>
                <a:gd name="T50" fmla="*/ 14 w 33"/>
                <a:gd name="T51" fmla="*/ 6 h 50"/>
                <a:gd name="T52" fmla="*/ 10 w 33"/>
                <a:gd name="T53" fmla="*/ 6 h 50"/>
                <a:gd name="T54" fmla="*/ 5 w 33"/>
                <a:gd name="T55" fmla="*/ 8 h 50"/>
                <a:gd name="T56" fmla="*/ 2 w 33"/>
                <a:gd name="T57" fmla="*/ 12 h 50"/>
                <a:gd name="T58" fmla="*/ 0 w 33"/>
                <a:gd name="T59" fmla="*/ 16 h 50"/>
                <a:gd name="T60" fmla="*/ 1 w 33"/>
                <a:gd name="T61" fmla="*/ 20 h 50"/>
                <a:gd name="T62" fmla="*/ 3 w 33"/>
                <a:gd name="T63" fmla="*/ 23 h 50"/>
                <a:gd name="T64" fmla="*/ 7 w 33"/>
                <a:gd name="T65" fmla="*/ 25 h 50"/>
                <a:gd name="T66" fmla="*/ 11 w 33"/>
                <a:gd name="T67" fmla="*/ 26 h 50"/>
                <a:gd name="T68" fmla="*/ 15 w 33"/>
                <a:gd name="T69" fmla="*/ 28 h 50"/>
                <a:gd name="T70" fmla="*/ 20 w 33"/>
                <a:gd name="T71" fmla="*/ 29 h 50"/>
                <a:gd name="T72" fmla="*/ 24 w 33"/>
                <a:gd name="T73" fmla="*/ 31 h 50"/>
                <a:gd name="T74" fmla="*/ 25 w 33"/>
                <a:gd name="T75" fmla="*/ 33 h 50"/>
                <a:gd name="T76" fmla="*/ 24 w 33"/>
                <a:gd name="T77" fmla="*/ 36 h 50"/>
                <a:gd name="T78" fmla="*/ 23 w 33"/>
                <a:gd name="T79" fmla="*/ 38 h 50"/>
                <a:gd name="T80" fmla="*/ 20 w 33"/>
                <a:gd name="T81" fmla="*/ 39 h 50"/>
                <a:gd name="T82" fmla="*/ 17 w 33"/>
                <a:gd name="T83" fmla="*/ 39 h 50"/>
                <a:gd name="T84" fmla="*/ 12 w 33"/>
                <a:gd name="T85" fmla="*/ 39 h 50"/>
                <a:gd name="T86" fmla="*/ 8 w 33"/>
                <a:gd name="T87" fmla="*/ 37 h 50"/>
                <a:gd name="T88" fmla="*/ 5 w 33"/>
                <a:gd name="T89" fmla="*/ 36 h 50"/>
                <a:gd name="T90" fmla="*/ 3 w 33"/>
                <a:gd name="T91" fmla="*/ 36 h 50"/>
                <a:gd name="T92" fmla="*/ 1 w 33"/>
                <a:gd name="T93" fmla="*/ 36 h 50"/>
                <a:gd name="T94" fmla="*/ 0 w 33"/>
                <a:gd name="T95" fmla="*/ 38 h 50"/>
                <a:gd name="T96" fmla="*/ 2 w 33"/>
                <a:gd name="T97" fmla="*/ 41 h 50"/>
                <a:gd name="T98" fmla="*/ 5 w 33"/>
                <a:gd name="T99" fmla="*/ 43 h 50"/>
                <a:gd name="T100" fmla="*/ 10 w 33"/>
                <a:gd name="T101" fmla="*/ 44 h 50"/>
                <a:gd name="T102" fmla="*/ 14 w 33"/>
                <a:gd name="T103" fmla="*/ 45 h 50"/>
                <a:gd name="T104" fmla="*/ 14 w 33"/>
                <a:gd name="T105" fmla="*/ 47 h 50"/>
                <a:gd name="T106" fmla="*/ 16 w 33"/>
                <a:gd name="T107" fmla="*/ 50 h 50"/>
                <a:gd name="T108" fmla="*/ 18 w 33"/>
                <a:gd name="T109" fmla="*/ 47 h 50"/>
                <a:gd name="T110" fmla="*/ 18 w 33"/>
                <a:gd name="T111" fmla="*/ 45 h 50"/>
                <a:gd name="T112" fmla="*/ 23 w 33"/>
                <a:gd name="T113" fmla="*/ 44 h 50"/>
                <a:gd name="T114" fmla="*/ 28 w 33"/>
                <a:gd name="T115" fmla="*/ 42 h 50"/>
                <a:gd name="T116" fmla="*/ 32 w 33"/>
                <a:gd name="T117" fmla="*/ 38 h 50"/>
                <a:gd name="T118" fmla="*/ 33 w 33"/>
                <a:gd name="T119" fmla="*/ 33 h 50"/>
                <a:gd name="T120" fmla="*/ 31 w 33"/>
                <a:gd name="T121"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 h="50">
                  <a:moveTo>
                    <a:pt x="31" y="27"/>
                  </a:moveTo>
                  <a:cubicBezTo>
                    <a:pt x="30" y="25"/>
                    <a:pt x="28" y="24"/>
                    <a:pt x="26" y="24"/>
                  </a:cubicBezTo>
                  <a:cubicBezTo>
                    <a:pt x="24" y="23"/>
                    <a:pt x="23" y="23"/>
                    <a:pt x="21" y="22"/>
                  </a:cubicBezTo>
                  <a:cubicBezTo>
                    <a:pt x="20" y="22"/>
                    <a:pt x="19" y="22"/>
                    <a:pt x="18" y="21"/>
                  </a:cubicBezTo>
                  <a:cubicBezTo>
                    <a:pt x="16" y="21"/>
                    <a:pt x="15" y="21"/>
                    <a:pt x="14" y="20"/>
                  </a:cubicBezTo>
                  <a:cubicBezTo>
                    <a:pt x="13" y="20"/>
                    <a:pt x="12" y="20"/>
                    <a:pt x="11" y="19"/>
                  </a:cubicBezTo>
                  <a:cubicBezTo>
                    <a:pt x="10" y="19"/>
                    <a:pt x="10" y="19"/>
                    <a:pt x="9" y="18"/>
                  </a:cubicBezTo>
                  <a:cubicBezTo>
                    <a:pt x="9" y="17"/>
                    <a:pt x="9" y="17"/>
                    <a:pt x="9" y="16"/>
                  </a:cubicBezTo>
                  <a:cubicBezTo>
                    <a:pt x="9" y="16"/>
                    <a:pt x="9" y="15"/>
                    <a:pt x="9" y="14"/>
                  </a:cubicBezTo>
                  <a:cubicBezTo>
                    <a:pt x="10" y="14"/>
                    <a:pt x="10" y="13"/>
                    <a:pt x="11" y="13"/>
                  </a:cubicBezTo>
                  <a:cubicBezTo>
                    <a:pt x="12" y="12"/>
                    <a:pt x="12" y="12"/>
                    <a:pt x="14" y="12"/>
                  </a:cubicBezTo>
                  <a:cubicBezTo>
                    <a:pt x="15" y="12"/>
                    <a:pt x="16" y="12"/>
                    <a:pt x="17" y="12"/>
                  </a:cubicBezTo>
                  <a:cubicBezTo>
                    <a:pt x="19" y="12"/>
                    <a:pt x="21" y="12"/>
                    <a:pt x="22" y="12"/>
                  </a:cubicBezTo>
                  <a:cubicBezTo>
                    <a:pt x="24" y="13"/>
                    <a:pt x="25" y="13"/>
                    <a:pt x="26" y="14"/>
                  </a:cubicBezTo>
                  <a:cubicBezTo>
                    <a:pt x="26" y="14"/>
                    <a:pt x="27" y="14"/>
                    <a:pt x="27" y="14"/>
                  </a:cubicBezTo>
                  <a:cubicBezTo>
                    <a:pt x="27" y="14"/>
                    <a:pt x="28" y="14"/>
                    <a:pt x="28" y="14"/>
                  </a:cubicBezTo>
                  <a:cubicBezTo>
                    <a:pt x="29" y="14"/>
                    <a:pt x="29" y="14"/>
                    <a:pt x="30" y="13"/>
                  </a:cubicBezTo>
                  <a:cubicBezTo>
                    <a:pt x="30" y="13"/>
                    <a:pt x="31" y="13"/>
                    <a:pt x="31" y="12"/>
                  </a:cubicBezTo>
                  <a:cubicBezTo>
                    <a:pt x="31" y="11"/>
                    <a:pt x="30" y="10"/>
                    <a:pt x="30" y="10"/>
                  </a:cubicBezTo>
                  <a:cubicBezTo>
                    <a:pt x="29" y="9"/>
                    <a:pt x="28" y="8"/>
                    <a:pt x="27" y="8"/>
                  </a:cubicBezTo>
                  <a:cubicBezTo>
                    <a:pt x="26" y="7"/>
                    <a:pt x="25" y="7"/>
                    <a:pt x="23" y="6"/>
                  </a:cubicBezTo>
                  <a:cubicBezTo>
                    <a:pt x="21" y="6"/>
                    <a:pt x="20" y="6"/>
                    <a:pt x="18" y="6"/>
                  </a:cubicBezTo>
                  <a:cubicBezTo>
                    <a:pt x="18" y="2"/>
                    <a:pt x="18" y="2"/>
                    <a:pt x="18" y="2"/>
                  </a:cubicBezTo>
                  <a:cubicBezTo>
                    <a:pt x="18" y="1"/>
                    <a:pt x="17" y="0"/>
                    <a:pt x="16" y="0"/>
                  </a:cubicBezTo>
                  <a:cubicBezTo>
                    <a:pt x="15" y="0"/>
                    <a:pt x="14" y="1"/>
                    <a:pt x="14" y="2"/>
                  </a:cubicBezTo>
                  <a:cubicBezTo>
                    <a:pt x="14" y="6"/>
                    <a:pt x="14" y="6"/>
                    <a:pt x="14" y="6"/>
                  </a:cubicBezTo>
                  <a:cubicBezTo>
                    <a:pt x="12" y="6"/>
                    <a:pt x="11" y="6"/>
                    <a:pt x="10" y="6"/>
                  </a:cubicBezTo>
                  <a:cubicBezTo>
                    <a:pt x="8" y="7"/>
                    <a:pt x="6" y="7"/>
                    <a:pt x="5" y="8"/>
                  </a:cubicBezTo>
                  <a:cubicBezTo>
                    <a:pt x="4" y="9"/>
                    <a:pt x="2" y="10"/>
                    <a:pt x="2" y="12"/>
                  </a:cubicBezTo>
                  <a:cubicBezTo>
                    <a:pt x="1" y="13"/>
                    <a:pt x="0" y="15"/>
                    <a:pt x="0" y="16"/>
                  </a:cubicBezTo>
                  <a:cubicBezTo>
                    <a:pt x="0" y="18"/>
                    <a:pt x="1" y="19"/>
                    <a:pt x="1" y="20"/>
                  </a:cubicBezTo>
                  <a:cubicBezTo>
                    <a:pt x="2" y="21"/>
                    <a:pt x="2" y="22"/>
                    <a:pt x="3" y="23"/>
                  </a:cubicBezTo>
                  <a:cubicBezTo>
                    <a:pt x="4" y="24"/>
                    <a:pt x="5" y="25"/>
                    <a:pt x="7" y="25"/>
                  </a:cubicBezTo>
                  <a:cubicBezTo>
                    <a:pt x="8" y="26"/>
                    <a:pt x="9" y="26"/>
                    <a:pt x="11" y="26"/>
                  </a:cubicBezTo>
                  <a:cubicBezTo>
                    <a:pt x="12" y="27"/>
                    <a:pt x="14" y="27"/>
                    <a:pt x="15" y="28"/>
                  </a:cubicBezTo>
                  <a:cubicBezTo>
                    <a:pt x="17" y="28"/>
                    <a:pt x="19" y="28"/>
                    <a:pt x="20" y="29"/>
                  </a:cubicBezTo>
                  <a:cubicBezTo>
                    <a:pt x="22" y="29"/>
                    <a:pt x="23" y="30"/>
                    <a:pt x="24" y="31"/>
                  </a:cubicBezTo>
                  <a:cubicBezTo>
                    <a:pt x="25" y="31"/>
                    <a:pt x="25" y="32"/>
                    <a:pt x="25" y="33"/>
                  </a:cubicBezTo>
                  <a:cubicBezTo>
                    <a:pt x="25" y="34"/>
                    <a:pt x="25" y="35"/>
                    <a:pt x="24" y="36"/>
                  </a:cubicBezTo>
                  <a:cubicBezTo>
                    <a:pt x="24" y="37"/>
                    <a:pt x="23" y="37"/>
                    <a:pt x="23" y="38"/>
                  </a:cubicBezTo>
                  <a:cubicBezTo>
                    <a:pt x="22" y="38"/>
                    <a:pt x="21" y="38"/>
                    <a:pt x="20" y="39"/>
                  </a:cubicBezTo>
                  <a:cubicBezTo>
                    <a:pt x="19" y="39"/>
                    <a:pt x="18" y="39"/>
                    <a:pt x="17" y="39"/>
                  </a:cubicBezTo>
                  <a:cubicBezTo>
                    <a:pt x="15" y="39"/>
                    <a:pt x="14" y="39"/>
                    <a:pt x="12" y="39"/>
                  </a:cubicBezTo>
                  <a:cubicBezTo>
                    <a:pt x="11" y="38"/>
                    <a:pt x="10" y="38"/>
                    <a:pt x="8" y="37"/>
                  </a:cubicBezTo>
                  <a:cubicBezTo>
                    <a:pt x="7" y="37"/>
                    <a:pt x="6" y="36"/>
                    <a:pt x="5" y="36"/>
                  </a:cubicBezTo>
                  <a:cubicBezTo>
                    <a:pt x="4" y="36"/>
                    <a:pt x="4" y="36"/>
                    <a:pt x="3" y="36"/>
                  </a:cubicBezTo>
                  <a:cubicBezTo>
                    <a:pt x="2" y="36"/>
                    <a:pt x="2" y="36"/>
                    <a:pt x="1" y="36"/>
                  </a:cubicBezTo>
                  <a:cubicBezTo>
                    <a:pt x="1" y="37"/>
                    <a:pt x="0" y="37"/>
                    <a:pt x="0" y="38"/>
                  </a:cubicBezTo>
                  <a:cubicBezTo>
                    <a:pt x="0" y="39"/>
                    <a:pt x="1" y="40"/>
                    <a:pt x="2" y="41"/>
                  </a:cubicBezTo>
                  <a:cubicBezTo>
                    <a:pt x="2" y="42"/>
                    <a:pt x="4" y="42"/>
                    <a:pt x="5" y="43"/>
                  </a:cubicBezTo>
                  <a:cubicBezTo>
                    <a:pt x="6" y="44"/>
                    <a:pt x="8" y="44"/>
                    <a:pt x="10" y="44"/>
                  </a:cubicBezTo>
                  <a:cubicBezTo>
                    <a:pt x="11" y="45"/>
                    <a:pt x="12" y="45"/>
                    <a:pt x="14" y="45"/>
                  </a:cubicBezTo>
                  <a:cubicBezTo>
                    <a:pt x="14" y="47"/>
                    <a:pt x="14" y="47"/>
                    <a:pt x="14" y="47"/>
                  </a:cubicBezTo>
                  <a:cubicBezTo>
                    <a:pt x="14" y="49"/>
                    <a:pt x="15" y="50"/>
                    <a:pt x="16" y="50"/>
                  </a:cubicBezTo>
                  <a:cubicBezTo>
                    <a:pt x="17" y="50"/>
                    <a:pt x="18" y="49"/>
                    <a:pt x="18" y="47"/>
                  </a:cubicBezTo>
                  <a:cubicBezTo>
                    <a:pt x="18" y="45"/>
                    <a:pt x="18" y="45"/>
                    <a:pt x="18" y="45"/>
                  </a:cubicBezTo>
                  <a:cubicBezTo>
                    <a:pt x="20" y="45"/>
                    <a:pt x="21" y="44"/>
                    <a:pt x="23" y="44"/>
                  </a:cubicBezTo>
                  <a:cubicBezTo>
                    <a:pt x="25" y="44"/>
                    <a:pt x="27" y="43"/>
                    <a:pt x="28" y="42"/>
                  </a:cubicBezTo>
                  <a:cubicBezTo>
                    <a:pt x="30" y="41"/>
                    <a:pt x="31" y="39"/>
                    <a:pt x="32" y="38"/>
                  </a:cubicBezTo>
                  <a:cubicBezTo>
                    <a:pt x="33" y="36"/>
                    <a:pt x="33" y="35"/>
                    <a:pt x="33" y="33"/>
                  </a:cubicBezTo>
                  <a:cubicBezTo>
                    <a:pt x="33" y="30"/>
                    <a:pt x="33" y="28"/>
                    <a:pt x="3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33" name="组合 332"/>
          <p:cNvGrpSpPr/>
          <p:nvPr/>
        </p:nvGrpSpPr>
        <p:grpSpPr>
          <a:xfrm>
            <a:off x="4433010" y="4122222"/>
            <a:ext cx="337757" cy="261113"/>
            <a:chOff x="9175750" y="6338888"/>
            <a:chExt cx="412750" cy="319088"/>
          </a:xfrm>
          <a:solidFill>
            <a:srgbClr val="E7E6E6">
              <a:lumMod val="50000"/>
            </a:srgbClr>
          </a:solidFill>
        </p:grpSpPr>
        <p:sp>
          <p:nvSpPr>
            <p:cNvPr id="334" name="Freeform 51"/>
            <p:cNvSpPr>
              <a:spLocks noEditPoints="1"/>
            </p:cNvSpPr>
            <p:nvPr/>
          </p:nvSpPr>
          <p:spPr bwMode="auto">
            <a:xfrm>
              <a:off x="9175750" y="6338888"/>
              <a:ext cx="412750" cy="319088"/>
            </a:xfrm>
            <a:custGeom>
              <a:avLst/>
              <a:gdLst>
                <a:gd name="T0" fmla="*/ 102 w 110"/>
                <a:gd name="T1" fmla="*/ 0 h 83"/>
                <a:gd name="T2" fmla="*/ 9 w 110"/>
                <a:gd name="T3" fmla="*/ 0 h 83"/>
                <a:gd name="T4" fmla="*/ 0 w 110"/>
                <a:gd name="T5" fmla="*/ 8 h 83"/>
                <a:gd name="T6" fmla="*/ 0 w 110"/>
                <a:gd name="T7" fmla="*/ 74 h 83"/>
                <a:gd name="T8" fmla="*/ 9 w 110"/>
                <a:gd name="T9" fmla="*/ 83 h 83"/>
                <a:gd name="T10" fmla="*/ 102 w 110"/>
                <a:gd name="T11" fmla="*/ 83 h 83"/>
                <a:gd name="T12" fmla="*/ 110 w 110"/>
                <a:gd name="T13" fmla="*/ 74 h 83"/>
                <a:gd name="T14" fmla="*/ 110 w 110"/>
                <a:gd name="T15" fmla="*/ 8 h 83"/>
                <a:gd name="T16" fmla="*/ 102 w 110"/>
                <a:gd name="T17" fmla="*/ 0 h 83"/>
                <a:gd name="T18" fmla="*/ 104 w 110"/>
                <a:gd name="T19" fmla="*/ 38 h 83"/>
                <a:gd name="T20" fmla="*/ 86 w 110"/>
                <a:gd name="T21" fmla="*/ 24 h 83"/>
                <a:gd name="T22" fmla="*/ 80 w 110"/>
                <a:gd name="T23" fmla="*/ 24 h 83"/>
                <a:gd name="T24" fmla="*/ 52 w 110"/>
                <a:gd name="T25" fmla="*/ 47 h 83"/>
                <a:gd name="T26" fmla="*/ 45 w 110"/>
                <a:gd name="T27" fmla="*/ 47 h 83"/>
                <a:gd name="T28" fmla="*/ 30 w 110"/>
                <a:gd name="T29" fmla="*/ 35 h 83"/>
                <a:gd name="T30" fmla="*/ 23 w 110"/>
                <a:gd name="T31" fmla="*/ 35 h 83"/>
                <a:gd name="T32" fmla="*/ 7 w 110"/>
                <a:gd name="T33" fmla="*/ 48 h 83"/>
                <a:gd name="T34" fmla="*/ 7 w 110"/>
                <a:gd name="T35" fmla="*/ 10 h 83"/>
                <a:gd name="T36" fmla="*/ 11 w 110"/>
                <a:gd name="T37" fmla="*/ 6 h 83"/>
                <a:gd name="T38" fmla="*/ 100 w 110"/>
                <a:gd name="T39" fmla="*/ 6 h 83"/>
                <a:gd name="T40" fmla="*/ 104 w 110"/>
                <a:gd name="T41" fmla="*/ 10 h 83"/>
                <a:gd name="T42" fmla="*/ 104 w 110"/>
                <a:gd name="T43" fmla="*/ 3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83">
                  <a:moveTo>
                    <a:pt x="102" y="0"/>
                  </a:moveTo>
                  <a:cubicBezTo>
                    <a:pt x="9" y="0"/>
                    <a:pt x="9" y="0"/>
                    <a:pt x="9" y="0"/>
                  </a:cubicBezTo>
                  <a:cubicBezTo>
                    <a:pt x="4" y="0"/>
                    <a:pt x="0" y="4"/>
                    <a:pt x="0" y="8"/>
                  </a:cubicBezTo>
                  <a:cubicBezTo>
                    <a:pt x="0" y="74"/>
                    <a:pt x="0" y="74"/>
                    <a:pt x="0" y="74"/>
                  </a:cubicBezTo>
                  <a:cubicBezTo>
                    <a:pt x="0" y="79"/>
                    <a:pt x="4" y="83"/>
                    <a:pt x="9" y="83"/>
                  </a:cubicBezTo>
                  <a:cubicBezTo>
                    <a:pt x="102" y="83"/>
                    <a:pt x="102" y="83"/>
                    <a:pt x="102" y="83"/>
                  </a:cubicBezTo>
                  <a:cubicBezTo>
                    <a:pt x="106" y="83"/>
                    <a:pt x="110" y="79"/>
                    <a:pt x="110" y="74"/>
                  </a:cubicBezTo>
                  <a:cubicBezTo>
                    <a:pt x="110" y="8"/>
                    <a:pt x="110" y="8"/>
                    <a:pt x="110" y="8"/>
                  </a:cubicBezTo>
                  <a:cubicBezTo>
                    <a:pt x="110" y="4"/>
                    <a:pt x="106" y="0"/>
                    <a:pt x="102" y="0"/>
                  </a:cubicBezTo>
                  <a:close/>
                  <a:moveTo>
                    <a:pt x="104" y="38"/>
                  </a:moveTo>
                  <a:cubicBezTo>
                    <a:pt x="86" y="24"/>
                    <a:pt x="86" y="24"/>
                    <a:pt x="86" y="24"/>
                  </a:cubicBezTo>
                  <a:cubicBezTo>
                    <a:pt x="85" y="22"/>
                    <a:pt x="82" y="22"/>
                    <a:pt x="80" y="24"/>
                  </a:cubicBezTo>
                  <a:cubicBezTo>
                    <a:pt x="52" y="47"/>
                    <a:pt x="52" y="47"/>
                    <a:pt x="52" y="47"/>
                  </a:cubicBezTo>
                  <a:cubicBezTo>
                    <a:pt x="50" y="49"/>
                    <a:pt x="47" y="49"/>
                    <a:pt x="45" y="47"/>
                  </a:cubicBezTo>
                  <a:cubicBezTo>
                    <a:pt x="30" y="35"/>
                    <a:pt x="30" y="35"/>
                    <a:pt x="30" y="35"/>
                  </a:cubicBezTo>
                  <a:cubicBezTo>
                    <a:pt x="28" y="34"/>
                    <a:pt x="25" y="34"/>
                    <a:pt x="23" y="35"/>
                  </a:cubicBezTo>
                  <a:cubicBezTo>
                    <a:pt x="7" y="48"/>
                    <a:pt x="7" y="48"/>
                    <a:pt x="7" y="48"/>
                  </a:cubicBezTo>
                  <a:cubicBezTo>
                    <a:pt x="7" y="10"/>
                    <a:pt x="7" y="10"/>
                    <a:pt x="7" y="10"/>
                  </a:cubicBezTo>
                  <a:cubicBezTo>
                    <a:pt x="7" y="8"/>
                    <a:pt x="8" y="6"/>
                    <a:pt x="11" y="6"/>
                  </a:cubicBezTo>
                  <a:cubicBezTo>
                    <a:pt x="100" y="6"/>
                    <a:pt x="100" y="6"/>
                    <a:pt x="100" y="6"/>
                  </a:cubicBezTo>
                  <a:cubicBezTo>
                    <a:pt x="102" y="6"/>
                    <a:pt x="104" y="8"/>
                    <a:pt x="104" y="10"/>
                  </a:cubicBezTo>
                  <a:lnTo>
                    <a:pt x="104"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5" name="Oval 52"/>
            <p:cNvSpPr>
              <a:spLocks noChangeArrowheads="1"/>
            </p:cNvSpPr>
            <p:nvPr/>
          </p:nvSpPr>
          <p:spPr bwMode="auto">
            <a:xfrm>
              <a:off x="9302750" y="6392863"/>
              <a:ext cx="71438" cy="698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36" name="组合 335"/>
          <p:cNvGrpSpPr/>
          <p:nvPr/>
        </p:nvGrpSpPr>
        <p:grpSpPr>
          <a:xfrm>
            <a:off x="5900129" y="4111017"/>
            <a:ext cx="302347" cy="283523"/>
            <a:chOff x="7629525" y="6324600"/>
            <a:chExt cx="407988" cy="382588"/>
          </a:xfrm>
          <a:solidFill>
            <a:srgbClr val="E7E6E6">
              <a:lumMod val="50000"/>
            </a:srgbClr>
          </a:solidFill>
        </p:grpSpPr>
        <p:grpSp>
          <p:nvGrpSpPr>
            <p:cNvPr id="337" name="组合 336"/>
            <p:cNvGrpSpPr/>
            <p:nvPr/>
          </p:nvGrpSpPr>
          <p:grpSpPr>
            <a:xfrm>
              <a:off x="7820025" y="6324600"/>
              <a:ext cx="217488" cy="382588"/>
              <a:chOff x="7820025" y="6324600"/>
              <a:chExt cx="217488" cy="382588"/>
            </a:xfrm>
            <a:grpFill/>
          </p:grpSpPr>
          <p:sp>
            <p:nvSpPr>
              <p:cNvPr id="340" name="Oval 61"/>
              <p:cNvSpPr>
                <a:spLocks noChangeArrowheads="1"/>
              </p:cNvSpPr>
              <p:nvPr/>
            </p:nvSpPr>
            <p:spPr bwMode="auto">
              <a:xfrm>
                <a:off x="7910513" y="6324600"/>
                <a:ext cx="74613" cy="76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1" name="Freeform 62"/>
              <p:cNvSpPr/>
              <p:nvPr/>
            </p:nvSpPr>
            <p:spPr bwMode="auto">
              <a:xfrm>
                <a:off x="7820025" y="6408738"/>
                <a:ext cx="217488" cy="298450"/>
              </a:xfrm>
              <a:custGeom>
                <a:avLst/>
                <a:gdLst>
                  <a:gd name="T0" fmla="*/ 57 w 58"/>
                  <a:gd name="T1" fmla="*/ 71 h 78"/>
                  <a:gd name="T2" fmla="*/ 53 w 58"/>
                  <a:gd name="T3" fmla="*/ 58 h 78"/>
                  <a:gd name="T4" fmla="*/ 48 w 58"/>
                  <a:gd name="T5" fmla="*/ 35 h 78"/>
                  <a:gd name="T6" fmla="*/ 46 w 58"/>
                  <a:gd name="T7" fmla="*/ 9 h 78"/>
                  <a:gd name="T8" fmla="*/ 37 w 58"/>
                  <a:gd name="T9" fmla="*/ 0 h 78"/>
                  <a:gd name="T10" fmla="*/ 29 w 58"/>
                  <a:gd name="T11" fmla="*/ 5 h 78"/>
                  <a:gd name="T12" fmla="*/ 23 w 58"/>
                  <a:gd name="T13" fmla="*/ 13 h 78"/>
                  <a:gd name="T14" fmla="*/ 3 w 58"/>
                  <a:gd name="T15" fmla="*/ 23 h 78"/>
                  <a:gd name="T16" fmla="*/ 1 w 58"/>
                  <a:gd name="T17" fmla="*/ 29 h 78"/>
                  <a:gd name="T18" fmla="*/ 5 w 58"/>
                  <a:gd name="T19" fmla="*/ 31 h 78"/>
                  <a:gd name="T20" fmla="*/ 7 w 58"/>
                  <a:gd name="T21" fmla="*/ 30 h 78"/>
                  <a:gd name="T22" fmla="*/ 27 w 58"/>
                  <a:gd name="T23" fmla="*/ 20 h 78"/>
                  <a:gd name="T24" fmla="*/ 28 w 58"/>
                  <a:gd name="T25" fmla="*/ 19 h 78"/>
                  <a:gd name="T26" fmla="*/ 28 w 58"/>
                  <a:gd name="T27" fmla="*/ 28 h 78"/>
                  <a:gd name="T28" fmla="*/ 29 w 58"/>
                  <a:gd name="T29" fmla="*/ 31 h 78"/>
                  <a:gd name="T30" fmla="*/ 20 w 58"/>
                  <a:gd name="T31" fmla="*/ 50 h 78"/>
                  <a:gd name="T32" fmla="*/ 16 w 58"/>
                  <a:gd name="T33" fmla="*/ 72 h 78"/>
                  <a:gd name="T34" fmla="*/ 20 w 58"/>
                  <a:gd name="T35" fmla="*/ 78 h 78"/>
                  <a:gd name="T36" fmla="*/ 21 w 58"/>
                  <a:gd name="T37" fmla="*/ 78 h 78"/>
                  <a:gd name="T38" fmla="*/ 26 w 58"/>
                  <a:gd name="T39" fmla="*/ 74 h 78"/>
                  <a:gd name="T40" fmla="*/ 30 w 58"/>
                  <a:gd name="T41" fmla="*/ 52 h 78"/>
                  <a:gd name="T42" fmla="*/ 37 w 58"/>
                  <a:gd name="T43" fmla="*/ 37 h 78"/>
                  <a:gd name="T44" fmla="*/ 47 w 58"/>
                  <a:gd name="T45" fmla="*/ 74 h 78"/>
                  <a:gd name="T46" fmla="*/ 52 w 58"/>
                  <a:gd name="T47" fmla="*/ 78 h 78"/>
                  <a:gd name="T48" fmla="*/ 53 w 58"/>
                  <a:gd name="T49" fmla="*/ 78 h 78"/>
                  <a:gd name="T50" fmla="*/ 57 w 58"/>
                  <a:gd name="T51" fmla="*/ 7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78">
                    <a:moveTo>
                      <a:pt x="57" y="71"/>
                    </a:moveTo>
                    <a:cubicBezTo>
                      <a:pt x="56" y="67"/>
                      <a:pt x="55" y="62"/>
                      <a:pt x="53" y="58"/>
                    </a:cubicBezTo>
                    <a:cubicBezTo>
                      <a:pt x="51" y="50"/>
                      <a:pt x="49" y="43"/>
                      <a:pt x="48" y="35"/>
                    </a:cubicBezTo>
                    <a:cubicBezTo>
                      <a:pt x="45" y="27"/>
                      <a:pt x="46" y="18"/>
                      <a:pt x="46" y="9"/>
                    </a:cubicBezTo>
                    <a:cubicBezTo>
                      <a:pt x="46" y="4"/>
                      <a:pt x="42" y="0"/>
                      <a:pt x="37" y="0"/>
                    </a:cubicBezTo>
                    <a:cubicBezTo>
                      <a:pt x="34" y="0"/>
                      <a:pt x="31" y="2"/>
                      <a:pt x="29" y="5"/>
                    </a:cubicBezTo>
                    <a:cubicBezTo>
                      <a:pt x="23" y="13"/>
                      <a:pt x="23" y="13"/>
                      <a:pt x="23" y="13"/>
                    </a:cubicBezTo>
                    <a:cubicBezTo>
                      <a:pt x="3" y="23"/>
                      <a:pt x="3" y="23"/>
                      <a:pt x="3" y="23"/>
                    </a:cubicBezTo>
                    <a:cubicBezTo>
                      <a:pt x="1" y="24"/>
                      <a:pt x="0" y="27"/>
                      <a:pt x="1" y="29"/>
                    </a:cubicBezTo>
                    <a:cubicBezTo>
                      <a:pt x="2" y="30"/>
                      <a:pt x="3" y="31"/>
                      <a:pt x="5" y="31"/>
                    </a:cubicBezTo>
                    <a:cubicBezTo>
                      <a:pt x="5" y="31"/>
                      <a:pt x="6" y="31"/>
                      <a:pt x="7" y="30"/>
                    </a:cubicBezTo>
                    <a:cubicBezTo>
                      <a:pt x="27" y="20"/>
                      <a:pt x="27" y="20"/>
                      <a:pt x="27" y="20"/>
                    </a:cubicBezTo>
                    <a:cubicBezTo>
                      <a:pt x="28" y="19"/>
                      <a:pt x="28" y="19"/>
                      <a:pt x="28" y="19"/>
                    </a:cubicBezTo>
                    <a:cubicBezTo>
                      <a:pt x="28" y="28"/>
                      <a:pt x="28" y="28"/>
                      <a:pt x="28" y="28"/>
                    </a:cubicBezTo>
                    <a:cubicBezTo>
                      <a:pt x="28" y="29"/>
                      <a:pt x="28" y="30"/>
                      <a:pt x="29" y="31"/>
                    </a:cubicBezTo>
                    <a:cubicBezTo>
                      <a:pt x="27" y="34"/>
                      <a:pt x="21" y="45"/>
                      <a:pt x="20" y="50"/>
                    </a:cubicBezTo>
                    <a:cubicBezTo>
                      <a:pt x="19" y="56"/>
                      <a:pt x="16" y="72"/>
                      <a:pt x="16" y="72"/>
                    </a:cubicBezTo>
                    <a:cubicBezTo>
                      <a:pt x="15" y="75"/>
                      <a:pt x="17" y="78"/>
                      <a:pt x="20" y="78"/>
                    </a:cubicBezTo>
                    <a:cubicBezTo>
                      <a:pt x="20" y="78"/>
                      <a:pt x="20" y="78"/>
                      <a:pt x="21" y="78"/>
                    </a:cubicBezTo>
                    <a:cubicBezTo>
                      <a:pt x="23" y="78"/>
                      <a:pt x="25" y="77"/>
                      <a:pt x="26" y="74"/>
                    </a:cubicBezTo>
                    <a:cubicBezTo>
                      <a:pt x="26" y="73"/>
                      <a:pt x="29" y="57"/>
                      <a:pt x="30" y="52"/>
                    </a:cubicBezTo>
                    <a:cubicBezTo>
                      <a:pt x="31" y="49"/>
                      <a:pt x="34" y="42"/>
                      <a:pt x="37" y="37"/>
                    </a:cubicBezTo>
                    <a:cubicBezTo>
                      <a:pt x="47" y="74"/>
                      <a:pt x="47" y="74"/>
                      <a:pt x="47" y="74"/>
                    </a:cubicBezTo>
                    <a:cubicBezTo>
                      <a:pt x="48" y="76"/>
                      <a:pt x="50" y="78"/>
                      <a:pt x="52" y="78"/>
                    </a:cubicBezTo>
                    <a:cubicBezTo>
                      <a:pt x="52" y="78"/>
                      <a:pt x="53" y="78"/>
                      <a:pt x="53" y="78"/>
                    </a:cubicBezTo>
                    <a:cubicBezTo>
                      <a:pt x="56" y="77"/>
                      <a:pt x="58" y="74"/>
                      <a:pt x="5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338" name="Freeform 63"/>
            <p:cNvSpPr/>
            <p:nvPr/>
          </p:nvSpPr>
          <p:spPr bwMode="auto">
            <a:xfrm>
              <a:off x="7629525" y="6411913"/>
              <a:ext cx="220663" cy="295275"/>
            </a:xfrm>
            <a:custGeom>
              <a:avLst/>
              <a:gdLst>
                <a:gd name="T0" fmla="*/ 57 w 59"/>
                <a:gd name="T1" fmla="*/ 22 h 77"/>
                <a:gd name="T2" fmla="*/ 44 w 59"/>
                <a:gd name="T3" fmla="*/ 10 h 77"/>
                <a:gd name="T4" fmla="*/ 36 w 59"/>
                <a:gd name="T5" fmla="*/ 2 h 77"/>
                <a:gd name="T6" fmla="*/ 35 w 59"/>
                <a:gd name="T7" fmla="*/ 7 h 77"/>
                <a:gd name="T8" fmla="*/ 31 w 59"/>
                <a:gd name="T9" fmla="*/ 10 h 77"/>
                <a:gd name="T10" fmla="*/ 31 w 59"/>
                <a:gd name="T11" fmla="*/ 4 h 77"/>
                <a:gd name="T12" fmla="*/ 33 w 59"/>
                <a:gd name="T13" fmla="*/ 2 h 77"/>
                <a:gd name="T14" fmla="*/ 31 w 59"/>
                <a:gd name="T15" fmla="*/ 0 h 77"/>
                <a:gd name="T16" fmla="*/ 29 w 59"/>
                <a:gd name="T17" fmla="*/ 1 h 77"/>
                <a:gd name="T18" fmla="*/ 29 w 59"/>
                <a:gd name="T19" fmla="*/ 4 h 77"/>
                <a:gd name="T20" fmla="*/ 27 w 59"/>
                <a:gd name="T21" fmla="*/ 10 h 77"/>
                <a:gd name="T22" fmla="*/ 25 w 59"/>
                <a:gd name="T23" fmla="*/ 5 h 77"/>
                <a:gd name="T24" fmla="*/ 25 w 59"/>
                <a:gd name="T25" fmla="*/ 0 h 77"/>
                <a:gd name="T26" fmla="*/ 6 w 59"/>
                <a:gd name="T27" fmla="*/ 13 h 77"/>
                <a:gd name="T28" fmla="*/ 1 w 59"/>
                <a:gd name="T29" fmla="*/ 31 h 77"/>
                <a:gd name="T30" fmla="*/ 4 w 59"/>
                <a:gd name="T31" fmla="*/ 36 h 77"/>
                <a:gd name="T32" fmla="*/ 5 w 59"/>
                <a:gd name="T33" fmla="*/ 36 h 77"/>
                <a:gd name="T34" fmla="*/ 9 w 59"/>
                <a:gd name="T35" fmla="*/ 33 h 77"/>
                <a:gd name="T36" fmla="*/ 13 w 59"/>
                <a:gd name="T37" fmla="*/ 16 h 77"/>
                <a:gd name="T38" fmla="*/ 17 w 59"/>
                <a:gd name="T39" fmla="*/ 13 h 77"/>
                <a:gd name="T40" fmla="*/ 14 w 59"/>
                <a:gd name="T41" fmla="*/ 35 h 77"/>
                <a:gd name="T42" fmla="*/ 12 w 59"/>
                <a:gd name="T43" fmla="*/ 49 h 77"/>
                <a:gd name="T44" fmla="*/ 4 w 59"/>
                <a:gd name="T45" fmla="*/ 69 h 77"/>
                <a:gd name="T46" fmla="*/ 7 w 59"/>
                <a:gd name="T47" fmla="*/ 76 h 77"/>
                <a:gd name="T48" fmla="*/ 9 w 59"/>
                <a:gd name="T49" fmla="*/ 76 h 77"/>
                <a:gd name="T50" fmla="*/ 14 w 59"/>
                <a:gd name="T51" fmla="*/ 73 h 77"/>
                <a:gd name="T52" fmla="*/ 22 w 59"/>
                <a:gd name="T53" fmla="*/ 52 h 77"/>
                <a:gd name="T54" fmla="*/ 23 w 59"/>
                <a:gd name="T55" fmla="*/ 51 h 77"/>
                <a:gd name="T56" fmla="*/ 25 w 59"/>
                <a:gd name="T57" fmla="*/ 34 h 77"/>
                <a:gd name="T58" fmla="*/ 25 w 59"/>
                <a:gd name="T59" fmla="*/ 34 h 77"/>
                <a:gd name="T60" fmla="*/ 37 w 59"/>
                <a:gd name="T61" fmla="*/ 49 h 77"/>
                <a:gd name="T62" fmla="*/ 42 w 59"/>
                <a:gd name="T63" fmla="*/ 73 h 77"/>
                <a:gd name="T64" fmla="*/ 47 w 59"/>
                <a:gd name="T65" fmla="*/ 77 h 77"/>
                <a:gd name="T66" fmla="*/ 48 w 59"/>
                <a:gd name="T67" fmla="*/ 77 h 77"/>
                <a:gd name="T68" fmla="*/ 52 w 59"/>
                <a:gd name="T69" fmla="*/ 71 h 77"/>
                <a:gd name="T70" fmla="*/ 47 w 59"/>
                <a:gd name="T71" fmla="*/ 45 h 77"/>
                <a:gd name="T72" fmla="*/ 46 w 59"/>
                <a:gd name="T73" fmla="*/ 43 h 77"/>
                <a:gd name="T74" fmla="*/ 35 w 59"/>
                <a:gd name="T75" fmla="*/ 31 h 77"/>
                <a:gd name="T76" fmla="*/ 37 w 59"/>
                <a:gd name="T77" fmla="*/ 14 h 77"/>
                <a:gd name="T78" fmla="*/ 52 w 59"/>
                <a:gd name="T79" fmla="*/ 28 h 77"/>
                <a:gd name="T80" fmla="*/ 58 w 59"/>
                <a:gd name="T81" fmla="*/ 28 h 77"/>
                <a:gd name="T82" fmla="*/ 57 w 59"/>
                <a:gd name="T83" fmla="*/ 2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77">
                  <a:moveTo>
                    <a:pt x="57" y="22"/>
                  </a:moveTo>
                  <a:cubicBezTo>
                    <a:pt x="53" y="18"/>
                    <a:pt x="49" y="14"/>
                    <a:pt x="44" y="10"/>
                  </a:cubicBezTo>
                  <a:cubicBezTo>
                    <a:pt x="42" y="7"/>
                    <a:pt x="39" y="4"/>
                    <a:pt x="36" y="2"/>
                  </a:cubicBezTo>
                  <a:cubicBezTo>
                    <a:pt x="35" y="7"/>
                    <a:pt x="35" y="7"/>
                    <a:pt x="35" y="7"/>
                  </a:cubicBezTo>
                  <a:cubicBezTo>
                    <a:pt x="35" y="9"/>
                    <a:pt x="33" y="10"/>
                    <a:pt x="31" y="10"/>
                  </a:cubicBezTo>
                  <a:cubicBezTo>
                    <a:pt x="31" y="4"/>
                    <a:pt x="31" y="4"/>
                    <a:pt x="31" y="4"/>
                  </a:cubicBezTo>
                  <a:cubicBezTo>
                    <a:pt x="33" y="2"/>
                    <a:pt x="33" y="2"/>
                    <a:pt x="33" y="2"/>
                  </a:cubicBezTo>
                  <a:cubicBezTo>
                    <a:pt x="31" y="0"/>
                    <a:pt x="31" y="0"/>
                    <a:pt x="31" y="0"/>
                  </a:cubicBezTo>
                  <a:cubicBezTo>
                    <a:pt x="29" y="1"/>
                    <a:pt x="29" y="1"/>
                    <a:pt x="29" y="1"/>
                  </a:cubicBezTo>
                  <a:cubicBezTo>
                    <a:pt x="29" y="4"/>
                    <a:pt x="29" y="4"/>
                    <a:pt x="29" y="4"/>
                  </a:cubicBezTo>
                  <a:cubicBezTo>
                    <a:pt x="27" y="10"/>
                    <a:pt x="27" y="10"/>
                    <a:pt x="27" y="10"/>
                  </a:cubicBezTo>
                  <a:cubicBezTo>
                    <a:pt x="25" y="9"/>
                    <a:pt x="24" y="7"/>
                    <a:pt x="25" y="5"/>
                  </a:cubicBezTo>
                  <a:cubicBezTo>
                    <a:pt x="25" y="0"/>
                    <a:pt x="25" y="0"/>
                    <a:pt x="25" y="0"/>
                  </a:cubicBezTo>
                  <a:cubicBezTo>
                    <a:pt x="18" y="1"/>
                    <a:pt x="8" y="9"/>
                    <a:pt x="6" y="13"/>
                  </a:cubicBezTo>
                  <a:cubicBezTo>
                    <a:pt x="5" y="18"/>
                    <a:pt x="1" y="31"/>
                    <a:pt x="1" y="31"/>
                  </a:cubicBezTo>
                  <a:cubicBezTo>
                    <a:pt x="0" y="33"/>
                    <a:pt x="1" y="35"/>
                    <a:pt x="4" y="36"/>
                  </a:cubicBezTo>
                  <a:cubicBezTo>
                    <a:pt x="4" y="36"/>
                    <a:pt x="4" y="36"/>
                    <a:pt x="5" y="36"/>
                  </a:cubicBezTo>
                  <a:cubicBezTo>
                    <a:pt x="7" y="36"/>
                    <a:pt x="8" y="35"/>
                    <a:pt x="9" y="33"/>
                  </a:cubicBezTo>
                  <a:cubicBezTo>
                    <a:pt x="13" y="16"/>
                    <a:pt x="13" y="16"/>
                    <a:pt x="13" y="16"/>
                  </a:cubicBezTo>
                  <a:cubicBezTo>
                    <a:pt x="17" y="13"/>
                    <a:pt x="17" y="13"/>
                    <a:pt x="17" y="13"/>
                  </a:cubicBezTo>
                  <a:cubicBezTo>
                    <a:pt x="16" y="21"/>
                    <a:pt x="15" y="28"/>
                    <a:pt x="14" y="35"/>
                  </a:cubicBezTo>
                  <a:cubicBezTo>
                    <a:pt x="14" y="40"/>
                    <a:pt x="14" y="45"/>
                    <a:pt x="12" y="49"/>
                  </a:cubicBezTo>
                  <a:cubicBezTo>
                    <a:pt x="4" y="69"/>
                    <a:pt x="4" y="69"/>
                    <a:pt x="4" y="69"/>
                  </a:cubicBezTo>
                  <a:cubicBezTo>
                    <a:pt x="3" y="72"/>
                    <a:pt x="5" y="75"/>
                    <a:pt x="7" y="76"/>
                  </a:cubicBezTo>
                  <a:cubicBezTo>
                    <a:pt x="8" y="76"/>
                    <a:pt x="8" y="76"/>
                    <a:pt x="9" y="76"/>
                  </a:cubicBezTo>
                  <a:cubicBezTo>
                    <a:pt x="11" y="76"/>
                    <a:pt x="13" y="75"/>
                    <a:pt x="14" y="73"/>
                  </a:cubicBezTo>
                  <a:cubicBezTo>
                    <a:pt x="22" y="52"/>
                    <a:pt x="22" y="52"/>
                    <a:pt x="22" y="52"/>
                  </a:cubicBezTo>
                  <a:cubicBezTo>
                    <a:pt x="23" y="52"/>
                    <a:pt x="23" y="51"/>
                    <a:pt x="23" y="51"/>
                  </a:cubicBezTo>
                  <a:cubicBezTo>
                    <a:pt x="25" y="34"/>
                    <a:pt x="25" y="34"/>
                    <a:pt x="25" y="34"/>
                  </a:cubicBezTo>
                  <a:cubicBezTo>
                    <a:pt x="25" y="34"/>
                    <a:pt x="25" y="34"/>
                    <a:pt x="25" y="34"/>
                  </a:cubicBezTo>
                  <a:cubicBezTo>
                    <a:pt x="37" y="49"/>
                    <a:pt x="37" y="49"/>
                    <a:pt x="37" y="49"/>
                  </a:cubicBezTo>
                  <a:cubicBezTo>
                    <a:pt x="42" y="73"/>
                    <a:pt x="42" y="73"/>
                    <a:pt x="42" y="73"/>
                  </a:cubicBezTo>
                  <a:cubicBezTo>
                    <a:pt x="42" y="76"/>
                    <a:pt x="44" y="77"/>
                    <a:pt x="47" y="77"/>
                  </a:cubicBezTo>
                  <a:cubicBezTo>
                    <a:pt x="47" y="77"/>
                    <a:pt x="47" y="77"/>
                    <a:pt x="48" y="77"/>
                  </a:cubicBezTo>
                  <a:cubicBezTo>
                    <a:pt x="50" y="77"/>
                    <a:pt x="52" y="74"/>
                    <a:pt x="52" y="71"/>
                  </a:cubicBezTo>
                  <a:cubicBezTo>
                    <a:pt x="47" y="45"/>
                    <a:pt x="47" y="45"/>
                    <a:pt x="47" y="45"/>
                  </a:cubicBezTo>
                  <a:cubicBezTo>
                    <a:pt x="47" y="44"/>
                    <a:pt x="46" y="44"/>
                    <a:pt x="46" y="43"/>
                  </a:cubicBezTo>
                  <a:cubicBezTo>
                    <a:pt x="35" y="31"/>
                    <a:pt x="35" y="31"/>
                    <a:pt x="35" y="31"/>
                  </a:cubicBezTo>
                  <a:cubicBezTo>
                    <a:pt x="37" y="14"/>
                    <a:pt x="37" y="14"/>
                    <a:pt x="37" y="14"/>
                  </a:cubicBezTo>
                  <a:cubicBezTo>
                    <a:pt x="52" y="28"/>
                    <a:pt x="52" y="28"/>
                    <a:pt x="52" y="28"/>
                  </a:cubicBezTo>
                  <a:cubicBezTo>
                    <a:pt x="53" y="30"/>
                    <a:pt x="56" y="29"/>
                    <a:pt x="58" y="28"/>
                  </a:cubicBezTo>
                  <a:cubicBezTo>
                    <a:pt x="59" y="26"/>
                    <a:pt x="59" y="23"/>
                    <a:pt x="5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9" name="Oval 64"/>
            <p:cNvSpPr>
              <a:spLocks noChangeArrowheads="1"/>
            </p:cNvSpPr>
            <p:nvPr/>
          </p:nvSpPr>
          <p:spPr bwMode="auto">
            <a:xfrm>
              <a:off x="7726363" y="6324600"/>
              <a:ext cx="74613" cy="76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342" name="Freeform 45"/>
          <p:cNvSpPr>
            <a:spLocks noEditPoints="1"/>
          </p:cNvSpPr>
          <p:nvPr/>
        </p:nvSpPr>
        <p:spPr bwMode="auto">
          <a:xfrm>
            <a:off x="6702650" y="4115591"/>
            <a:ext cx="164408" cy="274374"/>
          </a:xfrm>
          <a:custGeom>
            <a:avLst/>
            <a:gdLst>
              <a:gd name="T0" fmla="*/ 427 w 463"/>
              <a:gd name="T1" fmla="*/ 0 h 773"/>
              <a:gd name="T2" fmla="*/ 42 w 463"/>
              <a:gd name="T3" fmla="*/ 0 h 773"/>
              <a:gd name="T4" fmla="*/ 0 w 463"/>
              <a:gd name="T5" fmla="*/ 35 h 773"/>
              <a:gd name="T6" fmla="*/ 0 w 463"/>
              <a:gd name="T7" fmla="*/ 733 h 773"/>
              <a:gd name="T8" fmla="*/ 42 w 463"/>
              <a:gd name="T9" fmla="*/ 773 h 773"/>
              <a:gd name="T10" fmla="*/ 427 w 463"/>
              <a:gd name="T11" fmla="*/ 773 h 773"/>
              <a:gd name="T12" fmla="*/ 463 w 463"/>
              <a:gd name="T13" fmla="*/ 733 h 773"/>
              <a:gd name="T14" fmla="*/ 463 w 463"/>
              <a:gd name="T15" fmla="*/ 35 h 773"/>
              <a:gd name="T16" fmla="*/ 427 w 463"/>
              <a:gd name="T17" fmla="*/ 0 h 773"/>
              <a:gd name="T18" fmla="*/ 152 w 463"/>
              <a:gd name="T19" fmla="*/ 730 h 773"/>
              <a:gd name="T20" fmla="*/ 139 w 463"/>
              <a:gd name="T21" fmla="*/ 743 h 773"/>
              <a:gd name="T22" fmla="*/ 112 w 463"/>
              <a:gd name="T23" fmla="*/ 743 h 773"/>
              <a:gd name="T24" fmla="*/ 99 w 463"/>
              <a:gd name="T25" fmla="*/ 730 h 773"/>
              <a:gd name="T26" fmla="*/ 99 w 463"/>
              <a:gd name="T27" fmla="*/ 722 h 773"/>
              <a:gd name="T28" fmla="*/ 112 w 463"/>
              <a:gd name="T29" fmla="*/ 709 h 773"/>
              <a:gd name="T30" fmla="*/ 139 w 463"/>
              <a:gd name="T31" fmla="*/ 709 h 773"/>
              <a:gd name="T32" fmla="*/ 152 w 463"/>
              <a:gd name="T33" fmla="*/ 722 h 773"/>
              <a:gd name="T34" fmla="*/ 152 w 463"/>
              <a:gd name="T35" fmla="*/ 730 h 773"/>
              <a:gd name="T36" fmla="*/ 263 w 463"/>
              <a:gd name="T37" fmla="*/ 724 h 773"/>
              <a:gd name="T38" fmla="*/ 247 w 463"/>
              <a:gd name="T39" fmla="*/ 743 h 773"/>
              <a:gd name="T40" fmla="*/ 219 w 463"/>
              <a:gd name="T41" fmla="*/ 743 h 773"/>
              <a:gd name="T42" fmla="*/ 202 w 463"/>
              <a:gd name="T43" fmla="*/ 724 h 773"/>
              <a:gd name="T44" fmla="*/ 202 w 463"/>
              <a:gd name="T45" fmla="*/ 716 h 773"/>
              <a:gd name="T46" fmla="*/ 219 w 463"/>
              <a:gd name="T47" fmla="*/ 699 h 773"/>
              <a:gd name="T48" fmla="*/ 247 w 463"/>
              <a:gd name="T49" fmla="*/ 699 h 773"/>
              <a:gd name="T50" fmla="*/ 263 w 463"/>
              <a:gd name="T51" fmla="*/ 716 h 773"/>
              <a:gd name="T52" fmla="*/ 263 w 463"/>
              <a:gd name="T53" fmla="*/ 724 h 773"/>
              <a:gd name="T54" fmla="*/ 366 w 463"/>
              <a:gd name="T55" fmla="*/ 730 h 773"/>
              <a:gd name="T56" fmla="*/ 354 w 463"/>
              <a:gd name="T57" fmla="*/ 743 h 773"/>
              <a:gd name="T58" fmla="*/ 326 w 463"/>
              <a:gd name="T59" fmla="*/ 743 h 773"/>
              <a:gd name="T60" fmla="*/ 314 w 463"/>
              <a:gd name="T61" fmla="*/ 730 h 773"/>
              <a:gd name="T62" fmla="*/ 314 w 463"/>
              <a:gd name="T63" fmla="*/ 722 h 773"/>
              <a:gd name="T64" fmla="*/ 326 w 463"/>
              <a:gd name="T65" fmla="*/ 709 h 773"/>
              <a:gd name="T66" fmla="*/ 354 w 463"/>
              <a:gd name="T67" fmla="*/ 709 h 773"/>
              <a:gd name="T68" fmla="*/ 366 w 463"/>
              <a:gd name="T69" fmla="*/ 722 h 773"/>
              <a:gd name="T70" fmla="*/ 366 w 463"/>
              <a:gd name="T71" fmla="*/ 730 h 773"/>
              <a:gd name="T72" fmla="*/ 417 w 463"/>
              <a:gd name="T73" fmla="*/ 644 h 773"/>
              <a:gd name="T74" fmla="*/ 394 w 463"/>
              <a:gd name="T75" fmla="*/ 671 h 773"/>
              <a:gd name="T76" fmla="*/ 74 w 463"/>
              <a:gd name="T77" fmla="*/ 671 h 773"/>
              <a:gd name="T78" fmla="*/ 49 w 463"/>
              <a:gd name="T79" fmla="*/ 644 h 773"/>
              <a:gd name="T80" fmla="*/ 49 w 463"/>
              <a:gd name="T81" fmla="*/ 67 h 773"/>
              <a:gd name="T82" fmla="*/ 74 w 463"/>
              <a:gd name="T83" fmla="*/ 46 h 773"/>
              <a:gd name="T84" fmla="*/ 394 w 463"/>
              <a:gd name="T85" fmla="*/ 46 h 773"/>
              <a:gd name="T86" fmla="*/ 417 w 463"/>
              <a:gd name="T87" fmla="*/ 67 h 773"/>
              <a:gd name="T88" fmla="*/ 417 w 463"/>
              <a:gd name="T89" fmla="*/ 64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rgbClr val="E7E6E6">
              <a:lumMod val="50000"/>
            </a:srgbClr>
          </a:solidFill>
          <a:ln>
            <a:noFill/>
          </a:ln>
        </p:spPr>
        <p:txBody>
          <a:bodyPr vert="horz" wrap="square" lIns="93256" tIns="46627" rIns="93256" bIns="46627"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343" name="Freeform 118"/>
          <p:cNvSpPr>
            <a:spLocks noEditPoints="1"/>
          </p:cNvSpPr>
          <p:nvPr/>
        </p:nvSpPr>
        <p:spPr bwMode="auto">
          <a:xfrm>
            <a:off x="7334959" y="4075868"/>
            <a:ext cx="355094" cy="353820"/>
          </a:xfrm>
          <a:custGeom>
            <a:avLst/>
            <a:gdLst>
              <a:gd name="T0" fmla="*/ 170 w 199"/>
              <a:gd name="T1" fmla="*/ 94 h 198"/>
              <a:gd name="T2" fmla="*/ 171 w 199"/>
              <a:gd name="T3" fmla="*/ 166 h 198"/>
              <a:gd name="T4" fmla="*/ 147 w 199"/>
              <a:gd name="T5" fmla="*/ 186 h 198"/>
              <a:gd name="T6" fmla="*/ 135 w 199"/>
              <a:gd name="T7" fmla="*/ 186 h 198"/>
              <a:gd name="T8" fmla="*/ 135 w 199"/>
              <a:gd name="T9" fmla="*/ 110 h 198"/>
              <a:gd name="T10" fmla="*/ 123 w 199"/>
              <a:gd name="T11" fmla="*/ 98 h 198"/>
              <a:gd name="T12" fmla="*/ 79 w 199"/>
              <a:gd name="T13" fmla="*/ 98 h 198"/>
              <a:gd name="T14" fmla="*/ 67 w 199"/>
              <a:gd name="T15" fmla="*/ 110 h 198"/>
              <a:gd name="T16" fmla="*/ 67 w 199"/>
              <a:gd name="T17" fmla="*/ 186 h 198"/>
              <a:gd name="T18" fmla="*/ 55 w 199"/>
              <a:gd name="T19" fmla="*/ 186 h 198"/>
              <a:gd name="T20" fmla="*/ 31 w 199"/>
              <a:gd name="T21" fmla="*/ 166 h 198"/>
              <a:gd name="T22" fmla="*/ 31 w 199"/>
              <a:gd name="T23" fmla="*/ 94 h 198"/>
              <a:gd name="T24" fmla="*/ 19 w 199"/>
              <a:gd name="T25" fmla="*/ 114 h 198"/>
              <a:gd name="T26" fmla="*/ 19 w 199"/>
              <a:gd name="T27" fmla="*/ 178 h 198"/>
              <a:gd name="T28" fmla="*/ 39 w 199"/>
              <a:gd name="T29" fmla="*/ 198 h 198"/>
              <a:gd name="T30" fmla="*/ 163 w 199"/>
              <a:gd name="T31" fmla="*/ 198 h 198"/>
              <a:gd name="T32" fmla="*/ 183 w 199"/>
              <a:gd name="T33" fmla="*/ 178 h 198"/>
              <a:gd name="T34" fmla="*/ 183 w 199"/>
              <a:gd name="T35" fmla="*/ 114 h 198"/>
              <a:gd name="T36" fmla="*/ 170 w 199"/>
              <a:gd name="T37" fmla="*/ 94 h 198"/>
              <a:gd name="T38" fmla="*/ 95 w 199"/>
              <a:gd name="T39" fmla="*/ 130 h 198"/>
              <a:gd name="T40" fmla="*/ 103 w 199"/>
              <a:gd name="T41" fmla="*/ 121 h 198"/>
              <a:gd name="T42" fmla="*/ 112 w 199"/>
              <a:gd name="T43" fmla="*/ 130 h 198"/>
              <a:gd name="T44" fmla="*/ 103 w 199"/>
              <a:gd name="T45" fmla="*/ 138 h 198"/>
              <a:gd name="T46" fmla="*/ 95 w 199"/>
              <a:gd name="T47" fmla="*/ 130 h 198"/>
              <a:gd name="T48" fmla="*/ 123 w 199"/>
              <a:gd name="T49" fmla="*/ 158 h 198"/>
              <a:gd name="T50" fmla="*/ 103 w 199"/>
              <a:gd name="T51" fmla="*/ 158 h 198"/>
              <a:gd name="T52" fmla="*/ 103 w 199"/>
              <a:gd name="T53" fmla="*/ 150 h 198"/>
              <a:gd name="T54" fmla="*/ 123 w 199"/>
              <a:gd name="T55" fmla="*/ 150 h 198"/>
              <a:gd name="T56" fmla="*/ 123 w 199"/>
              <a:gd name="T57" fmla="*/ 158 h 198"/>
              <a:gd name="T58" fmla="*/ 193 w 199"/>
              <a:gd name="T59" fmla="*/ 73 h 198"/>
              <a:gd name="T60" fmla="*/ 180 w 199"/>
              <a:gd name="T61" fmla="*/ 63 h 198"/>
              <a:gd name="T62" fmla="*/ 100 w 199"/>
              <a:gd name="T63" fmla="*/ 0 h 198"/>
              <a:gd name="T64" fmla="*/ 3 w 199"/>
              <a:gd name="T65" fmla="*/ 74 h 198"/>
              <a:gd name="T66" fmla="*/ 2 w 199"/>
              <a:gd name="T67" fmla="*/ 86 h 198"/>
              <a:gd name="T68" fmla="*/ 15 w 199"/>
              <a:gd name="T69" fmla="*/ 89 h 198"/>
              <a:gd name="T70" fmla="*/ 27 w 199"/>
              <a:gd name="T71" fmla="*/ 80 h 198"/>
              <a:gd name="T72" fmla="*/ 29 w 199"/>
              <a:gd name="T73" fmla="*/ 86 h 198"/>
              <a:gd name="T74" fmla="*/ 42 w 199"/>
              <a:gd name="T75" fmla="*/ 89 h 198"/>
              <a:gd name="T76" fmla="*/ 54 w 199"/>
              <a:gd name="T77" fmla="*/ 80 h 198"/>
              <a:gd name="T78" fmla="*/ 55 w 199"/>
              <a:gd name="T79" fmla="*/ 86 h 198"/>
              <a:gd name="T80" fmla="*/ 68 w 199"/>
              <a:gd name="T81" fmla="*/ 89 h 198"/>
              <a:gd name="T82" fmla="*/ 80 w 199"/>
              <a:gd name="T83" fmla="*/ 80 h 198"/>
              <a:gd name="T84" fmla="*/ 82 w 199"/>
              <a:gd name="T85" fmla="*/ 86 h 198"/>
              <a:gd name="T86" fmla="*/ 95 w 199"/>
              <a:gd name="T87" fmla="*/ 89 h 198"/>
              <a:gd name="T88" fmla="*/ 99 w 199"/>
              <a:gd name="T89" fmla="*/ 86 h 198"/>
              <a:gd name="T90" fmla="*/ 103 w 199"/>
              <a:gd name="T91" fmla="*/ 89 h 198"/>
              <a:gd name="T92" fmla="*/ 116 w 199"/>
              <a:gd name="T93" fmla="*/ 86 h 198"/>
              <a:gd name="T94" fmla="*/ 118 w 199"/>
              <a:gd name="T95" fmla="*/ 80 h 198"/>
              <a:gd name="T96" fmla="*/ 130 w 199"/>
              <a:gd name="T97" fmla="*/ 89 h 198"/>
              <a:gd name="T98" fmla="*/ 143 w 199"/>
              <a:gd name="T99" fmla="*/ 86 h 198"/>
              <a:gd name="T100" fmla="*/ 144 w 199"/>
              <a:gd name="T101" fmla="*/ 80 h 198"/>
              <a:gd name="T102" fmla="*/ 156 w 199"/>
              <a:gd name="T103" fmla="*/ 89 h 198"/>
              <a:gd name="T104" fmla="*/ 169 w 199"/>
              <a:gd name="T105" fmla="*/ 86 h 198"/>
              <a:gd name="T106" fmla="*/ 171 w 199"/>
              <a:gd name="T107" fmla="*/ 80 h 198"/>
              <a:gd name="T108" fmla="*/ 183 w 199"/>
              <a:gd name="T109" fmla="*/ 89 h 198"/>
              <a:gd name="T110" fmla="*/ 196 w 199"/>
              <a:gd name="T111" fmla="*/ 86 h 198"/>
              <a:gd name="T112" fmla="*/ 193 w 199"/>
              <a:gd name="T11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198">
                <a:moveTo>
                  <a:pt x="170" y="94"/>
                </a:moveTo>
                <a:cubicBezTo>
                  <a:pt x="170" y="141"/>
                  <a:pt x="171" y="166"/>
                  <a:pt x="171" y="166"/>
                </a:cubicBezTo>
                <a:cubicBezTo>
                  <a:pt x="171" y="177"/>
                  <a:pt x="158" y="186"/>
                  <a:pt x="147" y="186"/>
                </a:cubicBezTo>
                <a:cubicBezTo>
                  <a:pt x="135" y="186"/>
                  <a:pt x="135" y="186"/>
                  <a:pt x="135" y="186"/>
                </a:cubicBezTo>
                <a:cubicBezTo>
                  <a:pt x="135" y="110"/>
                  <a:pt x="135" y="110"/>
                  <a:pt x="135" y="110"/>
                </a:cubicBezTo>
                <a:cubicBezTo>
                  <a:pt x="135" y="104"/>
                  <a:pt x="129" y="98"/>
                  <a:pt x="123" y="98"/>
                </a:cubicBezTo>
                <a:cubicBezTo>
                  <a:pt x="79" y="98"/>
                  <a:pt x="79" y="98"/>
                  <a:pt x="79" y="98"/>
                </a:cubicBezTo>
                <a:cubicBezTo>
                  <a:pt x="72" y="98"/>
                  <a:pt x="67" y="104"/>
                  <a:pt x="67" y="110"/>
                </a:cubicBezTo>
                <a:cubicBezTo>
                  <a:pt x="67" y="186"/>
                  <a:pt x="67" y="186"/>
                  <a:pt x="67" y="186"/>
                </a:cubicBezTo>
                <a:cubicBezTo>
                  <a:pt x="55" y="186"/>
                  <a:pt x="55" y="186"/>
                  <a:pt x="55" y="186"/>
                </a:cubicBezTo>
                <a:cubicBezTo>
                  <a:pt x="44" y="186"/>
                  <a:pt x="31" y="177"/>
                  <a:pt x="31" y="166"/>
                </a:cubicBezTo>
                <a:cubicBezTo>
                  <a:pt x="31" y="166"/>
                  <a:pt x="31" y="142"/>
                  <a:pt x="31" y="94"/>
                </a:cubicBezTo>
                <a:cubicBezTo>
                  <a:pt x="22" y="96"/>
                  <a:pt x="19" y="104"/>
                  <a:pt x="19" y="114"/>
                </a:cubicBezTo>
                <a:cubicBezTo>
                  <a:pt x="19" y="178"/>
                  <a:pt x="19" y="178"/>
                  <a:pt x="19" y="178"/>
                </a:cubicBezTo>
                <a:cubicBezTo>
                  <a:pt x="19" y="189"/>
                  <a:pt x="28" y="198"/>
                  <a:pt x="39" y="198"/>
                </a:cubicBezTo>
                <a:cubicBezTo>
                  <a:pt x="163" y="198"/>
                  <a:pt x="163" y="198"/>
                  <a:pt x="163" y="198"/>
                </a:cubicBezTo>
                <a:cubicBezTo>
                  <a:pt x="174" y="198"/>
                  <a:pt x="183" y="189"/>
                  <a:pt x="183" y="178"/>
                </a:cubicBezTo>
                <a:cubicBezTo>
                  <a:pt x="183" y="114"/>
                  <a:pt x="183" y="114"/>
                  <a:pt x="183" y="114"/>
                </a:cubicBezTo>
                <a:cubicBezTo>
                  <a:pt x="183" y="104"/>
                  <a:pt x="180" y="96"/>
                  <a:pt x="170" y="94"/>
                </a:cubicBezTo>
                <a:close/>
                <a:moveTo>
                  <a:pt x="95" y="130"/>
                </a:moveTo>
                <a:cubicBezTo>
                  <a:pt x="95" y="125"/>
                  <a:pt x="99" y="121"/>
                  <a:pt x="103" y="121"/>
                </a:cubicBezTo>
                <a:cubicBezTo>
                  <a:pt x="108" y="121"/>
                  <a:pt x="112" y="125"/>
                  <a:pt x="112" y="130"/>
                </a:cubicBezTo>
                <a:cubicBezTo>
                  <a:pt x="112" y="135"/>
                  <a:pt x="108" y="138"/>
                  <a:pt x="103" y="138"/>
                </a:cubicBezTo>
                <a:cubicBezTo>
                  <a:pt x="99" y="138"/>
                  <a:pt x="95" y="135"/>
                  <a:pt x="95" y="130"/>
                </a:cubicBezTo>
                <a:close/>
                <a:moveTo>
                  <a:pt x="123" y="158"/>
                </a:moveTo>
                <a:cubicBezTo>
                  <a:pt x="103" y="158"/>
                  <a:pt x="103" y="158"/>
                  <a:pt x="103" y="158"/>
                </a:cubicBezTo>
                <a:cubicBezTo>
                  <a:pt x="103" y="150"/>
                  <a:pt x="103" y="150"/>
                  <a:pt x="103" y="150"/>
                </a:cubicBezTo>
                <a:cubicBezTo>
                  <a:pt x="123" y="150"/>
                  <a:pt x="123" y="150"/>
                  <a:pt x="123" y="150"/>
                </a:cubicBezTo>
                <a:lnTo>
                  <a:pt x="123" y="158"/>
                </a:lnTo>
                <a:close/>
                <a:moveTo>
                  <a:pt x="193" y="73"/>
                </a:moveTo>
                <a:cubicBezTo>
                  <a:pt x="180" y="63"/>
                  <a:pt x="180" y="63"/>
                  <a:pt x="180" y="63"/>
                </a:cubicBezTo>
                <a:cubicBezTo>
                  <a:pt x="100" y="0"/>
                  <a:pt x="100" y="0"/>
                  <a:pt x="100" y="0"/>
                </a:cubicBezTo>
                <a:cubicBezTo>
                  <a:pt x="3" y="74"/>
                  <a:pt x="3" y="74"/>
                  <a:pt x="3" y="74"/>
                </a:cubicBezTo>
                <a:cubicBezTo>
                  <a:pt x="0" y="77"/>
                  <a:pt x="0" y="82"/>
                  <a:pt x="2" y="86"/>
                </a:cubicBezTo>
                <a:cubicBezTo>
                  <a:pt x="5" y="91"/>
                  <a:pt x="11" y="92"/>
                  <a:pt x="15" y="89"/>
                </a:cubicBezTo>
                <a:cubicBezTo>
                  <a:pt x="27" y="80"/>
                  <a:pt x="27" y="80"/>
                  <a:pt x="27" y="80"/>
                </a:cubicBezTo>
                <a:cubicBezTo>
                  <a:pt x="27" y="82"/>
                  <a:pt x="27" y="84"/>
                  <a:pt x="29" y="86"/>
                </a:cubicBezTo>
                <a:cubicBezTo>
                  <a:pt x="31" y="91"/>
                  <a:pt x="37" y="92"/>
                  <a:pt x="42" y="89"/>
                </a:cubicBezTo>
                <a:cubicBezTo>
                  <a:pt x="54" y="80"/>
                  <a:pt x="54" y="80"/>
                  <a:pt x="54" y="80"/>
                </a:cubicBezTo>
                <a:cubicBezTo>
                  <a:pt x="53" y="82"/>
                  <a:pt x="54" y="84"/>
                  <a:pt x="55" y="86"/>
                </a:cubicBezTo>
                <a:cubicBezTo>
                  <a:pt x="58" y="91"/>
                  <a:pt x="64" y="92"/>
                  <a:pt x="68" y="89"/>
                </a:cubicBezTo>
                <a:cubicBezTo>
                  <a:pt x="80" y="80"/>
                  <a:pt x="80" y="80"/>
                  <a:pt x="80" y="80"/>
                </a:cubicBezTo>
                <a:cubicBezTo>
                  <a:pt x="80" y="82"/>
                  <a:pt x="80" y="84"/>
                  <a:pt x="82" y="86"/>
                </a:cubicBezTo>
                <a:cubicBezTo>
                  <a:pt x="84" y="91"/>
                  <a:pt x="90" y="92"/>
                  <a:pt x="95" y="89"/>
                </a:cubicBezTo>
                <a:cubicBezTo>
                  <a:pt x="99" y="86"/>
                  <a:pt x="99" y="86"/>
                  <a:pt x="99" y="86"/>
                </a:cubicBezTo>
                <a:cubicBezTo>
                  <a:pt x="103" y="89"/>
                  <a:pt x="103" y="89"/>
                  <a:pt x="103" y="89"/>
                </a:cubicBezTo>
                <a:cubicBezTo>
                  <a:pt x="108" y="92"/>
                  <a:pt x="113" y="91"/>
                  <a:pt x="116" y="86"/>
                </a:cubicBezTo>
                <a:cubicBezTo>
                  <a:pt x="118" y="84"/>
                  <a:pt x="118" y="82"/>
                  <a:pt x="118" y="80"/>
                </a:cubicBezTo>
                <a:cubicBezTo>
                  <a:pt x="130" y="89"/>
                  <a:pt x="130" y="89"/>
                  <a:pt x="130" y="89"/>
                </a:cubicBezTo>
                <a:cubicBezTo>
                  <a:pt x="134" y="92"/>
                  <a:pt x="140" y="91"/>
                  <a:pt x="143" y="86"/>
                </a:cubicBezTo>
                <a:cubicBezTo>
                  <a:pt x="144" y="84"/>
                  <a:pt x="145" y="82"/>
                  <a:pt x="144" y="80"/>
                </a:cubicBezTo>
                <a:cubicBezTo>
                  <a:pt x="156" y="89"/>
                  <a:pt x="156" y="89"/>
                  <a:pt x="156" y="89"/>
                </a:cubicBezTo>
                <a:cubicBezTo>
                  <a:pt x="161" y="92"/>
                  <a:pt x="166" y="91"/>
                  <a:pt x="169" y="86"/>
                </a:cubicBezTo>
                <a:cubicBezTo>
                  <a:pt x="171" y="84"/>
                  <a:pt x="171" y="82"/>
                  <a:pt x="171" y="80"/>
                </a:cubicBezTo>
                <a:cubicBezTo>
                  <a:pt x="183" y="89"/>
                  <a:pt x="183" y="89"/>
                  <a:pt x="183" y="89"/>
                </a:cubicBezTo>
                <a:cubicBezTo>
                  <a:pt x="187" y="92"/>
                  <a:pt x="193" y="91"/>
                  <a:pt x="196" y="86"/>
                </a:cubicBezTo>
                <a:cubicBezTo>
                  <a:pt x="199" y="82"/>
                  <a:pt x="197" y="76"/>
                  <a:pt x="193" y="7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4" name="Freeform 119"/>
          <p:cNvSpPr>
            <a:spLocks noEditPoints="1"/>
          </p:cNvSpPr>
          <p:nvPr/>
        </p:nvSpPr>
        <p:spPr bwMode="auto">
          <a:xfrm>
            <a:off x="8068603" y="4077777"/>
            <a:ext cx="357640" cy="350003"/>
          </a:xfrm>
          <a:custGeom>
            <a:avLst/>
            <a:gdLst>
              <a:gd name="T0" fmla="*/ 0 w 200"/>
              <a:gd name="T1" fmla="*/ 176 h 196"/>
              <a:gd name="T2" fmla="*/ 180 w 200"/>
              <a:gd name="T3" fmla="*/ 0 h 196"/>
              <a:gd name="T4" fmla="*/ 180 w 200"/>
              <a:gd name="T5" fmla="*/ 196 h 196"/>
              <a:gd name="T6" fmla="*/ 28 w 200"/>
              <a:gd name="T7" fmla="*/ 8 h 196"/>
              <a:gd name="T8" fmla="*/ 28 w 200"/>
              <a:gd name="T9" fmla="*/ 188 h 196"/>
              <a:gd name="T10" fmla="*/ 192 w 200"/>
              <a:gd name="T11" fmla="*/ 28 h 196"/>
              <a:gd name="T12" fmla="*/ 120 w 200"/>
              <a:gd name="T13" fmla="*/ 180 h 196"/>
              <a:gd name="T14" fmla="*/ 184 w 200"/>
              <a:gd name="T15" fmla="*/ 16 h 196"/>
              <a:gd name="T16" fmla="*/ 168 w 200"/>
              <a:gd name="T17" fmla="*/ 168 h 196"/>
              <a:gd name="T18" fmla="*/ 62 w 200"/>
              <a:gd name="T19" fmla="*/ 95 h 196"/>
              <a:gd name="T20" fmla="*/ 54 w 200"/>
              <a:gd name="T21" fmla="*/ 89 h 196"/>
              <a:gd name="T22" fmla="*/ 65 w 200"/>
              <a:gd name="T23" fmla="*/ 86 h 196"/>
              <a:gd name="T24" fmla="*/ 68 w 200"/>
              <a:gd name="T25" fmla="*/ 78 h 196"/>
              <a:gd name="T26" fmla="*/ 61 w 200"/>
              <a:gd name="T27" fmla="*/ 80 h 196"/>
              <a:gd name="T28" fmla="*/ 47 w 200"/>
              <a:gd name="T29" fmla="*/ 84 h 196"/>
              <a:gd name="T30" fmla="*/ 39 w 200"/>
              <a:gd name="T31" fmla="*/ 88 h 196"/>
              <a:gd name="T32" fmla="*/ 45 w 200"/>
              <a:gd name="T33" fmla="*/ 106 h 196"/>
              <a:gd name="T34" fmla="*/ 50 w 200"/>
              <a:gd name="T35" fmla="*/ 115 h 196"/>
              <a:gd name="T36" fmla="*/ 58 w 200"/>
              <a:gd name="T37" fmla="*/ 104 h 196"/>
              <a:gd name="T38" fmla="*/ 75 w 200"/>
              <a:gd name="T39" fmla="*/ 111 h 196"/>
              <a:gd name="T40" fmla="*/ 59 w 200"/>
              <a:gd name="T41" fmla="*/ 130 h 196"/>
              <a:gd name="T42" fmla="*/ 50 w 200"/>
              <a:gd name="T43" fmla="*/ 129 h 196"/>
              <a:gd name="T44" fmla="*/ 67 w 200"/>
              <a:gd name="T45" fmla="*/ 136 h 196"/>
              <a:gd name="T46" fmla="*/ 115 w 200"/>
              <a:gd name="T47" fmla="*/ 98 h 196"/>
              <a:gd name="T48" fmla="*/ 105 w 200"/>
              <a:gd name="T49" fmla="*/ 97 h 196"/>
              <a:gd name="T50" fmla="*/ 101 w 200"/>
              <a:gd name="T51" fmla="*/ 92 h 196"/>
              <a:gd name="T52" fmla="*/ 96 w 200"/>
              <a:gd name="T53" fmla="*/ 88 h 196"/>
              <a:gd name="T54" fmla="*/ 95 w 200"/>
              <a:gd name="T55" fmla="*/ 96 h 196"/>
              <a:gd name="T56" fmla="*/ 87 w 200"/>
              <a:gd name="T57" fmla="*/ 102 h 196"/>
              <a:gd name="T58" fmla="*/ 98 w 200"/>
              <a:gd name="T59" fmla="*/ 106 h 196"/>
              <a:gd name="T60" fmla="*/ 101 w 200"/>
              <a:gd name="T61" fmla="*/ 115 h 196"/>
              <a:gd name="T62" fmla="*/ 104 w 200"/>
              <a:gd name="T63" fmla="*/ 104 h 196"/>
              <a:gd name="T64" fmla="*/ 112 w 200"/>
              <a:gd name="T65" fmla="*/ 102 h 196"/>
              <a:gd name="T66" fmla="*/ 115 w 200"/>
              <a:gd name="T67" fmla="*/ 98 h 196"/>
              <a:gd name="T68" fmla="*/ 151 w 200"/>
              <a:gd name="T69" fmla="*/ 103 h 196"/>
              <a:gd name="T70" fmla="*/ 135 w 200"/>
              <a:gd name="T71" fmla="*/ 99 h 196"/>
              <a:gd name="T72" fmla="*/ 150 w 200"/>
              <a:gd name="T73" fmla="*/ 75 h 196"/>
              <a:gd name="T74" fmla="*/ 132 w 200"/>
              <a:gd name="T75" fmla="*/ 61 h 196"/>
              <a:gd name="T76" fmla="*/ 118 w 200"/>
              <a:gd name="T77" fmla="*/ 76 h 196"/>
              <a:gd name="T78" fmla="*/ 128 w 200"/>
              <a:gd name="T79" fmla="*/ 71 h 196"/>
              <a:gd name="T80" fmla="*/ 143 w 200"/>
              <a:gd name="T81" fmla="*/ 71 h 196"/>
              <a:gd name="T82" fmla="*/ 128 w 200"/>
              <a:gd name="T83" fmla="*/ 97 h 196"/>
              <a:gd name="T84" fmla="*/ 132 w 200"/>
              <a:gd name="T85" fmla="*/ 116 h 196"/>
              <a:gd name="T86" fmla="*/ 139 w 200"/>
              <a:gd name="T87" fmla="*/ 114 h 196"/>
              <a:gd name="T88" fmla="*/ 153 w 200"/>
              <a:gd name="T89" fmla="*/ 110 h 196"/>
              <a:gd name="T90" fmla="*/ 160 w 200"/>
              <a:gd name="T91" fmla="*/ 10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196">
                <a:moveTo>
                  <a:pt x="180" y="196"/>
                </a:moveTo>
                <a:cubicBezTo>
                  <a:pt x="20" y="196"/>
                  <a:pt x="20" y="196"/>
                  <a:pt x="20" y="196"/>
                </a:cubicBezTo>
                <a:cubicBezTo>
                  <a:pt x="9" y="196"/>
                  <a:pt x="0" y="187"/>
                  <a:pt x="0" y="176"/>
                </a:cubicBezTo>
                <a:cubicBezTo>
                  <a:pt x="0" y="20"/>
                  <a:pt x="0" y="20"/>
                  <a:pt x="0" y="20"/>
                </a:cubicBezTo>
                <a:cubicBezTo>
                  <a:pt x="0" y="9"/>
                  <a:pt x="9" y="0"/>
                  <a:pt x="20" y="0"/>
                </a:cubicBezTo>
                <a:cubicBezTo>
                  <a:pt x="180" y="0"/>
                  <a:pt x="180" y="0"/>
                  <a:pt x="180" y="0"/>
                </a:cubicBezTo>
                <a:cubicBezTo>
                  <a:pt x="191" y="0"/>
                  <a:pt x="200" y="9"/>
                  <a:pt x="200" y="20"/>
                </a:cubicBezTo>
                <a:cubicBezTo>
                  <a:pt x="200" y="176"/>
                  <a:pt x="200" y="176"/>
                  <a:pt x="200" y="176"/>
                </a:cubicBezTo>
                <a:cubicBezTo>
                  <a:pt x="200" y="187"/>
                  <a:pt x="191" y="196"/>
                  <a:pt x="180" y="196"/>
                </a:cubicBezTo>
                <a:close/>
                <a:moveTo>
                  <a:pt x="192" y="28"/>
                </a:moveTo>
                <a:cubicBezTo>
                  <a:pt x="192" y="17"/>
                  <a:pt x="183" y="8"/>
                  <a:pt x="172" y="8"/>
                </a:cubicBezTo>
                <a:cubicBezTo>
                  <a:pt x="28" y="8"/>
                  <a:pt x="28" y="8"/>
                  <a:pt x="28" y="8"/>
                </a:cubicBezTo>
                <a:cubicBezTo>
                  <a:pt x="17" y="8"/>
                  <a:pt x="8" y="17"/>
                  <a:pt x="8" y="28"/>
                </a:cubicBezTo>
                <a:cubicBezTo>
                  <a:pt x="8" y="168"/>
                  <a:pt x="8" y="168"/>
                  <a:pt x="8" y="168"/>
                </a:cubicBezTo>
                <a:cubicBezTo>
                  <a:pt x="8" y="179"/>
                  <a:pt x="17" y="188"/>
                  <a:pt x="28" y="188"/>
                </a:cubicBezTo>
                <a:cubicBezTo>
                  <a:pt x="172" y="188"/>
                  <a:pt x="172" y="188"/>
                  <a:pt x="172" y="188"/>
                </a:cubicBezTo>
                <a:cubicBezTo>
                  <a:pt x="183" y="188"/>
                  <a:pt x="192" y="179"/>
                  <a:pt x="192" y="168"/>
                </a:cubicBezTo>
                <a:lnTo>
                  <a:pt x="192" y="28"/>
                </a:lnTo>
                <a:close/>
                <a:moveTo>
                  <a:pt x="168" y="168"/>
                </a:moveTo>
                <a:cubicBezTo>
                  <a:pt x="120" y="168"/>
                  <a:pt x="120" y="168"/>
                  <a:pt x="120" y="168"/>
                </a:cubicBezTo>
                <a:cubicBezTo>
                  <a:pt x="120" y="180"/>
                  <a:pt x="120" y="180"/>
                  <a:pt x="120" y="180"/>
                </a:cubicBezTo>
                <a:cubicBezTo>
                  <a:pt x="16" y="180"/>
                  <a:pt x="16" y="180"/>
                  <a:pt x="16" y="180"/>
                </a:cubicBezTo>
                <a:cubicBezTo>
                  <a:pt x="16" y="16"/>
                  <a:pt x="16" y="16"/>
                  <a:pt x="16" y="16"/>
                </a:cubicBezTo>
                <a:cubicBezTo>
                  <a:pt x="184" y="16"/>
                  <a:pt x="184" y="16"/>
                  <a:pt x="184" y="16"/>
                </a:cubicBezTo>
                <a:cubicBezTo>
                  <a:pt x="184" y="180"/>
                  <a:pt x="184" y="180"/>
                  <a:pt x="184" y="180"/>
                </a:cubicBezTo>
                <a:cubicBezTo>
                  <a:pt x="168" y="180"/>
                  <a:pt x="168" y="180"/>
                  <a:pt x="168" y="180"/>
                </a:cubicBezTo>
                <a:lnTo>
                  <a:pt x="168" y="168"/>
                </a:lnTo>
                <a:close/>
                <a:moveTo>
                  <a:pt x="82" y="109"/>
                </a:moveTo>
                <a:cubicBezTo>
                  <a:pt x="80" y="104"/>
                  <a:pt x="78" y="100"/>
                  <a:pt x="75" y="98"/>
                </a:cubicBezTo>
                <a:cubicBezTo>
                  <a:pt x="71" y="95"/>
                  <a:pt x="67" y="94"/>
                  <a:pt x="62" y="95"/>
                </a:cubicBezTo>
                <a:cubicBezTo>
                  <a:pt x="57" y="96"/>
                  <a:pt x="53" y="99"/>
                  <a:pt x="51" y="102"/>
                </a:cubicBezTo>
                <a:cubicBezTo>
                  <a:pt x="50" y="95"/>
                  <a:pt x="49" y="91"/>
                  <a:pt x="49" y="90"/>
                </a:cubicBezTo>
                <a:cubicBezTo>
                  <a:pt x="54" y="89"/>
                  <a:pt x="54" y="89"/>
                  <a:pt x="54" y="89"/>
                </a:cubicBezTo>
                <a:cubicBezTo>
                  <a:pt x="60" y="87"/>
                  <a:pt x="60" y="87"/>
                  <a:pt x="60" y="87"/>
                </a:cubicBezTo>
                <a:cubicBezTo>
                  <a:pt x="60" y="87"/>
                  <a:pt x="61" y="87"/>
                  <a:pt x="62" y="87"/>
                </a:cubicBezTo>
                <a:cubicBezTo>
                  <a:pt x="63" y="86"/>
                  <a:pt x="64" y="86"/>
                  <a:pt x="65" y="86"/>
                </a:cubicBezTo>
                <a:cubicBezTo>
                  <a:pt x="70" y="84"/>
                  <a:pt x="72" y="82"/>
                  <a:pt x="72" y="80"/>
                </a:cubicBezTo>
                <a:cubicBezTo>
                  <a:pt x="72" y="79"/>
                  <a:pt x="71" y="78"/>
                  <a:pt x="70" y="78"/>
                </a:cubicBezTo>
                <a:cubicBezTo>
                  <a:pt x="69" y="77"/>
                  <a:pt x="68" y="77"/>
                  <a:pt x="68" y="78"/>
                </a:cubicBezTo>
                <a:cubicBezTo>
                  <a:pt x="67" y="78"/>
                  <a:pt x="67" y="78"/>
                  <a:pt x="66" y="78"/>
                </a:cubicBezTo>
                <a:cubicBezTo>
                  <a:pt x="65" y="79"/>
                  <a:pt x="64" y="79"/>
                  <a:pt x="64" y="79"/>
                </a:cubicBezTo>
                <a:cubicBezTo>
                  <a:pt x="63" y="79"/>
                  <a:pt x="62" y="79"/>
                  <a:pt x="61" y="80"/>
                </a:cubicBezTo>
                <a:cubicBezTo>
                  <a:pt x="60" y="80"/>
                  <a:pt x="59" y="80"/>
                  <a:pt x="58" y="80"/>
                </a:cubicBezTo>
                <a:cubicBezTo>
                  <a:pt x="57" y="81"/>
                  <a:pt x="55" y="81"/>
                  <a:pt x="53" y="82"/>
                </a:cubicBezTo>
                <a:cubicBezTo>
                  <a:pt x="50" y="83"/>
                  <a:pt x="48" y="84"/>
                  <a:pt x="47" y="84"/>
                </a:cubicBezTo>
                <a:cubicBezTo>
                  <a:pt x="46" y="84"/>
                  <a:pt x="45" y="84"/>
                  <a:pt x="45" y="84"/>
                </a:cubicBezTo>
                <a:cubicBezTo>
                  <a:pt x="44" y="84"/>
                  <a:pt x="43" y="85"/>
                  <a:pt x="42" y="85"/>
                </a:cubicBezTo>
                <a:cubicBezTo>
                  <a:pt x="40" y="85"/>
                  <a:pt x="39" y="86"/>
                  <a:pt x="39" y="88"/>
                </a:cubicBezTo>
                <a:cubicBezTo>
                  <a:pt x="40" y="88"/>
                  <a:pt x="40" y="89"/>
                  <a:pt x="41" y="90"/>
                </a:cubicBezTo>
                <a:cubicBezTo>
                  <a:pt x="41" y="91"/>
                  <a:pt x="42" y="91"/>
                  <a:pt x="42" y="92"/>
                </a:cubicBezTo>
                <a:cubicBezTo>
                  <a:pt x="42" y="94"/>
                  <a:pt x="43" y="99"/>
                  <a:pt x="45" y="106"/>
                </a:cubicBezTo>
                <a:cubicBezTo>
                  <a:pt x="45" y="110"/>
                  <a:pt x="45" y="112"/>
                  <a:pt x="46" y="113"/>
                </a:cubicBezTo>
                <a:cubicBezTo>
                  <a:pt x="46" y="114"/>
                  <a:pt x="46" y="114"/>
                  <a:pt x="47" y="115"/>
                </a:cubicBezTo>
                <a:cubicBezTo>
                  <a:pt x="48" y="115"/>
                  <a:pt x="49" y="115"/>
                  <a:pt x="50" y="115"/>
                </a:cubicBezTo>
                <a:cubicBezTo>
                  <a:pt x="51" y="115"/>
                  <a:pt x="52" y="114"/>
                  <a:pt x="52" y="113"/>
                </a:cubicBezTo>
                <a:cubicBezTo>
                  <a:pt x="55" y="108"/>
                  <a:pt x="55" y="108"/>
                  <a:pt x="55" y="108"/>
                </a:cubicBezTo>
                <a:cubicBezTo>
                  <a:pt x="56" y="106"/>
                  <a:pt x="57" y="105"/>
                  <a:pt x="58" y="104"/>
                </a:cubicBezTo>
                <a:cubicBezTo>
                  <a:pt x="59" y="103"/>
                  <a:pt x="61" y="102"/>
                  <a:pt x="64" y="101"/>
                </a:cubicBezTo>
                <a:cubicBezTo>
                  <a:pt x="67" y="101"/>
                  <a:pt x="69" y="101"/>
                  <a:pt x="71" y="104"/>
                </a:cubicBezTo>
                <a:cubicBezTo>
                  <a:pt x="73" y="105"/>
                  <a:pt x="74" y="108"/>
                  <a:pt x="75" y="111"/>
                </a:cubicBezTo>
                <a:cubicBezTo>
                  <a:pt x="76" y="115"/>
                  <a:pt x="76" y="119"/>
                  <a:pt x="74" y="123"/>
                </a:cubicBezTo>
                <a:cubicBezTo>
                  <a:pt x="72" y="126"/>
                  <a:pt x="69" y="129"/>
                  <a:pt x="65" y="130"/>
                </a:cubicBezTo>
                <a:cubicBezTo>
                  <a:pt x="63" y="130"/>
                  <a:pt x="61" y="130"/>
                  <a:pt x="59" y="130"/>
                </a:cubicBezTo>
                <a:cubicBezTo>
                  <a:pt x="58" y="129"/>
                  <a:pt x="57" y="129"/>
                  <a:pt x="56" y="128"/>
                </a:cubicBezTo>
                <a:cubicBezTo>
                  <a:pt x="55" y="127"/>
                  <a:pt x="53" y="127"/>
                  <a:pt x="53" y="127"/>
                </a:cubicBezTo>
                <a:cubicBezTo>
                  <a:pt x="52" y="127"/>
                  <a:pt x="51" y="128"/>
                  <a:pt x="50" y="129"/>
                </a:cubicBezTo>
                <a:cubicBezTo>
                  <a:pt x="50" y="129"/>
                  <a:pt x="50" y="130"/>
                  <a:pt x="50" y="131"/>
                </a:cubicBezTo>
                <a:cubicBezTo>
                  <a:pt x="50" y="132"/>
                  <a:pt x="51" y="132"/>
                  <a:pt x="51" y="133"/>
                </a:cubicBezTo>
                <a:cubicBezTo>
                  <a:pt x="55" y="137"/>
                  <a:pt x="61" y="138"/>
                  <a:pt x="67" y="136"/>
                </a:cubicBezTo>
                <a:cubicBezTo>
                  <a:pt x="73" y="135"/>
                  <a:pt x="78" y="131"/>
                  <a:pt x="80" y="126"/>
                </a:cubicBezTo>
                <a:cubicBezTo>
                  <a:pt x="83" y="121"/>
                  <a:pt x="83" y="116"/>
                  <a:pt x="82" y="109"/>
                </a:cubicBezTo>
                <a:close/>
                <a:moveTo>
                  <a:pt x="115" y="98"/>
                </a:moveTo>
                <a:cubicBezTo>
                  <a:pt x="115" y="95"/>
                  <a:pt x="112" y="95"/>
                  <a:pt x="109" y="96"/>
                </a:cubicBezTo>
                <a:cubicBezTo>
                  <a:pt x="108" y="96"/>
                  <a:pt x="108" y="96"/>
                  <a:pt x="107" y="97"/>
                </a:cubicBezTo>
                <a:cubicBezTo>
                  <a:pt x="106" y="97"/>
                  <a:pt x="105" y="97"/>
                  <a:pt x="105" y="97"/>
                </a:cubicBezTo>
                <a:cubicBezTo>
                  <a:pt x="102" y="98"/>
                  <a:pt x="102" y="98"/>
                  <a:pt x="102" y="98"/>
                </a:cubicBezTo>
                <a:cubicBezTo>
                  <a:pt x="101" y="94"/>
                  <a:pt x="101" y="94"/>
                  <a:pt x="101" y="94"/>
                </a:cubicBezTo>
                <a:cubicBezTo>
                  <a:pt x="101" y="93"/>
                  <a:pt x="101" y="93"/>
                  <a:pt x="101" y="92"/>
                </a:cubicBezTo>
                <a:cubicBezTo>
                  <a:pt x="100" y="91"/>
                  <a:pt x="100" y="90"/>
                  <a:pt x="100" y="90"/>
                </a:cubicBezTo>
                <a:cubicBezTo>
                  <a:pt x="100" y="89"/>
                  <a:pt x="100" y="89"/>
                  <a:pt x="99" y="88"/>
                </a:cubicBezTo>
                <a:cubicBezTo>
                  <a:pt x="98" y="88"/>
                  <a:pt x="97" y="88"/>
                  <a:pt x="96" y="88"/>
                </a:cubicBezTo>
                <a:cubicBezTo>
                  <a:pt x="96" y="88"/>
                  <a:pt x="95" y="89"/>
                  <a:pt x="95" y="89"/>
                </a:cubicBezTo>
                <a:cubicBezTo>
                  <a:pt x="94" y="90"/>
                  <a:pt x="94" y="90"/>
                  <a:pt x="94" y="91"/>
                </a:cubicBezTo>
                <a:cubicBezTo>
                  <a:pt x="94" y="92"/>
                  <a:pt x="94" y="93"/>
                  <a:pt x="95" y="96"/>
                </a:cubicBezTo>
                <a:cubicBezTo>
                  <a:pt x="96" y="100"/>
                  <a:pt x="96" y="100"/>
                  <a:pt x="96" y="100"/>
                </a:cubicBezTo>
                <a:cubicBezTo>
                  <a:pt x="93" y="100"/>
                  <a:pt x="91" y="101"/>
                  <a:pt x="90" y="101"/>
                </a:cubicBezTo>
                <a:cubicBezTo>
                  <a:pt x="88" y="102"/>
                  <a:pt x="87" y="102"/>
                  <a:pt x="87" y="102"/>
                </a:cubicBezTo>
                <a:cubicBezTo>
                  <a:pt x="86" y="103"/>
                  <a:pt x="85" y="104"/>
                  <a:pt x="86" y="106"/>
                </a:cubicBezTo>
                <a:cubicBezTo>
                  <a:pt x="86" y="108"/>
                  <a:pt x="88" y="108"/>
                  <a:pt x="92" y="107"/>
                </a:cubicBezTo>
                <a:cubicBezTo>
                  <a:pt x="93" y="107"/>
                  <a:pt x="95" y="106"/>
                  <a:pt x="98" y="106"/>
                </a:cubicBezTo>
                <a:cubicBezTo>
                  <a:pt x="99" y="109"/>
                  <a:pt x="99" y="109"/>
                  <a:pt x="99" y="109"/>
                </a:cubicBezTo>
                <a:cubicBezTo>
                  <a:pt x="100" y="113"/>
                  <a:pt x="100" y="113"/>
                  <a:pt x="100" y="113"/>
                </a:cubicBezTo>
                <a:cubicBezTo>
                  <a:pt x="100" y="114"/>
                  <a:pt x="101" y="115"/>
                  <a:pt x="101" y="115"/>
                </a:cubicBezTo>
                <a:cubicBezTo>
                  <a:pt x="102" y="116"/>
                  <a:pt x="103" y="116"/>
                  <a:pt x="104" y="116"/>
                </a:cubicBezTo>
                <a:cubicBezTo>
                  <a:pt x="106" y="115"/>
                  <a:pt x="106" y="114"/>
                  <a:pt x="106" y="112"/>
                </a:cubicBezTo>
                <a:cubicBezTo>
                  <a:pt x="104" y="104"/>
                  <a:pt x="104" y="104"/>
                  <a:pt x="104" y="104"/>
                </a:cubicBezTo>
                <a:cubicBezTo>
                  <a:pt x="105" y="104"/>
                  <a:pt x="106" y="103"/>
                  <a:pt x="107" y="103"/>
                </a:cubicBezTo>
                <a:cubicBezTo>
                  <a:pt x="111" y="102"/>
                  <a:pt x="111" y="102"/>
                  <a:pt x="111" y="102"/>
                </a:cubicBezTo>
                <a:cubicBezTo>
                  <a:pt x="111" y="102"/>
                  <a:pt x="111" y="102"/>
                  <a:pt x="112" y="102"/>
                </a:cubicBezTo>
                <a:cubicBezTo>
                  <a:pt x="112" y="102"/>
                  <a:pt x="113" y="102"/>
                  <a:pt x="113" y="102"/>
                </a:cubicBezTo>
                <a:cubicBezTo>
                  <a:pt x="114" y="101"/>
                  <a:pt x="115" y="101"/>
                  <a:pt x="115" y="100"/>
                </a:cubicBezTo>
                <a:cubicBezTo>
                  <a:pt x="115" y="99"/>
                  <a:pt x="115" y="98"/>
                  <a:pt x="115" y="98"/>
                </a:cubicBezTo>
                <a:close/>
                <a:moveTo>
                  <a:pt x="160" y="105"/>
                </a:moveTo>
                <a:cubicBezTo>
                  <a:pt x="160" y="104"/>
                  <a:pt x="158" y="103"/>
                  <a:pt x="156" y="103"/>
                </a:cubicBezTo>
                <a:cubicBezTo>
                  <a:pt x="154" y="103"/>
                  <a:pt x="153" y="103"/>
                  <a:pt x="151" y="103"/>
                </a:cubicBezTo>
                <a:cubicBezTo>
                  <a:pt x="149" y="104"/>
                  <a:pt x="145" y="105"/>
                  <a:pt x="141" y="107"/>
                </a:cubicBezTo>
                <a:cubicBezTo>
                  <a:pt x="134" y="109"/>
                  <a:pt x="134" y="109"/>
                  <a:pt x="134" y="109"/>
                </a:cubicBezTo>
                <a:cubicBezTo>
                  <a:pt x="133" y="105"/>
                  <a:pt x="133" y="102"/>
                  <a:pt x="135" y="99"/>
                </a:cubicBezTo>
                <a:cubicBezTo>
                  <a:pt x="136" y="97"/>
                  <a:pt x="138" y="94"/>
                  <a:pt x="142" y="90"/>
                </a:cubicBezTo>
                <a:cubicBezTo>
                  <a:pt x="145" y="87"/>
                  <a:pt x="147" y="84"/>
                  <a:pt x="149" y="81"/>
                </a:cubicBezTo>
                <a:cubicBezTo>
                  <a:pt x="150" y="79"/>
                  <a:pt x="150" y="77"/>
                  <a:pt x="150" y="75"/>
                </a:cubicBezTo>
                <a:cubicBezTo>
                  <a:pt x="150" y="73"/>
                  <a:pt x="150" y="71"/>
                  <a:pt x="149" y="68"/>
                </a:cubicBezTo>
                <a:cubicBezTo>
                  <a:pt x="149" y="65"/>
                  <a:pt x="146" y="62"/>
                  <a:pt x="142" y="61"/>
                </a:cubicBezTo>
                <a:cubicBezTo>
                  <a:pt x="139" y="60"/>
                  <a:pt x="135" y="60"/>
                  <a:pt x="132" y="61"/>
                </a:cubicBezTo>
                <a:cubicBezTo>
                  <a:pt x="129" y="61"/>
                  <a:pt x="126" y="63"/>
                  <a:pt x="124" y="65"/>
                </a:cubicBezTo>
                <a:cubicBezTo>
                  <a:pt x="122" y="67"/>
                  <a:pt x="120" y="69"/>
                  <a:pt x="118" y="73"/>
                </a:cubicBezTo>
                <a:cubicBezTo>
                  <a:pt x="118" y="74"/>
                  <a:pt x="118" y="75"/>
                  <a:pt x="118" y="76"/>
                </a:cubicBezTo>
                <a:cubicBezTo>
                  <a:pt x="118" y="77"/>
                  <a:pt x="120" y="78"/>
                  <a:pt x="122" y="77"/>
                </a:cubicBezTo>
                <a:cubicBezTo>
                  <a:pt x="123" y="77"/>
                  <a:pt x="123" y="77"/>
                  <a:pt x="124" y="76"/>
                </a:cubicBezTo>
                <a:cubicBezTo>
                  <a:pt x="128" y="71"/>
                  <a:pt x="128" y="71"/>
                  <a:pt x="128" y="71"/>
                </a:cubicBezTo>
                <a:cubicBezTo>
                  <a:pt x="130" y="69"/>
                  <a:pt x="131" y="68"/>
                  <a:pt x="133" y="67"/>
                </a:cubicBezTo>
                <a:cubicBezTo>
                  <a:pt x="135" y="67"/>
                  <a:pt x="137" y="67"/>
                  <a:pt x="139" y="67"/>
                </a:cubicBezTo>
                <a:cubicBezTo>
                  <a:pt x="141" y="68"/>
                  <a:pt x="142" y="69"/>
                  <a:pt x="143" y="71"/>
                </a:cubicBezTo>
                <a:cubicBezTo>
                  <a:pt x="143" y="73"/>
                  <a:pt x="143" y="76"/>
                  <a:pt x="142" y="79"/>
                </a:cubicBezTo>
                <a:cubicBezTo>
                  <a:pt x="141" y="80"/>
                  <a:pt x="139" y="83"/>
                  <a:pt x="137" y="86"/>
                </a:cubicBezTo>
                <a:cubicBezTo>
                  <a:pt x="132" y="91"/>
                  <a:pt x="129" y="95"/>
                  <a:pt x="128" y="97"/>
                </a:cubicBezTo>
                <a:cubicBezTo>
                  <a:pt x="126" y="101"/>
                  <a:pt x="126" y="106"/>
                  <a:pt x="127" y="111"/>
                </a:cubicBezTo>
                <a:cubicBezTo>
                  <a:pt x="128" y="113"/>
                  <a:pt x="128" y="114"/>
                  <a:pt x="129" y="115"/>
                </a:cubicBezTo>
                <a:cubicBezTo>
                  <a:pt x="130" y="116"/>
                  <a:pt x="131" y="117"/>
                  <a:pt x="132" y="116"/>
                </a:cubicBezTo>
                <a:cubicBezTo>
                  <a:pt x="133" y="116"/>
                  <a:pt x="133" y="116"/>
                  <a:pt x="134" y="116"/>
                </a:cubicBezTo>
                <a:cubicBezTo>
                  <a:pt x="134" y="116"/>
                  <a:pt x="134" y="116"/>
                  <a:pt x="135" y="116"/>
                </a:cubicBezTo>
                <a:cubicBezTo>
                  <a:pt x="136" y="116"/>
                  <a:pt x="137" y="115"/>
                  <a:pt x="139" y="114"/>
                </a:cubicBezTo>
                <a:cubicBezTo>
                  <a:pt x="140" y="114"/>
                  <a:pt x="141" y="113"/>
                  <a:pt x="142" y="113"/>
                </a:cubicBezTo>
                <a:cubicBezTo>
                  <a:pt x="144" y="113"/>
                  <a:pt x="145" y="112"/>
                  <a:pt x="148" y="112"/>
                </a:cubicBezTo>
                <a:cubicBezTo>
                  <a:pt x="150" y="111"/>
                  <a:pt x="151" y="110"/>
                  <a:pt x="153" y="110"/>
                </a:cubicBezTo>
                <a:cubicBezTo>
                  <a:pt x="153" y="110"/>
                  <a:pt x="154" y="110"/>
                  <a:pt x="155" y="110"/>
                </a:cubicBezTo>
                <a:cubicBezTo>
                  <a:pt x="156" y="110"/>
                  <a:pt x="157" y="110"/>
                  <a:pt x="158" y="110"/>
                </a:cubicBezTo>
                <a:cubicBezTo>
                  <a:pt x="159" y="109"/>
                  <a:pt x="159" y="109"/>
                  <a:pt x="160" y="108"/>
                </a:cubicBezTo>
                <a:cubicBezTo>
                  <a:pt x="160" y="107"/>
                  <a:pt x="160" y="106"/>
                  <a:pt x="160"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5" name="Freeform 120"/>
          <p:cNvSpPr>
            <a:spLocks noEditPoints="1"/>
          </p:cNvSpPr>
          <p:nvPr/>
        </p:nvSpPr>
        <p:spPr bwMode="auto">
          <a:xfrm>
            <a:off x="8802608" y="4073958"/>
            <a:ext cx="357640" cy="357640"/>
          </a:xfrm>
          <a:custGeom>
            <a:avLst/>
            <a:gdLst>
              <a:gd name="T0" fmla="*/ 20 w 200"/>
              <a:gd name="T1" fmla="*/ 200 h 200"/>
              <a:gd name="T2" fmla="*/ 0 w 200"/>
              <a:gd name="T3" fmla="*/ 88 h 200"/>
              <a:gd name="T4" fmla="*/ 12 w 200"/>
              <a:gd name="T5" fmla="*/ 168 h 200"/>
              <a:gd name="T6" fmla="*/ 164 w 200"/>
              <a:gd name="T7" fmla="*/ 188 h 200"/>
              <a:gd name="T8" fmla="*/ 187 w 200"/>
              <a:gd name="T9" fmla="*/ 88 h 200"/>
              <a:gd name="T10" fmla="*/ 200 w 200"/>
              <a:gd name="T11" fmla="*/ 180 h 200"/>
              <a:gd name="T12" fmla="*/ 155 w 200"/>
              <a:gd name="T13" fmla="*/ 137 h 200"/>
              <a:gd name="T14" fmla="*/ 154 w 200"/>
              <a:gd name="T15" fmla="*/ 155 h 200"/>
              <a:gd name="T16" fmla="*/ 131 w 200"/>
              <a:gd name="T17" fmla="*/ 165 h 200"/>
              <a:gd name="T18" fmla="*/ 110 w 200"/>
              <a:gd name="T19" fmla="*/ 157 h 200"/>
              <a:gd name="T20" fmla="*/ 122 w 200"/>
              <a:gd name="T21" fmla="*/ 145 h 200"/>
              <a:gd name="T22" fmla="*/ 131 w 200"/>
              <a:gd name="T23" fmla="*/ 155 h 200"/>
              <a:gd name="T24" fmla="*/ 139 w 200"/>
              <a:gd name="T25" fmla="*/ 145 h 200"/>
              <a:gd name="T26" fmla="*/ 131 w 200"/>
              <a:gd name="T27" fmla="*/ 136 h 200"/>
              <a:gd name="T28" fmla="*/ 126 w 200"/>
              <a:gd name="T29" fmla="*/ 125 h 200"/>
              <a:gd name="T30" fmla="*/ 134 w 200"/>
              <a:gd name="T31" fmla="*/ 123 h 200"/>
              <a:gd name="T32" fmla="*/ 134 w 200"/>
              <a:gd name="T33" fmla="*/ 113 h 200"/>
              <a:gd name="T34" fmla="*/ 125 w 200"/>
              <a:gd name="T35" fmla="*/ 113 h 200"/>
              <a:gd name="T36" fmla="*/ 106 w 200"/>
              <a:gd name="T37" fmla="*/ 117 h 200"/>
              <a:gd name="T38" fmla="*/ 130 w 200"/>
              <a:gd name="T39" fmla="*/ 100 h 200"/>
              <a:gd name="T40" fmla="*/ 153 w 200"/>
              <a:gd name="T41" fmla="*/ 116 h 200"/>
              <a:gd name="T42" fmla="*/ 144 w 200"/>
              <a:gd name="T43" fmla="*/ 130 h 200"/>
              <a:gd name="T44" fmla="*/ 155 w 200"/>
              <a:gd name="T45" fmla="*/ 137 h 200"/>
              <a:gd name="T46" fmla="*/ 43 w 200"/>
              <a:gd name="T47" fmla="*/ 164 h 200"/>
              <a:gd name="T48" fmla="*/ 66 w 200"/>
              <a:gd name="T49" fmla="*/ 134 h 200"/>
              <a:gd name="T50" fmla="*/ 78 w 200"/>
              <a:gd name="T51" fmla="*/ 119 h 200"/>
              <a:gd name="T52" fmla="*/ 70 w 200"/>
              <a:gd name="T53" fmla="*/ 112 h 200"/>
              <a:gd name="T54" fmla="*/ 62 w 200"/>
              <a:gd name="T55" fmla="*/ 120 h 200"/>
              <a:gd name="T56" fmla="*/ 48 w 200"/>
              <a:gd name="T57" fmla="*/ 109 h 200"/>
              <a:gd name="T58" fmla="*/ 70 w 200"/>
              <a:gd name="T59" fmla="*/ 100 h 200"/>
              <a:gd name="T60" fmla="*/ 92 w 200"/>
              <a:gd name="T61" fmla="*/ 109 h 200"/>
              <a:gd name="T62" fmla="*/ 92 w 200"/>
              <a:gd name="T63" fmla="*/ 130 h 200"/>
              <a:gd name="T64" fmla="*/ 72 w 200"/>
              <a:gd name="T65" fmla="*/ 146 h 200"/>
              <a:gd name="T66" fmla="*/ 95 w 200"/>
              <a:gd name="T67" fmla="*/ 150 h 200"/>
              <a:gd name="T68" fmla="*/ 0 w 200"/>
              <a:gd name="T69" fmla="*/ 36 h 200"/>
              <a:gd name="T70" fmla="*/ 28 w 200"/>
              <a:gd name="T71" fmla="*/ 16 h 200"/>
              <a:gd name="T72" fmla="*/ 44 w 200"/>
              <a:gd name="T73" fmla="*/ 72 h 200"/>
              <a:gd name="T74" fmla="*/ 60 w 200"/>
              <a:gd name="T75" fmla="*/ 16 h 200"/>
              <a:gd name="T76" fmla="*/ 140 w 200"/>
              <a:gd name="T77" fmla="*/ 56 h 200"/>
              <a:gd name="T78" fmla="*/ 172 w 200"/>
              <a:gd name="T79" fmla="*/ 56 h 200"/>
              <a:gd name="T80" fmla="*/ 180 w 200"/>
              <a:gd name="T81" fmla="*/ 16 h 200"/>
              <a:gd name="T82" fmla="*/ 200 w 200"/>
              <a:gd name="T83" fmla="*/ 80 h 200"/>
              <a:gd name="T84" fmla="*/ 0 w 200"/>
              <a:gd name="T85" fmla="*/ 36 h 200"/>
              <a:gd name="T86" fmla="*/ 144 w 200"/>
              <a:gd name="T87" fmla="*/ 52 h 200"/>
              <a:gd name="T88" fmla="*/ 156 w 200"/>
              <a:gd name="T89" fmla="*/ 0 h 200"/>
              <a:gd name="T90" fmla="*/ 168 w 200"/>
              <a:gd name="T91" fmla="*/ 52 h 200"/>
              <a:gd name="T92" fmla="*/ 44 w 200"/>
              <a:gd name="T93" fmla="*/ 64 h 200"/>
              <a:gd name="T94" fmla="*/ 32 w 200"/>
              <a:gd name="T95" fmla="*/ 12 h 200"/>
              <a:gd name="T96" fmla="*/ 56 w 200"/>
              <a:gd name="T97" fmla="*/ 12 h 200"/>
              <a:gd name="T98" fmla="*/ 44 w 200"/>
              <a:gd name="T99" fmla="*/ 6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2" y="88"/>
                  <a:pt x="12" y="88"/>
                  <a:pt x="12"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7" y="88"/>
                </a:cubicBezTo>
                <a:cubicBezTo>
                  <a:pt x="200" y="88"/>
                  <a:pt x="200" y="88"/>
                  <a:pt x="200" y="88"/>
                </a:cubicBezTo>
                <a:cubicBezTo>
                  <a:pt x="200" y="180"/>
                  <a:pt x="200" y="180"/>
                  <a:pt x="200" y="180"/>
                </a:cubicBezTo>
                <a:cubicBezTo>
                  <a:pt x="200" y="191"/>
                  <a:pt x="191" y="200"/>
                  <a:pt x="180" y="200"/>
                </a:cubicBezTo>
                <a:close/>
                <a:moveTo>
                  <a:pt x="155" y="137"/>
                </a:moveTo>
                <a:cubicBezTo>
                  <a:pt x="156" y="139"/>
                  <a:pt x="157" y="141"/>
                  <a:pt x="157" y="144"/>
                </a:cubicBezTo>
                <a:cubicBezTo>
                  <a:pt x="157" y="148"/>
                  <a:pt x="156" y="152"/>
                  <a:pt x="154" y="155"/>
                </a:cubicBezTo>
                <a:cubicBezTo>
                  <a:pt x="152" y="158"/>
                  <a:pt x="149" y="161"/>
                  <a:pt x="145" y="163"/>
                </a:cubicBezTo>
                <a:cubicBezTo>
                  <a:pt x="142" y="165"/>
                  <a:pt x="137" y="165"/>
                  <a:pt x="131" y="165"/>
                </a:cubicBezTo>
                <a:cubicBezTo>
                  <a:pt x="126" y="165"/>
                  <a:pt x="121" y="165"/>
                  <a:pt x="118" y="163"/>
                </a:cubicBezTo>
                <a:cubicBezTo>
                  <a:pt x="114" y="162"/>
                  <a:pt x="112" y="160"/>
                  <a:pt x="110" y="157"/>
                </a:cubicBezTo>
                <a:cubicBezTo>
                  <a:pt x="107" y="155"/>
                  <a:pt x="106" y="152"/>
                  <a:pt x="105" y="148"/>
                </a:cubicBezTo>
                <a:cubicBezTo>
                  <a:pt x="122" y="145"/>
                  <a:pt x="122" y="145"/>
                  <a:pt x="122" y="145"/>
                </a:cubicBezTo>
                <a:cubicBezTo>
                  <a:pt x="123" y="149"/>
                  <a:pt x="124" y="151"/>
                  <a:pt x="125" y="153"/>
                </a:cubicBezTo>
                <a:cubicBezTo>
                  <a:pt x="127" y="154"/>
                  <a:pt x="129" y="155"/>
                  <a:pt x="131" y="155"/>
                </a:cubicBezTo>
                <a:cubicBezTo>
                  <a:pt x="133" y="155"/>
                  <a:pt x="135" y="154"/>
                  <a:pt x="137" y="152"/>
                </a:cubicBezTo>
                <a:cubicBezTo>
                  <a:pt x="138" y="150"/>
                  <a:pt x="139" y="148"/>
                  <a:pt x="139" y="145"/>
                </a:cubicBezTo>
                <a:cubicBezTo>
                  <a:pt x="139" y="142"/>
                  <a:pt x="138" y="140"/>
                  <a:pt x="137" y="139"/>
                </a:cubicBezTo>
                <a:cubicBezTo>
                  <a:pt x="135" y="137"/>
                  <a:pt x="133" y="136"/>
                  <a:pt x="131" y="136"/>
                </a:cubicBezTo>
                <a:cubicBezTo>
                  <a:pt x="129" y="136"/>
                  <a:pt x="127" y="136"/>
                  <a:pt x="125" y="137"/>
                </a:cubicBezTo>
                <a:cubicBezTo>
                  <a:pt x="126" y="125"/>
                  <a:pt x="126" y="125"/>
                  <a:pt x="126" y="125"/>
                </a:cubicBezTo>
                <a:cubicBezTo>
                  <a:pt x="127" y="125"/>
                  <a:pt x="128" y="125"/>
                  <a:pt x="128" y="125"/>
                </a:cubicBezTo>
                <a:cubicBezTo>
                  <a:pt x="130" y="125"/>
                  <a:pt x="132" y="124"/>
                  <a:pt x="134" y="123"/>
                </a:cubicBezTo>
                <a:cubicBezTo>
                  <a:pt x="135" y="121"/>
                  <a:pt x="136" y="119"/>
                  <a:pt x="136" y="117"/>
                </a:cubicBezTo>
                <a:cubicBezTo>
                  <a:pt x="136" y="116"/>
                  <a:pt x="136" y="114"/>
                  <a:pt x="134" y="113"/>
                </a:cubicBezTo>
                <a:cubicBezTo>
                  <a:pt x="133" y="112"/>
                  <a:pt x="132" y="111"/>
                  <a:pt x="130" y="111"/>
                </a:cubicBezTo>
                <a:cubicBezTo>
                  <a:pt x="128" y="111"/>
                  <a:pt x="126" y="112"/>
                  <a:pt x="125" y="113"/>
                </a:cubicBezTo>
                <a:cubicBezTo>
                  <a:pt x="123" y="114"/>
                  <a:pt x="123" y="116"/>
                  <a:pt x="122" y="120"/>
                </a:cubicBezTo>
                <a:cubicBezTo>
                  <a:pt x="106" y="117"/>
                  <a:pt x="106" y="117"/>
                  <a:pt x="106" y="117"/>
                </a:cubicBezTo>
                <a:cubicBezTo>
                  <a:pt x="107" y="111"/>
                  <a:pt x="110" y="107"/>
                  <a:pt x="113" y="104"/>
                </a:cubicBezTo>
                <a:cubicBezTo>
                  <a:pt x="117" y="102"/>
                  <a:pt x="123" y="100"/>
                  <a:pt x="130" y="100"/>
                </a:cubicBezTo>
                <a:cubicBezTo>
                  <a:pt x="138" y="100"/>
                  <a:pt x="144" y="102"/>
                  <a:pt x="148" y="105"/>
                </a:cubicBezTo>
                <a:cubicBezTo>
                  <a:pt x="152" y="108"/>
                  <a:pt x="153" y="112"/>
                  <a:pt x="153" y="116"/>
                </a:cubicBezTo>
                <a:cubicBezTo>
                  <a:pt x="153" y="119"/>
                  <a:pt x="153" y="122"/>
                  <a:pt x="151" y="124"/>
                </a:cubicBezTo>
                <a:cubicBezTo>
                  <a:pt x="150" y="126"/>
                  <a:pt x="147" y="128"/>
                  <a:pt x="144" y="130"/>
                </a:cubicBezTo>
                <a:cubicBezTo>
                  <a:pt x="147" y="130"/>
                  <a:pt x="149" y="131"/>
                  <a:pt x="150" y="132"/>
                </a:cubicBezTo>
                <a:cubicBezTo>
                  <a:pt x="152" y="133"/>
                  <a:pt x="154" y="135"/>
                  <a:pt x="155" y="137"/>
                </a:cubicBezTo>
                <a:close/>
                <a:moveTo>
                  <a:pt x="95" y="164"/>
                </a:moveTo>
                <a:cubicBezTo>
                  <a:pt x="43" y="164"/>
                  <a:pt x="43" y="164"/>
                  <a:pt x="43" y="164"/>
                </a:cubicBezTo>
                <a:cubicBezTo>
                  <a:pt x="44" y="159"/>
                  <a:pt x="45" y="154"/>
                  <a:pt x="48" y="150"/>
                </a:cubicBezTo>
                <a:cubicBezTo>
                  <a:pt x="51" y="145"/>
                  <a:pt x="57" y="140"/>
                  <a:pt x="66" y="134"/>
                </a:cubicBezTo>
                <a:cubicBezTo>
                  <a:pt x="71" y="130"/>
                  <a:pt x="74" y="127"/>
                  <a:pt x="75" y="125"/>
                </a:cubicBezTo>
                <a:cubicBezTo>
                  <a:pt x="77" y="123"/>
                  <a:pt x="78" y="121"/>
                  <a:pt x="78" y="119"/>
                </a:cubicBezTo>
                <a:cubicBezTo>
                  <a:pt x="78" y="117"/>
                  <a:pt x="77" y="116"/>
                  <a:pt x="75" y="114"/>
                </a:cubicBezTo>
                <a:cubicBezTo>
                  <a:pt x="74" y="113"/>
                  <a:pt x="72" y="112"/>
                  <a:pt x="70" y="112"/>
                </a:cubicBezTo>
                <a:cubicBezTo>
                  <a:pt x="68" y="112"/>
                  <a:pt x="66" y="113"/>
                  <a:pt x="65" y="114"/>
                </a:cubicBezTo>
                <a:cubicBezTo>
                  <a:pt x="63" y="116"/>
                  <a:pt x="62" y="117"/>
                  <a:pt x="62" y="120"/>
                </a:cubicBezTo>
                <a:cubicBezTo>
                  <a:pt x="44" y="120"/>
                  <a:pt x="44" y="120"/>
                  <a:pt x="44" y="120"/>
                </a:cubicBezTo>
                <a:cubicBezTo>
                  <a:pt x="45" y="115"/>
                  <a:pt x="46" y="112"/>
                  <a:pt x="48" y="109"/>
                </a:cubicBezTo>
                <a:cubicBezTo>
                  <a:pt x="50" y="106"/>
                  <a:pt x="52" y="104"/>
                  <a:pt x="56" y="102"/>
                </a:cubicBezTo>
                <a:cubicBezTo>
                  <a:pt x="59" y="101"/>
                  <a:pt x="64" y="100"/>
                  <a:pt x="70" y="100"/>
                </a:cubicBezTo>
                <a:cubicBezTo>
                  <a:pt x="76" y="100"/>
                  <a:pt x="81" y="101"/>
                  <a:pt x="84" y="102"/>
                </a:cubicBezTo>
                <a:cubicBezTo>
                  <a:pt x="87" y="104"/>
                  <a:pt x="90" y="106"/>
                  <a:pt x="92" y="109"/>
                </a:cubicBezTo>
                <a:cubicBezTo>
                  <a:pt x="94" y="112"/>
                  <a:pt x="95" y="115"/>
                  <a:pt x="95" y="119"/>
                </a:cubicBezTo>
                <a:cubicBezTo>
                  <a:pt x="95" y="122"/>
                  <a:pt x="94" y="126"/>
                  <a:pt x="92" y="130"/>
                </a:cubicBezTo>
                <a:cubicBezTo>
                  <a:pt x="89" y="133"/>
                  <a:pt x="85" y="137"/>
                  <a:pt x="79" y="141"/>
                </a:cubicBezTo>
                <a:cubicBezTo>
                  <a:pt x="76" y="144"/>
                  <a:pt x="73" y="145"/>
                  <a:pt x="72" y="146"/>
                </a:cubicBezTo>
                <a:cubicBezTo>
                  <a:pt x="71" y="147"/>
                  <a:pt x="70" y="148"/>
                  <a:pt x="68" y="150"/>
                </a:cubicBezTo>
                <a:cubicBezTo>
                  <a:pt x="95" y="150"/>
                  <a:pt x="95" y="150"/>
                  <a:pt x="95" y="150"/>
                </a:cubicBezTo>
                <a:lnTo>
                  <a:pt x="95" y="164"/>
                </a:lnTo>
                <a:close/>
                <a:moveTo>
                  <a:pt x="0" y="36"/>
                </a:moveTo>
                <a:cubicBezTo>
                  <a:pt x="0" y="25"/>
                  <a:pt x="9" y="16"/>
                  <a:pt x="20" y="16"/>
                </a:cubicBezTo>
                <a:cubicBezTo>
                  <a:pt x="28" y="16"/>
                  <a:pt x="28" y="16"/>
                  <a:pt x="28" y="16"/>
                </a:cubicBezTo>
                <a:cubicBezTo>
                  <a:pt x="28" y="56"/>
                  <a:pt x="28" y="56"/>
                  <a:pt x="28" y="56"/>
                </a:cubicBezTo>
                <a:cubicBezTo>
                  <a:pt x="28" y="65"/>
                  <a:pt x="35" y="72"/>
                  <a:pt x="44" y="72"/>
                </a:cubicBezTo>
                <a:cubicBezTo>
                  <a:pt x="53" y="72"/>
                  <a:pt x="60" y="65"/>
                  <a:pt x="60" y="56"/>
                </a:cubicBezTo>
                <a:cubicBezTo>
                  <a:pt x="60" y="16"/>
                  <a:pt x="60" y="16"/>
                  <a:pt x="60" y="16"/>
                </a:cubicBezTo>
                <a:cubicBezTo>
                  <a:pt x="140" y="16"/>
                  <a:pt x="140" y="16"/>
                  <a:pt x="140" y="16"/>
                </a:cubicBezTo>
                <a:cubicBezTo>
                  <a:pt x="140" y="56"/>
                  <a:pt x="140" y="56"/>
                  <a:pt x="140" y="56"/>
                </a:cubicBezTo>
                <a:cubicBezTo>
                  <a:pt x="140" y="65"/>
                  <a:pt x="147" y="72"/>
                  <a:pt x="156" y="72"/>
                </a:cubicBezTo>
                <a:cubicBezTo>
                  <a:pt x="165" y="72"/>
                  <a:pt x="172" y="65"/>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4" y="80"/>
                  <a:pt x="96" y="80"/>
                  <a:pt x="0" y="80"/>
                </a:cubicBezTo>
                <a:lnTo>
                  <a:pt x="0" y="36"/>
                </a:lnTo>
                <a:close/>
                <a:moveTo>
                  <a:pt x="156" y="64"/>
                </a:moveTo>
                <a:cubicBezTo>
                  <a:pt x="149" y="64"/>
                  <a:pt x="144" y="59"/>
                  <a:pt x="144" y="52"/>
                </a:cubicBezTo>
                <a:cubicBezTo>
                  <a:pt x="144" y="12"/>
                  <a:pt x="144" y="12"/>
                  <a:pt x="144" y="12"/>
                </a:cubicBezTo>
                <a:cubicBezTo>
                  <a:pt x="144" y="6"/>
                  <a:pt x="149" y="0"/>
                  <a:pt x="156" y="0"/>
                </a:cubicBezTo>
                <a:cubicBezTo>
                  <a:pt x="162" y="0"/>
                  <a:pt x="168" y="6"/>
                  <a:pt x="168" y="12"/>
                </a:cubicBezTo>
                <a:cubicBezTo>
                  <a:pt x="168" y="52"/>
                  <a:pt x="168" y="52"/>
                  <a:pt x="168" y="52"/>
                </a:cubicBezTo>
                <a:cubicBezTo>
                  <a:pt x="168" y="59"/>
                  <a:pt x="162" y="64"/>
                  <a:pt x="156" y="64"/>
                </a:cubicBezTo>
                <a:close/>
                <a:moveTo>
                  <a:pt x="44" y="64"/>
                </a:moveTo>
                <a:cubicBezTo>
                  <a:pt x="37" y="64"/>
                  <a:pt x="32" y="59"/>
                  <a:pt x="32" y="52"/>
                </a:cubicBezTo>
                <a:cubicBezTo>
                  <a:pt x="32" y="12"/>
                  <a:pt x="32" y="12"/>
                  <a:pt x="32" y="12"/>
                </a:cubicBezTo>
                <a:cubicBezTo>
                  <a:pt x="32" y="6"/>
                  <a:pt x="37" y="0"/>
                  <a:pt x="44" y="0"/>
                </a:cubicBezTo>
                <a:cubicBezTo>
                  <a:pt x="50" y="0"/>
                  <a:pt x="56" y="6"/>
                  <a:pt x="56" y="12"/>
                </a:cubicBezTo>
                <a:cubicBezTo>
                  <a:pt x="56" y="52"/>
                  <a:pt x="56" y="52"/>
                  <a:pt x="56" y="52"/>
                </a:cubicBezTo>
                <a:cubicBezTo>
                  <a:pt x="56" y="59"/>
                  <a:pt x="50" y="64"/>
                  <a:pt x="44" y="6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6" name="Freeform 121"/>
          <p:cNvSpPr>
            <a:spLocks noEditPoints="1"/>
          </p:cNvSpPr>
          <p:nvPr/>
        </p:nvSpPr>
        <p:spPr bwMode="auto">
          <a:xfrm>
            <a:off x="9527463" y="4074595"/>
            <a:ext cx="357640" cy="356366"/>
          </a:xfrm>
          <a:custGeom>
            <a:avLst/>
            <a:gdLst>
              <a:gd name="T0" fmla="*/ 0 w 200"/>
              <a:gd name="T1" fmla="*/ 180 h 200"/>
              <a:gd name="T2" fmla="*/ 12 w 200"/>
              <a:gd name="T3" fmla="*/ 168 h 200"/>
              <a:gd name="T4" fmla="*/ 188 w 200"/>
              <a:gd name="T5" fmla="*/ 168 h 200"/>
              <a:gd name="T6" fmla="*/ 200 w 200"/>
              <a:gd name="T7" fmla="*/ 180 h 200"/>
              <a:gd name="T8" fmla="*/ 84 w 200"/>
              <a:gd name="T9" fmla="*/ 88 h 200"/>
              <a:gd name="T10" fmla="*/ 116 w 200"/>
              <a:gd name="T11" fmla="*/ 88 h 200"/>
              <a:gd name="T12" fmla="*/ 168 w 200"/>
              <a:gd name="T13" fmla="*/ 88 h 200"/>
              <a:gd name="T14" fmla="*/ 168 w 200"/>
              <a:gd name="T15" fmla="*/ 176 h 200"/>
              <a:gd name="T16" fmla="*/ 116 w 200"/>
              <a:gd name="T17" fmla="*/ 176 h 200"/>
              <a:gd name="T18" fmla="*/ 84 w 200"/>
              <a:gd name="T19" fmla="*/ 176 h 200"/>
              <a:gd name="T20" fmla="*/ 32 w 200"/>
              <a:gd name="T21" fmla="*/ 176 h 200"/>
              <a:gd name="T22" fmla="*/ 32 w 200"/>
              <a:gd name="T23" fmla="*/ 88 h 200"/>
              <a:gd name="T24" fmla="*/ 144 w 200"/>
              <a:gd name="T25" fmla="*/ 172 h 200"/>
              <a:gd name="T26" fmla="*/ 144 w 200"/>
              <a:gd name="T27" fmla="*/ 148 h 200"/>
              <a:gd name="T28" fmla="*/ 168 w 200"/>
              <a:gd name="T29" fmla="*/ 144 h 200"/>
              <a:gd name="T30" fmla="*/ 144 w 200"/>
              <a:gd name="T31" fmla="*/ 144 h 200"/>
              <a:gd name="T32" fmla="*/ 168 w 200"/>
              <a:gd name="T33" fmla="*/ 92 h 200"/>
              <a:gd name="T34" fmla="*/ 116 w 200"/>
              <a:gd name="T35" fmla="*/ 172 h 200"/>
              <a:gd name="T36" fmla="*/ 116 w 200"/>
              <a:gd name="T37" fmla="*/ 148 h 200"/>
              <a:gd name="T38" fmla="*/ 140 w 200"/>
              <a:gd name="T39" fmla="*/ 144 h 200"/>
              <a:gd name="T40" fmla="*/ 116 w 200"/>
              <a:gd name="T41" fmla="*/ 144 h 200"/>
              <a:gd name="T42" fmla="*/ 140 w 200"/>
              <a:gd name="T43" fmla="*/ 92 h 200"/>
              <a:gd name="T44" fmla="*/ 88 w 200"/>
              <a:gd name="T45" fmla="*/ 172 h 200"/>
              <a:gd name="T46" fmla="*/ 88 w 200"/>
              <a:gd name="T47" fmla="*/ 148 h 200"/>
              <a:gd name="T48" fmla="*/ 112 w 200"/>
              <a:gd name="T49" fmla="*/ 144 h 200"/>
              <a:gd name="T50" fmla="*/ 88 w 200"/>
              <a:gd name="T51" fmla="*/ 144 h 200"/>
              <a:gd name="T52" fmla="*/ 112 w 200"/>
              <a:gd name="T53" fmla="*/ 92 h 200"/>
              <a:gd name="T54" fmla="*/ 60 w 200"/>
              <a:gd name="T55" fmla="*/ 172 h 200"/>
              <a:gd name="T56" fmla="*/ 60 w 200"/>
              <a:gd name="T57" fmla="*/ 148 h 200"/>
              <a:gd name="T58" fmla="*/ 84 w 200"/>
              <a:gd name="T59" fmla="*/ 144 h 200"/>
              <a:gd name="T60" fmla="*/ 60 w 200"/>
              <a:gd name="T61" fmla="*/ 144 h 200"/>
              <a:gd name="T62" fmla="*/ 84 w 200"/>
              <a:gd name="T63" fmla="*/ 92 h 200"/>
              <a:gd name="T64" fmla="*/ 32 w 200"/>
              <a:gd name="T65" fmla="*/ 172 h 200"/>
              <a:gd name="T66" fmla="*/ 32 w 200"/>
              <a:gd name="T67" fmla="*/ 148 h 200"/>
              <a:gd name="T68" fmla="*/ 56 w 200"/>
              <a:gd name="T69" fmla="*/ 144 h 200"/>
              <a:gd name="T70" fmla="*/ 32 w 200"/>
              <a:gd name="T71" fmla="*/ 144 h 200"/>
              <a:gd name="T72" fmla="*/ 56 w 200"/>
              <a:gd name="T73" fmla="*/ 92 h 200"/>
              <a:gd name="T74" fmla="*/ 0 w 200"/>
              <a:gd name="T75" fmla="*/ 36 h 200"/>
              <a:gd name="T76" fmla="*/ 28 w 200"/>
              <a:gd name="T77" fmla="*/ 56 h 200"/>
              <a:gd name="T78" fmla="*/ 140 w 200"/>
              <a:gd name="T79" fmla="*/ 16 h 200"/>
              <a:gd name="T80" fmla="*/ 172 w 200"/>
              <a:gd name="T81" fmla="*/ 16 h 200"/>
              <a:gd name="T82" fmla="*/ 200 w 200"/>
              <a:gd name="T83" fmla="*/ 80 h 200"/>
              <a:gd name="T84" fmla="*/ 144 w 200"/>
              <a:gd name="T85" fmla="*/ 12 h 200"/>
              <a:gd name="T86" fmla="*/ 168 w 200"/>
              <a:gd name="T87" fmla="*/ 52 h 200"/>
              <a:gd name="T88" fmla="*/ 32 w 200"/>
              <a:gd name="T89" fmla="*/ 12 h 200"/>
              <a:gd name="T90" fmla="*/ 56 w 200"/>
              <a:gd name="T91" fmla="*/ 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3" y="88"/>
                  <a:pt x="13" y="88"/>
                  <a:pt x="13"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8" y="88"/>
                </a:cubicBezTo>
                <a:cubicBezTo>
                  <a:pt x="200" y="88"/>
                  <a:pt x="200" y="88"/>
                  <a:pt x="200" y="88"/>
                </a:cubicBezTo>
                <a:cubicBezTo>
                  <a:pt x="200" y="180"/>
                  <a:pt x="200" y="180"/>
                  <a:pt x="200" y="180"/>
                </a:cubicBezTo>
                <a:cubicBezTo>
                  <a:pt x="200" y="191"/>
                  <a:pt x="191" y="200"/>
                  <a:pt x="180" y="200"/>
                </a:cubicBezTo>
                <a:close/>
                <a:moveTo>
                  <a:pt x="60" y="88"/>
                </a:moveTo>
                <a:cubicBezTo>
                  <a:pt x="84" y="88"/>
                  <a:pt x="84" y="88"/>
                  <a:pt x="84" y="88"/>
                </a:cubicBezTo>
                <a:cubicBezTo>
                  <a:pt x="88" y="88"/>
                  <a:pt x="88" y="88"/>
                  <a:pt x="88" y="88"/>
                </a:cubicBezTo>
                <a:cubicBezTo>
                  <a:pt x="112" y="88"/>
                  <a:pt x="112" y="88"/>
                  <a:pt x="112" y="88"/>
                </a:cubicBezTo>
                <a:cubicBezTo>
                  <a:pt x="116" y="88"/>
                  <a:pt x="116" y="88"/>
                  <a:pt x="116" y="88"/>
                </a:cubicBezTo>
                <a:cubicBezTo>
                  <a:pt x="140" y="88"/>
                  <a:pt x="140" y="88"/>
                  <a:pt x="140" y="88"/>
                </a:cubicBezTo>
                <a:cubicBezTo>
                  <a:pt x="144" y="88"/>
                  <a:pt x="144" y="88"/>
                  <a:pt x="144" y="88"/>
                </a:cubicBezTo>
                <a:cubicBezTo>
                  <a:pt x="168" y="88"/>
                  <a:pt x="168" y="88"/>
                  <a:pt x="168" y="88"/>
                </a:cubicBezTo>
                <a:cubicBezTo>
                  <a:pt x="172" y="88"/>
                  <a:pt x="172" y="88"/>
                  <a:pt x="172" y="88"/>
                </a:cubicBezTo>
                <a:cubicBezTo>
                  <a:pt x="172" y="176"/>
                  <a:pt x="172" y="176"/>
                  <a:pt x="172" y="176"/>
                </a:cubicBezTo>
                <a:cubicBezTo>
                  <a:pt x="168" y="176"/>
                  <a:pt x="168" y="176"/>
                  <a:pt x="168" y="176"/>
                </a:cubicBezTo>
                <a:cubicBezTo>
                  <a:pt x="144" y="176"/>
                  <a:pt x="144" y="176"/>
                  <a:pt x="144" y="176"/>
                </a:cubicBezTo>
                <a:cubicBezTo>
                  <a:pt x="140" y="176"/>
                  <a:pt x="140" y="176"/>
                  <a:pt x="140" y="176"/>
                </a:cubicBezTo>
                <a:cubicBezTo>
                  <a:pt x="116" y="176"/>
                  <a:pt x="116" y="176"/>
                  <a:pt x="116" y="176"/>
                </a:cubicBezTo>
                <a:cubicBezTo>
                  <a:pt x="112" y="176"/>
                  <a:pt x="112" y="176"/>
                  <a:pt x="112" y="176"/>
                </a:cubicBezTo>
                <a:cubicBezTo>
                  <a:pt x="88" y="176"/>
                  <a:pt x="88" y="176"/>
                  <a:pt x="88" y="176"/>
                </a:cubicBezTo>
                <a:cubicBezTo>
                  <a:pt x="84" y="176"/>
                  <a:pt x="84" y="176"/>
                  <a:pt x="84" y="176"/>
                </a:cubicBezTo>
                <a:cubicBezTo>
                  <a:pt x="60" y="176"/>
                  <a:pt x="60" y="176"/>
                  <a:pt x="60" y="176"/>
                </a:cubicBezTo>
                <a:cubicBezTo>
                  <a:pt x="56" y="176"/>
                  <a:pt x="56" y="176"/>
                  <a:pt x="56" y="176"/>
                </a:cubicBezTo>
                <a:cubicBezTo>
                  <a:pt x="32" y="176"/>
                  <a:pt x="32" y="176"/>
                  <a:pt x="32" y="176"/>
                </a:cubicBezTo>
                <a:cubicBezTo>
                  <a:pt x="28" y="176"/>
                  <a:pt x="28" y="176"/>
                  <a:pt x="28" y="176"/>
                </a:cubicBezTo>
                <a:cubicBezTo>
                  <a:pt x="28" y="88"/>
                  <a:pt x="28" y="88"/>
                  <a:pt x="28" y="88"/>
                </a:cubicBezTo>
                <a:cubicBezTo>
                  <a:pt x="32" y="88"/>
                  <a:pt x="32" y="88"/>
                  <a:pt x="32" y="88"/>
                </a:cubicBezTo>
                <a:cubicBezTo>
                  <a:pt x="56" y="88"/>
                  <a:pt x="56" y="88"/>
                  <a:pt x="56" y="88"/>
                </a:cubicBezTo>
                <a:lnTo>
                  <a:pt x="60" y="88"/>
                </a:lnTo>
                <a:close/>
                <a:moveTo>
                  <a:pt x="144" y="172"/>
                </a:moveTo>
                <a:cubicBezTo>
                  <a:pt x="168" y="172"/>
                  <a:pt x="168" y="172"/>
                  <a:pt x="168" y="172"/>
                </a:cubicBezTo>
                <a:cubicBezTo>
                  <a:pt x="168" y="148"/>
                  <a:pt x="168" y="148"/>
                  <a:pt x="168" y="148"/>
                </a:cubicBezTo>
                <a:cubicBezTo>
                  <a:pt x="144" y="148"/>
                  <a:pt x="144" y="148"/>
                  <a:pt x="144" y="148"/>
                </a:cubicBezTo>
                <a:lnTo>
                  <a:pt x="144" y="172"/>
                </a:lnTo>
                <a:close/>
                <a:moveTo>
                  <a:pt x="144" y="144"/>
                </a:moveTo>
                <a:cubicBezTo>
                  <a:pt x="168" y="144"/>
                  <a:pt x="168" y="144"/>
                  <a:pt x="168" y="144"/>
                </a:cubicBezTo>
                <a:cubicBezTo>
                  <a:pt x="168" y="120"/>
                  <a:pt x="168" y="120"/>
                  <a:pt x="168" y="120"/>
                </a:cubicBezTo>
                <a:cubicBezTo>
                  <a:pt x="144" y="120"/>
                  <a:pt x="144" y="120"/>
                  <a:pt x="144" y="120"/>
                </a:cubicBezTo>
                <a:lnTo>
                  <a:pt x="144" y="144"/>
                </a:lnTo>
                <a:close/>
                <a:moveTo>
                  <a:pt x="144" y="116"/>
                </a:moveTo>
                <a:cubicBezTo>
                  <a:pt x="168" y="116"/>
                  <a:pt x="168" y="116"/>
                  <a:pt x="168" y="116"/>
                </a:cubicBezTo>
                <a:cubicBezTo>
                  <a:pt x="168" y="92"/>
                  <a:pt x="168" y="92"/>
                  <a:pt x="168" y="92"/>
                </a:cubicBezTo>
                <a:cubicBezTo>
                  <a:pt x="144" y="92"/>
                  <a:pt x="144" y="92"/>
                  <a:pt x="144" y="92"/>
                </a:cubicBezTo>
                <a:lnTo>
                  <a:pt x="144" y="116"/>
                </a:lnTo>
                <a:close/>
                <a:moveTo>
                  <a:pt x="116" y="172"/>
                </a:moveTo>
                <a:cubicBezTo>
                  <a:pt x="140" y="172"/>
                  <a:pt x="140" y="172"/>
                  <a:pt x="140" y="172"/>
                </a:cubicBezTo>
                <a:cubicBezTo>
                  <a:pt x="140" y="148"/>
                  <a:pt x="140" y="148"/>
                  <a:pt x="140" y="148"/>
                </a:cubicBezTo>
                <a:cubicBezTo>
                  <a:pt x="116" y="148"/>
                  <a:pt x="116" y="148"/>
                  <a:pt x="116" y="148"/>
                </a:cubicBezTo>
                <a:lnTo>
                  <a:pt x="116" y="172"/>
                </a:lnTo>
                <a:close/>
                <a:moveTo>
                  <a:pt x="116" y="144"/>
                </a:moveTo>
                <a:cubicBezTo>
                  <a:pt x="140" y="144"/>
                  <a:pt x="140" y="144"/>
                  <a:pt x="140" y="144"/>
                </a:cubicBezTo>
                <a:cubicBezTo>
                  <a:pt x="140" y="120"/>
                  <a:pt x="140" y="120"/>
                  <a:pt x="140" y="120"/>
                </a:cubicBezTo>
                <a:cubicBezTo>
                  <a:pt x="116" y="120"/>
                  <a:pt x="116" y="120"/>
                  <a:pt x="116" y="120"/>
                </a:cubicBezTo>
                <a:lnTo>
                  <a:pt x="116" y="144"/>
                </a:lnTo>
                <a:close/>
                <a:moveTo>
                  <a:pt x="116" y="116"/>
                </a:moveTo>
                <a:cubicBezTo>
                  <a:pt x="140" y="116"/>
                  <a:pt x="140" y="116"/>
                  <a:pt x="140" y="116"/>
                </a:cubicBezTo>
                <a:cubicBezTo>
                  <a:pt x="140" y="92"/>
                  <a:pt x="140" y="92"/>
                  <a:pt x="140" y="92"/>
                </a:cubicBezTo>
                <a:cubicBezTo>
                  <a:pt x="116" y="92"/>
                  <a:pt x="116" y="92"/>
                  <a:pt x="116" y="92"/>
                </a:cubicBezTo>
                <a:lnTo>
                  <a:pt x="116" y="116"/>
                </a:lnTo>
                <a:close/>
                <a:moveTo>
                  <a:pt x="88" y="172"/>
                </a:moveTo>
                <a:cubicBezTo>
                  <a:pt x="112" y="172"/>
                  <a:pt x="112" y="172"/>
                  <a:pt x="112" y="172"/>
                </a:cubicBezTo>
                <a:cubicBezTo>
                  <a:pt x="112" y="148"/>
                  <a:pt x="112" y="148"/>
                  <a:pt x="112" y="148"/>
                </a:cubicBezTo>
                <a:cubicBezTo>
                  <a:pt x="88" y="148"/>
                  <a:pt x="88" y="148"/>
                  <a:pt x="88" y="148"/>
                </a:cubicBezTo>
                <a:lnTo>
                  <a:pt x="88" y="172"/>
                </a:lnTo>
                <a:close/>
                <a:moveTo>
                  <a:pt x="88" y="144"/>
                </a:moveTo>
                <a:cubicBezTo>
                  <a:pt x="112" y="144"/>
                  <a:pt x="112" y="144"/>
                  <a:pt x="112" y="144"/>
                </a:cubicBezTo>
                <a:cubicBezTo>
                  <a:pt x="112" y="120"/>
                  <a:pt x="112" y="120"/>
                  <a:pt x="112" y="120"/>
                </a:cubicBezTo>
                <a:cubicBezTo>
                  <a:pt x="88" y="120"/>
                  <a:pt x="88" y="120"/>
                  <a:pt x="88" y="120"/>
                </a:cubicBezTo>
                <a:lnTo>
                  <a:pt x="88" y="144"/>
                </a:lnTo>
                <a:close/>
                <a:moveTo>
                  <a:pt x="88" y="116"/>
                </a:moveTo>
                <a:cubicBezTo>
                  <a:pt x="112" y="116"/>
                  <a:pt x="112" y="116"/>
                  <a:pt x="112" y="116"/>
                </a:cubicBezTo>
                <a:cubicBezTo>
                  <a:pt x="112" y="92"/>
                  <a:pt x="112" y="92"/>
                  <a:pt x="112" y="92"/>
                </a:cubicBezTo>
                <a:cubicBezTo>
                  <a:pt x="88" y="92"/>
                  <a:pt x="88" y="92"/>
                  <a:pt x="88" y="92"/>
                </a:cubicBezTo>
                <a:lnTo>
                  <a:pt x="88" y="116"/>
                </a:lnTo>
                <a:close/>
                <a:moveTo>
                  <a:pt x="60" y="172"/>
                </a:moveTo>
                <a:cubicBezTo>
                  <a:pt x="84" y="172"/>
                  <a:pt x="84" y="172"/>
                  <a:pt x="84" y="172"/>
                </a:cubicBezTo>
                <a:cubicBezTo>
                  <a:pt x="84" y="148"/>
                  <a:pt x="84" y="148"/>
                  <a:pt x="84" y="148"/>
                </a:cubicBezTo>
                <a:cubicBezTo>
                  <a:pt x="60" y="148"/>
                  <a:pt x="60" y="148"/>
                  <a:pt x="60" y="148"/>
                </a:cubicBezTo>
                <a:lnTo>
                  <a:pt x="60" y="172"/>
                </a:lnTo>
                <a:close/>
                <a:moveTo>
                  <a:pt x="60" y="144"/>
                </a:moveTo>
                <a:cubicBezTo>
                  <a:pt x="84" y="144"/>
                  <a:pt x="84" y="144"/>
                  <a:pt x="84" y="144"/>
                </a:cubicBezTo>
                <a:cubicBezTo>
                  <a:pt x="84" y="120"/>
                  <a:pt x="84" y="120"/>
                  <a:pt x="84" y="120"/>
                </a:cubicBezTo>
                <a:cubicBezTo>
                  <a:pt x="60" y="120"/>
                  <a:pt x="60" y="120"/>
                  <a:pt x="60" y="120"/>
                </a:cubicBezTo>
                <a:lnTo>
                  <a:pt x="60" y="144"/>
                </a:lnTo>
                <a:close/>
                <a:moveTo>
                  <a:pt x="60" y="116"/>
                </a:moveTo>
                <a:cubicBezTo>
                  <a:pt x="84" y="116"/>
                  <a:pt x="84" y="116"/>
                  <a:pt x="84" y="116"/>
                </a:cubicBezTo>
                <a:cubicBezTo>
                  <a:pt x="84" y="92"/>
                  <a:pt x="84" y="92"/>
                  <a:pt x="84" y="92"/>
                </a:cubicBezTo>
                <a:cubicBezTo>
                  <a:pt x="60" y="92"/>
                  <a:pt x="60" y="92"/>
                  <a:pt x="60" y="92"/>
                </a:cubicBezTo>
                <a:lnTo>
                  <a:pt x="60" y="116"/>
                </a:lnTo>
                <a:close/>
                <a:moveTo>
                  <a:pt x="32" y="172"/>
                </a:moveTo>
                <a:cubicBezTo>
                  <a:pt x="56" y="172"/>
                  <a:pt x="56" y="172"/>
                  <a:pt x="56" y="172"/>
                </a:cubicBezTo>
                <a:cubicBezTo>
                  <a:pt x="56" y="148"/>
                  <a:pt x="56" y="148"/>
                  <a:pt x="56" y="148"/>
                </a:cubicBezTo>
                <a:cubicBezTo>
                  <a:pt x="32" y="148"/>
                  <a:pt x="32" y="148"/>
                  <a:pt x="32" y="148"/>
                </a:cubicBezTo>
                <a:lnTo>
                  <a:pt x="32" y="172"/>
                </a:lnTo>
                <a:close/>
                <a:moveTo>
                  <a:pt x="32" y="144"/>
                </a:moveTo>
                <a:cubicBezTo>
                  <a:pt x="56" y="144"/>
                  <a:pt x="56" y="144"/>
                  <a:pt x="56" y="144"/>
                </a:cubicBezTo>
                <a:cubicBezTo>
                  <a:pt x="56" y="120"/>
                  <a:pt x="56" y="120"/>
                  <a:pt x="56" y="120"/>
                </a:cubicBezTo>
                <a:cubicBezTo>
                  <a:pt x="32" y="120"/>
                  <a:pt x="32" y="120"/>
                  <a:pt x="32" y="120"/>
                </a:cubicBezTo>
                <a:lnTo>
                  <a:pt x="32" y="144"/>
                </a:lnTo>
                <a:close/>
                <a:moveTo>
                  <a:pt x="32" y="116"/>
                </a:moveTo>
                <a:cubicBezTo>
                  <a:pt x="56" y="116"/>
                  <a:pt x="56" y="116"/>
                  <a:pt x="56" y="116"/>
                </a:cubicBezTo>
                <a:cubicBezTo>
                  <a:pt x="56" y="92"/>
                  <a:pt x="56" y="92"/>
                  <a:pt x="56" y="92"/>
                </a:cubicBezTo>
                <a:cubicBezTo>
                  <a:pt x="32" y="92"/>
                  <a:pt x="32" y="92"/>
                  <a:pt x="32" y="92"/>
                </a:cubicBezTo>
                <a:lnTo>
                  <a:pt x="32" y="116"/>
                </a:lnTo>
                <a:close/>
                <a:moveTo>
                  <a:pt x="0" y="36"/>
                </a:moveTo>
                <a:cubicBezTo>
                  <a:pt x="0" y="25"/>
                  <a:pt x="9" y="16"/>
                  <a:pt x="20" y="16"/>
                </a:cubicBezTo>
                <a:cubicBezTo>
                  <a:pt x="28" y="16"/>
                  <a:pt x="28" y="16"/>
                  <a:pt x="28" y="16"/>
                </a:cubicBezTo>
                <a:cubicBezTo>
                  <a:pt x="28" y="56"/>
                  <a:pt x="28" y="56"/>
                  <a:pt x="28" y="56"/>
                </a:cubicBezTo>
                <a:cubicBezTo>
                  <a:pt x="44" y="56"/>
                  <a:pt x="44" y="56"/>
                  <a:pt x="60" y="56"/>
                </a:cubicBezTo>
                <a:cubicBezTo>
                  <a:pt x="60" y="16"/>
                  <a:pt x="60" y="16"/>
                  <a:pt x="60" y="16"/>
                </a:cubicBezTo>
                <a:cubicBezTo>
                  <a:pt x="140" y="16"/>
                  <a:pt x="140" y="16"/>
                  <a:pt x="140" y="16"/>
                </a:cubicBezTo>
                <a:cubicBezTo>
                  <a:pt x="140" y="56"/>
                  <a:pt x="140" y="56"/>
                  <a:pt x="140" y="56"/>
                </a:cubicBezTo>
                <a:cubicBezTo>
                  <a:pt x="156" y="56"/>
                  <a:pt x="156" y="56"/>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5" y="80"/>
                  <a:pt x="96" y="80"/>
                  <a:pt x="0" y="80"/>
                </a:cubicBezTo>
                <a:lnTo>
                  <a:pt x="0" y="36"/>
                </a:lnTo>
                <a:close/>
                <a:moveTo>
                  <a:pt x="144" y="12"/>
                </a:moveTo>
                <a:cubicBezTo>
                  <a:pt x="144" y="5"/>
                  <a:pt x="150" y="0"/>
                  <a:pt x="156" y="0"/>
                </a:cubicBezTo>
                <a:cubicBezTo>
                  <a:pt x="163" y="0"/>
                  <a:pt x="168" y="5"/>
                  <a:pt x="168" y="12"/>
                </a:cubicBezTo>
                <a:cubicBezTo>
                  <a:pt x="168" y="52"/>
                  <a:pt x="168" y="52"/>
                  <a:pt x="168" y="52"/>
                </a:cubicBezTo>
                <a:cubicBezTo>
                  <a:pt x="168" y="52"/>
                  <a:pt x="159" y="52"/>
                  <a:pt x="144" y="52"/>
                </a:cubicBezTo>
                <a:cubicBezTo>
                  <a:pt x="144" y="45"/>
                  <a:pt x="144" y="12"/>
                  <a:pt x="144" y="12"/>
                </a:cubicBezTo>
                <a:close/>
                <a:moveTo>
                  <a:pt x="32" y="12"/>
                </a:moveTo>
                <a:cubicBezTo>
                  <a:pt x="32" y="5"/>
                  <a:pt x="38" y="0"/>
                  <a:pt x="44" y="0"/>
                </a:cubicBezTo>
                <a:cubicBezTo>
                  <a:pt x="51" y="0"/>
                  <a:pt x="56" y="5"/>
                  <a:pt x="56" y="12"/>
                </a:cubicBezTo>
                <a:cubicBezTo>
                  <a:pt x="56" y="52"/>
                  <a:pt x="56" y="52"/>
                  <a:pt x="56" y="52"/>
                </a:cubicBezTo>
                <a:cubicBezTo>
                  <a:pt x="56" y="52"/>
                  <a:pt x="43" y="52"/>
                  <a:pt x="32" y="52"/>
                </a:cubicBezTo>
                <a:cubicBezTo>
                  <a:pt x="32" y="54"/>
                  <a:pt x="32" y="12"/>
                  <a:pt x="32" y="1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7" name="Freeform 122"/>
          <p:cNvSpPr>
            <a:spLocks noEditPoints="1"/>
          </p:cNvSpPr>
          <p:nvPr/>
        </p:nvSpPr>
        <p:spPr bwMode="auto">
          <a:xfrm>
            <a:off x="10258055" y="4086050"/>
            <a:ext cx="357640" cy="333457"/>
          </a:xfrm>
          <a:custGeom>
            <a:avLst/>
            <a:gdLst>
              <a:gd name="T0" fmla="*/ 117 w 200"/>
              <a:gd name="T1" fmla="*/ 132 h 187"/>
              <a:gd name="T2" fmla="*/ 103 w 200"/>
              <a:gd name="T3" fmla="*/ 117 h 187"/>
              <a:gd name="T4" fmla="*/ 103 w 200"/>
              <a:gd name="T5" fmla="*/ 104 h 187"/>
              <a:gd name="T6" fmla="*/ 117 w 200"/>
              <a:gd name="T7" fmla="*/ 91 h 187"/>
              <a:gd name="T8" fmla="*/ 200 w 200"/>
              <a:gd name="T9" fmla="*/ 91 h 187"/>
              <a:gd name="T10" fmla="*/ 200 w 200"/>
              <a:gd name="T11" fmla="*/ 132 h 187"/>
              <a:gd name="T12" fmla="*/ 117 w 200"/>
              <a:gd name="T13" fmla="*/ 132 h 187"/>
              <a:gd name="T14" fmla="*/ 127 w 200"/>
              <a:gd name="T15" fmla="*/ 100 h 187"/>
              <a:gd name="T16" fmla="*/ 117 w 200"/>
              <a:gd name="T17" fmla="*/ 110 h 187"/>
              <a:gd name="T18" fmla="*/ 127 w 200"/>
              <a:gd name="T19" fmla="*/ 121 h 187"/>
              <a:gd name="T20" fmla="*/ 138 w 200"/>
              <a:gd name="T21" fmla="*/ 110 h 187"/>
              <a:gd name="T22" fmla="*/ 127 w 200"/>
              <a:gd name="T23" fmla="*/ 100 h 187"/>
              <a:gd name="T24" fmla="*/ 96 w 200"/>
              <a:gd name="T25" fmla="*/ 103 h 187"/>
              <a:gd name="T26" fmla="*/ 96 w 200"/>
              <a:gd name="T27" fmla="*/ 117 h 187"/>
              <a:gd name="T28" fmla="*/ 117 w 200"/>
              <a:gd name="T29" fmla="*/ 139 h 187"/>
              <a:gd name="T30" fmla="*/ 188 w 200"/>
              <a:gd name="T31" fmla="*/ 139 h 187"/>
              <a:gd name="T32" fmla="*/ 188 w 200"/>
              <a:gd name="T33" fmla="*/ 165 h 187"/>
              <a:gd name="T34" fmla="*/ 165 w 200"/>
              <a:gd name="T35" fmla="*/ 187 h 187"/>
              <a:gd name="T36" fmla="*/ 20 w 200"/>
              <a:gd name="T37" fmla="*/ 187 h 187"/>
              <a:gd name="T38" fmla="*/ 0 w 200"/>
              <a:gd name="T39" fmla="*/ 165 h 187"/>
              <a:gd name="T40" fmla="*/ 0 w 200"/>
              <a:gd name="T41" fmla="*/ 34 h 187"/>
              <a:gd name="T42" fmla="*/ 20 w 200"/>
              <a:gd name="T43" fmla="*/ 12 h 187"/>
              <a:gd name="T44" fmla="*/ 87 w 200"/>
              <a:gd name="T45" fmla="*/ 12 h 187"/>
              <a:gd name="T46" fmla="*/ 71 w 200"/>
              <a:gd name="T47" fmla="*/ 23 h 187"/>
              <a:gd name="T48" fmla="*/ 17 w 200"/>
              <a:gd name="T49" fmla="*/ 23 h 187"/>
              <a:gd name="T50" fmla="*/ 7 w 200"/>
              <a:gd name="T51" fmla="*/ 31 h 187"/>
              <a:gd name="T52" fmla="*/ 17 w 200"/>
              <a:gd name="T53" fmla="*/ 39 h 187"/>
              <a:gd name="T54" fmla="*/ 188 w 200"/>
              <a:gd name="T55" fmla="*/ 39 h 187"/>
              <a:gd name="T56" fmla="*/ 188 w 200"/>
              <a:gd name="T57" fmla="*/ 83 h 187"/>
              <a:gd name="T58" fmla="*/ 117 w 200"/>
              <a:gd name="T59" fmla="*/ 83 h 187"/>
              <a:gd name="T60" fmla="*/ 96 w 200"/>
              <a:gd name="T61" fmla="*/ 103 h 187"/>
              <a:gd name="T62" fmla="*/ 20 w 200"/>
              <a:gd name="T63" fmla="*/ 56 h 187"/>
              <a:gd name="T64" fmla="*/ 12 w 200"/>
              <a:gd name="T65" fmla="*/ 56 h 187"/>
              <a:gd name="T66" fmla="*/ 12 w 200"/>
              <a:gd name="T67" fmla="*/ 72 h 187"/>
              <a:gd name="T68" fmla="*/ 20 w 200"/>
              <a:gd name="T69" fmla="*/ 72 h 187"/>
              <a:gd name="T70" fmla="*/ 20 w 200"/>
              <a:gd name="T71" fmla="*/ 56 h 187"/>
              <a:gd name="T72" fmla="*/ 20 w 200"/>
              <a:gd name="T73" fmla="*/ 88 h 187"/>
              <a:gd name="T74" fmla="*/ 12 w 200"/>
              <a:gd name="T75" fmla="*/ 88 h 187"/>
              <a:gd name="T76" fmla="*/ 12 w 200"/>
              <a:gd name="T77" fmla="*/ 104 h 187"/>
              <a:gd name="T78" fmla="*/ 20 w 200"/>
              <a:gd name="T79" fmla="*/ 104 h 187"/>
              <a:gd name="T80" fmla="*/ 20 w 200"/>
              <a:gd name="T81" fmla="*/ 88 h 187"/>
              <a:gd name="T82" fmla="*/ 20 w 200"/>
              <a:gd name="T83" fmla="*/ 120 h 187"/>
              <a:gd name="T84" fmla="*/ 12 w 200"/>
              <a:gd name="T85" fmla="*/ 120 h 187"/>
              <a:gd name="T86" fmla="*/ 12 w 200"/>
              <a:gd name="T87" fmla="*/ 136 h 187"/>
              <a:gd name="T88" fmla="*/ 20 w 200"/>
              <a:gd name="T89" fmla="*/ 136 h 187"/>
              <a:gd name="T90" fmla="*/ 20 w 200"/>
              <a:gd name="T91" fmla="*/ 120 h 187"/>
              <a:gd name="T92" fmla="*/ 20 w 200"/>
              <a:gd name="T93" fmla="*/ 152 h 187"/>
              <a:gd name="T94" fmla="*/ 12 w 200"/>
              <a:gd name="T95" fmla="*/ 152 h 187"/>
              <a:gd name="T96" fmla="*/ 12 w 200"/>
              <a:gd name="T97" fmla="*/ 168 h 187"/>
              <a:gd name="T98" fmla="*/ 20 w 200"/>
              <a:gd name="T99" fmla="*/ 168 h 187"/>
              <a:gd name="T100" fmla="*/ 20 w 200"/>
              <a:gd name="T101" fmla="*/ 152 h 187"/>
              <a:gd name="T102" fmla="*/ 55 w 200"/>
              <a:gd name="T103" fmla="*/ 35 h 187"/>
              <a:gd name="T104" fmla="*/ 136 w 200"/>
              <a:gd name="T105" fmla="*/ 0 h 187"/>
              <a:gd name="T106" fmla="*/ 151 w 200"/>
              <a:gd name="T107" fmla="*/ 35 h 187"/>
              <a:gd name="T108" fmla="*/ 55 w 200"/>
              <a:gd name="T109" fmla="*/ 35 h 187"/>
              <a:gd name="T110" fmla="*/ 149 w 200"/>
              <a:gd name="T111" fmla="*/ 12 h 187"/>
              <a:gd name="T112" fmla="*/ 165 w 200"/>
              <a:gd name="T113" fmla="*/ 12 h 187"/>
              <a:gd name="T114" fmla="*/ 181 w 200"/>
              <a:gd name="T115" fmla="*/ 23 h 187"/>
              <a:gd name="T116" fmla="*/ 152 w 200"/>
              <a:gd name="T117" fmla="*/ 23 h 187"/>
              <a:gd name="T118" fmla="*/ 149 w 200"/>
              <a:gd name="T119" fmla="*/ 1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187">
                <a:moveTo>
                  <a:pt x="117" y="132"/>
                </a:moveTo>
                <a:cubicBezTo>
                  <a:pt x="109" y="132"/>
                  <a:pt x="103" y="124"/>
                  <a:pt x="103" y="117"/>
                </a:cubicBezTo>
                <a:cubicBezTo>
                  <a:pt x="103" y="104"/>
                  <a:pt x="103" y="104"/>
                  <a:pt x="103" y="104"/>
                </a:cubicBezTo>
                <a:cubicBezTo>
                  <a:pt x="103" y="97"/>
                  <a:pt x="109" y="91"/>
                  <a:pt x="117" y="91"/>
                </a:cubicBezTo>
                <a:cubicBezTo>
                  <a:pt x="200" y="91"/>
                  <a:pt x="200" y="91"/>
                  <a:pt x="200" y="91"/>
                </a:cubicBezTo>
                <a:cubicBezTo>
                  <a:pt x="200" y="132"/>
                  <a:pt x="200" y="132"/>
                  <a:pt x="200" y="132"/>
                </a:cubicBezTo>
                <a:lnTo>
                  <a:pt x="117" y="132"/>
                </a:lnTo>
                <a:close/>
                <a:moveTo>
                  <a:pt x="127" y="100"/>
                </a:moveTo>
                <a:cubicBezTo>
                  <a:pt x="122" y="100"/>
                  <a:pt x="117" y="105"/>
                  <a:pt x="117" y="110"/>
                </a:cubicBezTo>
                <a:cubicBezTo>
                  <a:pt x="117" y="116"/>
                  <a:pt x="122" y="121"/>
                  <a:pt x="127" y="121"/>
                </a:cubicBezTo>
                <a:cubicBezTo>
                  <a:pt x="133" y="121"/>
                  <a:pt x="138" y="116"/>
                  <a:pt x="138" y="110"/>
                </a:cubicBezTo>
                <a:cubicBezTo>
                  <a:pt x="138" y="105"/>
                  <a:pt x="133" y="100"/>
                  <a:pt x="127" y="100"/>
                </a:cubicBezTo>
                <a:close/>
                <a:moveTo>
                  <a:pt x="96" y="103"/>
                </a:moveTo>
                <a:cubicBezTo>
                  <a:pt x="96" y="117"/>
                  <a:pt x="96" y="117"/>
                  <a:pt x="96" y="117"/>
                </a:cubicBezTo>
                <a:cubicBezTo>
                  <a:pt x="96" y="128"/>
                  <a:pt x="106" y="139"/>
                  <a:pt x="117" y="139"/>
                </a:cubicBezTo>
                <a:cubicBezTo>
                  <a:pt x="188" y="139"/>
                  <a:pt x="188" y="139"/>
                  <a:pt x="188" y="139"/>
                </a:cubicBezTo>
                <a:cubicBezTo>
                  <a:pt x="188" y="165"/>
                  <a:pt x="188" y="165"/>
                  <a:pt x="188" y="165"/>
                </a:cubicBezTo>
                <a:cubicBezTo>
                  <a:pt x="188" y="177"/>
                  <a:pt x="177" y="187"/>
                  <a:pt x="165" y="187"/>
                </a:cubicBezTo>
                <a:cubicBezTo>
                  <a:pt x="20" y="187"/>
                  <a:pt x="20" y="187"/>
                  <a:pt x="20" y="187"/>
                </a:cubicBezTo>
                <a:cubicBezTo>
                  <a:pt x="9" y="187"/>
                  <a:pt x="0" y="177"/>
                  <a:pt x="0" y="165"/>
                </a:cubicBezTo>
                <a:cubicBezTo>
                  <a:pt x="0" y="34"/>
                  <a:pt x="0" y="34"/>
                  <a:pt x="0" y="34"/>
                </a:cubicBezTo>
                <a:cubicBezTo>
                  <a:pt x="0" y="23"/>
                  <a:pt x="9" y="12"/>
                  <a:pt x="20" y="12"/>
                </a:cubicBezTo>
                <a:cubicBezTo>
                  <a:pt x="87" y="12"/>
                  <a:pt x="87" y="12"/>
                  <a:pt x="87" y="12"/>
                </a:cubicBezTo>
                <a:cubicBezTo>
                  <a:pt x="71" y="23"/>
                  <a:pt x="71" y="23"/>
                  <a:pt x="71" y="23"/>
                </a:cubicBezTo>
                <a:cubicBezTo>
                  <a:pt x="17" y="23"/>
                  <a:pt x="17" y="23"/>
                  <a:pt x="17" y="23"/>
                </a:cubicBezTo>
                <a:cubicBezTo>
                  <a:pt x="11" y="23"/>
                  <a:pt x="7" y="26"/>
                  <a:pt x="7" y="31"/>
                </a:cubicBezTo>
                <a:cubicBezTo>
                  <a:pt x="7" y="37"/>
                  <a:pt x="11" y="39"/>
                  <a:pt x="17" y="39"/>
                </a:cubicBezTo>
                <a:cubicBezTo>
                  <a:pt x="188" y="39"/>
                  <a:pt x="188" y="39"/>
                  <a:pt x="188" y="39"/>
                </a:cubicBezTo>
                <a:cubicBezTo>
                  <a:pt x="188" y="83"/>
                  <a:pt x="188" y="83"/>
                  <a:pt x="188" y="83"/>
                </a:cubicBezTo>
                <a:cubicBezTo>
                  <a:pt x="117" y="83"/>
                  <a:pt x="117" y="83"/>
                  <a:pt x="117" y="83"/>
                </a:cubicBezTo>
                <a:cubicBezTo>
                  <a:pt x="106" y="83"/>
                  <a:pt x="96" y="92"/>
                  <a:pt x="96" y="103"/>
                </a:cubicBezTo>
                <a:close/>
                <a:moveTo>
                  <a:pt x="20" y="56"/>
                </a:moveTo>
                <a:cubicBezTo>
                  <a:pt x="12" y="56"/>
                  <a:pt x="12" y="56"/>
                  <a:pt x="12" y="56"/>
                </a:cubicBezTo>
                <a:cubicBezTo>
                  <a:pt x="12" y="72"/>
                  <a:pt x="12" y="72"/>
                  <a:pt x="12" y="72"/>
                </a:cubicBezTo>
                <a:cubicBezTo>
                  <a:pt x="20" y="72"/>
                  <a:pt x="20" y="72"/>
                  <a:pt x="20" y="72"/>
                </a:cubicBezTo>
                <a:lnTo>
                  <a:pt x="20" y="56"/>
                </a:lnTo>
                <a:close/>
                <a:moveTo>
                  <a:pt x="20" y="88"/>
                </a:moveTo>
                <a:cubicBezTo>
                  <a:pt x="12" y="88"/>
                  <a:pt x="12" y="88"/>
                  <a:pt x="12" y="88"/>
                </a:cubicBezTo>
                <a:cubicBezTo>
                  <a:pt x="12" y="104"/>
                  <a:pt x="12" y="104"/>
                  <a:pt x="12" y="104"/>
                </a:cubicBezTo>
                <a:cubicBezTo>
                  <a:pt x="20" y="104"/>
                  <a:pt x="20" y="104"/>
                  <a:pt x="20" y="104"/>
                </a:cubicBezTo>
                <a:lnTo>
                  <a:pt x="20" y="88"/>
                </a:lnTo>
                <a:close/>
                <a:moveTo>
                  <a:pt x="20" y="120"/>
                </a:moveTo>
                <a:cubicBezTo>
                  <a:pt x="12" y="120"/>
                  <a:pt x="12" y="120"/>
                  <a:pt x="12" y="120"/>
                </a:cubicBezTo>
                <a:cubicBezTo>
                  <a:pt x="12" y="136"/>
                  <a:pt x="12" y="136"/>
                  <a:pt x="12" y="136"/>
                </a:cubicBezTo>
                <a:cubicBezTo>
                  <a:pt x="20" y="136"/>
                  <a:pt x="20" y="136"/>
                  <a:pt x="20" y="136"/>
                </a:cubicBezTo>
                <a:lnTo>
                  <a:pt x="20" y="120"/>
                </a:lnTo>
                <a:close/>
                <a:moveTo>
                  <a:pt x="20" y="152"/>
                </a:moveTo>
                <a:cubicBezTo>
                  <a:pt x="12" y="152"/>
                  <a:pt x="12" y="152"/>
                  <a:pt x="12" y="152"/>
                </a:cubicBezTo>
                <a:cubicBezTo>
                  <a:pt x="12" y="168"/>
                  <a:pt x="12" y="168"/>
                  <a:pt x="12" y="168"/>
                </a:cubicBezTo>
                <a:cubicBezTo>
                  <a:pt x="20" y="168"/>
                  <a:pt x="20" y="168"/>
                  <a:pt x="20" y="168"/>
                </a:cubicBezTo>
                <a:lnTo>
                  <a:pt x="20" y="152"/>
                </a:lnTo>
                <a:close/>
                <a:moveTo>
                  <a:pt x="55" y="35"/>
                </a:moveTo>
                <a:cubicBezTo>
                  <a:pt x="136" y="0"/>
                  <a:pt x="136" y="0"/>
                  <a:pt x="136" y="0"/>
                </a:cubicBezTo>
                <a:cubicBezTo>
                  <a:pt x="151" y="35"/>
                  <a:pt x="151" y="35"/>
                  <a:pt x="151" y="35"/>
                </a:cubicBezTo>
                <a:lnTo>
                  <a:pt x="55" y="35"/>
                </a:lnTo>
                <a:close/>
                <a:moveTo>
                  <a:pt x="149" y="12"/>
                </a:moveTo>
                <a:cubicBezTo>
                  <a:pt x="165" y="12"/>
                  <a:pt x="165" y="12"/>
                  <a:pt x="165" y="12"/>
                </a:cubicBezTo>
                <a:cubicBezTo>
                  <a:pt x="171" y="12"/>
                  <a:pt x="177" y="19"/>
                  <a:pt x="181" y="23"/>
                </a:cubicBezTo>
                <a:cubicBezTo>
                  <a:pt x="152" y="23"/>
                  <a:pt x="152" y="23"/>
                  <a:pt x="152" y="23"/>
                </a:cubicBezTo>
                <a:lnTo>
                  <a:pt x="149" y="1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8" name="Freeform 123"/>
          <p:cNvSpPr>
            <a:spLocks noEditPoints="1"/>
          </p:cNvSpPr>
          <p:nvPr/>
        </p:nvSpPr>
        <p:spPr bwMode="auto">
          <a:xfrm>
            <a:off x="10981411" y="4074595"/>
            <a:ext cx="332185" cy="356366"/>
          </a:xfrm>
          <a:custGeom>
            <a:avLst/>
            <a:gdLst>
              <a:gd name="T0" fmla="*/ 173 w 186"/>
              <a:gd name="T1" fmla="*/ 88 h 200"/>
              <a:gd name="T2" fmla="*/ 112 w 186"/>
              <a:gd name="T3" fmla="*/ 36 h 200"/>
              <a:gd name="T4" fmla="*/ 146 w 186"/>
              <a:gd name="T5" fmla="*/ 18 h 200"/>
              <a:gd name="T6" fmla="*/ 186 w 186"/>
              <a:gd name="T7" fmla="*/ 59 h 200"/>
              <a:gd name="T8" fmla="*/ 173 w 186"/>
              <a:gd name="T9" fmla="*/ 88 h 200"/>
              <a:gd name="T10" fmla="*/ 95 w 186"/>
              <a:gd name="T11" fmla="*/ 20 h 200"/>
              <a:gd name="T12" fmla="*/ 95 w 186"/>
              <a:gd name="T13" fmla="*/ 45 h 200"/>
              <a:gd name="T14" fmla="*/ 165 w 186"/>
              <a:gd name="T15" fmla="*/ 118 h 200"/>
              <a:gd name="T16" fmla="*/ 151 w 186"/>
              <a:gd name="T17" fmla="*/ 162 h 200"/>
              <a:gd name="T18" fmla="*/ 168 w 186"/>
              <a:gd name="T19" fmla="*/ 191 h 200"/>
              <a:gd name="T20" fmla="*/ 154 w 186"/>
              <a:gd name="T21" fmla="*/ 199 h 200"/>
              <a:gd name="T22" fmla="*/ 139 w 186"/>
              <a:gd name="T23" fmla="*/ 174 h 200"/>
              <a:gd name="T24" fmla="*/ 92 w 186"/>
              <a:gd name="T25" fmla="*/ 191 h 200"/>
              <a:gd name="T26" fmla="*/ 46 w 186"/>
              <a:gd name="T27" fmla="*/ 174 h 200"/>
              <a:gd name="T28" fmla="*/ 31 w 186"/>
              <a:gd name="T29" fmla="*/ 200 h 200"/>
              <a:gd name="T30" fmla="*/ 17 w 186"/>
              <a:gd name="T31" fmla="*/ 192 h 200"/>
              <a:gd name="T32" fmla="*/ 34 w 186"/>
              <a:gd name="T33" fmla="*/ 162 h 200"/>
              <a:gd name="T34" fmla="*/ 19 w 186"/>
              <a:gd name="T35" fmla="*/ 118 h 200"/>
              <a:gd name="T36" fmla="*/ 89 w 186"/>
              <a:gd name="T37" fmla="*/ 45 h 200"/>
              <a:gd name="T38" fmla="*/ 89 w 186"/>
              <a:gd name="T39" fmla="*/ 20 h 200"/>
              <a:gd name="T40" fmla="*/ 82 w 186"/>
              <a:gd name="T41" fmla="*/ 10 h 200"/>
              <a:gd name="T42" fmla="*/ 92 w 186"/>
              <a:gd name="T43" fmla="*/ 0 h 200"/>
              <a:gd name="T44" fmla="*/ 102 w 186"/>
              <a:gd name="T45" fmla="*/ 10 h 200"/>
              <a:gd name="T46" fmla="*/ 95 w 186"/>
              <a:gd name="T47" fmla="*/ 20 h 200"/>
              <a:gd name="T48" fmla="*/ 36 w 186"/>
              <a:gd name="T49" fmla="*/ 118 h 200"/>
              <a:gd name="T50" fmla="*/ 92 w 186"/>
              <a:gd name="T51" fmla="*/ 175 h 200"/>
              <a:gd name="T52" fmla="*/ 149 w 186"/>
              <a:gd name="T53" fmla="*/ 118 h 200"/>
              <a:gd name="T54" fmla="*/ 92 w 186"/>
              <a:gd name="T55" fmla="*/ 61 h 200"/>
              <a:gd name="T56" fmla="*/ 36 w 186"/>
              <a:gd name="T57" fmla="*/ 118 h 200"/>
              <a:gd name="T58" fmla="*/ 109 w 186"/>
              <a:gd name="T59" fmla="*/ 130 h 200"/>
              <a:gd name="T60" fmla="*/ 89 w 186"/>
              <a:gd name="T61" fmla="*/ 130 h 200"/>
              <a:gd name="T62" fmla="*/ 82 w 186"/>
              <a:gd name="T63" fmla="*/ 124 h 200"/>
              <a:gd name="T64" fmla="*/ 82 w 186"/>
              <a:gd name="T65" fmla="*/ 96 h 200"/>
              <a:gd name="T66" fmla="*/ 89 w 186"/>
              <a:gd name="T67" fmla="*/ 90 h 200"/>
              <a:gd name="T68" fmla="*/ 96 w 186"/>
              <a:gd name="T69" fmla="*/ 96 h 200"/>
              <a:gd name="T70" fmla="*/ 96 w 186"/>
              <a:gd name="T71" fmla="*/ 117 h 200"/>
              <a:gd name="T72" fmla="*/ 109 w 186"/>
              <a:gd name="T73" fmla="*/ 117 h 200"/>
              <a:gd name="T74" fmla="*/ 116 w 186"/>
              <a:gd name="T75" fmla="*/ 124 h 200"/>
              <a:gd name="T76" fmla="*/ 109 w 186"/>
              <a:gd name="T77" fmla="*/ 130 h 200"/>
              <a:gd name="T78" fmla="*/ 12 w 186"/>
              <a:gd name="T79" fmla="*/ 88 h 200"/>
              <a:gd name="T80" fmla="*/ 0 w 186"/>
              <a:gd name="T81" fmla="*/ 59 h 200"/>
              <a:gd name="T82" fmla="*/ 40 w 186"/>
              <a:gd name="T83" fmla="*/ 18 h 200"/>
              <a:gd name="T84" fmla="*/ 73 w 186"/>
              <a:gd name="T85" fmla="*/ 36 h 200"/>
              <a:gd name="T86" fmla="*/ 12 w 186"/>
              <a:gd name="T87" fmla="*/ 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 h="200">
                <a:moveTo>
                  <a:pt x="173" y="88"/>
                </a:moveTo>
                <a:cubicBezTo>
                  <a:pt x="164" y="62"/>
                  <a:pt x="141" y="42"/>
                  <a:pt x="112" y="36"/>
                </a:cubicBezTo>
                <a:cubicBezTo>
                  <a:pt x="120" y="25"/>
                  <a:pt x="132" y="18"/>
                  <a:pt x="146" y="18"/>
                </a:cubicBezTo>
                <a:cubicBezTo>
                  <a:pt x="168" y="18"/>
                  <a:pt x="186" y="36"/>
                  <a:pt x="186" y="59"/>
                </a:cubicBezTo>
                <a:cubicBezTo>
                  <a:pt x="186" y="70"/>
                  <a:pt x="181" y="81"/>
                  <a:pt x="173" y="88"/>
                </a:cubicBezTo>
                <a:close/>
                <a:moveTo>
                  <a:pt x="95" y="20"/>
                </a:moveTo>
                <a:cubicBezTo>
                  <a:pt x="95" y="45"/>
                  <a:pt x="95" y="45"/>
                  <a:pt x="95" y="45"/>
                </a:cubicBezTo>
                <a:cubicBezTo>
                  <a:pt x="134" y="47"/>
                  <a:pt x="165" y="79"/>
                  <a:pt x="165" y="118"/>
                </a:cubicBezTo>
                <a:cubicBezTo>
                  <a:pt x="165" y="134"/>
                  <a:pt x="160" y="150"/>
                  <a:pt x="151" y="162"/>
                </a:cubicBezTo>
                <a:cubicBezTo>
                  <a:pt x="168" y="191"/>
                  <a:pt x="168" y="191"/>
                  <a:pt x="168" y="191"/>
                </a:cubicBezTo>
                <a:cubicBezTo>
                  <a:pt x="154" y="199"/>
                  <a:pt x="154" y="199"/>
                  <a:pt x="154" y="199"/>
                </a:cubicBezTo>
                <a:cubicBezTo>
                  <a:pt x="139" y="174"/>
                  <a:pt x="139" y="174"/>
                  <a:pt x="139" y="174"/>
                </a:cubicBezTo>
                <a:cubicBezTo>
                  <a:pt x="126" y="185"/>
                  <a:pt x="110" y="191"/>
                  <a:pt x="92" y="191"/>
                </a:cubicBezTo>
                <a:cubicBezTo>
                  <a:pt x="75" y="191"/>
                  <a:pt x="58" y="185"/>
                  <a:pt x="46" y="174"/>
                </a:cubicBezTo>
                <a:cubicBezTo>
                  <a:pt x="31" y="200"/>
                  <a:pt x="31" y="200"/>
                  <a:pt x="31" y="200"/>
                </a:cubicBezTo>
                <a:cubicBezTo>
                  <a:pt x="17" y="192"/>
                  <a:pt x="17" y="192"/>
                  <a:pt x="17" y="192"/>
                </a:cubicBezTo>
                <a:cubicBezTo>
                  <a:pt x="34" y="162"/>
                  <a:pt x="34" y="162"/>
                  <a:pt x="34" y="162"/>
                </a:cubicBezTo>
                <a:cubicBezTo>
                  <a:pt x="25" y="150"/>
                  <a:pt x="19" y="135"/>
                  <a:pt x="19" y="118"/>
                </a:cubicBezTo>
                <a:cubicBezTo>
                  <a:pt x="19" y="79"/>
                  <a:pt x="50" y="47"/>
                  <a:pt x="89" y="45"/>
                </a:cubicBezTo>
                <a:cubicBezTo>
                  <a:pt x="89" y="20"/>
                  <a:pt x="89" y="20"/>
                  <a:pt x="89" y="20"/>
                </a:cubicBezTo>
                <a:cubicBezTo>
                  <a:pt x="85" y="18"/>
                  <a:pt x="82" y="15"/>
                  <a:pt x="82" y="10"/>
                </a:cubicBezTo>
                <a:cubicBezTo>
                  <a:pt x="82" y="5"/>
                  <a:pt x="86" y="0"/>
                  <a:pt x="92" y="0"/>
                </a:cubicBezTo>
                <a:cubicBezTo>
                  <a:pt x="98" y="0"/>
                  <a:pt x="102" y="5"/>
                  <a:pt x="102" y="10"/>
                </a:cubicBezTo>
                <a:cubicBezTo>
                  <a:pt x="102" y="15"/>
                  <a:pt x="99" y="18"/>
                  <a:pt x="95" y="20"/>
                </a:cubicBezTo>
                <a:close/>
                <a:moveTo>
                  <a:pt x="36" y="118"/>
                </a:moveTo>
                <a:cubicBezTo>
                  <a:pt x="36" y="149"/>
                  <a:pt x="61" y="175"/>
                  <a:pt x="92" y="175"/>
                </a:cubicBezTo>
                <a:cubicBezTo>
                  <a:pt x="124" y="175"/>
                  <a:pt x="149" y="149"/>
                  <a:pt x="149" y="118"/>
                </a:cubicBezTo>
                <a:cubicBezTo>
                  <a:pt x="149" y="87"/>
                  <a:pt x="124" y="61"/>
                  <a:pt x="92" y="61"/>
                </a:cubicBezTo>
                <a:cubicBezTo>
                  <a:pt x="61" y="61"/>
                  <a:pt x="36" y="87"/>
                  <a:pt x="36" y="118"/>
                </a:cubicBezTo>
                <a:close/>
                <a:moveTo>
                  <a:pt x="109" y="130"/>
                </a:moveTo>
                <a:cubicBezTo>
                  <a:pt x="89" y="130"/>
                  <a:pt x="89" y="130"/>
                  <a:pt x="89" y="130"/>
                </a:cubicBezTo>
                <a:cubicBezTo>
                  <a:pt x="85" y="130"/>
                  <a:pt x="82" y="127"/>
                  <a:pt x="82" y="124"/>
                </a:cubicBezTo>
                <a:cubicBezTo>
                  <a:pt x="82" y="96"/>
                  <a:pt x="82" y="96"/>
                  <a:pt x="82" y="96"/>
                </a:cubicBezTo>
                <a:cubicBezTo>
                  <a:pt x="82" y="93"/>
                  <a:pt x="85" y="90"/>
                  <a:pt x="89" y="90"/>
                </a:cubicBezTo>
                <a:cubicBezTo>
                  <a:pt x="93" y="90"/>
                  <a:pt x="96" y="93"/>
                  <a:pt x="96" y="96"/>
                </a:cubicBezTo>
                <a:cubicBezTo>
                  <a:pt x="96" y="117"/>
                  <a:pt x="96" y="117"/>
                  <a:pt x="96" y="117"/>
                </a:cubicBezTo>
                <a:cubicBezTo>
                  <a:pt x="109" y="117"/>
                  <a:pt x="109" y="117"/>
                  <a:pt x="109" y="117"/>
                </a:cubicBezTo>
                <a:cubicBezTo>
                  <a:pt x="113" y="117"/>
                  <a:pt x="116" y="120"/>
                  <a:pt x="116" y="124"/>
                </a:cubicBezTo>
                <a:cubicBezTo>
                  <a:pt x="116" y="127"/>
                  <a:pt x="113" y="130"/>
                  <a:pt x="109" y="130"/>
                </a:cubicBezTo>
                <a:close/>
                <a:moveTo>
                  <a:pt x="12" y="88"/>
                </a:moveTo>
                <a:cubicBezTo>
                  <a:pt x="4" y="81"/>
                  <a:pt x="0" y="70"/>
                  <a:pt x="0" y="59"/>
                </a:cubicBezTo>
                <a:cubicBezTo>
                  <a:pt x="0" y="36"/>
                  <a:pt x="18" y="18"/>
                  <a:pt x="40" y="18"/>
                </a:cubicBezTo>
                <a:cubicBezTo>
                  <a:pt x="54" y="18"/>
                  <a:pt x="66" y="25"/>
                  <a:pt x="73" y="36"/>
                </a:cubicBezTo>
                <a:cubicBezTo>
                  <a:pt x="45" y="42"/>
                  <a:pt x="22" y="62"/>
                  <a:pt x="12" y="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9" name="Freeform 33"/>
          <p:cNvSpPr>
            <a:spLocks noEditPoints="1"/>
          </p:cNvSpPr>
          <p:nvPr/>
        </p:nvSpPr>
        <p:spPr bwMode="auto">
          <a:xfrm>
            <a:off x="6605398" y="4689129"/>
            <a:ext cx="358912" cy="358912"/>
          </a:xfrm>
          <a:custGeom>
            <a:avLst/>
            <a:gdLst>
              <a:gd name="T0" fmla="*/ 195 w 201"/>
              <a:gd name="T1" fmla="*/ 53 h 201"/>
              <a:gd name="T2" fmla="*/ 181 w 201"/>
              <a:gd name="T3" fmla="*/ 67 h 201"/>
              <a:gd name="T4" fmla="*/ 133 w 201"/>
              <a:gd name="T5" fmla="*/ 20 h 201"/>
              <a:gd name="T6" fmla="*/ 148 w 201"/>
              <a:gd name="T7" fmla="*/ 5 h 201"/>
              <a:gd name="T8" fmla="*/ 166 w 201"/>
              <a:gd name="T9" fmla="*/ 5 h 201"/>
              <a:gd name="T10" fmla="*/ 196 w 201"/>
              <a:gd name="T11" fmla="*/ 35 h 201"/>
              <a:gd name="T12" fmla="*/ 195 w 201"/>
              <a:gd name="T13" fmla="*/ 53 h 201"/>
              <a:gd name="T14" fmla="*/ 71 w 201"/>
              <a:gd name="T15" fmla="*/ 177 h 201"/>
              <a:gd name="T16" fmla="*/ 24 w 201"/>
              <a:gd name="T17" fmla="*/ 129 h 201"/>
              <a:gd name="T18" fmla="*/ 129 w 201"/>
              <a:gd name="T19" fmla="*/ 24 h 201"/>
              <a:gd name="T20" fmla="*/ 176 w 201"/>
              <a:gd name="T21" fmla="*/ 72 h 201"/>
              <a:gd name="T22" fmla="*/ 71 w 201"/>
              <a:gd name="T23" fmla="*/ 177 h 201"/>
              <a:gd name="T24" fmla="*/ 0 w 201"/>
              <a:gd name="T25" fmla="*/ 201 h 201"/>
              <a:gd name="T26" fmla="*/ 19 w 201"/>
              <a:gd name="T27" fmla="*/ 134 h 201"/>
              <a:gd name="T28" fmla="*/ 66 w 201"/>
              <a:gd name="T29" fmla="*/ 182 h 201"/>
              <a:gd name="T30" fmla="*/ 0 w 201"/>
              <a:gd name="T3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01">
                <a:moveTo>
                  <a:pt x="195" y="53"/>
                </a:moveTo>
                <a:cubicBezTo>
                  <a:pt x="181" y="67"/>
                  <a:pt x="181" y="67"/>
                  <a:pt x="181" y="67"/>
                </a:cubicBezTo>
                <a:cubicBezTo>
                  <a:pt x="133" y="20"/>
                  <a:pt x="133" y="20"/>
                  <a:pt x="133" y="20"/>
                </a:cubicBezTo>
                <a:cubicBezTo>
                  <a:pt x="148" y="5"/>
                  <a:pt x="148" y="5"/>
                  <a:pt x="148" y="5"/>
                </a:cubicBezTo>
                <a:cubicBezTo>
                  <a:pt x="153" y="0"/>
                  <a:pt x="161" y="0"/>
                  <a:pt x="166" y="5"/>
                </a:cubicBezTo>
                <a:cubicBezTo>
                  <a:pt x="196" y="35"/>
                  <a:pt x="196" y="35"/>
                  <a:pt x="196" y="35"/>
                </a:cubicBezTo>
                <a:cubicBezTo>
                  <a:pt x="201" y="39"/>
                  <a:pt x="201" y="48"/>
                  <a:pt x="195" y="53"/>
                </a:cubicBezTo>
                <a:close/>
                <a:moveTo>
                  <a:pt x="71" y="177"/>
                </a:moveTo>
                <a:cubicBezTo>
                  <a:pt x="24" y="129"/>
                  <a:pt x="24" y="129"/>
                  <a:pt x="24" y="129"/>
                </a:cubicBezTo>
                <a:cubicBezTo>
                  <a:pt x="129" y="24"/>
                  <a:pt x="129" y="24"/>
                  <a:pt x="129" y="24"/>
                </a:cubicBezTo>
                <a:cubicBezTo>
                  <a:pt x="176" y="72"/>
                  <a:pt x="176" y="72"/>
                  <a:pt x="176" y="72"/>
                </a:cubicBezTo>
                <a:lnTo>
                  <a:pt x="71" y="177"/>
                </a:lnTo>
                <a:close/>
                <a:moveTo>
                  <a:pt x="0" y="201"/>
                </a:moveTo>
                <a:cubicBezTo>
                  <a:pt x="19" y="134"/>
                  <a:pt x="19" y="134"/>
                  <a:pt x="19" y="134"/>
                </a:cubicBezTo>
                <a:cubicBezTo>
                  <a:pt x="66" y="182"/>
                  <a:pt x="66" y="182"/>
                  <a:pt x="66" y="182"/>
                </a:cubicBezTo>
                <a:lnTo>
                  <a:pt x="0" y="20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0" name="Freeform 34"/>
          <p:cNvSpPr>
            <a:spLocks noEditPoints="1"/>
          </p:cNvSpPr>
          <p:nvPr/>
        </p:nvSpPr>
        <p:spPr bwMode="auto">
          <a:xfrm>
            <a:off x="7334959" y="4691038"/>
            <a:ext cx="355094" cy="355094"/>
          </a:xfrm>
          <a:custGeom>
            <a:avLst/>
            <a:gdLst>
              <a:gd name="T0" fmla="*/ 180 w 199"/>
              <a:gd name="T1" fmla="*/ 80 h 199"/>
              <a:gd name="T2" fmla="*/ 118 w 199"/>
              <a:gd name="T3" fmla="*/ 19 h 199"/>
              <a:gd name="T4" fmla="*/ 137 w 199"/>
              <a:gd name="T5" fmla="*/ 0 h 199"/>
              <a:gd name="T6" fmla="*/ 199 w 199"/>
              <a:gd name="T7" fmla="*/ 62 h 199"/>
              <a:gd name="T8" fmla="*/ 180 w 199"/>
              <a:gd name="T9" fmla="*/ 80 h 199"/>
              <a:gd name="T10" fmla="*/ 162 w 199"/>
              <a:gd name="T11" fmla="*/ 98 h 199"/>
              <a:gd name="T12" fmla="*/ 160 w 199"/>
              <a:gd name="T13" fmla="*/ 99 h 199"/>
              <a:gd name="T14" fmla="*/ 149 w 199"/>
              <a:gd name="T15" fmla="*/ 99 h 199"/>
              <a:gd name="T16" fmla="*/ 137 w 199"/>
              <a:gd name="T17" fmla="*/ 99 h 199"/>
              <a:gd name="T18" fmla="*/ 124 w 199"/>
              <a:gd name="T19" fmla="*/ 149 h 199"/>
              <a:gd name="T20" fmla="*/ 25 w 199"/>
              <a:gd name="T21" fmla="*/ 199 h 199"/>
              <a:gd name="T22" fmla="*/ 13 w 199"/>
              <a:gd name="T23" fmla="*/ 199 h 199"/>
              <a:gd name="T24" fmla="*/ 52 w 199"/>
              <a:gd name="T25" fmla="*/ 159 h 199"/>
              <a:gd name="T26" fmla="*/ 62 w 199"/>
              <a:gd name="T27" fmla="*/ 161 h 199"/>
              <a:gd name="T28" fmla="*/ 87 w 199"/>
              <a:gd name="T29" fmla="*/ 137 h 199"/>
              <a:gd name="T30" fmla="*/ 62 w 199"/>
              <a:gd name="T31" fmla="*/ 112 h 199"/>
              <a:gd name="T32" fmla="*/ 37 w 199"/>
              <a:gd name="T33" fmla="*/ 137 h 199"/>
              <a:gd name="T34" fmla="*/ 40 w 199"/>
              <a:gd name="T35" fmla="*/ 147 h 199"/>
              <a:gd name="T36" fmla="*/ 0 w 199"/>
              <a:gd name="T37" fmla="*/ 186 h 199"/>
              <a:gd name="T38" fmla="*/ 0 w 199"/>
              <a:gd name="T39" fmla="*/ 174 h 199"/>
              <a:gd name="T40" fmla="*/ 50 w 199"/>
              <a:gd name="T41" fmla="*/ 75 h 199"/>
              <a:gd name="T42" fmla="*/ 100 w 199"/>
              <a:gd name="T43" fmla="*/ 62 h 199"/>
              <a:gd name="T44" fmla="*/ 100 w 199"/>
              <a:gd name="T45" fmla="*/ 50 h 199"/>
              <a:gd name="T46" fmla="*/ 100 w 199"/>
              <a:gd name="T47" fmla="*/ 38 h 199"/>
              <a:gd name="T48" fmla="*/ 100 w 199"/>
              <a:gd name="T49" fmla="*/ 37 h 199"/>
              <a:gd name="T50" fmla="*/ 106 w 199"/>
              <a:gd name="T51" fmla="*/ 31 h 199"/>
              <a:gd name="T52" fmla="*/ 167 w 199"/>
              <a:gd name="T53" fmla="*/ 93 h 199"/>
              <a:gd name="T54" fmla="*/ 162 w 199"/>
              <a:gd name="T55" fmla="*/ 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 h="199">
                <a:moveTo>
                  <a:pt x="180" y="80"/>
                </a:moveTo>
                <a:cubicBezTo>
                  <a:pt x="118" y="19"/>
                  <a:pt x="118" y="19"/>
                  <a:pt x="118" y="19"/>
                </a:cubicBezTo>
                <a:cubicBezTo>
                  <a:pt x="137" y="0"/>
                  <a:pt x="137" y="0"/>
                  <a:pt x="137" y="0"/>
                </a:cubicBezTo>
                <a:cubicBezTo>
                  <a:pt x="199" y="62"/>
                  <a:pt x="199" y="62"/>
                  <a:pt x="199" y="62"/>
                </a:cubicBezTo>
                <a:lnTo>
                  <a:pt x="180" y="80"/>
                </a:lnTo>
                <a:close/>
                <a:moveTo>
                  <a:pt x="162" y="98"/>
                </a:moveTo>
                <a:cubicBezTo>
                  <a:pt x="161" y="99"/>
                  <a:pt x="161" y="99"/>
                  <a:pt x="160" y="99"/>
                </a:cubicBezTo>
                <a:cubicBezTo>
                  <a:pt x="149" y="99"/>
                  <a:pt x="149" y="99"/>
                  <a:pt x="149" y="99"/>
                </a:cubicBezTo>
                <a:cubicBezTo>
                  <a:pt x="137" y="99"/>
                  <a:pt x="137" y="99"/>
                  <a:pt x="137" y="99"/>
                </a:cubicBezTo>
                <a:cubicBezTo>
                  <a:pt x="124" y="149"/>
                  <a:pt x="124" y="149"/>
                  <a:pt x="124" y="149"/>
                </a:cubicBezTo>
                <a:cubicBezTo>
                  <a:pt x="25" y="199"/>
                  <a:pt x="25" y="199"/>
                  <a:pt x="25" y="199"/>
                </a:cubicBezTo>
                <a:cubicBezTo>
                  <a:pt x="13" y="199"/>
                  <a:pt x="13" y="199"/>
                  <a:pt x="13" y="199"/>
                </a:cubicBezTo>
                <a:cubicBezTo>
                  <a:pt x="52" y="159"/>
                  <a:pt x="52" y="159"/>
                  <a:pt x="52" y="159"/>
                </a:cubicBezTo>
                <a:cubicBezTo>
                  <a:pt x="55" y="161"/>
                  <a:pt x="59" y="161"/>
                  <a:pt x="62" y="161"/>
                </a:cubicBezTo>
                <a:cubicBezTo>
                  <a:pt x="76" y="161"/>
                  <a:pt x="87" y="150"/>
                  <a:pt x="87" y="137"/>
                </a:cubicBezTo>
                <a:cubicBezTo>
                  <a:pt x="87" y="123"/>
                  <a:pt x="76" y="112"/>
                  <a:pt x="62" y="112"/>
                </a:cubicBezTo>
                <a:cubicBezTo>
                  <a:pt x="49" y="112"/>
                  <a:pt x="37" y="123"/>
                  <a:pt x="37" y="137"/>
                </a:cubicBezTo>
                <a:cubicBezTo>
                  <a:pt x="37" y="140"/>
                  <a:pt x="38" y="144"/>
                  <a:pt x="40" y="147"/>
                </a:cubicBezTo>
                <a:cubicBezTo>
                  <a:pt x="0" y="186"/>
                  <a:pt x="0" y="186"/>
                  <a:pt x="0" y="186"/>
                </a:cubicBezTo>
                <a:cubicBezTo>
                  <a:pt x="0" y="174"/>
                  <a:pt x="0" y="174"/>
                  <a:pt x="0" y="174"/>
                </a:cubicBezTo>
                <a:cubicBezTo>
                  <a:pt x="50" y="75"/>
                  <a:pt x="50" y="75"/>
                  <a:pt x="50" y="75"/>
                </a:cubicBezTo>
                <a:cubicBezTo>
                  <a:pt x="100" y="62"/>
                  <a:pt x="100" y="62"/>
                  <a:pt x="100" y="62"/>
                </a:cubicBezTo>
                <a:cubicBezTo>
                  <a:pt x="100" y="50"/>
                  <a:pt x="100" y="50"/>
                  <a:pt x="100" y="50"/>
                </a:cubicBezTo>
                <a:cubicBezTo>
                  <a:pt x="100" y="38"/>
                  <a:pt x="100" y="38"/>
                  <a:pt x="100" y="38"/>
                </a:cubicBezTo>
                <a:cubicBezTo>
                  <a:pt x="100" y="37"/>
                  <a:pt x="100" y="37"/>
                  <a:pt x="100" y="37"/>
                </a:cubicBezTo>
                <a:cubicBezTo>
                  <a:pt x="106" y="31"/>
                  <a:pt x="106" y="31"/>
                  <a:pt x="106" y="31"/>
                </a:cubicBezTo>
                <a:cubicBezTo>
                  <a:pt x="167" y="93"/>
                  <a:pt x="167" y="93"/>
                  <a:pt x="167" y="93"/>
                </a:cubicBezTo>
                <a:lnTo>
                  <a:pt x="162" y="9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1" name="Freeform 35"/>
          <p:cNvSpPr/>
          <p:nvPr/>
        </p:nvSpPr>
        <p:spPr bwMode="auto">
          <a:xfrm>
            <a:off x="8071786" y="4692948"/>
            <a:ext cx="351275" cy="351275"/>
          </a:xfrm>
          <a:custGeom>
            <a:avLst/>
            <a:gdLst>
              <a:gd name="T0" fmla="*/ 74 w 197"/>
              <a:gd name="T1" fmla="*/ 172 h 197"/>
              <a:gd name="T2" fmla="*/ 46 w 197"/>
              <a:gd name="T3" fmla="*/ 163 h 197"/>
              <a:gd name="T4" fmla="*/ 12 w 197"/>
              <a:gd name="T5" fmla="*/ 197 h 197"/>
              <a:gd name="T6" fmla="*/ 0 w 197"/>
              <a:gd name="T7" fmla="*/ 197 h 197"/>
              <a:gd name="T8" fmla="*/ 0 w 197"/>
              <a:gd name="T9" fmla="*/ 184 h 197"/>
              <a:gd name="T10" fmla="*/ 34 w 197"/>
              <a:gd name="T11" fmla="*/ 151 h 197"/>
              <a:gd name="T12" fmla="*/ 34 w 197"/>
              <a:gd name="T13" fmla="*/ 151 h 197"/>
              <a:gd name="T14" fmla="*/ 148 w 197"/>
              <a:gd name="T15" fmla="*/ 37 h 197"/>
              <a:gd name="T16" fmla="*/ 27 w 197"/>
              <a:gd name="T17" fmla="*/ 136 h 197"/>
              <a:gd name="T18" fmla="*/ 25 w 197"/>
              <a:gd name="T19" fmla="*/ 123 h 197"/>
              <a:gd name="T20" fmla="*/ 185 w 197"/>
              <a:gd name="T21" fmla="*/ 0 h 197"/>
              <a:gd name="T22" fmla="*/ 197 w 197"/>
              <a:gd name="T23" fmla="*/ 12 h 197"/>
              <a:gd name="T24" fmla="*/ 74 w 197"/>
              <a:gd name="T25" fmla="*/ 1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197">
                <a:moveTo>
                  <a:pt x="74" y="172"/>
                </a:moveTo>
                <a:cubicBezTo>
                  <a:pt x="64" y="172"/>
                  <a:pt x="54" y="169"/>
                  <a:pt x="46" y="163"/>
                </a:cubicBezTo>
                <a:cubicBezTo>
                  <a:pt x="12" y="197"/>
                  <a:pt x="12" y="197"/>
                  <a:pt x="12" y="197"/>
                </a:cubicBezTo>
                <a:cubicBezTo>
                  <a:pt x="0" y="197"/>
                  <a:pt x="0" y="197"/>
                  <a:pt x="0" y="197"/>
                </a:cubicBezTo>
                <a:cubicBezTo>
                  <a:pt x="0" y="184"/>
                  <a:pt x="0" y="184"/>
                  <a:pt x="0" y="184"/>
                </a:cubicBezTo>
                <a:cubicBezTo>
                  <a:pt x="34" y="151"/>
                  <a:pt x="34" y="151"/>
                  <a:pt x="34" y="151"/>
                </a:cubicBezTo>
                <a:cubicBezTo>
                  <a:pt x="34" y="151"/>
                  <a:pt x="34" y="151"/>
                  <a:pt x="34" y="151"/>
                </a:cubicBezTo>
                <a:cubicBezTo>
                  <a:pt x="148" y="37"/>
                  <a:pt x="148" y="37"/>
                  <a:pt x="148" y="37"/>
                </a:cubicBezTo>
                <a:cubicBezTo>
                  <a:pt x="27" y="136"/>
                  <a:pt x="27" y="136"/>
                  <a:pt x="27" y="136"/>
                </a:cubicBezTo>
                <a:cubicBezTo>
                  <a:pt x="25" y="132"/>
                  <a:pt x="25" y="127"/>
                  <a:pt x="25" y="123"/>
                </a:cubicBezTo>
                <a:cubicBezTo>
                  <a:pt x="25" y="95"/>
                  <a:pt x="158" y="0"/>
                  <a:pt x="185" y="0"/>
                </a:cubicBezTo>
                <a:cubicBezTo>
                  <a:pt x="197" y="0"/>
                  <a:pt x="197" y="0"/>
                  <a:pt x="197" y="12"/>
                </a:cubicBezTo>
                <a:cubicBezTo>
                  <a:pt x="197" y="39"/>
                  <a:pt x="101" y="172"/>
                  <a:pt x="74" y="17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2" name="Freeform 36"/>
          <p:cNvSpPr>
            <a:spLocks noEditPoints="1"/>
          </p:cNvSpPr>
          <p:nvPr/>
        </p:nvSpPr>
        <p:spPr bwMode="auto">
          <a:xfrm>
            <a:off x="8800063" y="4686584"/>
            <a:ext cx="362731" cy="364002"/>
          </a:xfrm>
          <a:custGeom>
            <a:avLst/>
            <a:gdLst>
              <a:gd name="T0" fmla="*/ 200 w 203"/>
              <a:gd name="T1" fmla="*/ 2 h 204"/>
              <a:gd name="T2" fmla="*/ 160 w 203"/>
              <a:gd name="T3" fmla="*/ 25 h 204"/>
              <a:gd name="T4" fmla="*/ 99 w 203"/>
              <a:gd name="T5" fmla="*/ 75 h 204"/>
              <a:gd name="T6" fmla="*/ 84 w 203"/>
              <a:gd name="T7" fmla="*/ 80 h 204"/>
              <a:gd name="T8" fmla="*/ 76 w 203"/>
              <a:gd name="T9" fmla="*/ 95 h 204"/>
              <a:gd name="T10" fmla="*/ 68 w 203"/>
              <a:gd name="T11" fmla="*/ 102 h 204"/>
              <a:gd name="T12" fmla="*/ 100 w 203"/>
              <a:gd name="T13" fmla="*/ 134 h 204"/>
              <a:gd name="T14" fmla="*/ 107 w 203"/>
              <a:gd name="T15" fmla="*/ 125 h 204"/>
              <a:gd name="T16" fmla="*/ 122 w 203"/>
              <a:gd name="T17" fmla="*/ 118 h 204"/>
              <a:gd name="T18" fmla="*/ 125 w 203"/>
              <a:gd name="T19" fmla="*/ 104 h 204"/>
              <a:gd name="T20" fmla="*/ 173 w 203"/>
              <a:gd name="T21" fmla="*/ 47 h 204"/>
              <a:gd name="T22" fmla="*/ 200 w 203"/>
              <a:gd name="T23" fmla="*/ 2 h 204"/>
              <a:gd name="T24" fmla="*/ 33 w 203"/>
              <a:gd name="T25" fmla="*/ 141 h 204"/>
              <a:gd name="T26" fmla="*/ 0 w 203"/>
              <a:gd name="T27" fmla="*/ 167 h 204"/>
              <a:gd name="T28" fmla="*/ 95 w 203"/>
              <a:gd name="T29" fmla="*/ 139 h 204"/>
              <a:gd name="T30" fmla="*/ 65 w 203"/>
              <a:gd name="T31" fmla="*/ 109 h 204"/>
              <a:gd name="T32" fmla="*/ 33 w 203"/>
              <a:gd name="T33" fmla="*/ 14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204">
                <a:moveTo>
                  <a:pt x="200" y="2"/>
                </a:moveTo>
                <a:cubicBezTo>
                  <a:pt x="200" y="2"/>
                  <a:pt x="195" y="0"/>
                  <a:pt x="160" y="25"/>
                </a:cubicBezTo>
                <a:cubicBezTo>
                  <a:pt x="160" y="25"/>
                  <a:pt x="124" y="54"/>
                  <a:pt x="99" y="75"/>
                </a:cubicBezTo>
                <a:cubicBezTo>
                  <a:pt x="89" y="72"/>
                  <a:pt x="84" y="80"/>
                  <a:pt x="84" y="80"/>
                </a:cubicBezTo>
                <a:cubicBezTo>
                  <a:pt x="74" y="88"/>
                  <a:pt x="78" y="94"/>
                  <a:pt x="76" y="95"/>
                </a:cubicBezTo>
                <a:cubicBezTo>
                  <a:pt x="71" y="99"/>
                  <a:pt x="68" y="102"/>
                  <a:pt x="68" y="102"/>
                </a:cubicBezTo>
                <a:cubicBezTo>
                  <a:pt x="100" y="134"/>
                  <a:pt x="100" y="134"/>
                  <a:pt x="100" y="134"/>
                </a:cubicBezTo>
                <a:cubicBezTo>
                  <a:pt x="100" y="134"/>
                  <a:pt x="102" y="132"/>
                  <a:pt x="107" y="125"/>
                </a:cubicBezTo>
                <a:cubicBezTo>
                  <a:pt x="115" y="125"/>
                  <a:pt x="122" y="118"/>
                  <a:pt x="122" y="118"/>
                </a:cubicBezTo>
                <a:cubicBezTo>
                  <a:pt x="122" y="118"/>
                  <a:pt x="128" y="107"/>
                  <a:pt x="125" y="104"/>
                </a:cubicBezTo>
                <a:cubicBezTo>
                  <a:pt x="146" y="79"/>
                  <a:pt x="173" y="47"/>
                  <a:pt x="173" y="47"/>
                </a:cubicBezTo>
                <a:cubicBezTo>
                  <a:pt x="184" y="33"/>
                  <a:pt x="203" y="2"/>
                  <a:pt x="200" y="2"/>
                </a:cubicBezTo>
                <a:close/>
                <a:moveTo>
                  <a:pt x="33" y="141"/>
                </a:moveTo>
                <a:cubicBezTo>
                  <a:pt x="33" y="171"/>
                  <a:pt x="0" y="167"/>
                  <a:pt x="0" y="167"/>
                </a:cubicBezTo>
                <a:cubicBezTo>
                  <a:pt x="0" y="167"/>
                  <a:pt x="67" y="204"/>
                  <a:pt x="95" y="139"/>
                </a:cubicBezTo>
                <a:cubicBezTo>
                  <a:pt x="65" y="109"/>
                  <a:pt x="65" y="109"/>
                  <a:pt x="65" y="109"/>
                </a:cubicBezTo>
                <a:cubicBezTo>
                  <a:pt x="65" y="109"/>
                  <a:pt x="33" y="111"/>
                  <a:pt x="33" y="1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3" name="Freeform 37"/>
          <p:cNvSpPr>
            <a:spLocks noEditPoints="1"/>
          </p:cNvSpPr>
          <p:nvPr/>
        </p:nvSpPr>
        <p:spPr bwMode="auto">
          <a:xfrm>
            <a:off x="9521100" y="4683402"/>
            <a:ext cx="370367" cy="370366"/>
          </a:xfrm>
          <a:custGeom>
            <a:avLst/>
            <a:gdLst>
              <a:gd name="T0" fmla="*/ 173 w 208"/>
              <a:gd name="T1" fmla="*/ 68 h 208"/>
              <a:gd name="T2" fmla="*/ 195 w 208"/>
              <a:gd name="T3" fmla="*/ 57 h 208"/>
              <a:gd name="T4" fmla="*/ 195 w 208"/>
              <a:gd name="T5" fmla="*/ 13 h 208"/>
              <a:gd name="T6" fmla="*/ 150 w 208"/>
              <a:gd name="T7" fmla="*/ 13 h 208"/>
              <a:gd name="T8" fmla="*/ 140 w 208"/>
              <a:gd name="T9" fmla="*/ 36 h 208"/>
              <a:gd name="T10" fmla="*/ 117 w 208"/>
              <a:gd name="T11" fmla="*/ 13 h 208"/>
              <a:gd name="T12" fmla="*/ 106 w 208"/>
              <a:gd name="T13" fmla="*/ 13 h 208"/>
              <a:gd name="T14" fmla="*/ 100 w 208"/>
              <a:gd name="T15" fmla="*/ 18 h 208"/>
              <a:gd name="T16" fmla="*/ 100 w 208"/>
              <a:gd name="T17" fmla="*/ 29 h 208"/>
              <a:gd name="T18" fmla="*/ 123 w 208"/>
              <a:gd name="T19" fmla="*/ 52 h 208"/>
              <a:gd name="T20" fmla="*/ 18 w 208"/>
              <a:gd name="T21" fmla="*/ 157 h 208"/>
              <a:gd name="T22" fmla="*/ 20 w 208"/>
              <a:gd name="T23" fmla="*/ 167 h 208"/>
              <a:gd name="T24" fmla="*/ 12 w 208"/>
              <a:gd name="T25" fmla="*/ 174 h 208"/>
              <a:gd name="T26" fmla="*/ 11 w 208"/>
              <a:gd name="T27" fmla="*/ 196 h 208"/>
              <a:gd name="T28" fmla="*/ 34 w 208"/>
              <a:gd name="T29" fmla="*/ 196 h 208"/>
              <a:gd name="T30" fmla="*/ 42 w 208"/>
              <a:gd name="T31" fmla="*/ 188 h 208"/>
              <a:gd name="T32" fmla="*/ 51 w 208"/>
              <a:gd name="T33" fmla="*/ 191 h 208"/>
              <a:gd name="T34" fmla="*/ 156 w 208"/>
              <a:gd name="T35" fmla="*/ 85 h 208"/>
              <a:gd name="T36" fmla="*/ 178 w 208"/>
              <a:gd name="T37" fmla="*/ 108 h 208"/>
              <a:gd name="T38" fmla="*/ 189 w 208"/>
              <a:gd name="T39" fmla="*/ 108 h 208"/>
              <a:gd name="T40" fmla="*/ 195 w 208"/>
              <a:gd name="T41" fmla="*/ 102 h 208"/>
              <a:gd name="T42" fmla="*/ 195 w 208"/>
              <a:gd name="T43" fmla="*/ 91 h 208"/>
              <a:gd name="T44" fmla="*/ 173 w 208"/>
              <a:gd name="T45" fmla="*/ 68 h 208"/>
              <a:gd name="T46" fmla="*/ 28 w 208"/>
              <a:gd name="T47" fmla="*/ 191 h 208"/>
              <a:gd name="T48" fmla="*/ 17 w 208"/>
              <a:gd name="T49" fmla="*/ 190 h 208"/>
              <a:gd name="T50" fmla="*/ 17 w 208"/>
              <a:gd name="T51" fmla="*/ 179 h 208"/>
              <a:gd name="T52" fmla="*/ 23 w 208"/>
              <a:gd name="T53" fmla="*/ 173 h 208"/>
              <a:gd name="T54" fmla="*/ 28 w 208"/>
              <a:gd name="T55" fmla="*/ 180 h 208"/>
              <a:gd name="T56" fmla="*/ 34 w 208"/>
              <a:gd name="T57" fmla="*/ 184 h 208"/>
              <a:gd name="T58" fmla="*/ 28 w 208"/>
              <a:gd name="T59" fmla="*/ 191 h 208"/>
              <a:gd name="T60" fmla="*/ 56 w 208"/>
              <a:gd name="T61" fmla="*/ 174 h 208"/>
              <a:gd name="T62" fmla="*/ 34 w 208"/>
              <a:gd name="T63" fmla="*/ 174 h 208"/>
              <a:gd name="T64" fmla="*/ 34 w 208"/>
              <a:gd name="T65" fmla="*/ 151 h 208"/>
              <a:gd name="T66" fmla="*/ 128 w 208"/>
              <a:gd name="T67" fmla="*/ 57 h 208"/>
              <a:gd name="T68" fmla="*/ 150 w 208"/>
              <a:gd name="T69" fmla="*/ 80 h 208"/>
              <a:gd name="T70" fmla="*/ 56 w 208"/>
              <a:gd name="T71" fmla="*/ 17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08">
                <a:moveTo>
                  <a:pt x="173" y="68"/>
                </a:moveTo>
                <a:cubicBezTo>
                  <a:pt x="195" y="57"/>
                  <a:pt x="195" y="57"/>
                  <a:pt x="195" y="57"/>
                </a:cubicBezTo>
                <a:cubicBezTo>
                  <a:pt x="208" y="45"/>
                  <a:pt x="208" y="25"/>
                  <a:pt x="195" y="13"/>
                </a:cubicBezTo>
                <a:cubicBezTo>
                  <a:pt x="183" y="0"/>
                  <a:pt x="163" y="0"/>
                  <a:pt x="150" y="13"/>
                </a:cubicBezTo>
                <a:cubicBezTo>
                  <a:pt x="140" y="36"/>
                  <a:pt x="140" y="36"/>
                  <a:pt x="140" y="36"/>
                </a:cubicBezTo>
                <a:cubicBezTo>
                  <a:pt x="117" y="13"/>
                  <a:pt x="117" y="13"/>
                  <a:pt x="117" y="13"/>
                </a:cubicBezTo>
                <a:cubicBezTo>
                  <a:pt x="117" y="13"/>
                  <a:pt x="111" y="7"/>
                  <a:pt x="106" y="13"/>
                </a:cubicBezTo>
                <a:cubicBezTo>
                  <a:pt x="100" y="18"/>
                  <a:pt x="100" y="18"/>
                  <a:pt x="100" y="18"/>
                </a:cubicBezTo>
                <a:cubicBezTo>
                  <a:pt x="100" y="18"/>
                  <a:pt x="96" y="25"/>
                  <a:pt x="100" y="29"/>
                </a:cubicBezTo>
                <a:cubicBezTo>
                  <a:pt x="123" y="52"/>
                  <a:pt x="123" y="52"/>
                  <a:pt x="123" y="52"/>
                </a:cubicBezTo>
                <a:cubicBezTo>
                  <a:pt x="18" y="157"/>
                  <a:pt x="18" y="157"/>
                  <a:pt x="18" y="157"/>
                </a:cubicBezTo>
                <a:cubicBezTo>
                  <a:pt x="18" y="157"/>
                  <a:pt x="17" y="161"/>
                  <a:pt x="20" y="167"/>
                </a:cubicBezTo>
                <a:cubicBezTo>
                  <a:pt x="12" y="174"/>
                  <a:pt x="12" y="174"/>
                  <a:pt x="12" y="174"/>
                </a:cubicBezTo>
                <a:cubicBezTo>
                  <a:pt x="12" y="174"/>
                  <a:pt x="0" y="185"/>
                  <a:pt x="11" y="196"/>
                </a:cubicBezTo>
                <a:cubicBezTo>
                  <a:pt x="11" y="196"/>
                  <a:pt x="22" y="208"/>
                  <a:pt x="34" y="196"/>
                </a:cubicBezTo>
                <a:cubicBezTo>
                  <a:pt x="42" y="188"/>
                  <a:pt x="42" y="188"/>
                  <a:pt x="42" y="188"/>
                </a:cubicBezTo>
                <a:cubicBezTo>
                  <a:pt x="44" y="189"/>
                  <a:pt x="47" y="190"/>
                  <a:pt x="51" y="191"/>
                </a:cubicBezTo>
                <a:cubicBezTo>
                  <a:pt x="156" y="85"/>
                  <a:pt x="156" y="85"/>
                  <a:pt x="156" y="85"/>
                </a:cubicBezTo>
                <a:cubicBezTo>
                  <a:pt x="178" y="108"/>
                  <a:pt x="178" y="108"/>
                  <a:pt x="178" y="108"/>
                </a:cubicBezTo>
                <a:cubicBezTo>
                  <a:pt x="178" y="108"/>
                  <a:pt x="184" y="113"/>
                  <a:pt x="189" y="108"/>
                </a:cubicBezTo>
                <a:cubicBezTo>
                  <a:pt x="195" y="102"/>
                  <a:pt x="195" y="102"/>
                  <a:pt x="195" y="102"/>
                </a:cubicBezTo>
                <a:cubicBezTo>
                  <a:pt x="195" y="102"/>
                  <a:pt x="201" y="96"/>
                  <a:pt x="195" y="91"/>
                </a:cubicBezTo>
                <a:lnTo>
                  <a:pt x="173" y="68"/>
                </a:lnTo>
                <a:close/>
                <a:moveTo>
                  <a:pt x="28" y="191"/>
                </a:moveTo>
                <a:cubicBezTo>
                  <a:pt x="23" y="196"/>
                  <a:pt x="17" y="190"/>
                  <a:pt x="17" y="190"/>
                </a:cubicBezTo>
                <a:cubicBezTo>
                  <a:pt x="12" y="185"/>
                  <a:pt x="17" y="179"/>
                  <a:pt x="17" y="179"/>
                </a:cubicBezTo>
                <a:cubicBezTo>
                  <a:pt x="23" y="173"/>
                  <a:pt x="23" y="173"/>
                  <a:pt x="23" y="173"/>
                </a:cubicBezTo>
                <a:cubicBezTo>
                  <a:pt x="23" y="173"/>
                  <a:pt x="26" y="177"/>
                  <a:pt x="28" y="180"/>
                </a:cubicBezTo>
                <a:cubicBezTo>
                  <a:pt x="28" y="180"/>
                  <a:pt x="30" y="181"/>
                  <a:pt x="34" y="184"/>
                </a:cubicBezTo>
                <a:lnTo>
                  <a:pt x="28" y="191"/>
                </a:lnTo>
                <a:close/>
                <a:moveTo>
                  <a:pt x="56" y="174"/>
                </a:moveTo>
                <a:cubicBezTo>
                  <a:pt x="46" y="184"/>
                  <a:pt x="43" y="183"/>
                  <a:pt x="34" y="174"/>
                </a:cubicBezTo>
                <a:cubicBezTo>
                  <a:pt x="25" y="165"/>
                  <a:pt x="24" y="161"/>
                  <a:pt x="34" y="151"/>
                </a:cubicBezTo>
                <a:cubicBezTo>
                  <a:pt x="128" y="57"/>
                  <a:pt x="128" y="57"/>
                  <a:pt x="128" y="57"/>
                </a:cubicBezTo>
                <a:cubicBezTo>
                  <a:pt x="150" y="80"/>
                  <a:pt x="150" y="80"/>
                  <a:pt x="150" y="80"/>
                </a:cubicBezTo>
                <a:lnTo>
                  <a:pt x="56" y="17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4" name="Freeform 38"/>
          <p:cNvSpPr>
            <a:spLocks noEditPoints="1"/>
          </p:cNvSpPr>
          <p:nvPr/>
        </p:nvSpPr>
        <p:spPr bwMode="auto">
          <a:xfrm>
            <a:off x="10254874" y="4687857"/>
            <a:ext cx="364003" cy="361457"/>
          </a:xfrm>
          <a:custGeom>
            <a:avLst/>
            <a:gdLst>
              <a:gd name="T0" fmla="*/ 200 w 204"/>
              <a:gd name="T1" fmla="*/ 82 h 203"/>
              <a:gd name="T2" fmla="*/ 105 w 204"/>
              <a:gd name="T3" fmla="*/ 100 h 203"/>
              <a:gd name="T4" fmla="*/ 104 w 204"/>
              <a:gd name="T5" fmla="*/ 99 h 203"/>
              <a:gd name="T6" fmla="*/ 121 w 204"/>
              <a:gd name="T7" fmla="*/ 4 h 203"/>
              <a:gd name="T8" fmla="*/ 113 w 204"/>
              <a:gd name="T9" fmla="*/ 4 h 203"/>
              <a:gd name="T10" fmla="*/ 86 w 204"/>
              <a:gd name="T11" fmla="*/ 56 h 203"/>
              <a:gd name="T12" fmla="*/ 79 w 204"/>
              <a:gd name="T13" fmla="*/ 104 h 203"/>
              <a:gd name="T14" fmla="*/ 65 w 204"/>
              <a:gd name="T15" fmla="*/ 108 h 203"/>
              <a:gd name="T16" fmla="*/ 59 w 204"/>
              <a:gd name="T17" fmla="*/ 97 h 203"/>
              <a:gd name="T18" fmla="*/ 15 w 204"/>
              <a:gd name="T19" fmla="*/ 102 h 203"/>
              <a:gd name="T20" fmla="*/ 11 w 204"/>
              <a:gd name="T21" fmla="*/ 145 h 203"/>
              <a:gd name="T22" fmla="*/ 54 w 204"/>
              <a:gd name="T23" fmla="*/ 141 h 203"/>
              <a:gd name="T24" fmla="*/ 64 w 204"/>
              <a:gd name="T25" fmla="*/ 123 h 203"/>
              <a:gd name="T26" fmla="*/ 65 w 204"/>
              <a:gd name="T27" fmla="*/ 122 h 203"/>
              <a:gd name="T28" fmla="*/ 81 w 204"/>
              <a:gd name="T29" fmla="*/ 122 h 203"/>
              <a:gd name="T30" fmla="*/ 81 w 204"/>
              <a:gd name="T31" fmla="*/ 139 h 203"/>
              <a:gd name="T32" fmla="*/ 63 w 204"/>
              <a:gd name="T33" fmla="*/ 150 h 203"/>
              <a:gd name="T34" fmla="*/ 58 w 204"/>
              <a:gd name="T35" fmla="*/ 193 h 203"/>
              <a:gd name="T36" fmla="*/ 102 w 204"/>
              <a:gd name="T37" fmla="*/ 189 h 203"/>
              <a:gd name="T38" fmla="*/ 106 w 204"/>
              <a:gd name="T39" fmla="*/ 145 h 203"/>
              <a:gd name="T40" fmla="*/ 95 w 204"/>
              <a:gd name="T41" fmla="*/ 139 h 203"/>
              <a:gd name="T42" fmla="*/ 98 w 204"/>
              <a:gd name="T43" fmla="*/ 123 h 203"/>
              <a:gd name="T44" fmla="*/ 155 w 204"/>
              <a:gd name="T45" fmla="*/ 116 h 203"/>
              <a:gd name="T46" fmla="*/ 199 w 204"/>
              <a:gd name="T47" fmla="*/ 90 h 203"/>
              <a:gd name="T48" fmla="*/ 200 w 204"/>
              <a:gd name="T49" fmla="*/ 82 h 203"/>
              <a:gd name="T50" fmla="*/ 41 w 204"/>
              <a:gd name="T51" fmla="*/ 129 h 203"/>
              <a:gd name="T52" fmla="*/ 24 w 204"/>
              <a:gd name="T53" fmla="*/ 132 h 203"/>
              <a:gd name="T54" fmla="*/ 27 w 204"/>
              <a:gd name="T55" fmla="*/ 114 h 203"/>
              <a:gd name="T56" fmla="*/ 45 w 204"/>
              <a:gd name="T57" fmla="*/ 111 h 203"/>
              <a:gd name="T58" fmla="*/ 41 w 204"/>
              <a:gd name="T59" fmla="*/ 129 h 203"/>
              <a:gd name="T60" fmla="*/ 89 w 204"/>
              <a:gd name="T61" fmla="*/ 177 h 203"/>
              <a:gd name="T62" fmla="*/ 71 w 204"/>
              <a:gd name="T63" fmla="*/ 180 h 203"/>
              <a:gd name="T64" fmla="*/ 75 w 204"/>
              <a:gd name="T65" fmla="*/ 162 h 203"/>
              <a:gd name="T66" fmla="*/ 93 w 204"/>
              <a:gd name="T67" fmla="*/ 158 h 203"/>
              <a:gd name="T68" fmla="*/ 89 w 204"/>
              <a:gd name="T69" fmla="*/ 17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203">
                <a:moveTo>
                  <a:pt x="200" y="82"/>
                </a:moveTo>
                <a:cubicBezTo>
                  <a:pt x="105" y="100"/>
                  <a:pt x="105" y="100"/>
                  <a:pt x="105" y="100"/>
                </a:cubicBezTo>
                <a:cubicBezTo>
                  <a:pt x="104" y="99"/>
                  <a:pt x="104" y="99"/>
                  <a:pt x="104" y="99"/>
                </a:cubicBezTo>
                <a:cubicBezTo>
                  <a:pt x="121" y="4"/>
                  <a:pt x="121" y="4"/>
                  <a:pt x="121" y="4"/>
                </a:cubicBezTo>
                <a:cubicBezTo>
                  <a:pt x="121" y="4"/>
                  <a:pt x="117" y="0"/>
                  <a:pt x="113" y="4"/>
                </a:cubicBezTo>
                <a:cubicBezTo>
                  <a:pt x="91" y="26"/>
                  <a:pt x="89" y="40"/>
                  <a:pt x="86" y="56"/>
                </a:cubicBezTo>
                <a:cubicBezTo>
                  <a:pt x="86" y="56"/>
                  <a:pt x="81" y="91"/>
                  <a:pt x="79" y="104"/>
                </a:cubicBezTo>
                <a:cubicBezTo>
                  <a:pt x="65" y="108"/>
                  <a:pt x="65" y="108"/>
                  <a:pt x="65" y="108"/>
                </a:cubicBezTo>
                <a:cubicBezTo>
                  <a:pt x="64" y="104"/>
                  <a:pt x="62" y="100"/>
                  <a:pt x="59" y="97"/>
                </a:cubicBezTo>
                <a:cubicBezTo>
                  <a:pt x="48" y="87"/>
                  <a:pt x="28" y="88"/>
                  <a:pt x="15" y="102"/>
                </a:cubicBezTo>
                <a:cubicBezTo>
                  <a:pt x="1" y="115"/>
                  <a:pt x="0" y="135"/>
                  <a:pt x="11" y="145"/>
                </a:cubicBezTo>
                <a:cubicBezTo>
                  <a:pt x="21" y="156"/>
                  <a:pt x="40" y="154"/>
                  <a:pt x="54" y="141"/>
                </a:cubicBezTo>
                <a:cubicBezTo>
                  <a:pt x="59" y="135"/>
                  <a:pt x="63" y="129"/>
                  <a:pt x="64" y="123"/>
                </a:cubicBezTo>
                <a:cubicBezTo>
                  <a:pt x="65" y="122"/>
                  <a:pt x="65" y="122"/>
                  <a:pt x="65" y="122"/>
                </a:cubicBezTo>
                <a:cubicBezTo>
                  <a:pt x="81" y="122"/>
                  <a:pt x="81" y="122"/>
                  <a:pt x="81" y="122"/>
                </a:cubicBezTo>
                <a:cubicBezTo>
                  <a:pt x="81" y="139"/>
                  <a:pt x="81" y="139"/>
                  <a:pt x="81" y="139"/>
                </a:cubicBezTo>
                <a:cubicBezTo>
                  <a:pt x="75" y="141"/>
                  <a:pt x="68" y="144"/>
                  <a:pt x="63" y="150"/>
                </a:cubicBezTo>
                <a:cubicBezTo>
                  <a:pt x="50" y="163"/>
                  <a:pt x="48" y="182"/>
                  <a:pt x="58" y="193"/>
                </a:cubicBezTo>
                <a:cubicBezTo>
                  <a:pt x="69" y="203"/>
                  <a:pt x="89" y="202"/>
                  <a:pt x="102" y="189"/>
                </a:cubicBezTo>
                <a:cubicBezTo>
                  <a:pt x="115" y="176"/>
                  <a:pt x="117" y="155"/>
                  <a:pt x="106" y="145"/>
                </a:cubicBezTo>
                <a:cubicBezTo>
                  <a:pt x="103" y="142"/>
                  <a:pt x="99" y="140"/>
                  <a:pt x="95" y="139"/>
                </a:cubicBezTo>
                <a:cubicBezTo>
                  <a:pt x="98" y="123"/>
                  <a:pt x="98" y="123"/>
                  <a:pt x="98" y="123"/>
                </a:cubicBezTo>
                <a:cubicBezTo>
                  <a:pt x="155" y="116"/>
                  <a:pt x="155" y="116"/>
                  <a:pt x="155" y="116"/>
                </a:cubicBezTo>
                <a:cubicBezTo>
                  <a:pt x="171" y="113"/>
                  <a:pt x="179" y="111"/>
                  <a:pt x="199" y="90"/>
                </a:cubicBezTo>
                <a:cubicBezTo>
                  <a:pt x="204" y="86"/>
                  <a:pt x="200" y="82"/>
                  <a:pt x="200" y="82"/>
                </a:cubicBezTo>
                <a:close/>
                <a:moveTo>
                  <a:pt x="41" y="129"/>
                </a:moveTo>
                <a:cubicBezTo>
                  <a:pt x="35" y="135"/>
                  <a:pt x="27" y="136"/>
                  <a:pt x="24" y="132"/>
                </a:cubicBezTo>
                <a:cubicBezTo>
                  <a:pt x="20" y="129"/>
                  <a:pt x="21" y="120"/>
                  <a:pt x="27" y="114"/>
                </a:cubicBezTo>
                <a:cubicBezTo>
                  <a:pt x="33" y="108"/>
                  <a:pt x="41" y="107"/>
                  <a:pt x="45" y="111"/>
                </a:cubicBezTo>
                <a:cubicBezTo>
                  <a:pt x="49" y="115"/>
                  <a:pt x="47" y="123"/>
                  <a:pt x="41" y="129"/>
                </a:cubicBezTo>
                <a:close/>
                <a:moveTo>
                  <a:pt x="89" y="177"/>
                </a:moveTo>
                <a:cubicBezTo>
                  <a:pt x="83" y="183"/>
                  <a:pt x="75" y="184"/>
                  <a:pt x="71" y="180"/>
                </a:cubicBezTo>
                <a:cubicBezTo>
                  <a:pt x="67" y="176"/>
                  <a:pt x="69" y="168"/>
                  <a:pt x="75" y="162"/>
                </a:cubicBezTo>
                <a:cubicBezTo>
                  <a:pt x="81" y="156"/>
                  <a:pt x="89" y="154"/>
                  <a:pt x="93" y="158"/>
                </a:cubicBezTo>
                <a:cubicBezTo>
                  <a:pt x="97" y="162"/>
                  <a:pt x="95" y="171"/>
                  <a:pt x="89" y="17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5" name="Freeform 39"/>
          <p:cNvSpPr>
            <a:spLocks noEditPoints="1"/>
          </p:cNvSpPr>
          <p:nvPr/>
        </p:nvSpPr>
        <p:spPr bwMode="auto">
          <a:xfrm>
            <a:off x="10979502" y="4690402"/>
            <a:ext cx="336002" cy="356366"/>
          </a:xfrm>
          <a:custGeom>
            <a:avLst/>
            <a:gdLst>
              <a:gd name="T0" fmla="*/ 162 w 188"/>
              <a:gd name="T1" fmla="*/ 63 h 199"/>
              <a:gd name="T2" fmla="*/ 50 w 188"/>
              <a:gd name="T3" fmla="*/ 63 h 199"/>
              <a:gd name="T4" fmla="*/ 25 w 188"/>
              <a:gd name="T5" fmla="*/ 36 h 199"/>
              <a:gd name="T6" fmla="*/ 24 w 188"/>
              <a:gd name="T7" fmla="*/ 36 h 199"/>
              <a:gd name="T8" fmla="*/ 12 w 188"/>
              <a:gd name="T9" fmla="*/ 48 h 199"/>
              <a:gd name="T10" fmla="*/ 12 w 188"/>
              <a:gd name="T11" fmla="*/ 68 h 199"/>
              <a:gd name="T12" fmla="*/ 24 w 188"/>
              <a:gd name="T13" fmla="*/ 80 h 199"/>
              <a:gd name="T14" fmla="*/ 100 w 188"/>
              <a:gd name="T15" fmla="*/ 80 h 199"/>
              <a:gd name="T16" fmla="*/ 112 w 188"/>
              <a:gd name="T17" fmla="*/ 92 h 199"/>
              <a:gd name="T18" fmla="*/ 112 w 188"/>
              <a:gd name="T19" fmla="*/ 113 h 199"/>
              <a:gd name="T20" fmla="*/ 124 w 188"/>
              <a:gd name="T21" fmla="*/ 130 h 199"/>
              <a:gd name="T22" fmla="*/ 124 w 188"/>
              <a:gd name="T23" fmla="*/ 180 h 199"/>
              <a:gd name="T24" fmla="*/ 106 w 188"/>
              <a:gd name="T25" fmla="*/ 199 h 199"/>
              <a:gd name="T26" fmla="*/ 88 w 188"/>
              <a:gd name="T27" fmla="*/ 180 h 199"/>
              <a:gd name="T28" fmla="*/ 88 w 188"/>
              <a:gd name="T29" fmla="*/ 130 h 199"/>
              <a:gd name="T30" fmla="*/ 100 w 188"/>
              <a:gd name="T31" fmla="*/ 113 h 199"/>
              <a:gd name="T32" fmla="*/ 100 w 188"/>
              <a:gd name="T33" fmla="*/ 102 h 199"/>
              <a:gd name="T34" fmla="*/ 88 w 188"/>
              <a:gd name="T35" fmla="*/ 92 h 199"/>
              <a:gd name="T36" fmla="*/ 12 w 188"/>
              <a:gd name="T37" fmla="*/ 92 h 199"/>
              <a:gd name="T38" fmla="*/ 0 w 188"/>
              <a:gd name="T39" fmla="*/ 80 h 199"/>
              <a:gd name="T40" fmla="*/ 0 w 188"/>
              <a:gd name="T41" fmla="*/ 36 h 199"/>
              <a:gd name="T42" fmla="*/ 12 w 188"/>
              <a:gd name="T43" fmla="*/ 24 h 199"/>
              <a:gd name="T44" fmla="*/ 12 w 188"/>
              <a:gd name="T45" fmla="*/ 24 h 199"/>
              <a:gd name="T46" fmla="*/ 12 w 188"/>
              <a:gd name="T47" fmla="*/ 24 h 199"/>
              <a:gd name="T48" fmla="*/ 25 w 188"/>
              <a:gd name="T49" fmla="*/ 24 h 199"/>
              <a:gd name="T50" fmla="*/ 50 w 188"/>
              <a:gd name="T51" fmla="*/ 0 h 199"/>
              <a:gd name="T52" fmla="*/ 162 w 188"/>
              <a:gd name="T53" fmla="*/ 0 h 199"/>
              <a:gd name="T54" fmla="*/ 188 w 188"/>
              <a:gd name="T55" fmla="*/ 24 h 199"/>
              <a:gd name="T56" fmla="*/ 188 w 188"/>
              <a:gd name="T57" fmla="*/ 37 h 199"/>
              <a:gd name="T58" fmla="*/ 162 w 188"/>
              <a:gd name="T59" fmla="*/ 63 h 199"/>
              <a:gd name="T60" fmla="*/ 170 w 188"/>
              <a:gd name="T61" fmla="*/ 16 h 199"/>
              <a:gd name="T62" fmla="*/ 42 w 188"/>
              <a:gd name="T63" fmla="*/ 16 h 199"/>
              <a:gd name="T64" fmla="*/ 36 w 188"/>
              <a:gd name="T65" fmla="*/ 22 h 199"/>
              <a:gd name="T66" fmla="*/ 42 w 188"/>
              <a:gd name="T67" fmla="*/ 28 h 199"/>
              <a:gd name="T68" fmla="*/ 170 w 188"/>
              <a:gd name="T69" fmla="*/ 28 h 199"/>
              <a:gd name="T70" fmla="*/ 176 w 188"/>
              <a:gd name="T71" fmla="*/ 22 h 199"/>
              <a:gd name="T72" fmla="*/ 170 w 188"/>
              <a:gd name="T73" fmla="*/ 1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99">
                <a:moveTo>
                  <a:pt x="162" y="63"/>
                </a:moveTo>
                <a:cubicBezTo>
                  <a:pt x="50" y="63"/>
                  <a:pt x="50" y="63"/>
                  <a:pt x="50" y="63"/>
                </a:cubicBezTo>
                <a:cubicBezTo>
                  <a:pt x="36" y="63"/>
                  <a:pt x="25" y="49"/>
                  <a:pt x="25" y="36"/>
                </a:cubicBezTo>
                <a:cubicBezTo>
                  <a:pt x="24" y="36"/>
                  <a:pt x="24" y="36"/>
                  <a:pt x="24" y="36"/>
                </a:cubicBezTo>
                <a:cubicBezTo>
                  <a:pt x="17" y="36"/>
                  <a:pt x="12" y="41"/>
                  <a:pt x="12" y="48"/>
                </a:cubicBezTo>
                <a:cubicBezTo>
                  <a:pt x="12" y="68"/>
                  <a:pt x="12" y="68"/>
                  <a:pt x="12" y="68"/>
                </a:cubicBezTo>
                <a:cubicBezTo>
                  <a:pt x="12" y="74"/>
                  <a:pt x="17" y="80"/>
                  <a:pt x="24" y="80"/>
                </a:cubicBezTo>
                <a:cubicBezTo>
                  <a:pt x="100" y="80"/>
                  <a:pt x="100" y="80"/>
                  <a:pt x="100" y="80"/>
                </a:cubicBezTo>
                <a:cubicBezTo>
                  <a:pt x="107" y="80"/>
                  <a:pt x="112" y="85"/>
                  <a:pt x="112" y="92"/>
                </a:cubicBezTo>
                <a:cubicBezTo>
                  <a:pt x="112" y="113"/>
                  <a:pt x="112" y="113"/>
                  <a:pt x="112" y="113"/>
                </a:cubicBezTo>
                <a:cubicBezTo>
                  <a:pt x="119" y="115"/>
                  <a:pt x="124" y="122"/>
                  <a:pt x="124" y="130"/>
                </a:cubicBezTo>
                <a:cubicBezTo>
                  <a:pt x="124" y="180"/>
                  <a:pt x="124" y="180"/>
                  <a:pt x="124" y="180"/>
                </a:cubicBezTo>
                <a:cubicBezTo>
                  <a:pt x="124" y="190"/>
                  <a:pt x="116" y="199"/>
                  <a:pt x="106" y="199"/>
                </a:cubicBezTo>
                <a:cubicBezTo>
                  <a:pt x="96" y="199"/>
                  <a:pt x="88" y="190"/>
                  <a:pt x="88" y="180"/>
                </a:cubicBezTo>
                <a:cubicBezTo>
                  <a:pt x="88" y="130"/>
                  <a:pt x="88" y="130"/>
                  <a:pt x="88" y="130"/>
                </a:cubicBezTo>
                <a:cubicBezTo>
                  <a:pt x="88" y="122"/>
                  <a:pt x="93" y="115"/>
                  <a:pt x="100" y="113"/>
                </a:cubicBezTo>
                <a:cubicBezTo>
                  <a:pt x="100" y="102"/>
                  <a:pt x="100" y="102"/>
                  <a:pt x="100" y="102"/>
                </a:cubicBezTo>
                <a:cubicBezTo>
                  <a:pt x="99" y="96"/>
                  <a:pt x="94" y="92"/>
                  <a:pt x="88" y="92"/>
                </a:cubicBezTo>
                <a:cubicBezTo>
                  <a:pt x="12" y="92"/>
                  <a:pt x="12" y="92"/>
                  <a:pt x="12" y="92"/>
                </a:cubicBezTo>
                <a:cubicBezTo>
                  <a:pt x="5" y="92"/>
                  <a:pt x="0" y="86"/>
                  <a:pt x="0" y="80"/>
                </a:cubicBezTo>
                <a:cubicBezTo>
                  <a:pt x="0" y="36"/>
                  <a:pt x="0" y="36"/>
                  <a:pt x="0" y="36"/>
                </a:cubicBezTo>
                <a:cubicBezTo>
                  <a:pt x="0" y="29"/>
                  <a:pt x="5" y="24"/>
                  <a:pt x="12" y="24"/>
                </a:cubicBezTo>
                <a:cubicBezTo>
                  <a:pt x="12" y="24"/>
                  <a:pt x="12" y="24"/>
                  <a:pt x="12" y="24"/>
                </a:cubicBezTo>
                <a:cubicBezTo>
                  <a:pt x="12" y="24"/>
                  <a:pt x="12" y="24"/>
                  <a:pt x="12" y="24"/>
                </a:cubicBezTo>
                <a:cubicBezTo>
                  <a:pt x="25" y="24"/>
                  <a:pt x="25" y="24"/>
                  <a:pt x="25" y="24"/>
                </a:cubicBezTo>
                <a:cubicBezTo>
                  <a:pt x="25" y="10"/>
                  <a:pt x="36" y="0"/>
                  <a:pt x="50" y="0"/>
                </a:cubicBezTo>
                <a:cubicBezTo>
                  <a:pt x="162" y="0"/>
                  <a:pt x="162" y="0"/>
                  <a:pt x="162" y="0"/>
                </a:cubicBezTo>
                <a:cubicBezTo>
                  <a:pt x="176" y="0"/>
                  <a:pt x="188" y="11"/>
                  <a:pt x="188" y="24"/>
                </a:cubicBezTo>
                <a:cubicBezTo>
                  <a:pt x="188" y="37"/>
                  <a:pt x="188" y="37"/>
                  <a:pt x="188" y="37"/>
                </a:cubicBezTo>
                <a:cubicBezTo>
                  <a:pt x="188" y="51"/>
                  <a:pt x="176" y="63"/>
                  <a:pt x="162" y="63"/>
                </a:cubicBezTo>
                <a:close/>
                <a:moveTo>
                  <a:pt x="170" y="16"/>
                </a:moveTo>
                <a:cubicBezTo>
                  <a:pt x="42" y="16"/>
                  <a:pt x="42" y="16"/>
                  <a:pt x="42" y="16"/>
                </a:cubicBezTo>
                <a:cubicBezTo>
                  <a:pt x="39" y="16"/>
                  <a:pt x="36" y="18"/>
                  <a:pt x="36" y="22"/>
                </a:cubicBezTo>
                <a:cubicBezTo>
                  <a:pt x="36" y="25"/>
                  <a:pt x="39" y="28"/>
                  <a:pt x="42" y="28"/>
                </a:cubicBezTo>
                <a:cubicBezTo>
                  <a:pt x="170" y="28"/>
                  <a:pt x="170" y="28"/>
                  <a:pt x="170" y="28"/>
                </a:cubicBezTo>
                <a:cubicBezTo>
                  <a:pt x="173" y="28"/>
                  <a:pt x="176" y="25"/>
                  <a:pt x="176" y="22"/>
                </a:cubicBezTo>
                <a:cubicBezTo>
                  <a:pt x="176" y="18"/>
                  <a:pt x="173" y="16"/>
                  <a:pt x="170" y="1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6" name="Freeform 90"/>
          <p:cNvSpPr>
            <a:spLocks noEditPoints="1"/>
          </p:cNvSpPr>
          <p:nvPr/>
        </p:nvSpPr>
        <p:spPr bwMode="auto">
          <a:xfrm>
            <a:off x="1518831" y="4690402"/>
            <a:ext cx="336002" cy="356366"/>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7" name="Freeform 91"/>
          <p:cNvSpPr>
            <a:spLocks noEditPoints="1"/>
          </p:cNvSpPr>
          <p:nvPr/>
        </p:nvSpPr>
        <p:spPr bwMode="auto">
          <a:xfrm>
            <a:off x="2229670" y="4676402"/>
            <a:ext cx="383094" cy="384366"/>
          </a:xfrm>
          <a:custGeom>
            <a:avLst/>
            <a:gdLst>
              <a:gd name="T0" fmla="*/ 40 w 215"/>
              <a:gd name="T1" fmla="*/ 215 h 215"/>
              <a:gd name="T2" fmla="*/ 202 w 215"/>
              <a:gd name="T3" fmla="*/ 215 h 215"/>
              <a:gd name="T4" fmla="*/ 215 w 215"/>
              <a:gd name="T5" fmla="*/ 154 h 215"/>
              <a:gd name="T6" fmla="*/ 107 w 215"/>
              <a:gd name="T7" fmla="*/ 129 h 215"/>
              <a:gd name="T8" fmla="*/ 109 w 215"/>
              <a:gd name="T9" fmla="*/ 91 h 215"/>
              <a:gd name="T10" fmla="*/ 176 w 215"/>
              <a:gd name="T11" fmla="*/ 91 h 215"/>
              <a:gd name="T12" fmla="*/ 27 w 215"/>
              <a:gd name="T13" fmla="*/ 94 h 215"/>
              <a:gd name="T14" fmla="*/ 40 w 215"/>
              <a:gd name="T15" fmla="*/ 215 h 215"/>
              <a:gd name="T16" fmla="*/ 146 w 215"/>
              <a:gd name="T17" fmla="*/ 75 h 215"/>
              <a:gd name="T18" fmla="*/ 93 w 215"/>
              <a:gd name="T19" fmla="*/ 76 h 215"/>
              <a:gd name="T20" fmla="*/ 64 w 215"/>
              <a:gd name="T21" fmla="*/ 195 h 215"/>
              <a:gd name="T22" fmla="*/ 48 w 215"/>
              <a:gd name="T23" fmla="*/ 195 h 215"/>
              <a:gd name="T24" fmla="*/ 146 w 215"/>
              <a:gd name="T25" fmla="*/ 75 h 215"/>
              <a:gd name="T26" fmla="*/ 198 w 215"/>
              <a:gd name="T27" fmla="*/ 147 h 215"/>
              <a:gd name="T28" fmla="*/ 210 w 215"/>
              <a:gd name="T29" fmla="*/ 147 h 215"/>
              <a:gd name="T30" fmla="*/ 183 w 215"/>
              <a:gd name="T31" fmla="*/ 95 h 215"/>
              <a:gd name="T32" fmla="*/ 171 w 215"/>
              <a:gd name="T33" fmla="*/ 95 h 215"/>
              <a:gd name="T34" fmla="*/ 198 w 215"/>
              <a:gd name="T35" fmla="*/ 14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15">
                <a:moveTo>
                  <a:pt x="40" y="215"/>
                </a:moveTo>
                <a:cubicBezTo>
                  <a:pt x="202" y="215"/>
                  <a:pt x="202" y="215"/>
                  <a:pt x="202" y="215"/>
                </a:cubicBezTo>
                <a:cubicBezTo>
                  <a:pt x="215" y="154"/>
                  <a:pt x="215" y="154"/>
                  <a:pt x="215" y="154"/>
                </a:cubicBezTo>
                <a:cubicBezTo>
                  <a:pt x="215" y="154"/>
                  <a:pt x="132" y="163"/>
                  <a:pt x="107" y="129"/>
                </a:cubicBezTo>
                <a:cubicBezTo>
                  <a:pt x="100" y="106"/>
                  <a:pt x="109" y="91"/>
                  <a:pt x="109" y="91"/>
                </a:cubicBezTo>
                <a:cubicBezTo>
                  <a:pt x="109" y="91"/>
                  <a:pt x="156" y="91"/>
                  <a:pt x="176" y="91"/>
                </a:cubicBezTo>
                <a:cubicBezTo>
                  <a:pt x="185" y="72"/>
                  <a:pt x="79" y="0"/>
                  <a:pt x="27" y="94"/>
                </a:cubicBezTo>
                <a:cubicBezTo>
                  <a:pt x="0" y="172"/>
                  <a:pt x="40" y="215"/>
                  <a:pt x="40" y="215"/>
                </a:cubicBezTo>
                <a:close/>
                <a:moveTo>
                  <a:pt x="146" y="75"/>
                </a:moveTo>
                <a:cubicBezTo>
                  <a:pt x="142" y="86"/>
                  <a:pt x="106" y="72"/>
                  <a:pt x="93" y="76"/>
                </a:cubicBezTo>
                <a:cubicBezTo>
                  <a:pt x="18" y="91"/>
                  <a:pt x="64" y="195"/>
                  <a:pt x="64" y="195"/>
                </a:cubicBezTo>
                <a:cubicBezTo>
                  <a:pt x="64" y="195"/>
                  <a:pt x="51" y="195"/>
                  <a:pt x="48" y="195"/>
                </a:cubicBezTo>
                <a:cubicBezTo>
                  <a:pt x="28" y="185"/>
                  <a:pt x="0" y="13"/>
                  <a:pt x="146" y="75"/>
                </a:cubicBezTo>
                <a:close/>
                <a:moveTo>
                  <a:pt x="198" y="147"/>
                </a:moveTo>
                <a:cubicBezTo>
                  <a:pt x="210" y="147"/>
                  <a:pt x="210" y="147"/>
                  <a:pt x="210" y="147"/>
                </a:cubicBezTo>
                <a:cubicBezTo>
                  <a:pt x="183" y="95"/>
                  <a:pt x="183" y="95"/>
                  <a:pt x="183" y="95"/>
                </a:cubicBezTo>
                <a:cubicBezTo>
                  <a:pt x="171" y="95"/>
                  <a:pt x="171" y="95"/>
                  <a:pt x="171" y="95"/>
                </a:cubicBezTo>
                <a:lnTo>
                  <a:pt x="198" y="14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8" name="Freeform 92"/>
          <p:cNvSpPr>
            <a:spLocks noEditPoints="1"/>
          </p:cNvSpPr>
          <p:nvPr/>
        </p:nvSpPr>
        <p:spPr bwMode="auto">
          <a:xfrm>
            <a:off x="2976237" y="4689765"/>
            <a:ext cx="348730" cy="357640"/>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9" name="Freeform 93"/>
          <p:cNvSpPr>
            <a:spLocks noEditPoints="1"/>
          </p:cNvSpPr>
          <p:nvPr/>
        </p:nvSpPr>
        <p:spPr bwMode="auto">
          <a:xfrm>
            <a:off x="3736696" y="4689765"/>
            <a:ext cx="291458" cy="357640"/>
          </a:xfrm>
          <a:custGeom>
            <a:avLst/>
            <a:gdLst>
              <a:gd name="T0" fmla="*/ 164 w 164"/>
              <a:gd name="T1" fmla="*/ 182 h 200"/>
              <a:gd name="T2" fmla="*/ 146 w 164"/>
              <a:gd name="T3" fmla="*/ 200 h 200"/>
              <a:gd name="T4" fmla="*/ 18 w 164"/>
              <a:gd name="T5" fmla="*/ 200 h 200"/>
              <a:gd name="T6" fmla="*/ 0 w 164"/>
              <a:gd name="T7" fmla="*/ 182 h 200"/>
              <a:gd name="T8" fmla="*/ 18 w 164"/>
              <a:gd name="T9" fmla="*/ 164 h 200"/>
              <a:gd name="T10" fmla="*/ 22 w 164"/>
              <a:gd name="T11" fmla="*/ 164 h 200"/>
              <a:gd name="T12" fmla="*/ 25 w 164"/>
              <a:gd name="T13" fmla="*/ 148 h 200"/>
              <a:gd name="T14" fmla="*/ 143 w 164"/>
              <a:gd name="T15" fmla="*/ 148 h 200"/>
              <a:gd name="T16" fmla="*/ 146 w 164"/>
              <a:gd name="T17" fmla="*/ 164 h 200"/>
              <a:gd name="T18" fmla="*/ 164 w 164"/>
              <a:gd name="T19" fmla="*/ 182 h 200"/>
              <a:gd name="T20" fmla="*/ 33 w 164"/>
              <a:gd name="T21" fmla="*/ 104 h 200"/>
              <a:gd name="T22" fmla="*/ 135 w 164"/>
              <a:gd name="T23" fmla="*/ 104 h 200"/>
              <a:gd name="T24" fmla="*/ 139 w 164"/>
              <a:gd name="T25" fmla="*/ 124 h 200"/>
              <a:gd name="T26" fmla="*/ 29 w 164"/>
              <a:gd name="T27" fmla="*/ 124 h 200"/>
              <a:gd name="T28" fmla="*/ 33 w 164"/>
              <a:gd name="T29" fmla="*/ 104 h 200"/>
              <a:gd name="T30" fmla="*/ 42 w 164"/>
              <a:gd name="T31" fmla="*/ 60 h 200"/>
              <a:gd name="T32" fmla="*/ 126 w 164"/>
              <a:gd name="T33" fmla="*/ 60 h 200"/>
              <a:gd name="T34" fmla="*/ 130 w 164"/>
              <a:gd name="T35" fmla="*/ 80 h 200"/>
              <a:gd name="T36" fmla="*/ 38 w 164"/>
              <a:gd name="T37" fmla="*/ 80 h 200"/>
              <a:gd name="T38" fmla="*/ 42 w 164"/>
              <a:gd name="T39" fmla="*/ 60 h 200"/>
              <a:gd name="T40" fmla="*/ 52 w 164"/>
              <a:gd name="T41" fmla="*/ 16 h 200"/>
              <a:gd name="T42" fmla="*/ 52 w 164"/>
              <a:gd name="T43" fmla="*/ 15 h 200"/>
              <a:gd name="T44" fmla="*/ 84 w 164"/>
              <a:gd name="T45" fmla="*/ 0 h 200"/>
              <a:gd name="T46" fmla="*/ 115 w 164"/>
              <a:gd name="T47" fmla="*/ 15 h 200"/>
              <a:gd name="T48" fmla="*/ 115 w 164"/>
              <a:gd name="T49" fmla="*/ 16 h 200"/>
              <a:gd name="T50" fmla="*/ 116 w 164"/>
              <a:gd name="T51" fmla="*/ 16 h 200"/>
              <a:gd name="T52" fmla="*/ 121 w 164"/>
              <a:gd name="T53" fmla="*/ 44 h 200"/>
              <a:gd name="T54" fmla="*/ 46 w 164"/>
              <a:gd name="T55" fmla="*/ 44 h 200"/>
              <a:gd name="T56" fmla="*/ 52 w 164"/>
              <a:gd name="T57" fmla="*/ 1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 h="200">
                <a:moveTo>
                  <a:pt x="164" y="182"/>
                </a:moveTo>
                <a:cubicBezTo>
                  <a:pt x="164" y="192"/>
                  <a:pt x="156" y="200"/>
                  <a:pt x="146" y="200"/>
                </a:cubicBezTo>
                <a:cubicBezTo>
                  <a:pt x="18" y="200"/>
                  <a:pt x="18" y="200"/>
                  <a:pt x="18" y="200"/>
                </a:cubicBezTo>
                <a:cubicBezTo>
                  <a:pt x="8" y="200"/>
                  <a:pt x="0" y="192"/>
                  <a:pt x="0" y="182"/>
                </a:cubicBezTo>
                <a:cubicBezTo>
                  <a:pt x="0" y="172"/>
                  <a:pt x="8" y="164"/>
                  <a:pt x="18" y="164"/>
                </a:cubicBezTo>
                <a:cubicBezTo>
                  <a:pt x="22" y="164"/>
                  <a:pt x="22" y="164"/>
                  <a:pt x="22" y="164"/>
                </a:cubicBezTo>
                <a:cubicBezTo>
                  <a:pt x="25" y="148"/>
                  <a:pt x="25" y="148"/>
                  <a:pt x="25" y="148"/>
                </a:cubicBezTo>
                <a:cubicBezTo>
                  <a:pt x="143" y="148"/>
                  <a:pt x="143" y="148"/>
                  <a:pt x="143" y="148"/>
                </a:cubicBezTo>
                <a:cubicBezTo>
                  <a:pt x="146" y="164"/>
                  <a:pt x="146" y="164"/>
                  <a:pt x="146" y="164"/>
                </a:cubicBezTo>
                <a:cubicBezTo>
                  <a:pt x="156" y="165"/>
                  <a:pt x="164" y="172"/>
                  <a:pt x="164" y="182"/>
                </a:cubicBezTo>
                <a:close/>
                <a:moveTo>
                  <a:pt x="33" y="104"/>
                </a:moveTo>
                <a:cubicBezTo>
                  <a:pt x="135" y="104"/>
                  <a:pt x="135" y="104"/>
                  <a:pt x="135" y="104"/>
                </a:cubicBezTo>
                <a:cubicBezTo>
                  <a:pt x="139" y="124"/>
                  <a:pt x="139" y="124"/>
                  <a:pt x="139" y="124"/>
                </a:cubicBezTo>
                <a:cubicBezTo>
                  <a:pt x="29" y="124"/>
                  <a:pt x="29" y="124"/>
                  <a:pt x="29" y="124"/>
                </a:cubicBezTo>
                <a:lnTo>
                  <a:pt x="33" y="104"/>
                </a:lnTo>
                <a:close/>
                <a:moveTo>
                  <a:pt x="42" y="60"/>
                </a:moveTo>
                <a:cubicBezTo>
                  <a:pt x="126" y="60"/>
                  <a:pt x="126" y="60"/>
                  <a:pt x="126" y="60"/>
                </a:cubicBezTo>
                <a:cubicBezTo>
                  <a:pt x="130" y="80"/>
                  <a:pt x="130" y="80"/>
                  <a:pt x="130" y="80"/>
                </a:cubicBezTo>
                <a:cubicBezTo>
                  <a:pt x="38" y="80"/>
                  <a:pt x="38" y="80"/>
                  <a:pt x="38" y="80"/>
                </a:cubicBezTo>
                <a:lnTo>
                  <a:pt x="42" y="60"/>
                </a:lnTo>
                <a:close/>
                <a:moveTo>
                  <a:pt x="52" y="16"/>
                </a:moveTo>
                <a:cubicBezTo>
                  <a:pt x="52" y="16"/>
                  <a:pt x="52" y="16"/>
                  <a:pt x="52" y="15"/>
                </a:cubicBezTo>
                <a:cubicBezTo>
                  <a:pt x="52" y="7"/>
                  <a:pt x="67" y="0"/>
                  <a:pt x="84" y="0"/>
                </a:cubicBezTo>
                <a:cubicBezTo>
                  <a:pt x="101" y="0"/>
                  <a:pt x="115" y="7"/>
                  <a:pt x="115" y="15"/>
                </a:cubicBezTo>
                <a:cubicBezTo>
                  <a:pt x="115" y="16"/>
                  <a:pt x="115" y="16"/>
                  <a:pt x="115" y="16"/>
                </a:cubicBezTo>
                <a:cubicBezTo>
                  <a:pt x="116" y="16"/>
                  <a:pt x="116" y="16"/>
                  <a:pt x="116" y="16"/>
                </a:cubicBezTo>
                <a:cubicBezTo>
                  <a:pt x="121" y="44"/>
                  <a:pt x="121" y="44"/>
                  <a:pt x="121" y="44"/>
                </a:cubicBezTo>
                <a:cubicBezTo>
                  <a:pt x="46" y="44"/>
                  <a:pt x="46" y="44"/>
                  <a:pt x="46" y="44"/>
                </a:cubicBezTo>
                <a:lnTo>
                  <a:pt x="52" y="1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0" name="Freeform 94"/>
          <p:cNvSpPr>
            <a:spLocks noEditPoints="1"/>
          </p:cNvSpPr>
          <p:nvPr/>
        </p:nvSpPr>
        <p:spPr bwMode="auto">
          <a:xfrm>
            <a:off x="4424341" y="4691038"/>
            <a:ext cx="355094" cy="355094"/>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99 w 199"/>
              <a:gd name="T11" fmla="*/ 35 h 199"/>
              <a:gd name="T12" fmla="*/ 35 w 199"/>
              <a:gd name="T13" fmla="*/ 100 h 199"/>
              <a:gd name="T14" fmla="*/ 99 w 199"/>
              <a:gd name="T15" fmla="*/ 164 h 199"/>
              <a:gd name="T16" fmla="*/ 164 w 199"/>
              <a:gd name="T17" fmla="*/ 100 h 199"/>
              <a:gd name="T18" fmla="*/ 99 w 199"/>
              <a:gd name="T19" fmla="*/ 35 h 199"/>
              <a:gd name="T20" fmla="*/ 132 w 199"/>
              <a:gd name="T21" fmla="*/ 99 h 199"/>
              <a:gd name="T22" fmla="*/ 131 w 199"/>
              <a:gd name="T23" fmla="*/ 92 h 199"/>
              <a:gd name="T24" fmla="*/ 149 w 199"/>
              <a:gd name="T25" fmla="*/ 81 h 199"/>
              <a:gd name="T26" fmla="*/ 152 w 199"/>
              <a:gd name="T27" fmla="*/ 96 h 199"/>
              <a:gd name="T28" fmla="*/ 151 w 199"/>
              <a:gd name="T29" fmla="*/ 100 h 199"/>
              <a:gd name="T30" fmla="*/ 152 w 199"/>
              <a:gd name="T31" fmla="*/ 104 h 199"/>
              <a:gd name="T32" fmla="*/ 149 w 199"/>
              <a:gd name="T33" fmla="*/ 119 h 199"/>
              <a:gd name="T34" fmla="*/ 131 w 199"/>
              <a:gd name="T35" fmla="*/ 108 h 199"/>
              <a:gd name="T36" fmla="*/ 132 w 199"/>
              <a:gd name="T37" fmla="*/ 99 h 199"/>
              <a:gd name="T38" fmla="*/ 110 w 199"/>
              <a:gd name="T39" fmla="*/ 69 h 199"/>
              <a:gd name="T40" fmla="*/ 109 w 199"/>
              <a:gd name="T41" fmla="*/ 47 h 199"/>
              <a:gd name="T42" fmla="*/ 140 w 199"/>
              <a:gd name="T43" fmla="*/ 67 h 199"/>
              <a:gd name="T44" fmla="*/ 123 w 199"/>
              <a:gd name="T45" fmla="*/ 77 h 199"/>
              <a:gd name="T46" fmla="*/ 110 w 199"/>
              <a:gd name="T47" fmla="*/ 69 h 199"/>
              <a:gd name="T48" fmla="*/ 115 w 199"/>
              <a:gd name="T49" fmla="*/ 99 h 199"/>
              <a:gd name="T50" fmla="*/ 99 w 199"/>
              <a:gd name="T51" fmla="*/ 115 h 199"/>
              <a:gd name="T52" fmla="*/ 83 w 199"/>
              <a:gd name="T53" fmla="*/ 99 h 199"/>
              <a:gd name="T54" fmla="*/ 99 w 199"/>
              <a:gd name="T55" fmla="*/ 83 h 199"/>
              <a:gd name="T56" fmla="*/ 115 w 199"/>
              <a:gd name="T57" fmla="*/ 99 h 199"/>
              <a:gd name="T58" fmla="*/ 77 w 199"/>
              <a:gd name="T59" fmla="*/ 78 h 199"/>
              <a:gd name="T60" fmla="*/ 57 w 199"/>
              <a:gd name="T61" fmla="*/ 67 h 199"/>
              <a:gd name="T62" fmla="*/ 90 w 199"/>
              <a:gd name="T63" fmla="*/ 47 h 199"/>
              <a:gd name="T64" fmla="*/ 89 w 199"/>
              <a:gd name="T65" fmla="*/ 70 h 199"/>
              <a:gd name="T66" fmla="*/ 77 w 199"/>
              <a:gd name="T67" fmla="*/ 78 h 199"/>
              <a:gd name="T68" fmla="*/ 68 w 199"/>
              <a:gd name="T69" fmla="*/ 99 h 199"/>
              <a:gd name="T70" fmla="*/ 69 w 199"/>
              <a:gd name="T71" fmla="*/ 106 h 199"/>
              <a:gd name="T72" fmla="*/ 48 w 199"/>
              <a:gd name="T73" fmla="*/ 119 h 199"/>
              <a:gd name="T74" fmla="*/ 46 w 199"/>
              <a:gd name="T75" fmla="*/ 104 h 199"/>
              <a:gd name="T76" fmla="*/ 46 w 199"/>
              <a:gd name="T77" fmla="*/ 100 h 199"/>
              <a:gd name="T78" fmla="*/ 46 w 199"/>
              <a:gd name="T79" fmla="*/ 96 h 199"/>
              <a:gd name="T80" fmla="*/ 48 w 199"/>
              <a:gd name="T81" fmla="*/ 81 h 199"/>
              <a:gd name="T82" fmla="*/ 69 w 199"/>
              <a:gd name="T83" fmla="*/ 93 h 199"/>
              <a:gd name="T84" fmla="*/ 68 w 199"/>
              <a:gd name="T85" fmla="*/ 99 h 199"/>
              <a:gd name="T86" fmla="*/ 89 w 199"/>
              <a:gd name="T87" fmla="*/ 129 h 199"/>
              <a:gd name="T88" fmla="*/ 90 w 199"/>
              <a:gd name="T89" fmla="*/ 153 h 199"/>
              <a:gd name="T90" fmla="*/ 57 w 199"/>
              <a:gd name="T91" fmla="*/ 133 h 199"/>
              <a:gd name="T92" fmla="*/ 78 w 199"/>
              <a:gd name="T93" fmla="*/ 122 h 199"/>
              <a:gd name="T94" fmla="*/ 89 w 199"/>
              <a:gd name="T95" fmla="*/ 129 h 199"/>
              <a:gd name="T96" fmla="*/ 122 w 199"/>
              <a:gd name="T97" fmla="*/ 122 h 199"/>
              <a:gd name="T98" fmla="*/ 140 w 199"/>
              <a:gd name="T99" fmla="*/ 133 h 199"/>
              <a:gd name="T100" fmla="*/ 109 w 199"/>
              <a:gd name="T101" fmla="*/ 152 h 199"/>
              <a:gd name="T102" fmla="*/ 110 w 199"/>
              <a:gd name="T103" fmla="*/ 130 h 199"/>
              <a:gd name="T104" fmla="*/ 122 w 199"/>
              <a:gd name="T105" fmla="*/ 12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9">
                <a:moveTo>
                  <a:pt x="99" y="199"/>
                </a:moveTo>
                <a:cubicBezTo>
                  <a:pt x="44" y="199"/>
                  <a:pt x="0" y="155"/>
                  <a:pt x="0" y="100"/>
                </a:cubicBezTo>
                <a:cubicBezTo>
                  <a:pt x="0" y="45"/>
                  <a:pt x="44" y="0"/>
                  <a:pt x="99" y="0"/>
                </a:cubicBezTo>
                <a:cubicBezTo>
                  <a:pt x="154" y="0"/>
                  <a:pt x="199" y="45"/>
                  <a:pt x="199" y="100"/>
                </a:cubicBezTo>
                <a:cubicBezTo>
                  <a:pt x="199" y="155"/>
                  <a:pt x="154" y="199"/>
                  <a:pt x="99" y="199"/>
                </a:cubicBezTo>
                <a:close/>
                <a:moveTo>
                  <a:pt x="99" y="35"/>
                </a:moveTo>
                <a:cubicBezTo>
                  <a:pt x="64" y="35"/>
                  <a:pt x="35" y="64"/>
                  <a:pt x="35" y="100"/>
                </a:cubicBezTo>
                <a:cubicBezTo>
                  <a:pt x="35" y="135"/>
                  <a:pt x="64" y="164"/>
                  <a:pt x="99" y="164"/>
                </a:cubicBezTo>
                <a:cubicBezTo>
                  <a:pt x="135" y="164"/>
                  <a:pt x="164" y="135"/>
                  <a:pt x="164" y="100"/>
                </a:cubicBezTo>
                <a:cubicBezTo>
                  <a:pt x="164" y="64"/>
                  <a:pt x="135" y="35"/>
                  <a:pt x="99" y="35"/>
                </a:cubicBezTo>
                <a:close/>
                <a:moveTo>
                  <a:pt x="132" y="99"/>
                </a:moveTo>
                <a:cubicBezTo>
                  <a:pt x="132" y="97"/>
                  <a:pt x="131" y="94"/>
                  <a:pt x="131" y="92"/>
                </a:cubicBezTo>
                <a:cubicBezTo>
                  <a:pt x="137" y="87"/>
                  <a:pt x="144" y="83"/>
                  <a:pt x="149" y="81"/>
                </a:cubicBezTo>
                <a:cubicBezTo>
                  <a:pt x="151" y="86"/>
                  <a:pt x="152" y="91"/>
                  <a:pt x="152" y="96"/>
                </a:cubicBezTo>
                <a:cubicBezTo>
                  <a:pt x="152" y="97"/>
                  <a:pt x="151" y="98"/>
                  <a:pt x="151" y="100"/>
                </a:cubicBezTo>
                <a:cubicBezTo>
                  <a:pt x="151" y="101"/>
                  <a:pt x="152" y="103"/>
                  <a:pt x="152" y="104"/>
                </a:cubicBezTo>
                <a:cubicBezTo>
                  <a:pt x="152" y="109"/>
                  <a:pt x="151" y="114"/>
                  <a:pt x="149" y="119"/>
                </a:cubicBezTo>
                <a:cubicBezTo>
                  <a:pt x="144" y="117"/>
                  <a:pt x="137" y="113"/>
                  <a:pt x="131" y="108"/>
                </a:cubicBezTo>
                <a:cubicBezTo>
                  <a:pt x="131" y="105"/>
                  <a:pt x="132" y="102"/>
                  <a:pt x="132" y="99"/>
                </a:cubicBezTo>
                <a:close/>
                <a:moveTo>
                  <a:pt x="110" y="69"/>
                </a:moveTo>
                <a:cubicBezTo>
                  <a:pt x="109" y="64"/>
                  <a:pt x="108" y="56"/>
                  <a:pt x="109" y="47"/>
                </a:cubicBezTo>
                <a:cubicBezTo>
                  <a:pt x="122" y="50"/>
                  <a:pt x="133" y="57"/>
                  <a:pt x="140" y="67"/>
                </a:cubicBezTo>
                <a:cubicBezTo>
                  <a:pt x="135" y="72"/>
                  <a:pt x="128" y="75"/>
                  <a:pt x="123" y="77"/>
                </a:cubicBezTo>
                <a:cubicBezTo>
                  <a:pt x="119" y="73"/>
                  <a:pt x="115" y="71"/>
                  <a:pt x="110" y="69"/>
                </a:cubicBezTo>
                <a:close/>
                <a:moveTo>
                  <a:pt x="115" y="99"/>
                </a:moveTo>
                <a:cubicBezTo>
                  <a:pt x="115" y="108"/>
                  <a:pt x="108" y="115"/>
                  <a:pt x="99" y="115"/>
                </a:cubicBezTo>
                <a:cubicBezTo>
                  <a:pt x="90" y="115"/>
                  <a:pt x="83" y="108"/>
                  <a:pt x="83" y="99"/>
                </a:cubicBezTo>
                <a:cubicBezTo>
                  <a:pt x="83" y="90"/>
                  <a:pt x="90" y="83"/>
                  <a:pt x="99" y="83"/>
                </a:cubicBezTo>
                <a:cubicBezTo>
                  <a:pt x="108" y="83"/>
                  <a:pt x="115" y="90"/>
                  <a:pt x="115" y="99"/>
                </a:cubicBezTo>
                <a:close/>
                <a:moveTo>
                  <a:pt x="77" y="78"/>
                </a:moveTo>
                <a:cubicBezTo>
                  <a:pt x="71" y="76"/>
                  <a:pt x="64" y="72"/>
                  <a:pt x="57" y="67"/>
                </a:cubicBezTo>
                <a:cubicBezTo>
                  <a:pt x="65" y="56"/>
                  <a:pt x="77" y="49"/>
                  <a:pt x="90" y="47"/>
                </a:cubicBezTo>
                <a:cubicBezTo>
                  <a:pt x="91" y="53"/>
                  <a:pt x="91" y="61"/>
                  <a:pt x="89" y="70"/>
                </a:cubicBezTo>
                <a:cubicBezTo>
                  <a:pt x="85" y="71"/>
                  <a:pt x="80" y="74"/>
                  <a:pt x="77" y="78"/>
                </a:cubicBezTo>
                <a:close/>
                <a:moveTo>
                  <a:pt x="68" y="99"/>
                </a:moveTo>
                <a:cubicBezTo>
                  <a:pt x="68" y="102"/>
                  <a:pt x="69" y="104"/>
                  <a:pt x="69" y="106"/>
                </a:cubicBezTo>
                <a:cubicBezTo>
                  <a:pt x="62" y="113"/>
                  <a:pt x="54" y="117"/>
                  <a:pt x="48" y="119"/>
                </a:cubicBezTo>
                <a:cubicBezTo>
                  <a:pt x="47" y="114"/>
                  <a:pt x="46" y="109"/>
                  <a:pt x="46" y="104"/>
                </a:cubicBezTo>
                <a:cubicBezTo>
                  <a:pt x="46" y="103"/>
                  <a:pt x="46" y="101"/>
                  <a:pt x="46" y="100"/>
                </a:cubicBezTo>
                <a:cubicBezTo>
                  <a:pt x="46" y="98"/>
                  <a:pt x="46" y="97"/>
                  <a:pt x="46" y="96"/>
                </a:cubicBezTo>
                <a:cubicBezTo>
                  <a:pt x="46" y="91"/>
                  <a:pt x="47" y="86"/>
                  <a:pt x="48" y="81"/>
                </a:cubicBezTo>
                <a:cubicBezTo>
                  <a:pt x="54" y="83"/>
                  <a:pt x="62" y="87"/>
                  <a:pt x="69" y="93"/>
                </a:cubicBezTo>
                <a:cubicBezTo>
                  <a:pt x="69" y="95"/>
                  <a:pt x="68" y="97"/>
                  <a:pt x="68" y="99"/>
                </a:cubicBezTo>
                <a:close/>
                <a:moveTo>
                  <a:pt x="89" y="129"/>
                </a:moveTo>
                <a:cubicBezTo>
                  <a:pt x="91" y="138"/>
                  <a:pt x="91" y="146"/>
                  <a:pt x="90" y="153"/>
                </a:cubicBezTo>
                <a:cubicBezTo>
                  <a:pt x="77" y="150"/>
                  <a:pt x="65" y="143"/>
                  <a:pt x="57" y="133"/>
                </a:cubicBezTo>
                <a:cubicBezTo>
                  <a:pt x="64" y="127"/>
                  <a:pt x="72" y="124"/>
                  <a:pt x="78" y="122"/>
                </a:cubicBezTo>
                <a:cubicBezTo>
                  <a:pt x="81" y="125"/>
                  <a:pt x="85" y="127"/>
                  <a:pt x="89" y="129"/>
                </a:cubicBezTo>
                <a:close/>
                <a:moveTo>
                  <a:pt x="122" y="122"/>
                </a:moveTo>
                <a:cubicBezTo>
                  <a:pt x="128" y="124"/>
                  <a:pt x="134" y="128"/>
                  <a:pt x="140" y="133"/>
                </a:cubicBezTo>
                <a:cubicBezTo>
                  <a:pt x="133" y="143"/>
                  <a:pt x="122" y="150"/>
                  <a:pt x="109" y="152"/>
                </a:cubicBezTo>
                <a:cubicBezTo>
                  <a:pt x="108" y="143"/>
                  <a:pt x="109" y="135"/>
                  <a:pt x="110" y="130"/>
                </a:cubicBezTo>
                <a:cubicBezTo>
                  <a:pt x="114" y="128"/>
                  <a:pt x="119" y="126"/>
                  <a:pt x="122" y="12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1" name="Freeform 95"/>
          <p:cNvSpPr>
            <a:spLocks noEditPoints="1"/>
          </p:cNvSpPr>
          <p:nvPr/>
        </p:nvSpPr>
        <p:spPr bwMode="auto">
          <a:xfrm>
            <a:off x="5157371" y="4693584"/>
            <a:ext cx="351275" cy="350003"/>
          </a:xfrm>
          <a:custGeom>
            <a:avLst/>
            <a:gdLst>
              <a:gd name="T0" fmla="*/ 128 w 197"/>
              <a:gd name="T1" fmla="*/ 100 h 196"/>
              <a:gd name="T2" fmla="*/ 147 w 197"/>
              <a:gd name="T3" fmla="*/ 104 h 196"/>
              <a:gd name="T4" fmla="*/ 197 w 197"/>
              <a:gd name="T5" fmla="*/ 54 h 196"/>
              <a:gd name="T6" fmla="*/ 196 w 197"/>
              <a:gd name="T7" fmla="*/ 45 h 196"/>
              <a:gd name="T8" fmla="*/ 161 w 197"/>
              <a:gd name="T9" fmla="*/ 83 h 196"/>
              <a:gd name="T10" fmla="*/ 127 w 197"/>
              <a:gd name="T11" fmla="*/ 77 h 196"/>
              <a:gd name="T12" fmla="*/ 115 w 197"/>
              <a:gd name="T13" fmla="*/ 45 h 196"/>
              <a:gd name="T14" fmla="*/ 154 w 197"/>
              <a:gd name="T15" fmla="*/ 4 h 196"/>
              <a:gd name="T16" fmla="*/ 147 w 197"/>
              <a:gd name="T17" fmla="*/ 3 h 196"/>
              <a:gd name="T18" fmla="*/ 96 w 197"/>
              <a:gd name="T19" fmla="*/ 54 h 196"/>
              <a:gd name="T20" fmla="*/ 101 w 197"/>
              <a:gd name="T21" fmla="*/ 74 h 196"/>
              <a:gd name="T22" fmla="*/ 53 w 197"/>
              <a:gd name="T23" fmla="*/ 133 h 196"/>
              <a:gd name="T24" fmla="*/ 44 w 197"/>
              <a:gd name="T25" fmla="*/ 131 h 196"/>
              <a:gd name="T26" fmla="*/ 12 w 197"/>
              <a:gd name="T27" fmla="*/ 162 h 196"/>
              <a:gd name="T28" fmla="*/ 44 w 197"/>
              <a:gd name="T29" fmla="*/ 194 h 196"/>
              <a:gd name="T30" fmla="*/ 75 w 197"/>
              <a:gd name="T31" fmla="*/ 162 h 196"/>
              <a:gd name="T32" fmla="*/ 72 w 197"/>
              <a:gd name="T33" fmla="*/ 151 h 196"/>
              <a:gd name="T34" fmla="*/ 128 w 197"/>
              <a:gd name="T35" fmla="*/ 100 h 196"/>
              <a:gd name="T36" fmla="*/ 44 w 197"/>
              <a:gd name="T37" fmla="*/ 179 h 196"/>
              <a:gd name="T38" fmla="*/ 27 w 197"/>
              <a:gd name="T39" fmla="*/ 162 h 196"/>
              <a:gd name="T40" fmla="*/ 44 w 197"/>
              <a:gd name="T41" fmla="*/ 146 h 196"/>
              <a:gd name="T42" fmla="*/ 60 w 197"/>
              <a:gd name="T43" fmla="*/ 162 h 196"/>
              <a:gd name="T44" fmla="*/ 44 w 197"/>
              <a:gd name="T45" fmla="*/ 179 h 196"/>
              <a:gd name="T46" fmla="*/ 47 w 197"/>
              <a:gd name="T47" fmla="*/ 61 h 196"/>
              <a:gd name="T48" fmla="*/ 76 w 197"/>
              <a:gd name="T49" fmla="*/ 92 h 196"/>
              <a:gd name="T50" fmla="*/ 90 w 197"/>
              <a:gd name="T51" fmla="*/ 77 h 196"/>
              <a:gd name="T52" fmla="*/ 61 w 197"/>
              <a:gd name="T53" fmla="*/ 47 h 196"/>
              <a:gd name="T54" fmla="*/ 68 w 197"/>
              <a:gd name="T55" fmla="*/ 40 h 196"/>
              <a:gd name="T56" fmla="*/ 28 w 197"/>
              <a:gd name="T57" fmla="*/ 0 h 196"/>
              <a:gd name="T58" fmla="*/ 0 w 197"/>
              <a:gd name="T59" fmla="*/ 29 h 196"/>
              <a:gd name="T60" fmla="*/ 39 w 197"/>
              <a:gd name="T61" fmla="*/ 68 h 196"/>
              <a:gd name="T62" fmla="*/ 47 w 197"/>
              <a:gd name="T63" fmla="*/ 61 h 196"/>
              <a:gd name="T64" fmla="*/ 138 w 197"/>
              <a:gd name="T65" fmla="*/ 107 h 196"/>
              <a:gd name="T66" fmla="*/ 97 w 197"/>
              <a:gd name="T67" fmla="*/ 143 h 196"/>
              <a:gd name="T68" fmla="*/ 142 w 197"/>
              <a:gd name="T69" fmla="*/ 188 h 196"/>
              <a:gd name="T70" fmla="*/ 170 w 197"/>
              <a:gd name="T71" fmla="*/ 188 h 196"/>
              <a:gd name="T72" fmla="*/ 182 w 197"/>
              <a:gd name="T73" fmla="*/ 177 h 196"/>
              <a:gd name="T74" fmla="*/ 182 w 197"/>
              <a:gd name="T75" fmla="*/ 149 h 196"/>
              <a:gd name="T76" fmla="*/ 138 w 197"/>
              <a:gd name="T77" fmla="*/ 107 h 196"/>
              <a:gd name="T78" fmla="*/ 158 w 197"/>
              <a:gd name="T79" fmla="*/ 180 h 196"/>
              <a:gd name="T80" fmla="*/ 151 w 197"/>
              <a:gd name="T81" fmla="*/ 180 h 196"/>
              <a:gd name="T82" fmla="*/ 114 w 197"/>
              <a:gd name="T83" fmla="*/ 144 h 196"/>
              <a:gd name="T84" fmla="*/ 114 w 197"/>
              <a:gd name="T85" fmla="*/ 137 h 196"/>
              <a:gd name="T86" fmla="*/ 121 w 197"/>
              <a:gd name="T87" fmla="*/ 137 h 196"/>
              <a:gd name="T88" fmla="*/ 158 w 197"/>
              <a:gd name="T89" fmla="*/ 173 h 196"/>
              <a:gd name="T90" fmla="*/ 158 w 197"/>
              <a:gd name="T91" fmla="*/ 180 h 196"/>
              <a:gd name="T92" fmla="*/ 174 w 197"/>
              <a:gd name="T93" fmla="*/ 164 h 196"/>
              <a:gd name="T94" fmla="*/ 167 w 197"/>
              <a:gd name="T95" fmla="*/ 164 h 196"/>
              <a:gd name="T96" fmla="*/ 130 w 197"/>
              <a:gd name="T97" fmla="*/ 128 h 196"/>
              <a:gd name="T98" fmla="*/ 130 w 197"/>
              <a:gd name="T99" fmla="*/ 121 h 196"/>
              <a:gd name="T100" fmla="*/ 137 w 197"/>
              <a:gd name="T101" fmla="*/ 121 h 196"/>
              <a:gd name="T102" fmla="*/ 174 w 197"/>
              <a:gd name="T103" fmla="*/ 157 h 196"/>
              <a:gd name="T104" fmla="*/ 174 w 197"/>
              <a:gd name="T105" fmla="*/ 16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 h="196">
                <a:moveTo>
                  <a:pt x="128" y="100"/>
                </a:moveTo>
                <a:cubicBezTo>
                  <a:pt x="134" y="103"/>
                  <a:pt x="140" y="104"/>
                  <a:pt x="147" y="104"/>
                </a:cubicBezTo>
                <a:cubicBezTo>
                  <a:pt x="175" y="104"/>
                  <a:pt x="197" y="82"/>
                  <a:pt x="197" y="54"/>
                </a:cubicBezTo>
                <a:cubicBezTo>
                  <a:pt x="197" y="51"/>
                  <a:pt x="197" y="48"/>
                  <a:pt x="196" y="45"/>
                </a:cubicBezTo>
                <a:cubicBezTo>
                  <a:pt x="161" y="83"/>
                  <a:pt x="161" y="83"/>
                  <a:pt x="161" y="83"/>
                </a:cubicBezTo>
                <a:cubicBezTo>
                  <a:pt x="127" y="77"/>
                  <a:pt x="127" y="77"/>
                  <a:pt x="127" y="77"/>
                </a:cubicBezTo>
                <a:cubicBezTo>
                  <a:pt x="115" y="45"/>
                  <a:pt x="115" y="45"/>
                  <a:pt x="115" y="45"/>
                </a:cubicBezTo>
                <a:cubicBezTo>
                  <a:pt x="154" y="4"/>
                  <a:pt x="154" y="4"/>
                  <a:pt x="154" y="4"/>
                </a:cubicBezTo>
                <a:cubicBezTo>
                  <a:pt x="152" y="3"/>
                  <a:pt x="149" y="3"/>
                  <a:pt x="147" y="3"/>
                </a:cubicBezTo>
                <a:cubicBezTo>
                  <a:pt x="119" y="3"/>
                  <a:pt x="96" y="26"/>
                  <a:pt x="96" y="54"/>
                </a:cubicBezTo>
                <a:cubicBezTo>
                  <a:pt x="96" y="61"/>
                  <a:pt x="98" y="68"/>
                  <a:pt x="101" y="74"/>
                </a:cubicBezTo>
                <a:cubicBezTo>
                  <a:pt x="85" y="101"/>
                  <a:pt x="62" y="124"/>
                  <a:pt x="53" y="133"/>
                </a:cubicBezTo>
                <a:cubicBezTo>
                  <a:pt x="50" y="132"/>
                  <a:pt x="47" y="131"/>
                  <a:pt x="44" y="131"/>
                </a:cubicBezTo>
                <a:cubicBezTo>
                  <a:pt x="26" y="131"/>
                  <a:pt x="12" y="145"/>
                  <a:pt x="12" y="162"/>
                </a:cubicBezTo>
                <a:cubicBezTo>
                  <a:pt x="12" y="180"/>
                  <a:pt x="26" y="194"/>
                  <a:pt x="44" y="194"/>
                </a:cubicBezTo>
                <a:cubicBezTo>
                  <a:pt x="61" y="194"/>
                  <a:pt x="75" y="180"/>
                  <a:pt x="75" y="162"/>
                </a:cubicBezTo>
                <a:cubicBezTo>
                  <a:pt x="75" y="158"/>
                  <a:pt x="74" y="154"/>
                  <a:pt x="72" y="151"/>
                </a:cubicBezTo>
                <a:cubicBezTo>
                  <a:pt x="79" y="141"/>
                  <a:pt x="98" y="119"/>
                  <a:pt x="128" y="100"/>
                </a:cubicBezTo>
                <a:close/>
                <a:moveTo>
                  <a:pt x="44" y="179"/>
                </a:moveTo>
                <a:cubicBezTo>
                  <a:pt x="34" y="179"/>
                  <a:pt x="27" y="172"/>
                  <a:pt x="27" y="162"/>
                </a:cubicBezTo>
                <a:cubicBezTo>
                  <a:pt x="27" y="153"/>
                  <a:pt x="34" y="146"/>
                  <a:pt x="44" y="146"/>
                </a:cubicBezTo>
                <a:cubicBezTo>
                  <a:pt x="53" y="146"/>
                  <a:pt x="60" y="153"/>
                  <a:pt x="60" y="162"/>
                </a:cubicBezTo>
                <a:cubicBezTo>
                  <a:pt x="60" y="172"/>
                  <a:pt x="53" y="179"/>
                  <a:pt x="44" y="179"/>
                </a:cubicBezTo>
                <a:close/>
                <a:moveTo>
                  <a:pt x="47" y="61"/>
                </a:moveTo>
                <a:cubicBezTo>
                  <a:pt x="76" y="92"/>
                  <a:pt x="76" y="92"/>
                  <a:pt x="76" y="92"/>
                </a:cubicBezTo>
                <a:cubicBezTo>
                  <a:pt x="90" y="77"/>
                  <a:pt x="90" y="77"/>
                  <a:pt x="90" y="77"/>
                </a:cubicBezTo>
                <a:cubicBezTo>
                  <a:pt x="61" y="47"/>
                  <a:pt x="61" y="47"/>
                  <a:pt x="61" y="47"/>
                </a:cubicBezTo>
                <a:cubicBezTo>
                  <a:pt x="68" y="40"/>
                  <a:pt x="68" y="40"/>
                  <a:pt x="68" y="40"/>
                </a:cubicBezTo>
                <a:cubicBezTo>
                  <a:pt x="28" y="0"/>
                  <a:pt x="28" y="0"/>
                  <a:pt x="28" y="0"/>
                </a:cubicBezTo>
                <a:cubicBezTo>
                  <a:pt x="0" y="29"/>
                  <a:pt x="0" y="29"/>
                  <a:pt x="0" y="29"/>
                </a:cubicBezTo>
                <a:cubicBezTo>
                  <a:pt x="39" y="68"/>
                  <a:pt x="39" y="68"/>
                  <a:pt x="39" y="68"/>
                </a:cubicBezTo>
                <a:lnTo>
                  <a:pt x="47" y="61"/>
                </a:lnTo>
                <a:close/>
                <a:moveTo>
                  <a:pt x="138" y="107"/>
                </a:moveTo>
                <a:cubicBezTo>
                  <a:pt x="138" y="107"/>
                  <a:pt x="114" y="114"/>
                  <a:pt x="97" y="143"/>
                </a:cubicBezTo>
                <a:cubicBezTo>
                  <a:pt x="97" y="141"/>
                  <a:pt x="142" y="188"/>
                  <a:pt x="142" y="188"/>
                </a:cubicBezTo>
                <a:cubicBezTo>
                  <a:pt x="150" y="196"/>
                  <a:pt x="163" y="196"/>
                  <a:pt x="170" y="188"/>
                </a:cubicBezTo>
                <a:cubicBezTo>
                  <a:pt x="182" y="177"/>
                  <a:pt x="182" y="177"/>
                  <a:pt x="182" y="177"/>
                </a:cubicBezTo>
                <a:cubicBezTo>
                  <a:pt x="189" y="169"/>
                  <a:pt x="189" y="156"/>
                  <a:pt x="182" y="149"/>
                </a:cubicBezTo>
                <a:lnTo>
                  <a:pt x="138" y="107"/>
                </a:lnTo>
                <a:close/>
                <a:moveTo>
                  <a:pt x="158" y="180"/>
                </a:moveTo>
                <a:cubicBezTo>
                  <a:pt x="156" y="182"/>
                  <a:pt x="153" y="182"/>
                  <a:pt x="151" y="180"/>
                </a:cubicBezTo>
                <a:cubicBezTo>
                  <a:pt x="114" y="144"/>
                  <a:pt x="114" y="144"/>
                  <a:pt x="114" y="144"/>
                </a:cubicBezTo>
                <a:cubicBezTo>
                  <a:pt x="112" y="142"/>
                  <a:pt x="112" y="139"/>
                  <a:pt x="114" y="137"/>
                </a:cubicBezTo>
                <a:cubicBezTo>
                  <a:pt x="116" y="135"/>
                  <a:pt x="120" y="135"/>
                  <a:pt x="121" y="137"/>
                </a:cubicBezTo>
                <a:cubicBezTo>
                  <a:pt x="158" y="173"/>
                  <a:pt x="158" y="173"/>
                  <a:pt x="158" y="173"/>
                </a:cubicBezTo>
                <a:cubicBezTo>
                  <a:pt x="160" y="175"/>
                  <a:pt x="160" y="178"/>
                  <a:pt x="158" y="180"/>
                </a:cubicBezTo>
                <a:close/>
                <a:moveTo>
                  <a:pt x="174" y="164"/>
                </a:moveTo>
                <a:cubicBezTo>
                  <a:pt x="172" y="166"/>
                  <a:pt x="169" y="166"/>
                  <a:pt x="167" y="164"/>
                </a:cubicBezTo>
                <a:cubicBezTo>
                  <a:pt x="130" y="128"/>
                  <a:pt x="130" y="128"/>
                  <a:pt x="130" y="128"/>
                </a:cubicBezTo>
                <a:cubicBezTo>
                  <a:pt x="128" y="126"/>
                  <a:pt x="128" y="123"/>
                  <a:pt x="130" y="121"/>
                </a:cubicBezTo>
                <a:cubicBezTo>
                  <a:pt x="132" y="119"/>
                  <a:pt x="136" y="119"/>
                  <a:pt x="137" y="121"/>
                </a:cubicBezTo>
                <a:cubicBezTo>
                  <a:pt x="174" y="157"/>
                  <a:pt x="174" y="157"/>
                  <a:pt x="174" y="157"/>
                </a:cubicBezTo>
                <a:cubicBezTo>
                  <a:pt x="176" y="159"/>
                  <a:pt x="176" y="162"/>
                  <a:pt x="174" y="16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2" name="Freeform 96"/>
          <p:cNvSpPr>
            <a:spLocks noEditPoints="1"/>
          </p:cNvSpPr>
          <p:nvPr/>
        </p:nvSpPr>
        <p:spPr bwMode="auto">
          <a:xfrm>
            <a:off x="5873119" y="4690402"/>
            <a:ext cx="356367" cy="356366"/>
          </a:xfrm>
          <a:custGeom>
            <a:avLst/>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3" name="Freeform 124"/>
          <p:cNvSpPr>
            <a:spLocks noEditPoints="1"/>
          </p:cNvSpPr>
          <p:nvPr/>
        </p:nvSpPr>
        <p:spPr bwMode="auto">
          <a:xfrm>
            <a:off x="791714" y="4690402"/>
            <a:ext cx="356367" cy="356366"/>
          </a:xfrm>
          <a:custGeom>
            <a:avLst/>
            <a:gdLst>
              <a:gd name="T0" fmla="*/ 162 w 200"/>
              <a:gd name="T1" fmla="*/ 200 h 200"/>
              <a:gd name="T2" fmla="*/ 38 w 200"/>
              <a:gd name="T3" fmla="*/ 200 h 200"/>
              <a:gd name="T4" fmla="*/ 0 w 200"/>
              <a:gd name="T5" fmla="*/ 162 h 200"/>
              <a:gd name="T6" fmla="*/ 0 w 200"/>
              <a:gd name="T7" fmla="*/ 38 h 200"/>
              <a:gd name="T8" fmla="*/ 38 w 200"/>
              <a:gd name="T9" fmla="*/ 0 h 200"/>
              <a:gd name="T10" fmla="*/ 162 w 200"/>
              <a:gd name="T11" fmla="*/ 0 h 200"/>
              <a:gd name="T12" fmla="*/ 200 w 200"/>
              <a:gd name="T13" fmla="*/ 38 h 200"/>
              <a:gd name="T14" fmla="*/ 200 w 200"/>
              <a:gd name="T15" fmla="*/ 162 h 200"/>
              <a:gd name="T16" fmla="*/ 162 w 200"/>
              <a:gd name="T17" fmla="*/ 200 h 200"/>
              <a:gd name="T18" fmla="*/ 176 w 200"/>
              <a:gd name="T19" fmla="*/ 38 h 200"/>
              <a:gd name="T20" fmla="*/ 162 w 200"/>
              <a:gd name="T21" fmla="*/ 24 h 200"/>
              <a:gd name="T22" fmla="*/ 38 w 200"/>
              <a:gd name="T23" fmla="*/ 24 h 200"/>
              <a:gd name="T24" fmla="*/ 24 w 200"/>
              <a:gd name="T25" fmla="*/ 38 h 200"/>
              <a:gd name="T26" fmla="*/ 24 w 200"/>
              <a:gd name="T27" fmla="*/ 50 h 200"/>
              <a:gd name="T28" fmla="*/ 13 w 200"/>
              <a:gd name="T29" fmla="*/ 63 h 200"/>
              <a:gd name="T30" fmla="*/ 13 w 200"/>
              <a:gd name="T31" fmla="*/ 75 h 200"/>
              <a:gd name="T32" fmla="*/ 24 w 200"/>
              <a:gd name="T33" fmla="*/ 88 h 200"/>
              <a:gd name="T34" fmla="*/ 24 w 200"/>
              <a:gd name="T35" fmla="*/ 113 h 200"/>
              <a:gd name="T36" fmla="*/ 13 w 200"/>
              <a:gd name="T37" fmla="*/ 125 h 200"/>
              <a:gd name="T38" fmla="*/ 13 w 200"/>
              <a:gd name="T39" fmla="*/ 137 h 200"/>
              <a:gd name="T40" fmla="*/ 24 w 200"/>
              <a:gd name="T41" fmla="*/ 150 h 200"/>
              <a:gd name="T42" fmla="*/ 24 w 200"/>
              <a:gd name="T43" fmla="*/ 162 h 200"/>
              <a:gd name="T44" fmla="*/ 38 w 200"/>
              <a:gd name="T45" fmla="*/ 176 h 200"/>
              <a:gd name="T46" fmla="*/ 162 w 200"/>
              <a:gd name="T47" fmla="*/ 176 h 200"/>
              <a:gd name="T48" fmla="*/ 176 w 200"/>
              <a:gd name="T49" fmla="*/ 162 h 200"/>
              <a:gd name="T50" fmla="*/ 176 w 200"/>
              <a:gd name="T51" fmla="*/ 38 h 200"/>
              <a:gd name="T52" fmla="*/ 150 w 200"/>
              <a:gd name="T53" fmla="*/ 164 h 200"/>
              <a:gd name="T54" fmla="*/ 50 w 200"/>
              <a:gd name="T55" fmla="*/ 164 h 200"/>
              <a:gd name="T56" fmla="*/ 38 w 200"/>
              <a:gd name="T57" fmla="*/ 150 h 200"/>
              <a:gd name="T58" fmla="*/ 48 w 200"/>
              <a:gd name="T59" fmla="*/ 137 h 200"/>
              <a:gd name="T60" fmla="*/ 48 w 200"/>
              <a:gd name="T61" fmla="*/ 125 h 200"/>
              <a:gd name="T62" fmla="*/ 36 w 200"/>
              <a:gd name="T63" fmla="*/ 113 h 200"/>
              <a:gd name="T64" fmla="*/ 36 w 200"/>
              <a:gd name="T65" fmla="*/ 88 h 200"/>
              <a:gd name="T66" fmla="*/ 48 w 200"/>
              <a:gd name="T67" fmla="*/ 75 h 200"/>
              <a:gd name="T68" fmla="*/ 48 w 200"/>
              <a:gd name="T69" fmla="*/ 63 h 200"/>
              <a:gd name="T70" fmla="*/ 38 w 200"/>
              <a:gd name="T71" fmla="*/ 50 h 200"/>
              <a:gd name="T72" fmla="*/ 50 w 200"/>
              <a:gd name="T73" fmla="*/ 36 h 200"/>
              <a:gd name="T74" fmla="*/ 150 w 200"/>
              <a:gd name="T75" fmla="*/ 36 h 200"/>
              <a:gd name="T76" fmla="*/ 164 w 200"/>
              <a:gd name="T77" fmla="*/ 50 h 200"/>
              <a:gd name="T78" fmla="*/ 164 w 200"/>
              <a:gd name="T79" fmla="*/ 150 h 200"/>
              <a:gd name="T80" fmla="*/ 150 w 200"/>
              <a:gd name="T81" fmla="*/ 164 h 200"/>
              <a:gd name="T82" fmla="*/ 100 w 200"/>
              <a:gd name="T83" fmla="*/ 63 h 200"/>
              <a:gd name="T84" fmla="*/ 63 w 200"/>
              <a:gd name="T85" fmla="*/ 100 h 200"/>
              <a:gd name="T86" fmla="*/ 100 w 200"/>
              <a:gd name="T87" fmla="*/ 137 h 200"/>
              <a:gd name="T88" fmla="*/ 137 w 200"/>
              <a:gd name="T89" fmla="*/ 100 h 200"/>
              <a:gd name="T90" fmla="*/ 100 w 200"/>
              <a:gd name="T91" fmla="*/ 63 h 200"/>
              <a:gd name="T92" fmla="*/ 100 w 200"/>
              <a:gd name="T93" fmla="*/ 125 h 200"/>
              <a:gd name="T94" fmla="*/ 75 w 200"/>
              <a:gd name="T95" fmla="*/ 100 h 200"/>
              <a:gd name="T96" fmla="*/ 100 w 200"/>
              <a:gd name="T97" fmla="*/ 75 h 200"/>
              <a:gd name="T98" fmla="*/ 125 w 200"/>
              <a:gd name="T99" fmla="*/ 100 h 200"/>
              <a:gd name="T100" fmla="*/ 100 w 200"/>
              <a:gd name="T101" fmla="*/ 125 h 200"/>
              <a:gd name="T102" fmla="*/ 31 w 200"/>
              <a:gd name="T103" fmla="*/ 75 h 200"/>
              <a:gd name="T104" fmla="*/ 25 w 200"/>
              <a:gd name="T105" fmla="*/ 69 h 200"/>
              <a:gd name="T106" fmla="*/ 31 w 200"/>
              <a:gd name="T107" fmla="*/ 63 h 200"/>
              <a:gd name="T108" fmla="*/ 38 w 200"/>
              <a:gd name="T109" fmla="*/ 69 h 200"/>
              <a:gd name="T110" fmla="*/ 31 w 200"/>
              <a:gd name="T111" fmla="*/ 75 h 200"/>
              <a:gd name="T112" fmla="*/ 31 w 200"/>
              <a:gd name="T113" fmla="*/ 125 h 200"/>
              <a:gd name="T114" fmla="*/ 38 w 200"/>
              <a:gd name="T115" fmla="*/ 131 h 200"/>
              <a:gd name="T116" fmla="*/ 31 w 200"/>
              <a:gd name="T117" fmla="*/ 137 h 200"/>
              <a:gd name="T118" fmla="*/ 25 w 200"/>
              <a:gd name="T119" fmla="*/ 131 h 200"/>
              <a:gd name="T120" fmla="*/ 31 w 200"/>
              <a:gd name="T121" fmla="*/ 12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 h="200">
                <a:moveTo>
                  <a:pt x="162" y="200"/>
                </a:moveTo>
                <a:cubicBezTo>
                  <a:pt x="38" y="200"/>
                  <a:pt x="38" y="200"/>
                  <a:pt x="38" y="200"/>
                </a:cubicBezTo>
                <a:cubicBezTo>
                  <a:pt x="17" y="200"/>
                  <a:pt x="0" y="183"/>
                  <a:pt x="0" y="162"/>
                </a:cubicBezTo>
                <a:cubicBezTo>
                  <a:pt x="0" y="38"/>
                  <a:pt x="0" y="38"/>
                  <a:pt x="0" y="38"/>
                </a:cubicBezTo>
                <a:cubicBezTo>
                  <a:pt x="0" y="17"/>
                  <a:pt x="17" y="0"/>
                  <a:pt x="38" y="0"/>
                </a:cubicBezTo>
                <a:cubicBezTo>
                  <a:pt x="162" y="0"/>
                  <a:pt x="162" y="0"/>
                  <a:pt x="162" y="0"/>
                </a:cubicBezTo>
                <a:cubicBezTo>
                  <a:pt x="183" y="0"/>
                  <a:pt x="200" y="17"/>
                  <a:pt x="200" y="38"/>
                </a:cubicBezTo>
                <a:cubicBezTo>
                  <a:pt x="200" y="162"/>
                  <a:pt x="200" y="162"/>
                  <a:pt x="200" y="162"/>
                </a:cubicBezTo>
                <a:cubicBezTo>
                  <a:pt x="200" y="183"/>
                  <a:pt x="183" y="200"/>
                  <a:pt x="162" y="200"/>
                </a:cubicBezTo>
                <a:close/>
                <a:moveTo>
                  <a:pt x="176" y="38"/>
                </a:moveTo>
                <a:cubicBezTo>
                  <a:pt x="176" y="31"/>
                  <a:pt x="169" y="24"/>
                  <a:pt x="162" y="24"/>
                </a:cubicBezTo>
                <a:cubicBezTo>
                  <a:pt x="38" y="24"/>
                  <a:pt x="38" y="24"/>
                  <a:pt x="38" y="24"/>
                </a:cubicBezTo>
                <a:cubicBezTo>
                  <a:pt x="31" y="24"/>
                  <a:pt x="24" y="31"/>
                  <a:pt x="24" y="38"/>
                </a:cubicBezTo>
                <a:cubicBezTo>
                  <a:pt x="24" y="50"/>
                  <a:pt x="24" y="50"/>
                  <a:pt x="24" y="50"/>
                </a:cubicBezTo>
                <a:cubicBezTo>
                  <a:pt x="17" y="50"/>
                  <a:pt x="13" y="56"/>
                  <a:pt x="13" y="63"/>
                </a:cubicBezTo>
                <a:cubicBezTo>
                  <a:pt x="13" y="75"/>
                  <a:pt x="13" y="75"/>
                  <a:pt x="13" y="75"/>
                </a:cubicBezTo>
                <a:cubicBezTo>
                  <a:pt x="13" y="82"/>
                  <a:pt x="17" y="88"/>
                  <a:pt x="24" y="88"/>
                </a:cubicBezTo>
                <a:cubicBezTo>
                  <a:pt x="24" y="113"/>
                  <a:pt x="24" y="113"/>
                  <a:pt x="24" y="113"/>
                </a:cubicBezTo>
                <a:cubicBezTo>
                  <a:pt x="17" y="113"/>
                  <a:pt x="13" y="118"/>
                  <a:pt x="13" y="125"/>
                </a:cubicBezTo>
                <a:cubicBezTo>
                  <a:pt x="13" y="137"/>
                  <a:pt x="13" y="137"/>
                  <a:pt x="13" y="137"/>
                </a:cubicBezTo>
                <a:cubicBezTo>
                  <a:pt x="13" y="144"/>
                  <a:pt x="17" y="150"/>
                  <a:pt x="24" y="150"/>
                </a:cubicBezTo>
                <a:cubicBezTo>
                  <a:pt x="24" y="162"/>
                  <a:pt x="24" y="162"/>
                  <a:pt x="24" y="162"/>
                </a:cubicBezTo>
                <a:cubicBezTo>
                  <a:pt x="24" y="169"/>
                  <a:pt x="31" y="176"/>
                  <a:pt x="38" y="176"/>
                </a:cubicBezTo>
                <a:cubicBezTo>
                  <a:pt x="162" y="176"/>
                  <a:pt x="162" y="176"/>
                  <a:pt x="162" y="176"/>
                </a:cubicBezTo>
                <a:cubicBezTo>
                  <a:pt x="169" y="176"/>
                  <a:pt x="176" y="169"/>
                  <a:pt x="176" y="162"/>
                </a:cubicBezTo>
                <a:lnTo>
                  <a:pt x="176" y="38"/>
                </a:lnTo>
                <a:close/>
                <a:moveTo>
                  <a:pt x="150" y="164"/>
                </a:moveTo>
                <a:cubicBezTo>
                  <a:pt x="50" y="164"/>
                  <a:pt x="50" y="164"/>
                  <a:pt x="50" y="164"/>
                </a:cubicBezTo>
                <a:cubicBezTo>
                  <a:pt x="43" y="164"/>
                  <a:pt x="38" y="157"/>
                  <a:pt x="38" y="150"/>
                </a:cubicBezTo>
                <a:cubicBezTo>
                  <a:pt x="45" y="150"/>
                  <a:pt x="48" y="144"/>
                  <a:pt x="48" y="137"/>
                </a:cubicBezTo>
                <a:cubicBezTo>
                  <a:pt x="48" y="125"/>
                  <a:pt x="48" y="125"/>
                  <a:pt x="48" y="125"/>
                </a:cubicBezTo>
                <a:cubicBezTo>
                  <a:pt x="48" y="118"/>
                  <a:pt x="43" y="113"/>
                  <a:pt x="36" y="113"/>
                </a:cubicBezTo>
                <a:cubicBezTo>
                  <a:pt x="36" y="88"/>
                  <a:pt x="36" y="88"/>
                  <a:pt x="36" y="88"/>
                </a:cubicBezTo>
                <a:cubicBezTo>
                  <a:pt x="43" y="88"/>
                  <a:pt x="48" y="82"/>
                  <a:pt x="48" y="75"/>
                </a:cubicBezTo>
                <a:cubicBezTo>
                  <a:pt x="48" y="63"/>
                  <a:pt x="48" y="63"/>
                  <a:pt x="48" y="63"/>
                </a:cubicBezTo>
                <a:cubicBezTo>
                  <a:pt x="48" y="56"/>
                  <a:pt x="45" y="50"/>
                  <a:pt x="38" y="50"/>
                </a:cubicBezTo>
                <a:cubicBezTo>
                  <a:pt x="38" y="43"/>
                  <a:pt x="43" y="36"/>
                  <a:pt x="50" y="36"/>
                </a:cubicBezTo>
                <a:cubicBezTo>
                  <a:pt x="150" y="36"/>
                  <a:pt x="150" y="36"/>
                  <a:pt x="150" y="36"/>
                </a:cubicBezTo>
                <a:cubicBezTo>
                  <a:pt x="157" y="36"/>
                  <a:pt x="164" y="43"/>
                  <a:pt x="164" y="50"/>
                </a:cubicBezTo>
                <a:cubicBezTo>
                  <a:pt x="164" y="150"/>
                  <a:pt x="164" y="150"/>
                  <a:pt x="164" y="150"/>
                </a:cubicBezTo>
                <a:cubicBezTo>
                  <a:pt x="164" y="157"/>
                  <a:pt x="157" y="164"/>
                  <a:pt x="150" y="164"/>
                </a:cubicBezTo>
                <a:close/>
                <a:moveTo>
                  <a:pt x="100" y="63"/>
                </a:moveTo>
                <a:cubicBezTo>
                  <a:pt x="79" y="63"/>
                  <a:pt x="63" y="79"/>
                  <a:pt x="63" y="100"/>
                </a:cubicBezTo>
                <a:cubicBezTo>
                  <a:pt x="63" y="121"/>
                  <a:pt x="79" y="137"/>
                  <a:pt x="100" y="137"/>
                </a:cubicBezTo>
                <a:cubicBezTo>
                  <a:pt x="121" y="137"/>
                  <a:pt x="137" y="121"/>
                  <a:pt x="137" y="100"/>
                </a:cubicBezTo>
                <a:cubicBezTo>
                  <a:pt x="137" y="79"/>
                  <a:pt x="121" y="63"/>
                  <a:pt x="100" y="63"/>
                </a:cubicBezTo>
                <a:close/>
                <a:moveTo>
                  <a:pt x="100" y="125"/>
                </a:moveTo>
                <a:cubicBezTo>
                  <a:pt x="86" y="125"/>
                  <a:pt x="75" y="114"/>
                  <a:pt x="75" y="100"/>
                </a:cubicBezTo>
                <a:cubicBezTo>
                  <a:pt x="75" y="86"/>
                  <a:pt x="86" y="75"/>
                  <a:pt x="100" y="75"/>
                </a:cubicBezTo>
                <a:cubicBezTo>
                  <a:pt x="114" y="75"/>
                  <a:pt x="125" y="86"/>
                  <a:pt x="125" y="100"/>
                </a:cubicBezTo>
                <a:cubicBezTo>
                  <a:pt x="125" y="114"/>
                  <a:pt x="114" y="125"/>
                  <a:pt x="100" y="125"/>
                </a:cubicBezTo>
                <a:close/>
                <a:moveTo>
                  <a:pt x="31" y="75"/>
                </a:moveTo>
                <a:cubicBezTo>
                  <a:pt x="28" y="75"/>
                  <a:pt x="25" y="72"/>
                  <a:pt x="25" y="69"/>
                </a:cubicBezTo>
                <a:cubicBezTo>
                  <a:pt x="25" y="65"/>
                  <a:pt x="28" y="63"/>
                  <a:pt x="31" y="63"/>
                </a:cubicBezTo>
                <a:cubicBezTo>
                  <a:pt x="35" y="63"/>
                  <a:pt x="38" y="65"/>
                  <a:pt x="38" y="69"/>
                </a:cubicBezTo>
                <a:cubicBezTo>
                  <a:pt x="38" y="72"/>
                  <a:pt x="35" y="75"/>
                  <a:pt x="31" y="75"/>
                </a:cubicBezTo>
                <a:close/>
                <a:moveTo>
                  <a:pt x="31" y="125"/>
                </a:moveTo>
                <a:cubicBezTo>
                  <a:pt x="35" y="125"/>
                  <a:pt x="38" y="128"/>
                  <a:pt x="38" y="131"/>
                </a:cubicBezTo>
                <a:cubicBezTo>
                  <a:pt x="38" y="135"/>
                  <a:pt x="35" y="137"/>
                  <a:pt x="31" y="137"/>
                </a:cubicBezTo>
                <a:cubicBezTo>
                  <a:pt x="28" y="137"/>
                  <a:pt x="25" y="135"/>
                  <a:pt x="25" y="131"/>
                </a:cubicBezTo>
                <a:cubicBezTo>
                  <a:pt x="25" y="128"/>
                  <a:pt x="28" y="125"/>
                  <a:pt x="31" y="12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79" name="Freeform 40"/>
          <p:cNvSpPr>
            <a:spLocks noEditPoints="1"/>
          </p:cNvSpPr>
          <p:nvPr/>
        </p:nvSpPr>
        <p:spPr bwMode="auto">
          <a:xfrm>
            <a:off x="10968683" y="5286671"/>
            <a:ext cx="357640" cy="357640"/>
          </a:xfrm>
          <a:custGeom>
            <a:avLst/>
            <a:gdLst>
              <a:gd name="T0" fmla="*/ 188 w 200"/>
              <a:gd name="T1" fmla="*/ 200 h 200"/>
              <a:gd name="T2" fmla="*/ 12 w 200"/>
              <a:gd name="T3" fmla="*/ 200 h 200"/>
              <a:gd name="T4" fmla="*/ 0 w 200"/>
              <a:gd name="T5" fmla="*/ 188 h 200"/>
              <a:gd name="T6" fmla="*/ 0 w 200"/>
              <a:gd name="T7" fmla="*/ 72 h 200"/>
              <a:gd name="T8" fmla="*/ 0 w 200"/>
              <a:gd name="T9" fmla="*/ 40 h 200"/>
              <a:gd name="T10" fmla="*/ 0 w 200"/>
              <a:gd name="T11" fmla="*/ 12 h 200"/>
              <a:gd name="T12" fmla="*/ 12 w 200"/>
              <a:gd name="T13" fmla="*/ 0 h 200"/>
              <a:gd name="T14" fmla="*/ 167 w 200"/>
              <a:gd name="T15" fmla="*/ 0 h 200"/>
              <a:gd name="T16" fmla="*/ 199 w 200"/>
              <a:gd name="T17" fmla="*/ 32 h 200"/>
              <a:gd name="T18" fmla="*/ 200 w 200"/>
              <a:gd name="T19" fmla="*/ 188 h 200"/>
              <a:gd name="T20" fmla="*/ 188 w 200"/>
              <a:gd name="T21" fmla="*/ 200 h 200"/>
              <a:gd name="T22" fmla="*/ 160 w 200"/>
              <a:gd name="T23" fmla="*/ 32 h 200"/>
              <a:gd name="T24" fmla="*/ 148 w 200"/>
              <a:gd name="T25" fmla="*/ 20 h 200"/>
              <a:gd name="T26" fmla="*/ 44 w 200"/>
              <a:gd name="T27" fmla="*/ 20 h 200"/>
              <a:gd name="T28" fmla="*/ 32 w 200"/>
              <a:gd name="T29" fmla="*/ 32 h 200"/>
              <a:gd name="T30" fmla="*/ 32 w 200"/>
              <a:gd name="T31" fmla="*/ 68 h 200"/>
              <a:gd name="T32" fmla="*/ 44 w 200"/>
              <a:gd name="T33" fmla="*/ 80 h 200"/>
              <a:gd name="T34" fmla="*/ 148 w 200"/>
              <a:gd name="T35" fmla="*/ 80 h 200"/>
              <a:gd name="T36" fmla="*/ 160 w 200"/>
              <a:gd name="T37" fmla="*/ 68 h 200"/>
              <a:gd name="T38" fmla="*/ 160 w 200"/>
              <a:gd name="T39" fmla="*/ 32 h 200"/>
              <a:gd name="T40" fmla="*/ 172 w 200"/>
              <a:gd name="T41" fmla="*/ 96 h 200"/>
              <a:gd name="T42" fmla="*/ 28 w 200"/>
              <a:gd name="T43" fmla="*/ 96 h 200"/>
              <a:gd name="T44" fmla="*/ 28 w 200"/>
              <a:gd name="T45" fmla="*/ 188 h 200"/>
              <a:gd name="T46" fmla="*/ 172 w 200"/>
              <a:gd name="T47" fmla="*/ 188 h 200"/>
              <a:gd name="T48" fmla="*/ 172 w 200"/>
              <a:gd name="T49" fmla="*/ 96 h 200"/>
              <a:gd name="T50" fmla="*/ 156 w 200"/>
              <a:gd name="T51" fmla="*/ 124 h 200"/>
              <a:gd name="T52" fmla="*/ 44 w 200"/>
              <a:gd name="T53" fmla="*/ 124 h 200"/>
              <a:gd name="T54" fmla="*/ 44 w 200"/>
              <a:gd name="T55" fmla="*/ 116 h 200"/>
              <a:gd name="T56" fmla="*/ 156 w 200"/>
              <a:gd name="T57" fmla="*/ 116 h 200"/>
              <a:gd name="T58" fmla="*/ 156 w 200"/>
              <a:gd name="T59" fmla="*/ 124 h 200"/>
              <a:gd name="T60" fmla="*/ 156 w 200"/>
              <a:gd name="T61" fmla="*/ 140 h 200"/>
              <a:gd name="T62" fmla="*/ 44 w 200"/>
              <a:gd name="T63" fmla="*/ 140 h 200"/>
              <a:gd name="T64" fmla="*/ 44 w 200"/>
              <a:gd name="T65" fmla="*/ 132 h 200"/>
              <a:gd name="T66" fmla="*/ 156 w 200"/>
              <a:gd name="T67" fmla="*/ 132 h 200"/>
              <a:gd name="T68" fmla="*/ 156 w 200"/>
              <a:gd name="T69" fmla="*/ 140 h 200"/>
              <a:gd name="T70" fmla="*/ 156 w 200"/>
              <a:gd name="T71" fmla="*/ 156 h 200"/>
              <a:gd name="T72" fmla="*/ 44 w 200"/>
              <a:gd name="T73" fmla="*/ 156 h 200"/>
              <a:gd name="T74" fmla="*/ 44 w 200"/>
              <a:gd name="T75" fmla="*/ 148 h 200"/>
              <a:gd name="T76" fmla="*/ 156 w 200"/>
              <a:gd name="T77" fmla="*/ 148 h 200"/>
              <a:gd name="T78" fmla="*/ 156 w 200"/>
              <a:gd name="T79" fmla="*/ 156 h 200"/>
              <a:gd name="T80" fmla="*/ 156 w 200"/>
              <a:gd name="T81" fmla="*/ 172 h 200"/>
              <a:gd name="T82" fmla="*/ 44 w 200"/>
              <a:gd name="T83" fmla="*/ 172 h 200"/>
              <a:gd name="T84" fmla="*/ 44 w 200"/>
              <a:gd name="T85" fmla="*/ 164 h 200"/>
              <a:gd name="T86" fmla="*/ 156 w 200"/>
              <a:gd name="T87" fmla="*/ 164 h 200"/>
              <a:gd name="T88" fmla="*/ 156 w 200"/>
              <a:gd name="T89" fmla="*/ 172 h 200"/>
              <a:gd name="T90" fmla="*/ 112 w 200"/>
              <a:gd name="T91" fmla="*/ 28 h 200"/>
              <a:gd name="T92" fmla="*/ 136 w 200"/>
              <a:gd name="T93" fmla="*/ 28 h 200"/>
              <a:gd name="T94" fmla="*/ 136 w 200"/>
              <a:gd name="T95" fmla="*/ 72 h 200"/>
              <a:gd name="T96" fmla="*/ 112 w 200"/>
              <a:gd name="T97" fmla="*/ 72 h 200"/>
              <a:gd name="T98" fmla="*/ 112 w 200"/>
              <a:gd name="T99" fmla="*/ 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88" y="200"/>
                </a:moveTo>
                <a:cubicBezTo>
                  <a:pt x="12" y="200"/>
                  <a:pt x="12" y="200"/>
                  <a:pt x="12" y="200"/>
                </a:cubicBezTo>
                <a:cubicBezTo>
                  <a:pt x="5" y="200"/>
                  <a:pt x="0" y="195"/>
                  <a:pt x="0" y="188"/>
                </a:cubicBezTo>
                <a:cubicBezTo>
                  <a:pt x="0" y="72"/>
                  <a:pt x="0" y="72"/>
                  <a:pt x="0" y="72"/>
                </a:cubicBezTo>
                <a:cubicBezTo>
                  <a:pt x="0" y="40"/>
                  <a:pt x="0" y="40"/>
                  <a:pt x="0" y="40"/>
                </a:cubicBezTo>
                <a:cubicBezTo>
                  <a:pt x="0" y="12"/>
                  <a:pt x="0" y="12"/>
                  <a:pt x="0" y="12"/>
                </a:cubicBezTo>
                <a:cubicBezTo>
                  <a:pt x="0" y="5"/>
                  <a:pt x="5" y="0"/>
                  <a:pt x="12" y="0"/>
                </a:cubicBezTo>
                <a:cubicBezTo>
                  <a:pt x="167" y="0"/>
                  <a:pt x="167" y="0"/>
                  <a:pt x="167" y="0"/>
                </a:cubicBezTo>
                <a:cubicBezTo>
                  <a:pt x="199" y="32"/>
                  <a:pt x="199" y="32"/>
                  <a:pt x="199" y="32"/>
                </a:cubicBezTo>
                <a:cubicBezTo>
                  <a:pt x="200" y="188"/>
                  <a:pt x="200" y="188"/>
                  <a:pt x="200" y="188"/>
                </a:cubicBezTo>
                <a:cubicBezTo>
                  <a:pt x="200" y="195"/>
                  <a:pt x="194" y="200"/>
                  <a:pt x="188" y="200"/>
                </a:cubicBezTo>
                <a:close/>
                <a:moveTo>
                  <a:pt x="160" y="32"/>
                </a:moveTo>
                <a:cubicBezTo>
                  <a:pt x="160" y="25"/>
                  <a:pt x="154" y="20"/>
                  <a:pt x="148" y="20"/>
                </a:cubicBezTo>
                <a:cubicBezTo>
                  <a:pt x="44" y="20"/>
                  <a:pt x="44" y="20"/>
                  <a:pt x="44" y="20"/>
                </a:cubicBezTo>
                <a:cubicBezTo>
                  <a:pt x="37" y="20"/>
                  <a:pt x="32" y="25"/>
                  <a:pt x="32" y="32"/>
                </a:cubicBezTo>
                <a:cubicBezTo>
                  <a:pt x="32" y="68"/>
                  <a:pt x="32" y="68"/>
                  <a:pt x="32" y="68"/>
                </a:cubicBezTo>
                <a:cubicBezTo>
                  <a:pt x="32" y="75"/>
                  <a:pt x="37" y="80"/>
                  <a:pt x="44" y="80"/>
                </a:cubicBezTo>
                <a:cubicBezTo>
                  <a:pt x="148" y="80"/>
                  <a:pt x="148" y="80"/>
                  <a:pt x="148" y="80"/>
                </a:cubicBezTo>
                <a:cubicBezTo>
                  <a:pt x="154" y="80"/>
                  <a:pt x="160" y="75"/>
                  <a:pt x="160" y="68"/>
                </a:cubicBezTo>
                <a:lnTo>
                  <a:pt x="160" y="32"/>
                </a:lnTo>
                <a:close/>
                <a:moveTo>
                  <a:pt x="172" y="96"/>
                </a:moveTo>
                <a:cubicBezTo>
                  <a:pt x="28" y="96"/>
                  <a:pt x="28" y="96"/>
                  <a:pt x="28" y="96"/>
                </a:cubicBezTo>
                <a:cubicBezTo>
                  <a:pt x="28" y="188"/>
                  <a:pt x="28" y="188"/>
                  <a:pt x="28" y="188"/>
                </a:cubicBezTo>
                <a:cubicBezTo>
                  <a:pt x="172" y="188"/>
                  <a:pt x="172" y="188"/>
                  <a:pt x="172" y="188"/>
                </a:cubicBezTo>
                <a:lnTo>
                  <a:pt x="172" y="96"/>
                </a:lnTo>
                <a:close/>
                <a:moveTo>
                  <a:pt x="156" y="124"/>
                </a:moveTo>
                <a:cubicBezTo>
                  <a:pt x="44" y="124"/>
                  <a:pt x="44" y="124"/>
                  <a:pt x="44" y="124"/>
                </a:cubicBezTo>
                <a:cubicBezTo>
                  <a:pt x="44" y="116"/>
                  <a:pt x="44" y="116"/>
                  <a:pt x="44" y="116"/>
                </a:cubicBezTo>
                <a:cubicBezTo>
                  <a:pt x="156" y="116"/>
                  <a:pt x="156" y="116"/>
                  <a:pt x="156" y="116"/>
                </a:cubicBezTo>
                <a:lnTo>
                  <a:pt x="156" y="124"/>
                </a:lnTo>
                <a:close/>
                <a:moveTo>
                  <a:pt x="156" y="140"/>
                </a:moveTo>
                <a:cubicBezTo>
                  <a:pt x="44" y="140"/>
                  <a:pt x="44" y="140"/>
                  <a:pt x="44" y="140"/>
                </a:cubicBezTo>
                <a:cubicBezTo>
                  <a:pt x="44" y="132"/>
                  <a:pt x="44" y="132"/>
                  <a:pt x="44" y="132"/>
                </a:cubicBezTo>
                <a:cubicBezTo>
                  <a:pt x="156" y="132"/>
                  <a:pt x="156" y="132"/>
                  <a:pt x="156" y="132"/>
                </a:cubicBezTo>
                <a:lnTo>
                  <a:pt x="156" y="140"/>
                </a:lnTo>
                <a:close/>
                <a:moveTo>
                  <a:pt x="156" y="156"/>
                </a:moveTo>
                <a:cubicBezTo>
                  <a:pt x="44" y="156"/>
                  <a:pt x="44" y="156"/>
                  <a:pt x="44" y="156"/>
                </a:cubicBezTo>
                <a:cubicBezTo>
                  <a:pt x="44" y="148"/>
                  <a:pt x="44" y="148"/>
                  <a:pt x="44" y="148"/>
                </a:cubicBezTo>
                <a:cubicBezTo>
                  <a:pt x="156" y="148"/>
                  <a:pt x="156" y="148"/>
                  <a:pt x="156" y="148"/>
                </a:cubicBezTo>
                <a:lnTo>
                  <a:pt x="156" y="156"/>
                </a:lnTo>
                <a:close/>
                <a:moveTo>
                  <a:pt x="156" y="172"/>
                </a:moveTo>
                <a:cubicBezTo>
                  <a:pt x="44" y="172"/>
                  <a:pt x="44" y="172"/>
                  <a:pt x="44" y="172"/>
                </a:cubicBezTo>
                <a:cubicBezTo>
                  <a:pt x="44" y="164"/>
                  <a:pt x="44" y="164"/>
                  <a:pt x="44" y="164"/>
                </a:cubicBezTo>
                <a:cubicBezTo>
                  <a:pt x="156" y="164"/>
                  <a:pt x="156" y="164"/>
                  <a:pt x="156" y="164"/>
                </a:cubicBezTo>
                <a:lnTo>
                  <a:pt x="156" y="172"/>
                </a:lnTo>
                <a:close/>
                <a:moveTo>
                  <a:pt x="112" y="28"/>
                </a:moveTo>
                <a:cubicBezTo>
                  <a:pt x="136" y="28"/>
                  <a:pt x="136" y="28"/>
                  <a:pt x="136" y="28"/>
                </a:cubicBezTo>
                <a:cubicBezTo>
                  <a:pt x="136" y="72"/>
                  <a:pt x="136" y="72"/>
                  <a:pt x="136" y="72"/>
                </a:cubicBezTo>
                <a:cubicBezTo>
                  <a:pt x="112" y="72"/>
                  <a:pt x="112" y="72"/>
                  <a:pt x="112" y="72"/>
                </a:cubicBezTo>
                <a:lnTo>
                  <a:pt x="112" y="2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0" name="Freeform 97"/>
          <p:cNvSpPr>
            <a:spLocks noEditPoints="1"/>
          </p:cNvSpPr>
          <p:nvPr/>
        </p:nvSpPr>
        <p:spPr bwMode="auto">
          <a:xfrm>
            <a:off x="5875665" y="5288581"/>
            <a:ext cx="351275" cy="353820"/>
          </a:xfrm>
          <a:custGeom>
            <a:avLst/>
            <a:gdLst>
              <a:gd name="T0" fmla="*/ 0 w 197"/>
              <a:gd name="T1" fmla="*/ 99 h 198"/>
              <a:gd name="T2" fmla="*/ 197 w 197"/>
              <a:gd name="T3" fmla="*/ 99 h 198"/>
              <a:gd name="T4" fmla="*/ 98 w 197"/>
              <a:gd name="T5" fmla="*/ 15 h 198"/>
              <a:gd name="T6" fmla="*/ 98 w 197"/>
              <a:gd name="T7" fmla="*/ 183 h 198"/>
              <a:gd name="T8" fmla="*/ 98 w 197"/>
              <a:gd name="T9" fmla="*/ 15 h 198"/>
              <a:gd name="T10" fmla="*/ 160 w 197"/>
              <a:gd name="T11" fmla="*/ 99 h 198"/>
              <a:gd name="T12" fmla="*/ 151 w 197"/>
              <a:gd name="T13" fmla="*/ 66 h 198"/>
              <a:gd name="T14" fmla="*/ 171 w 197"/>
              <a:gd name="T15" fmla="*/ 99 h 198"/>
              <a:gd name="T16" fmla="*/ 109 w 197"/>
              <a:gd name="T17" fmla="*/ 86 h 198"/>
              <a:gd name="T18" fmla="*/ 124 w 197"/>
              <a:gd name="T19" fmla="*/ 97 h 198"/>
              <a:gd name="T20" fmla="*/ 99 w 197"/>
              <a:gd name="T21" fmla="*/ 37 h 198"/>
              <a:gd name="T22" fmla="*/ 50 w 197"/>
              <a:gd name="T23" fmla="*/ 95 h 198"/>
              <a:gd name="T24" fmla="*/ 26 w 197"/>
              <a:gd name="T25" fmla="*/ 103 h 198"/>
              <a:gd name="T26" fmla="*/ 26 w 197"/>
              <a:gd name="T27" fmla="*/ 99 h 198"/>
              <a:gd name="T28" fmla="*/ 99 w 197"/>
              <a:gd name="T29" fmla="*/ 26 h 198"/>
              <a:gd name="T30" fmla="*/ 134 w 197"/>
              <a:gd name="T31" fmla="*/ 48 h 198"/>
              <a:gd name="T32" fmla="*/ 78 w 197"/>
              <a:gd name="T33" fmla="*/ 140 h 198"/>
              <a:gd name="T34" fmla="*/ 66 w 197"/>
              <a:gd name="T35" fmla="*/ 153 h 198"/>
              <a:gd name="T36" fmla="*/ 100 w 197"/>
              <a:gd name="T37" fmla="*/ 92 h 198"/>
              <a:gd name="T38" fmla="*/ 100 w 197"/>
              <a:gd name="T39" fmla="*/ 131 h 198"/>
              <a:gd name="T40" fmla="*/ 100 w 197"/>
              <a:gd name="T41" fmla="*/ 92 h 198"/>
              <a:gd name="T42" fmla="*/ 110 w 197"/>
              <a:gd name="T43" fmla="*/ 108 h 198"/>
              <a:gd name="T44" fmla="*/ 89 w 197"/>
              <a:gd name="T45" fmla="*/ 108 h 198"/>
              <a:gd name="T46" fmla="*/ 90 w 197"/>
              <a:gd name="T47" fmla="*/ 167 h 198"/>
              <a:gd name="T48" fmla="*/ 82 w 197"/>
              <a:gd name="T49" fmla="*/ 139 h 198"/>
              <a:gd name="T50" fmla="*/ 90 w 197"/>
              <a:gd name="T51" fmla="*/ 167 h 198"/>
              <a:gd name="T52" fmla="*/ 94 w 197"/>
              <a:gd name="T53" fmla="*/ 167 h 198"/>
              <a:gd name="T54" fmla="*/ 102 w 197"/>
              <a:gd name="T55" fmla="*/ 139 h 198"/>
              <a:gd name="T56" fmla="*/ 114 w 197"/>
              <a:gd name="T57" fmla="*/ 167 h 198"/>
              <a:gd name="T58" fmla="*/ 106 w 197"/>
              <a:gd name="T59" fmla="*/ 139 h 198"/>
              <a:gd name="T60" fmla="*/ 114 w 197"/>
              <a:gd name="T61" fmla="*/ 167 h 198"/>
              <a:gd name="T62" fmla="*/ 118 w 197"/>
              <a:gd name="T63" fmla="*/ 167 h 198"/>
              <a:gd name="T64" fmla="*/ 130 w 197"/>
              <a:gd name="T65" fmla="*/ 15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98">
                <a:moveTo>
                  <a:pt x="98" y="198"/>
                </a:moveTo>
                <a:cubicBezTo>
                  <a:pt x="44" y="198"/>
                  <a:pt x="0" y="154"/>
                  <a:pt x="0" y="99"/>
                </a:cubicBezTo>
                <a:cubicBezTo>
                  <a:pt x="0" y="45"/>
                  <a:pt x="44" y="0"/>
                  <a:pt x="98" y="0"/>
                </a:cubicBezTo>
                <a:cubicBezTo>
                  <a:pt x="153" y="0"/>
                  <a:pt x="197" y="45"/>
                  <a:pt x="197" y="99"/>
                </a:cubicBezTo>
                <a:cubicBezTo>
                  <a:pt x="197" y="154"/>
                  <a:pt x="153" y="198"/>
                  <a:pt x="98" y="198"/>
                </a:cubicBezTo>
                <a:close/>
                <a:moveTo>
                  <a:pt x="98" y="15"/>
                </a:moveTo>
                <a:cubicBezTo>
                  <a:pt x="52" y="15"/>
                  <a:pt x="15" y="53"/>
                  <a:pt x="15" y="99"/>
                </a:cubicBezTo>
                <a:cubicBezTo>
                  <a:pt x="15" y="145"/>
                  <a:pt x="52" y="183"/>
                  <a:pt x="98" y="183"/>
                </a:cubicBezTo>
                <a:cubicBezTo>
                  <a:pt x="145" y="183"/>
                  <a:pt x="182" y="145"/>
                  <a:pt x="182" y="99"/>
                </a:cubicBezTo>
                <a:cubicBezTo>
                  <a:pt x="182" y="53"/>
                  <a:pt x="145" y="15"/>
                  <a:pt x="98" y="15"/>
                </a:cubicBezTo>
                <a:close/>
                <a:moveTo>
                  <a:pt x="171" y="99"/>
                </a:moveTo>
                <a:cubicBezTo>
                  <a:pt x="160" y="99"/>
                  <a:pt x="160" y="99"/>
                  <a:pt x="160" y="99"/>
                </a:cubicBezTo>
                <a:cubicBezTo>
                  <a:pt x="160" y="99"/>
                  <a:pt x="160" y="99"/>
                  <a:pt x="160" y="99"/>
                </a:cubicBezTo>
                <a:cubicBezTo>
                  <a:pt x="160" y="87"/>
                  <a:pt x="157" y="76"/>
                  <a:pt x="151" y="66"/>
                </a:cubicBezTo>
                <a:cubicBezTo>
                  <a:pt x="153" y="63"/>
                  <a:pt x="156" y="59"/>
                  <a:pt x="158" y="57"/>
                </a:cubicBezTo>
                <a:cubicBezTo>
                  <a:pt x="166" y="69"/>
                  <a:pt x="171" y="83"/>
                  <a:pt x="171" y="99"/>
                </a:cubicBezTo>
                <a:cubicBezTo>
                  <a:pt x="171" y="99"/>
                  <a:pt x="171" y="99"/>
                  <a:pt x="171" y="99"/>
                </a:cubicBezTo>
                <a:close/>
                <a:moveTo>
                  <a:pt x="109" y="86"/>
                </a:moveTo>
                <a:cubicBezTo>
                  <a:pt x="153" y="44"/>
                  <a:pt x="153" y="44"/>
                  <a:pt x="153" y="44"/>
                </a:cubicBezTo>
                <a:cubicBezTo>
                  <a:pt x="153" y="44"/>
                  <a:pt x="124" y="97"/>
                  <a:pt x="124" y="97"/>
                </a:cubicBezTo>
                <a:cubicBezTo>
                  <a:pt x="120" y="88"/>
                  <a:pt x="109" y="86"/>
                  <a:pt x="109" y="86"/>
                </a:cubicBezTo>
                <a:close/>
                <a:moveTo>
                  <a:pt x="99" y="37"/>
                </a:moveTo>
                <a:cubicBezTo>
                  <a:pt x="66" y="37"/>
                  <a:pt x="39" y="63"/>
                  <a:pt x="37" y="95"/>
                </a:cubicBezTo>
                <a:cubicBezTo>
                  <a:pt x="50" y="95"/>
                  <a:pt x="50" y="95"/>
                  <a:pt x="50" y="95"/>
                </a:cubicBezTo>
                <a:cubicBezTo>
                  <a:pt x="50" y="103"/>
                  <a:pt x="50" y="103"/>
                  <a:pt x="50" y="103"/>
                </a:cubicBezTo>
                <a:cubicBezTo>
                  <a:pt x="26" y="103"/>
                  <a:pt x="26" y="103"/>
                  <a:pt x="26" y="103"/>
                </a:cubicBezTo>
                <a:cubicBezTo>
                  <a:pt x="26" y="99"/>
                  <a:pt x="26" y="99"/>
                  <a:pt x="26" y="99"/>
                </a:cubicBezTo>
                <a:cubicBezTo>
                  <a:pt x="26" y="99"/>
                  <a:pt x="26" y="99"/>
                  <a:pt x="26" y="99"/>
                </a:cubicBezTo>
                <a:cubicBezTo>
                  <a:pt x="26" y="99"/>
                  <a:pt x="26" y="99"/>
                  <a:pt x="26" y="99"/>
                </a:cubicBezTo>
                <a:cubicBezTo>
                  <a:pt x="26" y="59"/>
                  <a:pt x="58" y="26"/>
                  <a:pt x="99" y="26"/>
                </a:cubicBezTo>
                <a:cubicBezTo>
                  <a:pt x="115" y="26"/>
                  <a:pt x="130" y="32"/>
                  <a:pt x="142" y="41"/>
                </a:cubicBezTo>
                <a:cubicBezTo>
                  <a:pt x="134" y="48"/>
                  <a:pt x="134" y="48"/>
                  <a:pt x="134" y="48"/>
                </a:cubicBezTo>
                <a:cubicBezTo>
                  <a:pt x="124" y="41"/>
                  <a:pt x="112" y="37"/>
                  <a:pt x="99" y="37"/>
                </a:cubicBezTo>
                <a:close/>
                <a:moveTo>
                  <a:pt x="78" y="140"/>
                </a:moveTo>
                <a:cubicBezTo>
                  <a:pt x="78" y="167"/>
                  <a:pt x="78" y="167"/>
                  <a:pt x="78" y="167"/>
                </a:cubicBezTo>
                <a:cubicBezTo>
                  <a:pt x="71" y="166"/>
                  <a:pt x="66" y="161"/>
                  <a:pt x="66" y="153"/>
                </a:cubicBezTo>
                <a:cubicBezTo>
                  <a:pt x="66" y="146"/>
                  <a:pt x="71" y="141"/>
                  <a:pt x="78" y="140"/>
                </a:cubicBezTo>
                <a:close/>
                <a:moveTo>
                  <a:pt x="100" y="92"/>
                </a:moveTo>
                <a:cubicBezTo>
                  <a:pt x="110" y="92"/>
                  <a:pt x="119" y="101"/>
                  <a:pt x="119" y="112"/>
                </a:cubicBezTo>
                <a:cubicBezTo>
                  <a:pt x="119" y="122"/>
                  <a:pt x="110" y="131"/>
                  <a:pt x="100" y="131"/>
                </a:cubicBezTo>
                <a:cubicBezTo>
                  <a:pt x="89" y="131"/>
                  <a:pt x="80" y="122"/>
                  <a:pt x="80" y="112"/>
                </a:cubicBezTo>
                <a:cubicBezTo>
                  <a:pt x="80" y="101"/>
                  <a:pt x="89" y="92"/>
                  <a:pt x="100" y="92"/>
                </a:cubicBezTo>
                <a:close/>
                <a:moveTo>
                  <a:pt x="100" y="115"/>
                </a:moveTo>
                <a:cubicBezTo>
                  <a:pt x="105" y="115"/>
                  <a:pt x="110" y="112"/>
                  <a:pt x="110" y="108"/>
                </a:cubicBezTo>
                <a:cubicBezTo>
                  <a:pt x="110" y="103"/>
                  <a:pt x="105" y="100"/>
                  <a:pt x="100" y="100"/>
                </a:cubicBezTo>
                <a:cubicBezTo>
                  <a:pt x="94" y="100"/>
                  <a:pt x="89" y="103"/>
                  <a:pt x="89" y="108"/>
                </a:cubicBezTo>
                <a:cubicBezTo>
                  <a:pt x="89" y="112"/>
                  <a:pt x="94" y="115"/>
                  <a:pt x="100" y="115"/>
                </a:cubicBezTo>
                <a:close/>
                <a:moveTo>
                  <a:pt x="90" y="167"/>
                </a:moveTo>
                <a:cubicBezTo>
                  <a:pt x="82" y="167"/>
                  <a:pt x="82" y="167"/>
                  <a:pt x="82" y="167"/>
                </a:cubicBezTo>
                <a:cubicBezTo>
                  <a:pt x="82" y="139"/>
                  <a:pt x="82" y="139"/>
                  <a:pt x="82" y="139"/>
                </a:cubicBezTo>
                <a:cubicBezTo>
                  <a:pt x="90" y="139"/>
                  <a:pt x="90" y="139"/>
                  <a:pt x="90" y="139"/>
                </a:cubicBezTo>
                <a:lnTo>
                  <a:pt x="90" y="167"/>
                </a:lnTo>
                <a:close/>
                <a:moveTo>
                  <a:pt x="102" y="167"/>
                </a:moveTo>
                <a:cubicBezTo>
                  <a:pt x="94" y="167"/>
                  <a:pt x="94" y="167"/>
                  <a:pt x="94" y="167"/>
                </a:cubicBezTo>
                <a:cubicBezTo>
                  <a:pt x="94" y="139"/>
                  <a:pt x="94" y="139"/>
                  <a:pt x="94" y="139"/>
                </a:cubicBezTo>
                <a:cubicBezTo>
                  <a:pt x="102" y="139"/>
                  <a:pt x="102" y="139"/>
                  <a:pt x="102" y="139"/>
                </a:cubicBezTo>
                <a:lnTo>
                  <a:pt x="102" y="167"/>
                </a:lnTo>
                <a:close/>
                <a:moveTo>
                  <a:pt x="114" y="167"/>
                </a:moveTo>
                <a:cubicBezTo>
                  <a:pt x="106" y="167"/>
                  <a:pt x="106" y="167"/>
                  <a:pt x="106" y="167"/>
                </a:cubicBezTo>
                <a:cubicBezTo>
                  <a:pt x="106" y="139"/>
                  <a:pt x="106" y="139"/>
                  <a:pt x="106" y="139"/>
                </a:cubicBezTo>
                <a:cubicBezTo>
                  <a:pt x="114" y="139"/>
                  <a:pt x="114" y="139"/>
                  <a:pt x="114" y="139"/>
                </a:cubicBezTo>
                <a:lnTo>
                  <a:pt x="114" y="167"/>
                </a:lnTo>
                <a:close/>
                <a:moveTo>
                  <a:pt x="130" y="153"/>
                </a:moveTo>
                <a:cubicBezTo>
                  <a:pt x="130" y="161"/>
                  <a:pt x="125" y="166"/>
                  <a:pt x="118" y="167"/>
                </a:cubicBezTo>
                <a:cubicBezTo>
                  <a:pt x="118" y="140"/>
                  <a:pt x="118" y="140"/>
                  <a:pt x="118" y="140"/>
                </a:cubicBezTo>
                <a:cubicBezTo>
                  <a:pt x="125" y="141"/>
                  <a:pt x="130" y="146"/>
                  <a:pt x="130" y="15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1" name="Freeform 98"/>
          <p:cNvSpPr>
            <a:spLocks noEditPoints="1"/>
          </p:cNvSpPr>
          <p:nvPr/>
        </p:nvSpPr>
        <p:spPr bwMode="auto">
          <a:xfrm>
            <a:off x="6631489" y="5287308"/>
            <a:ext cx="306731" cy="356366"/>
          </a:xfrm>
          <a:custGeom>
            <a:avLst/>
            <a:gdLst>
              <a:gd name="T0" fmla="*/ 146 w 172"/>
              <a:gd name="T1" fmla="*/ 68 h 200"/>
              <a:gd name="T2" fmla="*/ 19 w 172"/>
              <a:gd name="T3" fmla="*/ 63 h 200"/>
              <a:gd name="T4" fmla="*/ 33 w 172"/>
              <a:gd name="T5" fmla="*/ 48 h 200"/>
              <a:gd name="T6" fmla="*/ 131 w 172"/>
              <a:gd name="T7" fmla="*/ 48 h 200"/>
              <a:gd name="T8" fmla="*/ 144 w 172"/>
              <a:gd name="T9" fmla="*/ 48 h 200"/>
              <a:gd name="T10" fmla="*/ 162 w 172"/>
              <a:gd name="T11" fmla="*/ 48 h 200"/>
              <a:gd name="T12" fmla="*/ 162 w 172"/>
              <a:gd name="T13" fmla="*/ 68 h 200"/>
              <a:gd name="T14" fmla="*/ 82 w 172"/>
              <a:gd name="T15" fmla="*/ 111 h 200"/>
              <a:gd name="T16" fmla="*/ 32 w 172"/>
              <a:gd name="T17" fmla="*/ 68 h 200"/>
              <a:gd name="T18" fmla="*/ 143 w 172"/>
              <a:gd name="T19" fmla="*/ 44 h 200"/>
              <a:gd name="T20" fmla="*/ 82 w 172"/>
              <a:gd name="T21" fmla="*/ 0 h 200"/>
              <a:gd name="T22" fmla="*/ 95 w 172"/>
              <a:gd name="T23" fmla="*/ 38 h 200"/>
              <a:gd name="T24" fmla="*/ 104 w 172"/>
              <a:gd name="T25" fmla="*/ 27 h 200"/>
              <a:gd name="T26" fmla="*/ 92 w 172"/>
              <a:gd name="T27" fmla="*/ 20 h 200"/>
              <a:gd name="T28" fmla="*/ 104 w 172"/>
              <a:gd name="T29" fmla="*/ 12 h 200"/>
              <a:gd name="T30" fmla="*/ 86 w 172"/>
              <a:gd name="T31" fmla="*/ 8 h 200"/>
              <a:gd name="T32" fmla="*/ 92 w 172"/>
              <a:gd name="T33" fmla="*/ 25 h 200"/>
              <a:gd name="T34" fmla="*/ 96 w 172"/>
              <a:gd name="T35" fmla="*/ 27 h 200"/>
              <a:gd name="T36" fmla="*/ 94 w 172"/>
              <a:gd name="T37" fmla="*/ 33 h 200"/>
              <a:gd name="T38" fmla="*/ 92 w 172"/>
              <a:gd name="T39" fmla="*/ 29 h 200"/>
              <a:gd name="T40" fmla="*/ 85 w 172"/>
              <a:gd name="T41" fmla="*/ 30 h 200"/>
              <a:gd name="T42" fmla="*/ 52 w 172"/>
              <a:gd name="T43" fmla="*/ 123 h 200"/>
              <a:gd name="T44" fmla="*/ 80 w 172"/>
              <a:gd name="T45" fmla="*/ 175 h 200"/>
              <a:gd name="T46" fmla="*/ 88 w 172"/>
              <a:gd name="T47" fmla="*/ 144 h 200"/>
              <a:gd name="T48" fmla="*/ 120 w 172"/>
              <a:gd name="T49" fmla="*/ 138 h 200"/>
              <a:gd name="T50" fmla="*/ 88 w 172"/>
              <a:gd name="T51" fmla="*/ 144 h 200"/>
              <a:gd name="T52" fmla="*/ 44 w 172"/>
              <a:gd name="T53" fmla="*/ 136 h 200"/>
              <a:gd name="T54" fmla="*/ 40 w 172"/>
              <a:gd name="T55" fmla="*/ 144 h 200"/>
              <a:gd name="T56" fmla="*/ 16 w 172"/>
              <a:gd name="T57" fmla="*/ 192 h 200"/>
              <a:gd name="T58" fmla="*/ 138 w 172"/>
              <a:gd name="T59" fmla="*/ 156 h 200"/>
              <a:gd name="T60" fmla="*/ 124 w 172"/>
              <a:gd name="T61" fmla="*/ 144 h 200"/>
              <a:gd name="T62" fmla="*/ 135 w 172"/>
              <a:gd name="T63" fmla="*/ 136 h 200"/>
              <a:gd name="T64" fmla="*/ 168 w 172"/>
              <a:gd name="T65" fmla="*/ 200 h 200"/>
              <a:gd name="T66" fmla="*/ 38 w 172"/>
              <a:gd name="T67" fmla="*/ 200 h 200"/>
              <a:gd name="T68" fmla="*/ 20 w 172"/>
              <a:gd name="T69" fmla="*/ 1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 h="200">
                <a:moveTo>
                  <a:pt x="162" y="68"/>
                </a:moveTo>
                <a:cubicBezTo>
                  <a:pt x="146" y="68"/>
                  <a:pt x="146" y="68"/>
                  <a:pt x="146" y="68"/>
                </a:cubicBezTo>
                <a:cubicBezTo>
                  <a:pt x="143" y="101"/>
                  <a:pt x="116" y="127"/>
                  <a:pt x="82" y="127"/>
                </a:cubicBezTo>
                <a:cubicBezTo>
                  <a:pt x="47" y="127"/>
                  <a:pt x="19" y="98"/>
                  <a:pt x="19" y="63"/>
                </a:cubicBezTo>
                <a:cubicBezTo>
                  <a:pt x="19" y="58"/>
                  <a:pt x="20" y="53"/>
                  <a:pt x="21" y="48"/>
                </a:cubicBezTo>
                <a:cubicBezTo>
                  <a:pt x="33" y="48"/>
                  <a:pt x="33" y="48"/>
                  <a:pt x="33" y="48"/>
                </a:cubicBezTo>
                <a:cubicBezTo>
                  <a:pt x="33" y="48"/>
                  <a:pt x="33" y="48"/>
                  <a:pt x="33" y="48"/>
                </a:cubicBezTo>
                <a:cubicBezTo>
                  <a:pt x="131" y="48"/>
                  <a:pt x="131" y="48"/>
                  <a:pt x="131" y="48"/>
                </a:cubicBezTo>
                <a:cubicBezTo>
                  <a:pt x="131" y="48"/>
                  <a:pt x="131" y="48"/>
                  <a:pt x="131" y="48"/>
                </a:cubicBezTo>
                <a:cubicBezTo>
                  <a:pt x="144" y="48"/>
                  <a:pt x="144" y="48"/>
                  <a:pt x="144" y="48"/>
                </a:cubicBezTo>
                <a:cubicBezTo>
                  <a:pt x="144" y="48"/>
                  <a:pt x="144" y="48"/>
                  <a:pt x="144" y="48"/>
                </a:cubicBezTo>
                <a:cubicBezTo>
                  <a:pt x="162" y="48"/>
                  <a:pt x="162" y="48"/>
                  <a:pt x="162" y="48"/>
                </a:cubicBezTo>
                <a:cubicBezTo>
                  <a:pt x="168" y="48"/>
                  <a:pt x="172" y="52"/>
                  <a:pt x="172" y="58"/>
                </a:cubicBezTo>
                <a:cubicBezTo>
                  <a:pt x="172" y="63"/>
                  <a:pt x="168" y="68"/>
                  <a:pt x="162" y="68"/>
                </a:cubicBezTo>
                <a:close/>
                <a:moveTo>
                  <a:pt x="32" y="68"/>
                </a:moveTo>
                <a:cubicBezTo>
                  <a:pt x="35" y="94"/>
                  <a:pt x="61" y="111"/>
                  <a:pt x="82" y="111"/>
                </a:cubicBezTo>
                <a:cubicBezTo>
                  <a:pt x="104" y="111"/>
                  <a:pt x="128" y="96"/>
                  <a:pt x="132" y="68"/>
                </a:cubicBezTo>
                <a:lnTo>
                  <a:pt x="32" y="68"/>
                </a:lnTo>
                <a:close/>
                <a:moveTo>
                  <a:pt x="82" y="0"/>
                </a:moveTo>
                <a:cubicBezTo>
                  <a:pt x="123" y="0"/>
                  <a:pt x="135" y="18"/>
                  <a:pt x="143" y="44"/>
                </a:cubicBezTo>
                <a:cubicBezTo>
                  <a:pt x="22" y="44"/>
                  <a:pt x="22" y="44"/>
                  <a:pt x="22" y="44"/>
                </a:cubicBezTo>
                <a:cubicBezTo>
                  <a:pt x="30" y="18"/>
                  <a:pt x="37" y="0"/>
                  <a:pt x="82" y="0"/>
                </a:cubicBezTo>
                <a:close/>
                <a:moveTo>
                  <a:pt x="85" y="30"/>
                </a:moveTo>
                <a:cubicBezTo>
                  <a:pt x="85" y="35"/>
                  <a:pt x="88" y="38"/>
                  <a:pt x="95" y="38"/>
                </a:cubicBezTo>
                <a:cubicBezTo>
                  <a:pt x="98" y="38"/>
                  <a:pt x="100" y="37"/>
                  <a:pt x="102" y="35"/>
                </a:cubicBezTo>
                <a:cubicBezTo>
                  <a:pt x="103" y="33"/>
                  <a:pt x="104" y="31"/>
                  <a:pt x="104" y="27"/>
                </a:cubicBezTo>
                <a:cubicBezTo>
                  <a:pt x="104" y="21"/>
                  <a:pt x="102" y="18"/>
                  <a:pt x="97" y="18"/>
                </a:cubicBezTo>
                <a:cubicBezTo>
                  <a:pt x="95" y="18"/>
                  <a:pt x="93" y="18"/>
                  <a:pt x="92" y="20"/>
                </a:cubicBezTo>
                <a:cubicBezTo>
                  <a:pt x="92" y="12"/>
                  <a:pt x="92" y="12"/>
                  <a:pt x="92" y="12"/>
                </a:cubicBezTo>
                <a:cubicBezTo>
                  <a:pt x="104" y="12"/>
                  <a:pt x="104" y="12"/>
                  <a:pt x="104" y="12"/>
                </a:cubicBezTo>
                <a:cubicBezTo>
                  <a:pt x="104" y="8"/>
                  <a:pt x="104" y="8"/>
                  <a:pt x="104" y="8"/>
                </a:cubicBezTo>
                <a:cubicBezTo>
                  <a:pt x="86" y="8"/>
                  <a:pt x="86" y="8"/>
                  <a:pt x="86" y="8"/>
                </a:cubicBezTo>
                <a:cubicBezTo>
                  <a:pt x="86" y="25"/>
                  <a:pt x="86" y="25"/>
                  <a:pt x="86" y="25"/>
                </a:cubicBezTo>
                <a:cubicBezTo>
                  <a:pt x="92" y="25"/>
                  <a:pt x="92" y="25"/>
                  <a:pt x="92" y="25"/>
                </a:cubicBezTo>
                <a:cubicBezTo>
                  <a:pt x="92" y="24"/>
                  <a:pt x="93" y="23"/>
                  <a:pt x="94" y="23"/>
                </a:cubicBezTo>
                <a:cubicBezTo>
                  <a:pt x="96" y="23"/>
                  <a:pt x="96" y="24"/>
                  <a:pt x="96" y="27"/>
                </a:cubicBezTo>
                <a:cubicBezTo>
                  <a:pt x="96" y="30"/>
                  <a:pt x="96" y="31"/>
                  <a:pt x="96" y="32"/>
                </a:cubicBezTo>
                <a:cubicBezTo>
                  <a:pt x="96" y="33"/>
                  <a:pt x="95" y="33"/>
                  <a:pt x="94" y="33"/>
                </a:cubicBezTo>
                <a:cubicBezTo>
                  <a:pt x="93" y="33"/>
                  <a:pt x="92" y="32"/>
                  <a:pt x="92" y="30"/>
                </a:cubicBezTo>
                <a:cubicBezTo>
                  <a:pt x="92" y="29"/>
                  <a:pt x="92" y="29"/>
                  <a:pt x="92" y="29"/>
                </a:cubicBezTo>
                <a:cubicBezTo>
                  <a:pt x="85" y="29"/>
                  <a:pt x="85" y="29"/>
                  <a:pt x="85" y="29"/>
                </a:cubicBezTo>
                <a:lnTo>
                  <a:pt x="85" y="30"/>
                </a:lnTo>
                <a:close/>
                <a:moveTo>
                  <a:pt x="48" y="138"/>
                </a:moveTo>
                <a:cubicBezTo>
                  <a:pt x="48" y="126"/>
                  <a:pt x="52" y="124"/>
                  <a:pt x="52" y="123"/>
                </a:cubicBezTo>
                <a:cubicBezTo>
                  <a:pt x="58" y="135"/>
                  <a:pt x="80" y="144"/>
                  <a:pt x="80" y="144"/>
                </a:cubicBezTo>
                <a:cubicBezTo>
                  <a:pt x="80" y="175"/>
                  <a:pt x="80" y="175"/>
                  <a:pt x="80" y="175"/>
                </a:cubicBezTo>
                <a:cubicBezTo>
                  <a:pt x="80" y="175"/>
                  <a:pt x="48" y="152"/>
                  <a:pt x="48" y="138"/>
                </a:cubicBezTo>
                <a:close/>
                <a:moveTo>
                  <a:pt x="88" y="144"/>
                </a:moveTo>
                <a:cubicBezTo>
                  <a:pt x="88" y="144"/>
                  <a:pt x="110" y="135"/>
                  <a:pt x="116" y="123"/>
                </a:cubicBezTo>
                <a:cubicBezTo>
                  <a:pt x="116" y="124"/>
                  <a:pt x="120" y="125"/>
                  <a:pt x="120" y="138"/>
                </a:cubicBezTo>
                <a:cubicBezTo>
                  <a:pt x="120" y="152"/>
                  <a:pt x="88" y="175"/>
                  <a:pt x="88" y="175"/>
                </a:cubicBezTo>
                <a:lnTo>
                  <a:pt x="88" y="144"/>
                </a:lnTo>
                <a:close/>
                <a:moveTo>
                  <a:pt x="36" y="136"/>
                </a:moveTo>
                <a:cubicBezTo>
                  <a:pt x="44" y="136"/>
                  <a:pt x="44" y="136"/>
                  <a:pt x="44" y="136"/>
                </a:cubicBezTo>
                <a:cubicBezTo>
                  <a:pt x="44" y="144"/>
                  <a:pt x="44" y="144"/>
                  <a:pt x="44" y="144"/>
                </a:cubicBezTo>
                <a:cubicBezTo>
                  <a:pt x="42" y="144"/>
                  <a:pt x="40" y="144"/>
                  <a:pt x="40" y="144"/>
                </a:cubicBezTo>
                <a:cubicBezTo>
                  <a:pt x="38" y="144"/>
                  <a:pt x="32" y="156"/>
                  <a:pt x="32" y="156"/>
                </a:cubicBezTo>
                <a:cubicBezTo>
                  <a:pt x="16" y="192"/>
                  <a:pt x="16" y="192"/>
                  <a:pt x="16" y="192"/>
                </a:cubicBezTo>
                <a:cubicBezTo>
                  <a:pt x="151" y="192"/>
                  <a:pt x="151" y="192"/>
                  <a:pt x="151" y="192"/>
                </a:cubicBezTo>
                <a:cubicBezTo>
                  <a:pt x="138" y="156"/>
                  <a:pt x="138" y="156"/>
                  <a:pt x="138" y="156"/>
                </a:cubicBezTo>
                <a:cubicBezTo>
                  <a:pt x="138" y="156"/>
                  <a:pt x="132" y="144"/>
                  <a:pt x="128" y="144"/>
                </a:cubicBezTo>
                <a:cubicBezTo>
                  <a:pt x="128" y="144"/>
                  <a:pt x="126" y="144"/>
                  <a:pt x="124" y="144"/>
                </a:cubicBezTo>
                <a:cubicBezTo>
                  <a:pt x="124" y="136"/>
                  <a:pt x="124" y="136"/>
                  <a:pt x="124" y="136"/>
                </a:cubicBezTo>
                <a:cubicBezTo>
                  <a:pt x="135" y="136"/>
                  <a:pt x="135" y="136"/>
                  <a:pt x="135" y="136"/>
                </a:cubicBezTo>
                <a:cubicBezTo>
                  <a:pt x="144" y="136"/>
                  <a:pt x="151" y="152"/>
                  <a:pt x="151" y="152"/>
                </a:cubicBezTo>
                <a:cubicBezTo>
                  <a:pt x="168" y="200"/>
                  <a:pt x="168" y="200"/>
                  <a:pt x="168" y="200"/>
                </a:cubicBezTo>
                <a:cubicBezTo>
                  <a:pt x="130" y="200"/>
                  <a:pt x="130" y="200"/>
                  <a:pt x="130" y="200"/>
                </a:cubicBezTo>
                <a:cubicBezTo>
                  <a:pt x="128" y="200"/>
                  <a:pt x="43" y="200"/>
                  <a:pt x="38" y="200"/>
                </a:cubicBezTo>
                <a:cubicBezTo>
                  <a:pt x="0" y="200"/>
                  <a:pt x="0" y="200"/>
                  <a:pt x="0" y="200"/>
                </a:cubicBezTo>
                <a:cubicBezTo>
                  <a:pt x="20" y="152"/>
                  <a:pt x="20" y="152"/>
                  <a:pt x="20" y="152"/>
                </a:cubicBezTo>
                <a:cubicBezTo>
                  <a:pt x="20" y="152"/>
                  <a:pt x="27" y="136"/>
                  <a:pt x="36" y="13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2" name="Freeform 99"/>
          <p:cNvSpPr>
            <a:spLocks noEditPoints="1"/>
          </p:cNvSpPr>
          <p:nvPr/>
        </p:nvSpPr>
        <p:spPr bwMode="auto">
          <a:xfrm>
            <a:off x="7334323" y="5286671"/>
            <a:ext cx="356367" cy="357640"/>
          </a:xfrm>
          <a:custGeom>
            <a:avLst/>
            <a:gdLst>
              <a:gd name="T0" fmla="*/ 40 w 200"/>
              <a:gd name="T1" fmla="*/ 200 h 200"/>
              <a:gd name="T2" fmla="*/ 0 w 200"/>
              <a:gd name="T3" fmla="*/ 40 h 200"/>
              <a:gd name="T4" fmla="*/ 160 w 200"/>
              <a:gd name="T5" fmla="*/ 0 h 200"/>
              <a:gd name="T6" fmla="*/ 200 w 200"/>
              <a:gd name="T7" fmla="*/ 160 h 200"/>
              <a:gd name="T8" fmla="*/ 132 w 200"/>
              <a:gd name="T9" fmla="*/ 184 h 200"/>
              <a:gd name="T10" fmla="*/ 168 w 200"/>
              <a:gd name="T11" fmla="*/ 175 h 200"/>
              <a:gd name="T12" fmla="*/ 136 w 200"/>
              <a:gd name="T13" fmla="*/ 176 h 200"/>
              <a:gd name="T14" fmla="*/ 132 w 200"/>
              <a:gd name="T15" fmla="*/ 184 h 200"/>
              <a:gd name="T16" fmla="*/ 120 w 200"/>
              <a:gd name="T17" fmla="*/ 184 h 200"/>
              <a:gd name="T18" fmla="*/ 84 w 200"/>
              <a:gd name="T19" fmla="*/ 176 h 200"/>
              <a:gd name="T20" fmla="*/ 56 w 200"/>
              <a:gd name="T21" fmla="*/ 184 h 200"/>
              <a:gd name="T22" fmla="*/ 72 w 200"/>
              <a:gd name="T23" fmla="*/ 176 h 200"/>
              <a:gd name="T24" fmla="*/ 38 w 200"/>
              <a:gd name="T25" fmla="*/ 168 h 200"/>
              <a:gd name="T26" fmla="*/ 56 w 200"/>
              <a:gd name="T27" fmla="*/ 184 h 200"/>
              <a:gd name="T28" fmla="*/ 23 w 200"/>
              <a:gd name="T29" fmla="*/ 167 h 200"/>
              <a:gd name="T30" fmla="*/ 24 w 200"/>
              <a:gd name="T31" fmla="*/ 136 h 200"/>
              <a:gd name="T32" fmla="*/ 16 w 200"/>
              <a:gd name="T33" fmla="*/ 128 h 200"/>
              <a:gd name="T34" fmla="*/ 16 w 200"/>
              <a:gd name="T35" fmla="*/ 116 h 200"/>
              <a:gd name="T36" fmla="*/ 24 w 200"/>
              <a:gd name="T37" fmla="*/ 80 h 200"/>
              <a:gd name="T38" fmla="*/ 16 w 200"/>
              <a:gd name="T39" fmla="*/ 116 h 200"/>
              <a:gd name="T40" fmla="*/ 16 w 200"/>
              <a:gd name="T41" fmla="*/ 56 h 200"/>
              <a:gd name="T42" fmla="*/ 24 w 200"/>
              <a:gd name="T43" fmla="*/ 68 h 200"/>
              <a:gd name="T44" fmla="*/ 32 w 200"/>
              <a:gd name="T45" fmla="*/ 39 h 200"/>
              <a:gd name="T46" fmla="*/ 72 w 200"/>
              <a:gd name="T47" fmla="*/ 16 h 200"/>
              <a:gd name="T48" fmla="*/ 33 w 200"/>
              <a:gd name="T49" fmla="*/ 23 h 200"/>
              <a:gd name="T50" fmla="*/ 63 w 200"/>
              <a:gd name="T51" fmla="*/ 24 h 200"/>
              <a:gd name="T52" fmla="*/ 72 w 200"/>
              <a:gd name="T53" fmla="*/ 16 h 200"/>
              <a:gd name="T54" fmla="*/ 84 w 200"/>
              <a:gd name="T55" fmla="*/ 16 h 200"/>
              <a:gd name="T56" fmla="*/ 120 w 200"/>
              <a:gd name="T57" fmla="*/ 24 h 200"/>
              <a:gd name="T58" fmla="*/ 80 w 200"/>
              <a:gd name="T59" fmla="*/ 40 h 200"/>
              <a:gd name="T60" fmla="*/ 40 w 200"/>
              <a:gd name="T61" fmla="*/ 120 h 200"/>
              <a:gd name="T62" fmla="*/ 120 w 200"/>
              <a:gd name="T63" fmla="*/ 160 h 200"/>
              <a:gd name="T64" fmla="*/ 160 w 200"/>
              <a:gd name="T65" fmla="*/ 80 h 200"/>
              <a:gd name="T66" fmla="*/ 80 w 200"/>
              <a:gd name="T67" fmla="*/ 40 h 200"/>
              <a:gd name="T68" fmla="*/ 132 w 200"/>
              <a:gd name="T69" fmla="*/ 16 h 200"/>
              <a:gd name="T70" fmla="*/ 136 w 200"/>
              <a:gd name="T71" fmla="*/ 24 h 200"/>
              <a:gd name="T72" fmla="*/ 166 w 200"/>
              <a:gd name="T73" fmla="*/ 23 h 200"/>
              <a:gd name="T74" fmla="*/ 184 w 200"/>
              <a:gd name="T75" fmla="*/ 56 h 200"/>
              <a:gd name="T76" fmla="*/ 167 w 200"/>
              <a:gd name="T77" fmla="*/ 39 h 200"/>
              <a:gd name="T78" fmla="*/ 176 w 200"/>
              <a:gd name="T79" fmla="*/ 68 h 200"/>
              <a:gd name="T80" fmla="*/ 184 w 200"/>
              <a:gd name="T81" fmla="*/ 56 h 200"/>
              <a:gd name="T82" fmla="*/ 176 w 200"/>
              <a:gd name="T83" fmla="*/ 80 h 200"/>
              <a:gd name="T84" fmla="*/ 184 w 200"/>
              <a:gd name="T85" fmla="*/ 116 h 200"/>
              <a:gd name="T86" fmla="*/ 184 w 200"/>
              <a:gd name="T87" fmla="*/ 128 h 200"/>
              <a:gd name="T88" fmla="*/ 176 w 200"/>
              <a:gd name="T89" fmla="*/ 136 h 200"/>
              <a:gd name="T90" fmla="*/ 177 w 200"/>
              <a:gd name="T91" fmla="*/ 167 h 200"/>
              <a:gd name="T92" fmla="*/ 184 w 200"/>
              <a:gd name="T93"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 h="200">
                <a:moveTo>
                  <a:pt x="160" y="200"/>
                </a:moveTo>
                <a:cubicBezTo>
                  <a:pt x="40" y="200"/>
                  <a:pt x="40" y="200"/>
                  <a:pt x="40" y="200"/>
                </a:cubicBezTo>
                <a:cubicBezTo>
                  <a:pt x="17" y="200"/>
                  <a:pt x="0" y="182"/>
                  <a:pt x="0" y="160"/>
                </a:cubicBezTo>
                <a:cubicBezTo>
                  <a:pt x="0" y="40"/>
                  <a:pt x="0" y="40"/>
                  <a:pt x="0" y="40"/>
                </a:cubicBezTo>
                <a:cubicBezTo>
                  <a:pt x="0" y="18"/>
                  <a:pt x="17" y="0"/>
                  <a:pt x="40" y="0"/>
                </a:cubicBezTo>
                <a:cubicBezTo>
                  <a:pt x="160" y="0"/>
                  <a:pt x="160" y="0"/>
                  <a:pt x="160" y="0"/>
                </a:cubicBezTo>
                <a:cubicBezTo>
                  <a:pt x="182" y="0"/>
                  <a:pt x="200" y="18"/>
                  <a:pt x="200" y="40"/>
                </a:cubicBezTo>
                <a:cubicBezTo>
                  <a:pt x="200" y="160"/>
                  <a:pt x="200" y="160"/>
                  <a:pt x="200" y="160"/>
                </a:cubicBezTo>
                <a:cubicBezTo>
                  <a:pt x="200" y="182"/>
                  <a:pt x="182" y="200"/>
                  <a:pt x="160" y="200"/>
                </a:cubicBezTo>
                <a:close/>
                <a:moveTo>
                  <a:pt x="132" y="184"/>
                </a:moveTo>
                <a:cubicBezTo>
                  <a:pt x="144" y="184"/>
                  <a:pt x="144" y="184"/>
                  <a:pt x="144" y="184"/>
                </a:cubicBezTo>
                <a:cubicBezTo>
                  <a:pt x="153" y="184"/>
                  <a:pt x="162" y="181"/>
                  <a:pt x="168" y="175"/>
                </a:cubicBezTo>
                <a:cubicBezTo>
                  <a:pt x="161" y="168"/>
                  <a:pt x="161" y="168"/>
                  <a:pt x="161" y="168"/>
                </a:cubicBezTo>
                <a:cubicBezTo>
                  <a:pt x="154" y="173"/>
                  <a:pt x="145" y="176"/>
                  <a:pt x="136" y="176"/>
                </a:cubicBezTo>
                <a:cubicBezTo>
                  <a:pt x="132" y="176"/>
                  <a:pt x="132" y="176"/>
                  <a:pt x="132" y="176"/>
                </a:cubicBezTo>
                <a:lnTo>
                  <a:pt x="132" y="184"/>
                </a:lnTo>
                <a:close/>
                <a:moveTo>
                  <a:pt x="84" y="184"/>
                </a:moveTo>
                <a:cubicBezTo>
                  <a:pt x="120" y="184"/>
                  <a:pt x="120" y="184"/>
                  <a:pt x="120" y="184"/>
                </a:cubicBezTo>
                <a:cubicBezTo>
                  <a:pt x="120" y="176"/>
                  <a:pt x="120" y="176"/>
                  <a:pt x="120" y="176"/>
                </a:cubicBezTo>
                <a:cubicBezTo>
                  <a:pt x="84" y="176"/>
                  <a:pt x="84" y="176"/>
                  <a:pt x="84" y="176"/>
                </a:cubicBezTo>
                <a:lnTo>
                  <a:pt x="84" y="184"/>
                </a:lnTo>
                <a:close/>
                <a:moveTo>
                  <a:pt x="56" y="184"/>
                </a:moveTo>
                <a:cubicBezTo>
                  <a:pt x="72" y="184"/>
                  <a:pt x="72" y="184"/>
                  <a:pt x="72" y="184"/>
                </a:cubicBezTo>
                <a:cubicBezTo>
                  <a:pt x="72" y="176"/>
                  <a:pt x="72" y="176"/>
                  <a:pt x="72" y="176"/>
                </a:cubicBezTo>
                <a:cubicBezTo>
                  <a:pt x="63" y="176"/>
                  <a:pt x="63" y="176"/>
                  <a:pt x="63" y="176"/>
                </a:cubicBezTo>
                <a:cubicBezTo>
                  <a:pt x="54" y="176"/>
                  <a:pt x="45" y="173"/>
                  <a:pt x="38" y="168"/>
                </a:cubicBezTo>
                <a:cubicBezTo>
                  <a:pt x="31" y="175"/>
                  <a:pt x="31" y="175"/>
                  <a:pt x="31" y="175"/>
                </a:cubicBezTo>
                <a:cubicBezTo>
                  <a:pt x="38" y="181"/>
                  <a:pt x="46" y="184"/>
                  <a:pt x="56" y="184"/>
                </a:cubicBezTo>
                <a:close/>
                <a:moveTo>
                  <a:pt x="16" y="144"/>
                </a:moveTo>
                <a:cubicBezTo>
                  <a:pt x="16" y="152"/>
                  <a:pt x="18" y="160"/>
                  <a:pt x="23" y="167"/>
                </a:cubicBezTo>
                <a:cubicBezTo>
                  <a:pt x="30" y="159"/>
                  <a:pt x="30" y="159"/>
                  <a:pt x="30" y="159"/>
                </a:cubicBezTo>
                <a:cubicBezTo>
                  <a:pt x="26" y="152"/>
                  <a:pt x="24" y="145"/>
                  <a:pt x="24" y="136"/>
                </a:cubicBezTo>
                <a:cubicBezTo>
                  <a:pt x="24" y="128"/>
                  <a:pt x="24" y="128"/>
                  <a:pt x="24" y="128"/>
                </a:cubicBezTo>
                <a:cubicBezTo>
                  <a:pt x="16" y="128"/>
                  <a:pt x="16" y="128"/>
                  <a:pt x="16" y="128"/>
                </a:cubicBezTo>
                <a:lnTo>
                  <a:pt x="16" y="144"/>
                </a:lnTo>
                <a:close/>
                <a:moveTo>
                  <a:pt x="16" y="116"/>
                </a:moveTo>
                <a:cubicBezTo>
                  <a:pt x="24" y="116"/>
                  <a:pt x="24" y="116"/>
                  <a:pt x="24" y="116"/>
                </a:cubicBezTo>
                <a:cubicBezTo>
                  <a:pt x="24" y="80"/>
                  <a:pt x="24" y="80"/>
                  <a:pt x="24" y="80"/>
                </a:cubicBezTo>
                <a:cubicBezTo>
                  <a:pt x="16" y="80"/>
                  <a:pt x="16" y="80"/>
                  <a:pt x="16" y="80"/>
                </a:cubicBezTo>
                <a:lnTo>
                  <a:pt x="16" y="116"/>
                </a:lnTo>
                <a:close/>
                <a:moveTo>
                  <a:pt x="24" y="31"/>
                </a:moveTo>
                <a:cubicBezTo>
                  <a:pt x="19" y="38"/>
                  <a:pt x="16" y="47"/>
                  <a:pt x="16" y="56"/>
                </a:cubicBezTo>
                <a:cubicBezTo>
                  <a:pt x="16" y="68"/>
                  <a:pt x="16" y="68"/>
                  <a:pt x="16" y="68"/>
                </a:cubicBezTo>
                <a:cubicBezTo>
                  <a:pt x="24" y="68"/>
                  <a:pt x="24" y="68"/>
                  <a:pt x="24" y="68"/>
                </a:cubicBezTo>
                <a:cubicBezTo>
                  <a:pt x="24" y="64"/>
                  <a:pt x="24" y="64"/>
                  <a:pt x="24" y="64"/>
                </a:cubicBezTo>
                <a:cubicBezTo>
                  <a:pt x="24" y="55"/>
                  <a:pt x="27" y="46"/>
                  <a:pt x="32" y="39"/>
                </a:cubicBezTo>
                <a:lnTo>
                  <a:pt x="24" y="31"/>
                </a:lnTo>
                <a:close/>
                <a:moveTo>
                  <a:pt x="72" y="16"/>
                </a:moveTo>
                <a:cubicBezTo>
                  <a:pt x="56" y="16"/>
                  <a:pt x="56" y="16"/>
                  <a:pt x="56" y="16"/>
                </a:cubicBezTo>
                <a:cubicBezTo>
                  <a:pt x="47" y="16"/>
                  <a:pt x="39" y="19"/>
                  <a:pt x="33" y="23"/>
                </a:cubicBezTo>
                <a:cubicBezTo>
                  <a:pt x="41" y="31"/>
                  <a:pt x="41" y="31"/>
                  <a:pt x="41" y="31"/>
                </a:cubicBezTo>
                <a:cubicBezTo>
                  <a:pt x="47" y="27"/>
                  <a:pt x="55" y="24"/>
                  <a:pt x="63" y="24"/>
                </a:cubicBezTo>
                <a:cubicBezTo>
                  <a:pt x="72" y="24"/>
                  <a:pt x="72" y="24"/>
                  <a:pt x="72" y="24"/>
                </a:cubicBezTo>
                <a:lnTo>
                  <a:pt x="72" y="16"/>
                </a:lnTo>
                <a:close/>
                <a:moveTo>
                  <a:pt x="120" y="16"/>
                </a:moveTo>
                <a:cubicBezTo>
                  <a:pt x="84" y="16"/>
                  <a:pt x="84" y="16"/>
                  <a:pt x="84" y="16"/>
                </a:cubicBezTo>
                <a:cubicBezTo>
                  <a:pt x="84" y="24"/>
                  <a:pt x="84" y="24"/>
                  <a:pt x="84" y="24"/>
                </a:cubicBezTo>
                <a:cubicBezTo>
                  <a:pt x="120" y="24"/>
                  <a:pt x="120" y="24"/>
                  <a:pt x="120" y="24"/>
                </a:cubicBezTo>
                <a:lnTo>
                  <a:pt x="120" y="16"/>
                </a:lnTo>
                <a:close/>
                <a:moveTo>
                  <a:pt x="80" y="40"/>
                </a:moveTo>
                <a:cubicBezTo>
                  <a:pt x="57" y="40"/>
                  <a:pt x="40" y="58"/>
                  <a:pt x="40" y="80"/>
                </a:cubicBezTo>
                <a:cubicBezTo>
                  <a:pt x="40" y="120"/>
                  <a:pt x="40" y="120"/>
                  <a:pt x="40" y="120"/>
                </a:cubicBezTo>
                <a:cubicBezTo>
                  <a:pt x="40" y="142"/>
                  <a:pt x="57" y="160"/>
                  <a:pt x="80" y="160"/>
                </a:cubicBezTo>
                <a:cubicBezTo>
                  <a:pt x="120" y="160"/>
                  <a:pt x="120" y="160"/>
                  <a:pt x="120" y="160"/>
                </a:cubicBezTo>
                <a:cubicBezTo>
                  <a:pt x="142" y="160"/>
                  <a:pt x="160" y="142"/>
                  <a:pt x="160" y="120"/>
                </a:cubicBezTo>
                <a:cubicBezTo>
                  <a:pt x="160" y="80"/>
                  <a:pt x="160" y="80"/>
                  <a:pt x="160" y="80"/>
                </a:cubicBezTo>
                <a:cubicBezTo>
                  <a:pt x="160" y="58"/>
                  <a:pt x="142" y="40"/>
                  <a:pt x="120" y="40"/>
                </a:cubicBezTo>
                <a:lnTo>
                  <a:pt x="80" y="40"/>
                </a:lnTo>
                <a:close/>
                <a:moveTo>
                  <a:pt x="144" y="16"/>
                </a:moveTo>
                <a:cubicBezTo>
                  <a:pt x="132" y="16"/>
                  <a:pt x="132" y="16"/>
                  <a:pt x="132" y="16"/>
                </a:cubicBezTo>
                <a:cubicBezTo>
                  <a:pt x="132" y="24"/>
                  <a:pt x="132" y="24"/>
                  <a:pt x="132" y="24"/>
                </a:cubicBezTo>
                <a:cubicBezTo>
                  <a:pt x="136" y="24"/>
                  <a:pt x="136" y="24"/>
                  <a:pt x="136" y="24"/>
                </a:cubicBezTo>
                <a:cubicBezTo>
                  <a:pt x="144" y="24"/>
                  <a:pt x="152" y="27"/>
                  <a:pt x="158" y="31"/>
                </a:cubicBezTo>
                <a:cubicBezTo>
                  <a:pt x="166" y="23"/>
                  <a:pt x="166" y="23"/>
                  <a:pt x="166" y="23"/>
                </a:cubicBezTo>
                <a:cubicBezTo>
                  <a:pt x="160" y="19"/>
                  <a:pt x="152" y="16"/>
                  <a:pt x="144" y="16"/>
                </a:cubicBezTo>
                <a:close/>
                <a:moveTo>
                  <a:pt x="184" y="56"/>
                </a:moveTo>
                <a:cubicBezTo>
                  <a:pt x="184" y="47"/>
                  <a:pt x="180" y="38"/>
                  <a:pt x="175" y="31"/>
                </a:cubicBezTo>
                <a:cubicBezTo>
                  <a:pt x="167" y="39"/>
                  <a:pt x="167" y="39"/>
                  <a:pt x="167" y="39"/>
                </a:cubicBezTo>
                <a:cubicBezTo>
                  <a:pt x="172" y="46"/>
                  <a:pt x="176" y="55"/>
                  <a:pt x="176" y="64"/>
                </a:cubicBezTo>
                <a:cubicBezTo>
                  <a:pt x="176" y="68"/>
                  <a:pt x="176" y="68"/>
                  <a:pt x="176" y="68"/>
                </a:cubicBezTo>
                <a:cubicBezTo>
                  <a:pt x="184" y="68"/>
                  <a:pt x="184" y="68"/>
                  <a:pt x="184" y="68"/>
                </a:cubicBezTo>
                <a:lnTo>
                  <a:pt x="184" y="56"/>
                </a:lnTo>
                <a:close/>
                <a:moveTo>
                  <a:pt x="184" y="80"/>
                </a:moveTo>
                <a:cubicBezTo>
                  <a:pt x="176" y="80"/>
                  <a:pt x="176" y="80"/>
                  <a:pt x="176" y="80"/>
                </a:cubicBezTo>
                <a:cubicBezTo>
                  <a:pt x="176" y="116"/>
                  <a:pt x="176" y="116"/>
                  <a:pt x="176" y="116"/>
                </a:cubicBezTo>
                <a:cubicBezTo>
                  <a:pt x="184" y="116"/>
                  <a:pt x="184" y="116"/>
                  <a:pt x="184" y="116"/>
                </a:cubicBezTo>
                <a:lnTo>
                  <a:pt x="184" y="80"/>
                </a:lnTo>
                <a:close/>
                <a:moveTo>
                  <a:pt x="184" y="128"/>
                </a:moveTo>
                <a:cubicBezTo>
                  <a:pt x="176" y="128"/>
                  <a:pt x="176" y="128"/>
                  <a:pt x="176" y="128"/>
                </a:cubicBezTo>
                <a:cubicBezTo>
                  <a:pt x="176" y="136"/>
                  <a:pt x="176" y="136"/>
                  <a:pt x="176" y="136"/>
                </a:cubicBezTo>
                <a:cubicBezTo>
                  <a:pt x="176" y="145"/>
                  <a:pt x="173" y="152"/>
                  <a:pt x="169" y="159"/>
                </a:cubicBezTo>
                <a:cubicBezTo>
                  <a:pt x="177" y="167"/>
                  <a:pt x="177" y="167"/>
                  <a:pt x="177" y="167"/>
                </a:cubicBezTo>
                <a:cubicBezTo>
                  <a:pt x="181" y="160"/>
                  <a:pt x="184" y="152"/>
                  <a:pt x="184" y="144"/>
                </a:cubicBezTo>
                <a:lnTo>
                  <a:pt x="184" y="12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3" name="Freeform 100"/>
          <p:cNvSpPr>
            <a:spLocks noEditPoints="1"/>
          </p:cNvSpPr>
          <p:nvPr/>
        </p:nvSpPr>
        <p:spPr bwMode="auto">
          <a:xfrm>
            <a:off x="8068603" y="5298126"/>
            <a:ext cx="357640" cy="334730"/>
          </a:xfrm>
          <a:custGeom>
            <a:avLst/>
            <a:gdLst>
              <a:gd name="T0" fmla="*/ 0 w 200"/>
              <a:gd name="T1" fmla="*/ 172 h 188"/>
              <a:gd name="T2" fmla="*/ 200 w 200"/>
              <a:gd name="T3" fmla="*/ 188 h 188"/>
              <a:gd name="T4" fmla="*/ 184 w 200"/>
              <a:gd name="T5" fmla="*/ 117 h 188"/>
              <a:gd name="T6" fmla="*/ 158 w 200"/>
              <a:gd name="T7" fmla="*/ 129 h 188"/>
              <a:gd name="T8" fmla="*/ 165 w 200"/>
              <a:gd name="T9" fmla="*/ 116 h 188"/>
              <a:gd name="T10" fmla="*/ 169 w 200"/>
              <a:gd name="T11" fmla="*/ 124 h 188"/>
              <a:gd name="T12" fmla="*/ 172 w 200"/>
              <a:gd name="T13" fmla="*/ 117 h 188"/>
              <a:gd name="T14" fmla="*/ 167 w 200"/>
              <a:gd name="T15" fmla="*/ 112 h 188"/>
              <a:gd name="T16" fmla="*/ 164 w 200"/>
              <a:gd name="T17" fmla="*/ 104 h 188"/>
              <a:gd name="T18" fmla="*/ 170 w 200"/>
              <a:gd name="T19" fmla="*/ 103 h 188"/>
              <a:gd name="T20" fmla="*/ 168 w 200"/>
              <a:gd name="T21" fmla="*/ 93 h 188"/>
              <a:gd name="T22" fmla="*/ 165 w 200"/>
              <a:gd name="T23" fmla="*/ 100 h 188"/>
              <a:gd name="T24" fmla="*/ 169 w 200"/>
              <a:gd name="T25" fmla="*/ 85 h 188"/>
              <a:gd name="T26" fmla="*/ 183 w 200"/>
              <a:gd name="T27" fmla="*/ 98 h 188"/>
              <a:gd name="T28" fmla="*/ 177 w 200"/>
              <a:gd name="T29" fmla="*/ 107 h 188"/>
              <a:gd name="T30" fmla="*/ 184 w 200"/>
              <a:gd name="T31" fmla="*/ 117 h 188"/>
              <a:gd name="T32" fmla="*/ 192 w 200"/>
              <a:gd name="T33" fmla="*/ 152 h 188"/>
              <a:gd name="T34" fmla="*/ 148 w 200"/>
              <a:gd name="T35" fmla="*/ 76 h 188"/>
              <a:gd name="T36" fmla="*/ 200 w 200"/>
              <a:gd name="T37" fmla="*/ 56 h 188"/>
              <a:gd name="T38" fmla="*/ 148 w 200"/>
              <a:gd name="T39" fmla="*/ 164 h 188"/>
              <a:gd name="T40" fmla="*/ 64 w 200"/>
              <a:gd name="T41" fmla="*/ 0 h 188"/>
              <a:gd name="T42" fmla="*/ 140 w 200"/>
              <a:gd name="T43" fmla="*/ 164 h 188"/>
              <a:gd name="T44" fmla="*/ 64 w 200"/>
              <a:gd name="T45" fmla="*/ 0 h 188"/>
              <a:gd name="T46" fmla="*/ 132 w 200"/>
              <a:gd name="T47" fmla="*/ 152 h 188"/>
              <a:gd name="T48" fmla="*/ 72 w 200"/>
              <a:gd name="T49" fmla="*/ 20 h 188"/>
              <a:gd name="T50" fmla="*/ 100 w 200"/>
              <a:gd name="T51" fmla="*/ 56 h 188"/>
              <a:gd name="T52" fmla="*/ 92 w 200"/>
              <a:gd name="T53" fmla="*/ 48 h 188"/>
              <a:gd name="T54" fmla="*/ 104 w 200"/>
              <a:gd name="T55" fmla="*/ 40 h 188"/>
              <a:gd name="T56" fmla="*/ 112 w 200"/>
              <a:gd name="T57" fmla="*/ 88 h 188"/>
              <a:gd name="T58" fmla="*/ 100 w 200"/>
              <a:gd name="T59" fmla="*/ 56 h 188"/>
              <a:gd name="T60" fmla="*/ 22 w 200"/>
              <a:gd name="T61" fmla="*/ 124 h 188"/>
              <a:gd name="T62" fmla="*/ 37 w 200"/>
              <a:gd name="T63" fmla="*/ 97 h 188"/>
              <a:gd name="T64" fmla="*/ 37 w 200"/>
              <a:gd name="T65" fmla="*/ 85 h 188"/>
              <a:gd name="T66" fmla="*/ 33 w 200"/>
              <a:gd name="T67" fmla="*/ 93 h 188"/>
              <a:gd name="T68" fmla="*/ 25 w 200"/>
              <a:gd name="T69" fmla="*/ 82 h 188"/>
              <a:gd name="T70" fmla="*/ 49 w 200"/>
              <a:gd name="T71" fmla="*/ 81 h 188"/>
              <a:gd name="T72" fmla="*/ 46 w 200"/>
              <a:gd name="T73" fmla="*/ 103 h 188"/>
              <a:gd name="T74" fmla="*/ 37 w 200"/>
              <a:gd name="T75" fmla="*/ 112 h 188"/>
              <a:gd name="T76" fmla="*/ 52 w 200"/>
              <a:gd name="T77" fmla="*/ 112 h 188"/>
              <a:gd name="T78" fmla="*/ 0 w 200"/>
              <a:gd name="T79" fmla="*/ 40 h 188"/>
              <a:gd name="T80" fmla="*/ 56 w 200"/>
              <a:gd name="T81" fmla="*/ 60 h 188"/>
              <a:gd name="T82" fmla="*/ 8 w 200"/>
              <a:gd name="T83" fmla="*/ 152 h 188"/>
              <a:gd name="T84" fmla="*/ 56 w 200"/>
              <a:gd name="T85" fmla="*/ 164 h 188"/>
              <a:gd name="T86" fmla="*/ 0 w 200"/>
              <a:gd name="T87" fmla="*/ 4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188">
                <a:moveTo>
                  <a:pt x="0" y="188"/>
                </a:moveTo>
                <a:cubicBezTo>
                  <a:pt x="0" y="172"/>
                  <a:pt x="0" y="172"/>
                  <a:pt x="0" y="172"/>
                </a:cubicBezTo>
                <a:cubicBezTo>
                  <a:pt x="200" y="172"/>
                  <a:pt x="200" y="172"/>
                  <a:pt x="200" y="172"/>
                </a:cubicBezTo>
                <a:cubicBezTo>
                  <a:pt x="200" y="188"/>
                  <a:pt x="200" y="188"/>
                  <a:pt x="200" y="188"/>
                </a:cubicBezTo>
                <a:lnTo>
                  <a:pt x="0" y="188"/>
                </a:lnTo>
                <a:close/>
                <a:moveTo>
                  <a:pt x="184" y="117"/>
                </a:moveTo>
                <a:cubicBezTo>
                  <a:pt x="184" y="127"/>
                  <a:pt x="179" y="132"/>
                  <a:pt x="169" y="132"/>
                </a:cubicBezTo>
                <a:cubicBezTo>
                  <a:pt x="164" y="132"/>
                  <a:pt x="160" y="131"/>
                  <a:pt x="158" y="129"/>
                </a:cubicBezTo>
                <a:cubicBezTo>
                  <a:pt x="155" y="126"/>
                  <a:pt x="154" y="122"/>
                  <a:pt x="154" y="116"/>
                </a:cubicBezTo>
                <a:cubicBezTo>
                  <a:pt x="165" y="116"/>
                  <a:pt x="165" y="116"/>
                  <a:pt x="165" y="116"/>
                </a:cubicBezTo>
                <a:cubicBezTo>
                  <a:pt x="165" y="119"/>
                  <a:pt x="165" y="121"/>
                  <a:pt x="166" y="122"/>
                </a:cubicBezTo>
                <a:cubicBezTo>
                  <a:pt x="166" y="124"/>
                  <a:pt x="167" y="124"/>
                  <a:pt x="169" y="124"/>
                </a:cubicBezTo>
                <a:cubicBezTo>
                  <a:pt x="170" y="124"/>
                  <a:pt x="171" y="123"/>
                  <a:pt x="172" y="122"/>
                </a:cubicBezTo>
                <a:cubicBezTo>
                  <a:pt x="172" y="121"/>
                  <a:pt x="172" y="120"/>
                  <a:pt x="172" y="117"/>
                </a:cubicBezTo>
                <a:cubicBezTo>
                  <a:pt x="172" y="115"/>
                  <a:pt x="171" y="114"/>
                  <a:pt x="171" y="113"/>
                </a:cubicBezTo>
                <a:cubicBezTo>
                  <a:pt x="170" y="112"/>
                  <a:pt x="169" y="112"/>
                  <a:pt x="167" y="112"/>
                </a:cubicBezTo>
                <a:cubicBezTo>
                  <a:pt x="164" y="112"/>
                  <a:pt x="164" y="112"/>
                  <a:pt x="164" y="112"/>
                </a:cubicBezTo>
                <a:cubicBezTo>
                  <a:pt x="164" y="104"/>
                  <a:pt x="164" y="104"/>
                  <a:pt x="164" y="104"/>
                </a:cubicBezTo>
                <a:cubicBezTo>
                  <a:pt x="166" y="104"/>
                  <a:pt x="166" y="104"/>
                  <a:pt x="166" y="104"/>
                </a:cubicBezTo>
                <a:cubicBezTo>
                  <a:pt x="168" y="104"/>
                  <a:pt x="169" y="104"/>
                  <a:pt x="170" y="103"/>
                </a:cubicBezTo>
                <a:cubicBezTo>
                  <a:pt x="171" y="102"/>
                  <a:pt x="171" y="100"/>
                  <a:pt x="171" y="98"/>
                </a:cubicBezTo>
                <a:cubicBezTo>
                  <a:pt x="171" y="94"/>
                  <a:pt x="170" y="93"/>
                  <a:pt x="168" y="93"/>
                </a:cubicBezTo>
                <a:cubicBezTo>
                  <a:pt x="167" y="93"/>
                  <a:pt x="166" y="93"/>
                  <a:pt x="166" y="94"/>
                </a:cubicBezTo>
                <a:cubicBezTo>
                  <a:pt x="165" y="95"/>
                  <a:pt x="165" y="97"/>
                  <a:pt x="165" y="100"/>
                </a:cubicBezTo>
                <a:cubicBezTo>
                  <a:pt x="154" y="100"/>
                  <a:pt x="154" y="100"/>
                  <a:pt x="154" y="100"/>
                </a:cubicBezTo>
                <a:cubicBezTo>
                  <a:pt x="155" y="91"/>
                  <a:pt x="159" y="85"/>
                  <a:pt x="169" y="85"/>
                </a:cubicBezTo>
                <a:cubicBezTo>
                  <a:pt x="174" y="85"/>
                  <a:pt x="178" y="87"/>
                  <a:pt x="180" y="89"/>
                </a:cubicBezTo>
                <a:cubicBezTo>
                  <a:pt x="182" y="91"/>
                  <a:pt x="183" y="94"/>
                  <a:pt x="183" y="98"/>
                </a:cubicBezTo>
                <a:cubicBezTo>
                  <a:pt x="183" y="100"/>
                  <a:pt x="182" y="102"/>
                  <a:pt x="181" y="103"/>
                </a:cubicBezTo>
                <a:cubicBezTo>
                  <a:pt x="180" y="105"/>
                  <a:pt x="179" y="106"/>
                  <a:pt x="177" y="107"/>
                </a:cubicBezTo>
                <a:cubicBezTo>
                  <a:pt x="177" y="107"/>
                  <a:pt x="177" y="107"/>
                  <a:pt x="177" y="107"/>
                </a:cubicBezTo>
                <a:cubicBezTo>
                  <a:pt x="181" y="108"/>
                  <a:pt x="184" y="111"/>
                  <a:pt x="184" y="117"/>
                </a:cubicBezTo>
                <a:close/>
                <a:moveTo>
                  <a:pt x="148" y="152"/>
                </a:moveTo>
                <a:cubicBezTo>
                  <a:pt x="192" y="152"/>
                  <a:pt x="192" y="152"/>
                  <a:pt x="192" y="152"/>
                </a:cubicBezTo>
                <a:cubicBezTo>
                  <a:pt x="192" y="76"/>
                  <a:pt x="192" y="76"/>
                  <a:pt x="192" y="76"/>
                </a:cubicBezTo>
                <a:cubicBezTo>
                  <a:pt x="148" y="76"/>
                  <a:pt x="148" y="76"/>
                  <a:pt x="148" y="76"/>
                </a:cubicBezTo>
                <a:cubicBezTo>
                  <a:pt x="148" y="56"/>
                  <a:pt x="148" y="56"/>
                  <a:pt x="148" y="56"/>
                </a:cubicBezTo>
                <a:cubicBezTo>
                  <a:pt x="200" y="56"/>
                  <a:pt x="200" y="56"/>
                  <a:pt x="200" y="56"/>
                </a:cubicBezTo>
                <a:cubicBezTo>
                  <a:pt x="200" y="164"/>
                  <a:pt x="200" y="164"/>
                  <a:pt x="200" y="164"/>
                </a:cubicBezTo>
                <a:cubicBezTo>
                  <a:pt x="148" y="164"/>
                  <a:pt x="148" y="164"/>
                  <a:pt x="148" y="164"/>
                </a:cubicBezTo>
                <a:lnTo>
                  <a:pt x="148" y="152"/>
                </a:lnTo>
                <a:close/>
                <a:moveTo>
                  <a:pt x="64" y="0"/>
                </a:moveTo>
                <a:cubicBezTo>
                  <a:pt x="140" y="0"/>
                  <a:pt x="140" y="0"/>
                  <a:pt x="140" y="0"/>
                </a:cubicBezTo>
                <a:cubicBezTo>
                  <a:pt x="140" y="164"/>
                  <a:pt x="140" y="164"/>
                  <a:pt x="140" y="164"/>
                </a:cubicBezTo>
                <a:cubicBezTo>
                  <a:pt x="64" y="164"/>
                  <a:pt x="64" y="164"/>
                  <a:pt x="64" y="164"/>
                </a:cubicBezTo>
                <a:lnTo>
                  <a:pt x="64" y="0"/>
                </a:lnTo>
                <a:close/>
                <a:moveTo>
                  <a:pt x="72" y="152"/>
                </a:moveTo>
                <a:cubicBezTo>
                  <a:pt x="132" y="152"/>
                  <a:pt x="132" y="152"/>
                  <a:pt x="132" y="152"/>
                </a:cubicBezTo>
                <a:cubicBezTo>
                  <a:pt x="132" y="20"/>
                  <a:pt x="132" y="20"/>
                  <a:pt x="132" y="20"/>
                </a:cubicBezTo>
                <a:cubicBezTo>
                  <a:pt x="72" y="20"/>
                  <a:pt x="72" y="20"/>
                  <a:pt x="72" y="20"/>
                </a:cubicBezTo>
                <a:lnTo>
                  <a:pt x="72" y="152"/>
                </a:lnTo>
                <a:close/>
                <a:moveTo>
                  <a:pt x="100" y="56"/>
                </a:moveTo>
                <a:cubicBezTo>
                  <a:pt x="92" y="56"/>
                  <a:pt x="92" y="56"/>
                  <a:pt x="92" y="56"/>
                </a:cubicBezTo>
                <a:cubicBezTo>
                  <a:pt x="92" y="48"/>
                  <a:pt x="92" y="48"/>
                  <a:pt x="92" y="48"/>
                </a:cubicBezTo>
                <a:cubicBezTo>
                  <a:pt x="96" y="48"/>
                  <a:pt x="98" y="48"/>
                  <a:pt x="100" y="47"/>
                </a:cubicBezTo>
                <a:cubicBezTo>
                  <a:pt x="102" y="46"/>
                  <a:pt x="103" y="43"/>
                  <a:pt x="104" y="40"/>
                </a:cubicBezTo>
                <a:cubicBezTo>
                  <a:pt x="112" y="40"/>
                  <a:pt x="112" y="40"/>
                  <a:pt x="112" y="40"/>
                </a:cubicBezTo>
                <a:cubicBezTo>
                  <a:pt x="112" y="88"/>
                  <a:pt x="112" y="88"/>
                  <a:pt x="112" y="88"/>
                </a:cubicBezTo>
                <a:cubicBezTo>
                  <a:pt x="100" y="88"/>
                  <a:pt x="100" y="88"/>
                  <a:pt x="100" y="88"/>
                </a:cubicBezTo>
                <a:lnTo>
                  <a:pt x="100" y="56"/>
                </a:lnTo>
                <a:close/>
                <a:moveTo>
                  <a:pt x="52" y="124"/>
                </a:moveTo>
                <a:cubicBezTo>
                  <a:pt x="22" y="124"/>
                  <a:pt x="22" y="124"/>
                  <a:pt x="22" y="124"/>
                </a:cubicBezTo>
                <a:cubicBezTo>
                  <a:pt x="22" y="117"/>
                  <a:pt x="24" y="110"/>
                  <a:pt x="29" y="105"/>
                </a:cubicBezTo>
                <a:cubicBezTo>
                  <a:pt x="37" y="97"/>
                  <a:pt x="37" y="97"/>
                  <a:pt x="37" y="97"/>
                </a:cubicBezTo>
                <a:cubicBezTo>
                  <a:pt x="39" y="95"/>
                  <a:pt x="40" y="93"/>
                  <a:pt x="40" y="90"/>
                </a:cubicBezTo>
                <a:cubicBezTo>
                  <a:pt x="40" y="87"/>
                  <a:pt x="39" y="85"/>
                  <a:pt x="37" y="85"/>
                </a:cubicBezTo>
                <a:cubicBezTo>
                  <a:pt x="35" y="85"/>
                  <a:pt x="33" y="87"/>
                  <a:pt x="33" y="91"/>
                </a:cubicBezTo>
                <a:cubicBezTo>
                  <a:pt x="33" y="93"/>
                  <a:pt x="33" y="93"/>
                  <a:pt x="33" y="93"/>
                </a:cubicBezTo>
                <a:cubicBezTo>
                  <a:pt x="22" y="93"/>
                  <a:pt x="22" y="93"/>
                  <a:pt x="22" y="93"/>
                </a:cubicBezTo>
                <a:cubicBezTo>
                  <a:pt x="22" y="88"/>
                  <a:pt x="23" y="84"/>
                  <a:pt x="25" y="82"/>
                </a:cubicBezTo>
                <a:cubicBezTo>
                  <a:pt x="27" y="79"/>
                  <a:pt x="31" y="77"/>
                  <a:pt x="37" y="77"/>
                </a:cubicBezTo>
                <a:cubicBezTo>
                  <a:pt x="43" y="77"/>
                  <a:pt x="47" y="79"/>
                  <a:pt x="49" y="81"/>
                </a:cubicBezTo>
                <a:cubicBezTo>
                  <a:pt x="51" y="83"/>
                  <a:pt x="52" y="86"/>
                  <a:pt x="52" y="90"/>
                </a:cubicBezTo>
                <a:cubicBezTo>
                  <a:pt x="52" y="95"/>
                  <a:pt x="50" y="100"/>
                  <a:pt x="46" y="103"/>
                </a:cubicBezTo>
                <a:cubicBezTo>
                  <a:pt x="39" y="110"/>
                  <a:pt x="39" y="110"/>
                  <a:pt x="39" y="110"/>
                </a:cubicBezTo>
                <a:cubicBezTo>
                  <a:pt x="38" y="111"/>
                  <a:pt x="38" y="111"/>
                  <a:pt x="37" y="112"/>
                </a:cubicBezTo>
                <a:cubicBezTo>
                  <a:pt x="37" y="113"/>
                  <a:pt x="36" y="112"/>
                  <a:pt x="36" y="112"/>
                </a:cubicBezTo>
                <a:cubicBezTo>
                  <a:pt x="52" y="112"/>
                  <a:pt x="52" y="112"/>
                  <a:pt x="52" y="112"/>
                </a:cubicBezTo>
                <a:lnTo>
                  <a:pt x="52" y="124"/>
                </a:lnTo>
                <a:close/>
                <a:moveTo>
                  <a:pt x="0" y="40"/>
                </a:moveTo>
                <a:cubicBezTo>
                  <a:pt x="56" y="40"/>
                  <a:pt x="56" y="40"/>
                  <a:pt x="56" y="40"/>
                </a:cubicBezTo>
                <a:cubicBezTo>
                  <a:pt x="56" y="60"/>
                  <a:pt x="56" y="60"/>
                  <a:pt x="56" y="60"/>
                </a:cubicBezTo>
                <a:cubicBezTo>
                  <a:pt x="8" y="60"/>
                  <a:pt x="8" y="60"/>
                  <a:pt x="8" y="60"/>
                </a:cubicBezTo>
                <a:cubicBezTo>
                  <a:pt x="8" y="152"/>
                  <a:pt x="8" y="152"/>
                  <a:pt x="8" y="152"/>
                </a:cubicBezTo>
                <a:cubicBezTo>
                  <a:pt x="56" y="152"/>
                  <a:pt x="56" y="152"/>
                  <a:pt x="56" y="152"/>
                </a:cubicBezTo>
                <a:cubicBezTo>
                  <a:pt x="56" y="164"/>
                  <a:pt x="56" y="164"/>
                  <a:pt x="56" y="164"/>
                </a:cubicBezTo>
                <a:cubicBezTo>
                  <a:pt x="0" y="164"/>
                  <a:pt x="0" y="164"/>
                  <a:pt x="0" y="164"/>
                </a:cubicBezTo>
                <a:lnTo>
                  <a:pt x="0" y="4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4" name="Freeform 101"/>
          <p:cNvSpPr>
            <a:spLocks noEditPoints="1"/>
          </p:cNvSpPr>
          <p:nvPr/>
        </p:nvSpPr>
        <p:spPr bwMode="auto">
          <a:xfrm>
            <a:off x="8799427" y="5286671"/>
            <a:ext cx="364003" cy="357640"/>
          </a:xfrm>
          <a:custGeom>
            <a:avLst/>
            <a:gdLst>
              <a:gd name="T0" fmla="*/ 192 w 204"/>
              <a:gd name="T1" fmla="*/ 200 h 200"/>
              <a:gd name="T2" fmla="*/ 168 w 204"/>
              <a:gd name="T3" fmla="*/ 200 h 200"/>
              <a:gd name="T4" fmla="*/ 84 w 204"/>
              <a:gd name="T5" fmla="*/ 200 h 200"/>
              <a:gd name="T6" fmla="*/ 60 w 204"/>
              <a:gd name="T7" fmla="*/ 200 h 200"/>
              <a:gd name="T8" fmla="*/ 48 w 204"/>
              <a:gd name="T9" fmla="*/ 188 h 200"/>
              <a:gd name="T10" fmla="*/ 48 w 204"/>
              <a:gd name="T11" fmla="*/ 184 h 200"/>
              <a:gd name="T12" fmla="*/ 60 w 204"/>
              <a:gd name="T13" fmla="*/ 172 h 200"/>
              <a:gd name="T14" fmla="*/ 64 w 204"/>
              <a:gd name="T15" fmla="*/ 172 h 200"/>
              <a:gd name="T16" fmla="*/ 188 w 204"/>
              <a:gd name="T17" fmla="*/ 172 h 200"/>
              <a:gd name="T18" fmla="*/ 192 w 204"/>
              <a:gd name="T19" fmla="*/ 172 h 200"/>
              <a:gd name="T20" fmla="*/ 204 w 204"/>
              <a:gd name="T21" fmla="*/ 184 h 200"/>
              <a:gd name="T22" fmla="*/ 204 w 204"/>
              <a:gd name="T23" fmla="*/ 188 h 200"/>
              <a:gd name="T24" fmla="*/ 192 w 204"/>
              <a:gd name="T25" fmla="*/ 200 h 200"/>
              <a:gd name="T26" fmla="*/ 64 w 204"/>
              <a:gd name="T27" fmla="*/ 160 h 200"/>
              <a:gd name="T28" fmla="*/ 32 w 204"/>
              <a:gd name="T29" fmla="*/ 160 h 200"/>
              <a:gd name="T30" fmla="*/ 0 w 204"/>
              <a:gd name="T31" fmla="*/ 128 h 200"/>
              <a:gd name="T32" fmla="*/ 0 w 204"/>
              <a:gd name="T33" fmla="*/ 48 h 200"/>
              <a:gd name="T34" fmla="*/ 32 w 204"/>
              <a:gd name="T35" fmla="*/ 16 h 200"/>
              <a:gd name="T36" fmla="*/ 56 w 204"/>
              <a:gd name="T37" fmla="*/ 16 h 200"/>
              <a:gd name="T38" fmla="*/ 56 w 204"/>
              <a:gd name="T39" fmla="*/ 32 h 200"/>
              <a:gd name="T40" fmla="*/ 48 w 204"/>
              <a:gd name="T41" fmla="*/ 32 h 200"/>
              <a:gd name="T42" fmla="*/ 45 w 204"/>
              <a:gd name="T43" fmla="*/ 32 h 200"/>
              <a:gd name="T44" fmla="*/ 47 w 204"/>
              <a:gd name="T45" fmla="*/ 43 h 200"/>
              <a:gd name="T46" fmla="*/ 17 w 204"/>
              <a:gd name="T47" fmla="*/ 73 h 200"/>
              <a:gd name="T48" fmla="*/ 16 w 204"/>
              <a:gd name="T49" fmla="*/ 73 h 200"/>
              <a:gd name="T50" fmla="*/ 16 w 204"/>
              <a:gd name="T51" fmla="*/ 116 h 200"/>
              <a:gd name="T52" fmla="*/ 48 w 204"/>
              <a:gd name="T53" fmla="*/ 144 h 200"/>
              <a:gd name="T54" fmla="*/ 64 w 204"/>
              <a:gd name="T55" fmla="*/ 144 h 200"/>
              <a:gd name="T56" fmla="*/ 64 w 204"/>
              <a:gd name="T57" fmla="*/ 20 h 200"/>
              <a:gd name="T58" fmla="*/ 84 w 204"/>
              <a:gd name="T59" fmla="*/ 0 h 200"/>
              <a:gd name="T60" fmla="*/ 168 w 204"/>
              <a:gd name="T61" fmla="*/ 0 h 200"/>
              <a:gd name="T62" fmla="*/ 188 w 204"/>
              <a:gd name="T63" fmla="*/ 20 h 200"/>
              <a:gd name="T64" fmla="*/ 188 w 204"/>
              <a:gd name="T65" fmla="*/ 168 h 200"/>
              <a:gd name="T66" fmla="*/ 64 w 204"/>
              <a:gd name="T67" fmla="*/ 168 h 200"/>
              <a:gd name="T68" fmla="*/ 64 w 204"/>
              <a:gd name="T69" fmla="*/ 160 h 200"/>
              <a:gd name="T70" fmla="*/ 17 w 204"/>
              <a:gd name="T71" fmla="*/ 63 h 200"/>
              <a:gd name="T72" fmla="*/ 36 w 204"/>
              <a:gd name="T73" fmla="*/ 43 h 200"/>
              <a:gd name="T74" fmla="*/ 34 w 204"/>
              <a:gd name="T75" fmla="*/ 35 h 200"/>
              <a:gd name="T76" fmla="*/ 16 w 204"/>
              <a:gd name="T77" fmla="*/ 60 h 200"/>
              <a:gd name="T78" fmla="*/ 16 w 204"/>
              <a:gd name="T79" fmla="*/ 62 h 200"/>
              <a:gd name="T80" fmla="*/ 17 w 204"/>
              <a:gd name="T81" fmla="*/ 63 h 200"/>
              <a:gd name="T82" fmla="*/ 168 w 204"/>
              <a:gd name="T83" fmla="*/ 28 h 200"/>
              <a:gd name="T84" fmla="*/ 156 w 204"/>
              <a:gd name="T85" fmla="*/ 16 h 200"/>
              <a:gd name="T86" fmla="*/ 96 w 204"/>
              <a:gd name="T87" fmla="*/ 16 h 200"/>
              <a:gd name="T88" fmla="*/ 84 w 204"/>
              <a:gd name="T89" fmla="*/ 28 h 200"/>
              <a:gd name="T90" fmla="*/ 84 w 204"/>
              <a:gd name="T91" fmla="*/ 60 h 200"/>
              <a:gd name="T92" fmla="*/ 96 w 204"/>
              <a:gd name="T93" fmla="*/ 72 h 200"/>
              <a:gd name="T94" fmla="*/ 156 w 204"/>
              <a:gd name="T95" fmla="*/ 72 h 200"/>
              <a:gd name="T96" fmla="*/ 168 w 204"/>
              <a:gd name="T97" fmla="*/ 60 h 200"/>
              <a:gd name="T98" fmla="*/ 168 w 204"/>
              <a:gd name="T99" fmla="*/ 28 h 200"/>
              <a:gd name="T100" fmla="*/ 168 w 204"/>
              <a:gd name="T101" fmla="*/ 96 h 200"/>
              <a:gd name="T102" fmla="*/ 168 w 204"/>
              <a:gd name="T103" fmla="*/ 92 h 200"/>
              <a:gd name="T104" fmla="*/ 164 w 204"/>
              <a:gd name="T105" fmla="*/ 88 h 200"/>
              <a:gd name="T106" fmla="*/ 88 w 204"/>
              <a:gd name="T107" fmla="*/ 88 h 200"/>
              <a:gd name="T108" fmla="*/ 84 w 204"/>
              <a:gd name="T109" fmla="*/ 92 h 200"/>
              <a:gd name="T110" fmla="*/ 84 w 204"/>
              <a:gd name="T111" fmla="*/ 96 h 200"/>
              <a:gd name="T112" fmla="*/ 88 w 204"/>
              <a:gd name="T113" fmla="*/ 100 h 200"/>
              <a:gd name="T114" fmla="*/ 164 w 204"/>
              <a:gd name="T115" fmla="*/ 100 h 200"/>
              <a:gd name="T116" fmla="*/ 168 w 204"/>
              <a:gd name="T117" fmla="*/ 9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4" h="200">
                <a:moveTo>
                  <a:pt x="192" y="200"/>
                </a:moveTo>
                <a:cubicBezTo>
                  <a:pt x="168" y="200"/>
                  <a:pt x="168" y="200"/>
                  <a:pt x="168" y="200"/>
                </a:cubicBezTo>
                <a:cubicBezTo>
                  <a:pt x="84" y="200"/>
                  <a:pt x="84" y="200"/>
                  <a:pt x="84" y="200"/>
                </a:cubicBezTo>
                <a:cubicBezTo>
                  <a:pt x="60" y="200"/>
                  <a:pt x="60" y="200"/>
                  <a:pt x="60" y="200"/>
                </a:cubicBezTo>
                <a:cubicBezTo>
                  <a:pt x="54" y="200"/>
                  <a:pt x="48" y="195"/>
                  <a:pt x="48" y="188"/>
                </a:cubicBezTo>
                <a:cubicBezTo>
                  <a:pt x="48" y="184"/>
                  <a:pt x="48" y="184"/>
                  <a:pt x="48" y="184"/>
                </a:cubicBezTo>
                <a:cubicBezTo>
                  <a:pt x="48" y="177"/>
                  <a:pt x="54" y="172"/>
                  <a:pt x="60" y="172"/>
                </a:cubicBezTo>
                <a:cubicBezTo>
                  <a:pt x="64" y="172"/>
                  <a:pt x="64" y="172"/>
                  <a:pt x="64" y="172"/>
                </a:cubicBezTo>
                <a:cubicBezTo>
                  <a:pt x="188" y="172"/>
                  <a:pt x="188" y="172"/>
                  <a:pt x="188" y="172"/>
                </a:cubicBezTo>
                <a:cubicBezTo>
                  <a:pt x="192" y="172"/>
                  <a:pt x="192" y="172"/>
                  <a:pt x="192" y="172"/>
                </a:cubicBezTo>
                <a:cubicBezTo>
                  <a:pt x="199" y="172"/>
                  <a:pt x="204" y="177"/>
                  <a:pt x="204" y="184"/>
                </a:cubicBezTo>
                <a:cubicBezTo>
                  <a:pt x="204" y="188"/>
                  <a:pt x="204" y="188"/>
                  <a:pt x="204" y="188"/>
                </a:cubicBezTo>
                <a:cubicBezTo>
                  <a:pt x="204" y="195"/>
                  <a:pt x="199" y="200"/>
                  <a:pt x="192" y="200"/>
                </a:cubicBezTo>
                <a:close/>
                <a:moveTo>
                  <a:pt x="64" y="160"/>
                </a:moveTo>
                <a:cubicBezTo>
                  <a:pt x="32" y="160"/>
                  <a:pt x="32" y="160"/>
                  <a:pt x="32" y="160"/>
                </a:cubicBezTo>
                <a:cubicBezTo>
                  <a:pt x="15" y="160"/>
                  <a:pt x="0" y="146"/>
                  <a:pt x="0" y="128"/>
                </a:cubicBezTo>
                <a:cubicBezTo>
                  <a:pt x="0" y="48"/>
                  <a:pt x="0" y="48"/>
                  <a:pt x="0" y="48"/>
                </a:cubicBezTo>
                <a:cubicBezTo>
                  <a:pt x="0" y="30"/>
                  <a:pt x="15" y="16"/>
                  <a:pt x="32" y="16"/>
                </a:cubicBezTo>
                <a:cubicBezTo>
                  <a:pt x="56" y="16"/>
                  <a:pt x="56" y="16"/>
                  <a:pt x="56" y="16"/>
                </a:cubicBezTo>
                <a:cubicBezTo>
                  <a:pt x="56" y="32"/>
                  <a:pt x="56" y="32"/>
                  <a:pt x="56" y="32"/>
                </a:cubicBezTo>
                <a:cubicBezTo>
                  <a:pt x="48" y="32"/>
                  <a:pt x="48" y="32"/>
                  <a:pt x="48" y="32"/>
                </a:cubicBezTo>
                <a:cubicBezTo>
                  <a:pt x="47" y="32"/>
                  <a:pt x="46" y="32"/>
                  <a:pt x="45" y="32"/>
                </a:cubicBezTo>
                <a:cubicBezTo>
                  <a:pt x="46" y="36"/>
                  <a:pt x="47" y="39"/>
                  <a:pt x="47" y="43"/>
                </a:cubicBezTo>
                <a:cubicBezTo>
                  <a:pt x="47" y="60"/>
                  <a:pt x="34" y="73"/>
                  <a:pt x="17" y="73"/>
                </a:cubicBezTo>
                <a:cubicBezTo>
                  <a:pt x="17" y="73"/>
                  <a:pt x="17" y="73"/>
                  <a:pt x="16" y="73"/>
                </a:cubicBezTo>
                <a:cubicBezTo>
                  <a:pt x="16" y="116"/>
                  <a:pt x="16" y="116"/>
                  <a:pt x="16" y="116"/>
                </a:cubicBezTo>
                <a:cubicBezTo>
                  <a:pt x="16" y="134"/>
                  <a:pt x="31" y="144"/>
                  <a:pt x="48" y="144"/>
                </a:cubicBezTo>
                <a:cubicBezTo>
                  <a:pt x="64" y="144"/>
                  <a:pt x="64" y="144"/>
                  <a:pt x="64" y="144"/>
                </a:cubicBezTo>
                <a:cubicBezTo>
                  <a:pt x="64" y="20"/>
                  <a:pt x="64" y="20"/>
                  <a:pt x="64" y="20"/>
                </a:cubicBezTo>
                <a:cubicBezTo>
                  <a:pt x="64" y="9"/>
                  <a:pt x="73" y="0"/>
                  <a:pt x="84" y="0"/>
                </a:cubicBezTo>
                <a:cubicBezTo>
                  <a:pt x="168" y="0"/>
                  <a:pt x="168" y="0"/>
                  <a:pt x="168" y="0"/>
                </a:cubicBezTo>
                <a:cubicBezTo>
                  <a:pt x="179" y="0"/>
                  <a:pt x="188" y="9"/>
                  <a:pt x="188" y="20"/>
                </a:cubicBezTo>
                <a:cubicBezTo>
                  <a:pt x="188" y="168"/>
                  <a:pt x="188" y="168"/>
                  <a:pt x="188" y="168"/>
                </a:cubicBezTo>
                <a:cubicBezTo>
                  <a:pt x="64" y="168"/>
                  <a:pt x="64" y="168"/>
                  <a:pt x="64" y="168"/>
                </a:cubicBezTo>
                <a:lnTo>
                  <a:pt x="64" y="160"/>
                </a:lnTo>
                <a:close/>
                <a:moveTo>
                  <a:pt x="17" y="63"/>
                </a:moveTo>
                <a:cubicBezTo>
                  <a:pt x="28" y="63"/>
                  <a:pt x="36" y="54"/>
                  <a:pt x="36" y="43"/>
                </a:cubicBezTo>
                <a:cubicBezTo>
                  <a:pt x="36" y="40"/>
                  <a:pt x="36" y="37"/>
                  <a:pt x="34" y="35"/>
                </a:cubicBezTo>
                <a:cubicBezTo>
                  <a:pt x="24" y="39"/>
                  <a:pt x="16" y="47"/>
                  <a:pt x="16" y="60"/>
                </a:cubicBezTo>
                <a:cubicBezTo>
                  <a:pt x="16" y="62"/>
                  <a:pt x="16" y="62"/>
                  <a:pt x="16" y="62"/>
                </a:cubicBezTo>
                <a:cubicBezTo>
                  <a:pt x="17" y="62"/>
                  <a:pt x="17" y="63"/>
                  <a:pt x="17" y="63"/>
                </a:cubicBezTo>
                <a:close/>
                <a:moveTo>
                  <a:pt x="168" y="28"/>
                </a:moveTo>
                <a:cubicBezTo>
                  <a:pt x="168" y="21"/>
                  <a:pt x="163" y="16"/>
                  <a:pt x="156" y="16"/>
                </a:cubicBezTo>
                <a:cubicBezTo>
                  <a:pt x="96" y="16"/>
                  <a:pt x="96" y="16"/>
                  <a:pt x="96" y="16"/>
                </a:cubicBezTo>
                <a:cubicBezTo>
                  <a:pt x="90" y="16"/>
                  <a:pt x="84" y="21"/>
                  <a:pt x="84" y="28"/>
                </a:cubicBezTo>
                <a:cubicBezTo>
                  <a:pt x="84" y="60"/>
                  <a:pt x="84" y="60"/>
                  <a:pt x="84" y="60"/>
                </a:cubicBezTo>
                <a:cubicBezTo>
                  <a:pt x="84" y="67"/>
                  <a:pt x="90" y="72"/>
                  <a:pt x="96" y="72"/>
                </a:cubicBezTo>
                <a:cubicBezTo>
                  <a:pt x="156" y="72"/>
                  <a:pt x="156" y="72"/>
                  <a:pt x="156" y="72"/>
                </a:cubicBezTo>
                <a:cubicBezTo>
                  <a:pt x="163" y="72"/>
                  <a:pt x="168" y="67"/>
                  <a:pt x="168" y="60"/>
                </a:cubicBezTo>
                <a:lnTo>
                  <a:pt x="168" y="28"/>
                </a:lnTo>
                <a:close/>
                <a:moveTo>
                  <a:pt x="168" y="96"/>
                </a:moveTo>
                <a:cubicBezTo>
                  <a:pt x="168" y="92"/>
                  <a:pt x="168" y="92"/>
                  <a:pt x="168" y="92"/>
                </a:cubicBezTo>
                <a:cubicBezTo>
                  <a:pt x="168" y="90"/>
                  <a:pt x="167" y="88"/>
                  <a:pt x="164" y="88"/>
                </a:cubicBezTo>
                <a:cubicBezTo>
                  <a:pt x="88" y="88"/>
                  <a:pt x="88" y="88"/>
                  <a:pt x="88" y="88"/>
                </a:cubicBezTo>
                <a:cubicBezTo>
                  <a:pt x="86" y="88"/>
                  <a:pt x="84" y="90"/>
                  <a:pt x="84" y="92"/>
                </a:cubicBezTo>
                <a:cubicBezTo>
                  <a:pt x="84" y="96"/>
                  <a:pt x="84" y="96"/>
                  <a:pt x="84" y="96"/>
                </a:cubicBezTo>
                <a:cubicBezTo>
                  <a:pt x="84" y="98"/>
                  <a:pt x="86" y="100"/>
                  <a:pt x="88" y="100"/>
                </a:cubicBezTo>
                <a:cubicBezTo>
                  <a:pt x="164" y="100"/>
                  <a:pt x="164" y="100"/>
                  <a:pt x="164" y="100"/>
                </a:cubicBezTo>
                <a:cubicBezTo>
                  <a:pt x="167" y="100"/>
                  <a:pt x="168" y="98"/>
                  <a:pt x="168" y="9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5" name="Freeform 102"/>
          <p:cNvSpPr>
            <a:spLocks noEditPoints="1"/>
          </p:cNvSpPr>
          <p:nvPr/>
        </p:nvSpPr>
        <p:spPr bwMode="auto">
          <a:xfrm>
            <a:off x="9561191" y="5286035"/>
            <a:ext cx="290185" cy="358912"/>
          </a:xfrm>
          <a:custGeom>
            <a:avLst/>
            <a:gdLst>
              <a:gd name="T0" fmla="*/ 154 w 163"/>
              <a:gd name="T1" fmla="*/ 54 h 201"/>
              <a:gd name="T2" fmla="*/ 163 w 163"/>
              <a:gd name="T3" fmla="*/ 70 h 201"/>
              <a:gd name="T4" fmla="*/ 123 w 163"/>
              <a:gd name="T5" fmla="*/ 139 h 201"/>
              <a:gd name="T6" fmla="*/ 121 w 163"/>
              <a:gd name="T7" fmla="*/ 139 h 201"/>
              <a:gd name="T8" fmla="*/ 124 w 163"/>
              <a:gd name="T9" fmla="*/ 156 h 201"/>
              <a:gd name="T10" fmla="*/ 79 w 163"/>
              <a:gd name="T11" fmla="*/ 201 h 201"/>
              <a:gd name="T12" fmla="*/ 35 w 163"/>
              <a:gd name="T13" fmla="*/ 156 h 201"/>
              <a:gd name="T14" fmla="*/ 39 w 163"/>
              <a:gd name="T15" fmla="*/ 137 h 201"/>
              <a:gd name="T16" fmla="*/ 0 w 163"/>
              <a:gd name="T17" fmla="*/ 70 h 201"/>
              <a:gd name="T18" fmla="*/ 9 w 163"/>
              <a:gd name="T19" fmla="*/ 54 h 201"/>
              <a:gd name="T20" fmla="*/ 49 w 163"/>
              <a:gd name="T21" fmla="*/ 123 h 201"/>
              <a:gd name="T22" fmla="*/ 63 w 163"/>
              <a:gd name="T23" fmla="*/ 115 h 201"/>
              <a:gd name="T24" fmla="*/ 25 w 163"/>
              <a:gd name="T25" fmla="*/ 48 h 201"/>
              <a:gd name="T26" fmla="*/ 11 w 163"/>
              <a:gd name="T27" fmla="*/ 48 h 201"/>
              <a:gd name="T28" fmla="*/ 20 w 163"/>
              <a:gd name="T29" fmla="*/ 32 h 201"/>
              <a:gd name="T30" fmla="*/ 136 w 163"/>
              <a:gd name="T31" fmla="*/ 32 h 201"/>
              <a:gd name="T32" fmla="*/ 145 w 163"/>
              <a:gd name="T33" fmla="*/ 48 h 201"/>
              <a:gd name="T34" fmla="*/ 138 w 163"/>
              <a:gd name="T35" fmla="*/ 48 h 201"/>
              <a:gd name="T36" fmla="*/ 99 w 163"/>
              <a:gd name="T37" fmla="*/ 116 h 201"/>
              <a:gd name="T38" fmla="*/ 112 w 163"/>
              <a:gd name="T39" fmla="*/ 126 h 201"/>
              <a:gd name="T40" fmla="*/ 154 w 163"/>
              <a:gd name="T41" fmla="*/ 54 h 201"/>
              <a:gd name="T42" fmla="*/ 64 w 163"/>
              <a:gd name="T43" fmla="*/ 148 h 201"/>
              <a:gd name="T44" fmla="*/ 74 w 163"/>
              <a:gd name="T45" fmla="*/ 148 h 201"/>
              <a:gd name="T46" fmla="*/ 74 w 163"/>
              <a:gd name="T47" fmla="*/ 184 h 201"/>
              <a:gd name="T48" fmla="*/ 90 w 163"/>
              <a:gd name="T49" fmla="*/ 184 h 201"/>
              <a:gd name="T50" fmla="*/ 90 w 163"/>
              <a:gd name="T51" fmla="*/ 128 h 201"/>
              <a:gd name="T52" fmla="*/ 78 w 163"/>
              <a:gd name="T53" fmla="*/ 128 h 201"/>
              <a:gd name="T54" fmla="*/ 74 w 163"/>
              <a:gd name="T55" fmla="*/ 137 h 201"/>
              <a:gd name="T56" fmla="*/ 64 w 163"/>
              <a:gd name="T57" fmla="*/ 139 h 201"/>
              <a:gd name="T58" fmla="*/ 64 w 163"/>
              <a:gd name="T59" fmla="*/ 148 h 201"/>
              <a:gd name="T60" fmla="*/ 120 w 163"/>
              <a:gd name="T61" fmla="*/ 48 h 201"/>
              <a:gd name="T62" fmla="*/ 43 w 163"/>
              <a:gd name="T63" fmla="*/ 48 h 201"/>
              <a:gd name="T64" fmla="*/ 80 w 163"/>
              <a:gd name="T65" fmla="*/ 112 h 201"/>
              <a:gd name="T66" fmla="*/ 83 w 163"/>
              <a:gd name="T67" fmla="*/ 112 h 201"/>
              <a:gd name="T68" fmla="*/ 120 w 163"/>
              <a:gd name="T69" fmla="*/ 48 h 201"/>
              <a:gd name="T70" fmla="*/ 38 w 163"/>
              <a:gd name="T71" fmla="*/ 0 h 201"/>
              <a:gd name="T72" fmla="*/ 118 w 163"/>
              <a:gd name="T73" fmla="*/ 0 h 201"/>
              <a:gd name="T74" fmla="*/ 127 w 163"/>
              <a:gd name="T75" fmla="*/ 16 h 201"/>
              <a:gd name="T76" fmla="*/ 29 w 163"/>
              <a:gd name="T77" fmla="*/ 16 h 201"/>
              <a:gd name="T78" fmla="*/ 38 w 163"/>
              <a:gd name="T79"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201">
                <a:moveTo>
                  <a:pt x="154" y="54"/>
                </a:moveTo>
                <a:cubicBezTo>
                  <a:pt x="163" y="70"/>
                  <a:pt x="163" y="70"/>
                  <a:pt x="163" y="70"/>
                </a:cubicBezTo>
                <a:cubicBezTo>
                  <a:pt x="123" y="139"/>
                  <a:pt x="123" y="139"/>
                  <a:pt x="123" y="139"/>
                </a:cubicBezTo>
                <a:cubicBezTo>
                  <a:pt x="121" y="139"/>
                  <a:pt x="121" y="139"/>
                  <a:pt x="121" y="139"/>
                </a:cubicBezTo>
                <a:cubicBezTo>
                  <a:pt x="123" y="144"/>
                  <a:pt x="124" y="150"/>
                  <a:pt x="124" y="156"/>
                </a:cubicBezTo>
                <a:cubicBezTo>
                  <a:pt x="124" y="181"/>
                  <a:pt x="104" y="201"/>
                  <a:pt x="79" y="201"/>
                </a:cubicBezTo>
                <a:cubicBezTo>
                  <a:pt x="55" y="201"/>
                  <a:pt x="35" y="181"/>
                  <a:pt x="35" y="156"/>
                </a:cubicBezTo>
                <a:cubicBezTo>
                  <a:pt x="35" y="149"/>
                  <a:pt x="36" y="143"/>
                  <a:pt x="39" y="137"/>
                </a:cubicBezTo>
                <a:cubicBezTo>
                  <a:pt x="0" y="70"/>
                  <a:pt x="0" y="70"/>
                  <a:pt x="0" y="70"/>
                </a:cubicBezTo>
                <a:cubicBezTo>
                  <a:pt x="9" y="54"/>
                  <a:pt x="9" y="54"/>
                  <a:pt x="9" y="54"/>
                </a:cubicBezTo>
                <a:cubicBezTo>
                  <a:pt x="49" y="123"/>
                  <a:pt x="49" y="123"/>
                  <a:pt x="49" y="123"/>
                </a:cubicBezTo>
                <a:cubicBezTo>
                  <a:pt x="53" y="120"/>
                  <a:pt x="58" y="117"/>
                  <a:pt x="63" y="115"/>
                </a:cubicBezTo>
                <a:cubicBezTo>
                  <a:pt x="25" y="48"/>
                  <a:pt x="25" y="48"/>
                  <a:pt x="25" y="48"/>
                </a:cubicBezTo>
                <a:cubicBezTo>
                  <a:pt x="11" y="48"/>
                  <a:pt x="11" y="48"/>
                  <a:pt x="11" y="48"/>
                </a:cubicBezTo>
                <a:cubicBezTo>
                  <a:pt x="20" y="32"/>
                  <a:pt x="20" y="32"/>
                  <a:pt x="20" y="32"/>
                </a:cubicBezTo>
                <a:cubicBezTo>
                  <a:pt x="136" y="32"/>
                  <a:pt x="136" y="32"/>
                  <a:pt x="136" y="32"/>
                </a:cubicBezTo>
                <a:cubicBezTo>
                  <a:pt x="145" y="48"/>
                  <a:pt x="145" y="48"/>
                  <a:pt x="145" y="48"/>
                </a:cubicBezTo>
                <a:cubicBezTo>
                  <a:pt x="138" y="48"/>
                  <a:pt x="138" y="48"/>
                  <a:pt x="138" y="48"/>
                </a:cubicBezTo>
                <a:cubicBezTo>
                  <a:pt x="99" y="116"/>
                  <a:pt x="99" y="116"/>
                  <a:pt x="99" y="116"/>
                </a:cubicBezTo>
                <a:cubicBezTo>
                  <a:pt x="104" y="119"/>
                  <a:pt x="108" y="122"/>
                  <a:pt x="112" y="126"/>
                </a:cubicBezTo>
                <a:lnTo>
                  <a:pt x="154" y="54"/>
                </a:lnTo>
                <a:close/>
                <a:moveTo>
                  <a:pt x="64" y="148"/>
                </a:moveTo>
                <a:cubicBezTo>
                  <a:pt x="74" y="148"/>
                  <a:pt x="74" y="148"/>
                  <a:pt x="74" y="148"/>
                </a:cubicBezTo>
                <a:cubicBezTo>
                  <a:pt x="74" y="184"/>
                  <a:pt x="74" y="184"/>
                  <a:pt x="74" y="184"/>
                </a:cubicBezTo>
                <a:cubicBezTo>
                  <a:pt x="90" y="184"/>
                  <a:pt x="90" y="184"/>
                  <a:pt x="90" y="184"/>
                </a:cubicBezTo>
                <a:cubicBezTo>
                  <a:pt x="90" y="128"/>
                  <a:pt x="90" y="128"/>
                  <a:pt x="90" y="128"/>
                </a:cubicBezTo>
                <a:cubicBezTo>
                  <a:pt x="78" y="128"/>
                  <a:pt x="78" y="128"/>
                  <a:pt x="78" y="128"/>
                </a:cubicBezTo>
                <a:cubicBezTo>
                  <a:pt x="77" y="132"/>
                  <a:pt x="76" y="135"/>
                  <a:pt x="74" y="137"/>
                </a:cubicBezTo>
                <a:cubicBezTo>
                  <a:pt x="71" y="138"/>
                  <a:pt x="68" y="139"/>
                  <a:pt x="64" y="139"/>
                </a:cubicBezTo>
                <a:lnTo>
                  <a:pt x="64" y="148"/>
                </a:lnTo>
                <a:close/>
                <a:moveTo>
                  <a:pt x="120" y="48"/>
                </a:moveTo>
                <a:cubicBezTo>
                  <a:pt x="43" y="48"/>
                  <a:pt x="43" y="48"/>
                  <a:pt x="43" y="48"/>
                </a:cubicBezTo>
                <a:cubicBezTo>
                  <a:pt x="80" y="112"/>
                  <a:pt x="80" y="112"/>
                  <a:pt x="80" y="112"/>
                </a:cubicBezTo>
                <a:cubicBezTo>
                  <a:pt x="81" y="112"/>
                  <a:pt x="82" y="112"/>
                  <a:pt x="83" y="112"/>
                </a:cubicBezTo>
                <a:lnTo>
                  <a:pt x="120" y="48"/>
                </a:lnTo>
                <a:close/>
                <a:moveTo>
                  <a:pt x="38" y="0"/>
                </a:moveTo>
                <a:cubicBezTo>
                  <a:pt x="118" y="0"/>
                  <a:pt x="118" y="0"/>
                  <a:pt x="118" y="0"/>
                </a:cubicBezTo>
                <a:cubicBezTo>
                  <a:pt x="127" y="16"/>
                  <a:pt x="127" y="16"/>
                  <a:pt x="127" y="16"/>
                </a:cubicBezTo>
                <a:cubicBezTo>
                  <a:pt x="29" y="16"/>
                  <a:pt x="29" y="16"/>
                  <a:pt x="29" y="16"/>
                </a:cubicBezTo>
                <a:lnTo>
                  <a:pt x="38"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6" name="Freeform 103"/>
          <p:cNvSpPr>
            <a:spLocks noEditPoints="1"/>
          </p:cNvSpPr>
          <p:nvPr/>
        </p:nvSpPr>
        <p:spPr bwMode="auto">
          <a:xfrm>
            <a:off x="10258692" y="5336945"/>
            <a:ext cx="356367" cy="257093"/>
          </a:xfrm>
          <a:custGeom>
            <a:avLst/>
            <a:gdLst>
              <a:gd name="T0" fmla="*/ 164 w 200"/>
              <a:gd name="T1" fmla="*/ 120 h 144"/>
              <a:gd name="T2" fmla="*/ 76 w 200"/>
              <a:gd name="T3" fmla="*/ 144 h 144"/>
              <a:gd name="T4" fmla="*/ 40 w 200"/>
              <a:gd name="T5" fmla="*/ 120 h 144"/>
              <a:gd name="T6" fmla="*/ 40 w 200"/>
              <a:gd name="T7" fmla="*/ 80 h 144"/>
              <a:gd name="T8" fmla="*/ 46 w 200"/>
              <a:gd name="T9" fmla="*/ 64 h 144"/>
              <a:gd name="T10" fmla="*/ 46 w 200"/>
              <a:gd name="T11" fmla="*/ 52 h 144"/>
              <a:gd name="T12" fmla="*/ 60 w 200"/>
              <a:gd name="T13" fmla="*/ 53 h 144"/>
              <a:gd name="T14" fmla="*/ 164 w 200"/>
              <a:gd name="T15" fmla="*/ 32 h 144"/>
              <a:gd name="T16" fmla="*/ 182 w 200"/>
              <a:gd name="T17" fmla="*/ 52 h 144"/>
              <a:gd name="T18" fmla="*/ 200 w 200"/>
              <a:gd name="T19" fmla="*/ 58 h 144"/>
              <a:gd name="T20" fmla="*/ 188 w 200"/>
              <a:gd name="T21" fmla="*/ 64 h 144"/>
              <a:gd name="T22" fmla="*/ 200 w 200"/>
              <a:gd name="T23" fmla="*/ 100 h 144"/>
              <a:gd name="T24" fmla="*/ 200 w 200"/>
              <a:gd name="T25" fmla="*/ 144 h 144"/>
              <a:gd name="T26" fmla="*/ 56 w 200"/>
              <a:gd name="T27" fmla="*/ 80 h 144"/>
              <a:gd name="T28" fmla="*/ 76 w 200"/>
              <a:gd name="T29" fmla="*/ 88 h 144"/>
              <a:gd name="T30" fmla="*/ 76 w 200"/>
              <a:gd name="T31" fmla="*/ 72 h 144"/>
              <a:gd name="T32" fmla="*/ 56 w 200"/>
              <a:gd name="T33" fmla="*/ 80 h 144"/>
              <a:gd name="T34" fmla="*/ 81 w 200"/>
              <a:gd name="T35" fmla="*/ 40 h 144"/>
              <a:gd name="T36" fmla="*/ 176 w 200"/>
              <a:gd name="T37" fmla="*/ 64 h 144"/>
              <a:gd name="T38" fmla="*/ 176 w 200"/>
              <a:gd name="T39" fmla="*/ 72 h 144"/>
              <a:gd name="T40" fmla="*/ 156 w 200"/>
              <a:gd name="T41" fmla="*/ 80 h 144"/>
              <a:gd name="T42" fmla="*/ 176 w 200"/>
              <a:gd name="T43" fmla="*/ 88 h 144"/>
              <a:gd name="T44" fmla="*/ 176 w 200"/>
              <a:gd name="T45" fmla="*/ 72 h 144"/>
              <a:gd name="T46" fmla="*/ 101 w 200"/>
              <a:gd name="T47" fmla="*/ 22 h 144"/>
              <a:gd name="T48" fmla="*/ 95 w 200"/>
              <a:gd name="T49" fmla="*/ 28 h 144"/>
              <a:gd name="T50" fmla="*/ 85 w 200"/>
              <a:gd name="T51" fmla="*/ 27 h 144"/>
              <a:gd name="T52" fmla="*/ 71 w 200"/>
              <a:gd name="T53" fmla="*/ 28 h 144"/>
              <a:gd name="T54" fmla="*/ 52 w 200"/>
              <a:gd name="T55" fmla="*/ 48 h 144"/>
              <a:gd name="T56" fmla="*/ 31 w 200"/>
              <a:gd name="T57" fmla="*/ 56 h 144"/>
              <a:gd name="T58" fmla="*/ 24 w 200"/>
              <a:gd name="T59" fmla="*/ 60 h 144"/>
              <a:gd name="T60" fmla="*/ 0 w 200"/>
              <a:gd name="T61" fmla="*/ 76 h 144"/>
              <a:gd name="T62" fmla="*/ 0 w 200"/>
              <a:gd name="T63" fmla="*/ 47 h 144"/>
              <a:gd name="T64" fmla="*/ 8 w 200"/>
              <a:gd name="T65" fmla="*/ 22 h 144"/>
              <a:gd name="T66" fmla="*/ 0 w 200"/>
              <a:gd name="T67" fmla="*/ 18 h 144"/>
              <a:gd name="T68" fmla="*/ 12 w 200"/>
              <a:gd name="T69" fmla="*/ 14 h 144"/>
              <a:gd name="T70" fmla="*/ 25 w 200"/>
              <a:gd name="T71" fmla="*/ 0 h 144"/>
              <a:gd name="T72" fmla="*/ 96 w 200"/>
              <a:gd name="T73" fmla="*/ 14 h 144"/>
              <a:gd name="T74" fmla="*/ 105 w 200"/>
              <a:gd name="T75" fmla="*/ 14 h 144"/>
              <a:gd name="T76" fmla="*/ 105 w 200"/>
              <a:gd name="T77" fmla="*/ 22 h 144"/>
              <a:gd name="T78" fmla="*/ 16 w 200"/>
              <a:gd name="T79" fmla="*/ 38 h 144"/>
              <a:gd name="T80" fmla="*/ 30 w 200"/>
              <a:gd name="T81" fmla="*/ 33 h 144"/>
              <a:gd name="T82" fmla="*/ 16 w 200"/>
              <a:gd name="T83" fmla="*/ 27 h 144"/>
              <a:gd name="T84" fmla="*/ 81 w 200"/>
              <a:gd name="T85" fmla="*/ 8 h 144"/>
              <a:gd name="T86" fmla="*/ 18 w 200"/>
              <a:gd name="T87" fmla="*/ 20 h 144"/>
              <a:gd name="T88" fmla="*/ 81 w 200"/>
              <a:gd name="T89"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144">
                <a:moveTo>
                  <a:pt x="164" y="144"/>
                </a:moveTo>
                <a:cubicBezTo>
                  <a:pt x="164" y="120"/>
                  <a:pt x="164" y="120"/>
                  <a:pt x="164" y="120"/>
                </a:cubicBezTo>
                <a:cubicBezTo>
                  <a:pt x="76" y="120"/>
                  <a:pt x="76" y="120"/>
                  <a:pt x="76" y="120"/>
                </a:cubicBezTo>
                <a:cubicBezTo>
                  <a:pt x="76" y="144"/>
                  <a:pt x="76" y="144"/>
                  <a:pt x="76" y="144"/>
                </a:cubicBezTo>
                <a:cubicBezTo>
                  <a:pt x="40" y="144"/>
                  <a:pt x="40" y="144"/>
                  <a:pt x="40" y="144"/>
                </a:cubicBezTo>
                <a:cubicBezTo>
                  <a:pt x="40" y="120"/>
                  <a:pt x="40" y="120"/>
                  <a:pt x="40" y="120"/>
                </a:cubicBezTo>
                <a:cubicBezTo>
                  <a:pt x="40" y="100"/>
                  <a:pt x="40" y="100"/>
                  <a:pt x="40" y="100"/>
                </a:cubicBezTo>
                <a:cubicBezTo>
                  <a:pt x="40" y="80"/>
                  <a:pt x="40" y="80"/>
                  <a:pt x="40" y="80"/>
                </a:cubicBezTo>
                <a:cubicBezTo>
                  <a:pt x="52" y="64"/>
                  <a:pt x="52" y="64"/>
                  <a:pt x="52" y="64"/>
                </a:cubicBezTo>
                <a:cubicBezTo>
                  <a:pt x="46" y="64"/>
                  <a:pt x="46" y="64"/>
                  <a:pt x="46" y="64"/>
                </a:cubicBezTo>
                <a:cubicBezTo>
                  <a:pt x="43" y="64"/>
                  <a:pt x="40" y="61"/>
                  <a:pt x="40" y="58"/>
                </a:cubicBezTo>
                <a:cubicBezTo>
                  <a:pt x="40" y="55"/>
                  <a:pt x="43" y="52"/>
                  <a:pt x="46" y="52"/>
                </a:cubicBezTo>
                <a:cubicBezTo>
                  <a:pt x="58" y="52"/>
                  <a:pt x="58" y="52"/>
                  <a:pt x="58" y="52"/>
                </a:cubicBezTo>
                <a:cubicBezTo>
                  <a:pt x="59" y="52"/>
                  <a:pt x="60" y="52"/>
                  <a:pt x="60" y="53"/>
                </a:cubicBezTo>
                <a:cubicBezTo>
                  <a:pt x="76" y="32"/>
                  <a:pt x="76" y="32"/>
                  <a:pt x="76" y="32"/>
                </a:cubicBezTo>
                <a:cubicBezTo>
                  <a:pt x="164" y="32"/>
                  <a:pt x="164" y="32"/>
                  <a:pt x="164" y="32"/>
                </a:cubicBezTo>
                <a:cubicBezTo>
                  <a:pt x="179" y="53"/>
                  <a:pt x="179" y="53"/>
                  <a:pt x="179" y="53"/>
                </a:cubicBezTo>
                <a:cubicBezTo>
                  <a:pt x="180" y="52"/>
                  <a:pt x="181" y="52"/>
                  <a:pt x="182" y="52"/>
                </a:cubicBezTo>
                <a:cubicBezTo>
                  <a:pt x="194" y="52"/>
                  <a:pt x="194" y="52"/>
                  <a:pt x="194" y="52"/>
                </a:cubicBezTo>
                <a:cubicBezTo>
                  <a:pt x="197" y="52"/>
                  <a:pt x="200" y="55"/>
                  <a:pt x="200" y="58"/>
                </a:cubicBezTo>
                <a:cubicBezTo>
                  <a:pt x="200" y="61"/>
                  <a:pt x="197" y="64"/>
                  <a:pt x="194" y="64"/>
                </a:cubicBezTo>
                <a:cubicBezTo>
                  <a:pt x="188" y="64"/>
                  <a:pt x="188" y="64"/>
                  <a:pt x="188" y="64"/>
                </a:cubicBezTo>
                <a:cubicBezTo>
                  <a:pt x="200" y="80"/>
                  <a:pt x="200" y="80"/>
                  <a:pt x="200" y="80"/>
                </a:cubicBezTo>
                <a:cubicBezTo>
                  <a:pt x="200" y="100"/>
                  <a:pt x="200" y="100"/>
                  <a:pt x="200" y="100"/>
                </a:cubicBezTo>
                <a:cubicBezTo>
                  <a:pt x="200" y="120"/>
                  <a:pt x="200" y="120"/>
                  <a:pt x="200" y="120"/>
                </a:cubicBezTo>
                <a:cubicBezTo>
                  <a:pt x="200" y="144"/>
                  <a:pt x="200" y="144"/>
                  <a:pt x="200" y="144"/>
                </a:cubicBezTo>
                <a:lnTo>
                  <a:pt x="164" y="144"/>
                </a:lnTo>
                <a:close/>
                <a:moveTo>
                  <a:pt x="56" y="80"/>
                </a:moveTo>
                <a:cubicBezTo>
                  <a:pt x="56" y="85"/>
                  <a:pt x="60" y="88"/>
                  <a:pt x="64" y="88"/>
                </a:cubicBezTo>
                <a:cubicBezTo>
                  <a:pt x="76" y="88"/>
                  <a:pt x="76" y="88"/>
                  <a:pt x="76" y="88"/>
                </a:cubicBezTo>
                <a:cubicBezTo>
                  <a:pt x="80" y="88"/>
                  <a:pt x="84" y="85"/>
                  <a:pt x="84" y="80"/>
                </a:cubicBezTo>
                <a:cubicBezTo>
                  <a:pt x="84" y="76"/>
                  <a:pt x="80" y="72"/>
                  <a:pt x="76" y="72"/>
                </a:cubicBezTo>
                <a:cubicBezTo>
                  <a:pt x="64" y="72"/>
                  <a:pt x="64" y="72"/>
                  <a:pt x="64" y="72"/>
                </a:cubicBezTo>
                <a:cubicBezTo>
                  <a:pt x="60" y="72"/>
                  <a:pt x="56" y="76"/>
                  <a:pt x="56" y="80"/>
                </a:cubicBezTo>
                <a:close/>
                <a:moveTo>
                  <a:pt x="158" y="40"/>
                </a:moveTo>
                <a:cubicBezTo>
                  <a:pt x="81" y="40"/>
                  <a:pt x="81" y="40"/>
                  <a:pt x="81" y="40"/>
                </a:cubicBezTo>
                <a:cubicBezTo>
                  <a:pt x="63" y="64"/>
                  <a:pt x="63" y="64"/>
                  <a:pt x="63" y="64"/>
                </a:cubicBezTo>
                <a:cubicBezTo>
                  <a:pt x="176" y="64"/>
                  <a:pt x="176" y="64"/>
                  <a:pt x="176" y="64"/>
                </a:cubicBezTo>
                <a:lnTo>
                  <a:pt x="158" y="40"/>
                </a:lnTo>
                <a:close/>
                <a:moveTo>
                  <a:pt x="176" y="72"/>
                </a:moveTo>
                <a:cubicBezTo>
                  <a:pt x="164" y="72"/>
                  <a:pt x="164" y="72"/>
                  <a:pt x="164" y="72"/>
                </a:cubicBezTo>
                <a:cubicBezTo>
                  <a:pt x="160" y="72"/>
                  <a:pt x="156" y="76"/>
                  <a:pt x="156" y="80"/>
                </a:cubicBezTo>
                <a:cubicBezTo>
                  <a:pt x="156" y="85"/>
                  <a:pt x="160" y="88"/>
                  <a:pt x="164" y="88"/>
                </a:cubicBezTo>
                <a:cubicBezTo>
                  <a:pt x="176" y="88"/>
                  <a:pt x="176" y="88"/>
                  <a:pt x="176" y="88"/>
                </a:cubicBezTo>
                <a:cubicBezTo>
                  <a:pt x="180" y="88"/>
                  <a:pt x="184" y="85"/>
                  <a:pt x="184" y="80"/>
                </a:cubicBezTo>
                <a:cubicBezTo>
                  <a:pt x="184" y="76"/>
                  <a:pt x="180" y="72"/>
                  <a:pt x="176" y="72"/>
                </a:cubicBezTo>
                <a:close/>
                <a:moveTo>
                  <a:pt x="105" y="22"/>
                </a:moveTo>
                <a:cubicBezTo>
                  <a:pt x="101" y="22"/>
                  <a:pt x="101" y="22"/>
                  <a:pt x="101" y="22"/>
                </a:cubicBezTo>
                <a:cubicBezTo>
                  <a:pt x="106" y="28"/>
                  <a:pt x="106" y="28"/>
                  <a:pt x="106" y="28"/>
                </a:cubicBezTo>
                <a:cubicBezTo>
                  <a:pt x="95" y="28"/>
                  <a:pt x="95" y="28"/>
                  <a:pt x="95" y="28"/>
                </a:cubicBezTo>
                <a:cubicBezTo>
                  <a:pt x="95" y="28"/>
                  <a:pt x="94" y="27"/>
                  <a:pt x="93" y="27"/>
                </a:cubicBezTo>
                <a:cubicBezTo>
                  <a:pt x="85" y="27"/>
                  <a:pt x="85" y="27"/>
                  <a:pt x="85" y="27"/>
                </a:cubicBezTo>
                <a:cubicBezTo>
                  <a:pt x="84" y="27"/>
                  <a:pt x="84" y="28"/>
                  <a:pt x="83" y="28"/>
                </a:cubicBezTo>
                <a:cubicBezTo>
                  <a:pt x="71" y="28"/>
                  <a:pt x="71" y="28"/>
                  <a:pt x="71" y="28"/>
                </a:cubicBezTo>
                <a:cubicBezTo>
                  <a:pt x="55" y="49"/>
                  <a:pt x="55" y="49"/>
                  <a:pt x="55" y="49"/>
                </a:cubicBezTo>
                <a:cubicBezTo>
                  <a:pt x="54" y="48"/>
                  <a:pt x="53" y="48"/>
                  <a:pt x="52" y="48"/>
                </a:cubicBezTo>
                <a:cubicBezTo>
                  <a:pt x="39" y="48"/>
                  <a:pt x="39" y="48"/>
                  <a:pt x="39" y="48"/>
                </a:cubicBezTo>
                <a:cubicBezTo>
                  <a:pt x="36" y="48"/>
                  <a:pt x="31" y="52"/>
                  <a:pt x="31" y="56"/>
                </a:cubicBezTo>
                <a:cubicBezTo>
                  <a:pt x="31" y="57"/>
                  <a:pt x="32" y="59"/>
                  <a:pt x="33" y="60"/>
                </a:cubicBezTo>
                <a:cubicBezTo>
                  <a:pt x="24" y="60"/>
                  <a:pt x="24" y="60"/>
                  <a:pt x="24" y="60"/>
                </a:cubicBezTo>
                <a:cubicBezTo>
                  <a:pt x="24" y="76"/>
                  <a:pt x="24" y="76"/>
                  <a:pt x="24" y="76"/>
                </a:cubicBezTo>
                <a:cubicBezTo>
                  <a:pt x="0" y="76"/>
                  <a:pt x="0" y="76"/>
                  <a:pt x="0" y="76"/>
                </a:cubicBezTo>
                <a:cubicBezTo>
                  <a:pt x="0" y="60"/>
                  <a:pt x="0" y="60"/>
                  <a:pt x="0" y="60"/>
                </a:cubicBezTo>
                <a:cubicBezTo>
                  <a:pt x="0" y="47"/>
                  <a:pt x="0" y="47"/>
                  <a:pt x="0" y="47"/>
                </a:cubicBezTo>
                <a:cubicBezTo>
                  <a:pt x="0" y="33"/>
                  <a:pt x="0" y="33"/>
                  <a:pt x="0" y="33"/>
                </a:cubicBezTo>
                <a:cubicBezTo>
                  <a:pt x="8" y="22"/>
                  <a:pt x="8" y="22"/>
                  <a:pt x="8" y="22"/>
                </a:cubicBezTo>
                <a:cubicBezTo>
                  <a:pt x="4" y="22"/>
                  <a:pt x="4" y="22"/>
                  <a:pt x="4" y="22"/>
                </a:cubicBezTo>
                <a:cubicBezTo>
                  <a:pt x="2" y="22"/>
                  <a:pt x="0" y="20"/>
                  <a:pt x="0" y="18"/>
                </a:cubicBezTo>
                <a:cubicBezTo>
                  <a:pt x="0" y="16"/>
                  <a:pt x="2" y="14"/>
                  <a:pt x="4" y="14"/>
                </a:cubicBezTo>
                <a:cubicBezTo>
                  <a:pt x="12" y="14"/>
                  <a:pt x="12" y="14"/>
                  <a:pt x="12" y="14"/>
                </a:cubicBezTo>
                <a:cubicBezTo>
                  <a:pt x="13" y="14"/>
                  <a:pt x="13" y="14"/>
                  <a:pt x="14" y="14"/>
                </a:cubicBezTo>
                <a:cubicBezTo>
                  <a:pt x="25" y="0"/>
                  <a:pt x="25" y="0"/>
                  <a:pt x="25" y="0"/>
                </a:cubicBezTo>
                <a:cubicBezTo>
                  <a:pt x="85" y="0"/>
                  <a:pt x="85" y="0"/>
                  <a:pt x="85" y="0"/>
                </a:cubicBezTo>
                <a:cubicBezTo>
                  <a:pt x="96" y="14"/>
                  <a:pt x="96" y="14"/>
                  <a:pt x="96" y="14"/>
                </a:cubicBezTo>
                <a:cubicBezTo>
                  <a:pt x="96" y="14"/>
                  <a:pt x="97" y="14"/>
                  <a:pt x="97" y="14"/>
                </a:cubicBezTo>
                <a:cubicBezTo>
                  <a:pt x="105" y="14"/>
                  <a:pt x="105" y="14"/>
                  <a:pt x="105" y="14"/>
                </a:cubicBezTo>
                <a:cubicBezTo>
                  <a:pt x="108" y="14"/>
                  <a:pt x="110" y="16"/>
                  <a:pt x="110" y="18"/>
                </a:cubicBezTo>
                <a:cubicBezTo>
                  <a:pt x="110" y="20"/>
                  <a:pt x="108" y="22"/>
                  <a:pt x="105" y="22"/>
                </a:cubicBezTo>
                <a:close/>
                <a:moveTo>
                  <a:pt x="11" y="33"/>
                </a:moveTo>
                <a:cubicBezTo>
                  <a:pt x="11" y="36"/>
                  <a:pt x="13" y="38"/>
                  <a:pt x="16" y="38"/>
                </a:cubicBezTo>
                <a:cubicBezTo>
                  <a:pt x="25" y="38"/>
                  <a:pt x="25" y="38"/>
                  <a:pt x="25" y="38"/>
                </a:cubicBezTo>
                <a:cubicBezTo>
                  <a:pt x="28" y="38"/>
                  <a:pt x="30" y="36"/>
                  <a:pt x="30" y="33"/>
                </a:cubicBezTo>
                <a:cubicBezTo>
                  <a:pt x="30" y="30"/>
                  <a:pt x="28" y="27"/>
                  <a:pt x="25" y="27"/>
                </a:cubicBezTo>
                <a:cubicBezTo>
                  <a:pt x="16" y="27"/>
                  <a:pt x="16" y="27"/>
                  <a:pt x="16" y="27"/>
                </a:cubicBezTo>
                <a:cubicBezTo>
                  <a:pt x="13" y="27"/>
                  <a:pt x="11" y="30"/>
                  <a:pt x="11" y="33"/>
                </a:cubicBezTo>
                <a:close/>
                <a:moveTo>
                  <a:pt x="81" y="8"/>
                </a:moveTo>
                <a:cubicBezTo>
                  <a:pt x="28" y="8"/>
                  <a:pt x="28" y="8"/>
                  <a:pt x="28" y="8"/>
                </a:cubicBezTo>
                <a:cubicBezTo>
                  <a:pt x="18" y="20"/>
                  <a:pt x="18" y="20"/>
                  <a:pt x="18" y="20"/>
                </a:cubicBezTo>
                <a:cubicBezTo>
                  <a:pt x="91" y="20"/>
                  <a:pt x="91" y="20"/>
                  <a:pt x="91" y="20"/>
                </a:cubicBezTo>
                <a:lnTo>
                  <a:pt x="81" y="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7" name="Freeform 125"/>
          <p:cNvSpPr>
            <a:spLocks noEditPoints="1"/>
          </p:cNvSpPr>
          <p:nvPr/>
        </p:nvSpPr>
        <p:spPr bwMode="auto">
          <a:xfrm>
            <a:off x="754168" y="5244671"/>
            <a:ext cx="431458" cy="441640"/>
          </a:xfrm>
          <a:custGeom>
            <a:avLst/>
            <a:gdLst>
              <a:gd name="T0" fmla="*/ 169 w 242"/>
              <a:gd name="T1" fmla="*/ 126 h 247"/>
              <a:gd name="T2" fmla="*/ 103 w 242"/>
              <a:gd name="T3" fmla="*/ 175 h 247"/>
              <a:gd name="T4" fmla="*/ 142 w 242"/>
              <a:gd name="T5" fmla="*/ 106 h 247"/>
              <a:gd name="T6" fmla="*/ 160 w 242"/>
              <a:gd name="T7" fmla="*/ 67 h 247"/>
              <a:gd name="T8" fmla="*/ 98 w 242"/>
              <a:gd name="T9" fmla="*/ 30 h 247"/>
              <a:gd name="T10" fmla="*/ 71 w 242"/>
              <a:gd name="T11" fmla="*/ 180 h 247"/>
              <a:gd name="T12" fmla="*/ 202 w 242"/>
              <a:gd name="T13" fmla="*/ 102 h 247"/>
              <a:gd name="T14" fmla="*/ 169 w 242"/>
              <a:gd name="T15" fmla="*/ 126 h 247"/>
              <a:gd name="T16" fmla="*/ 128 w 242"/>
              <a:gd name="T17" fmla="*/ 41 h 247"/>
              <a:gd name="T18" fmla="*/ 144 w 242"/>
              <a:gd name="T19" fmla="*/ 57 h 247"/>
              <a:gd name="T20" fmla="*/ 128 w 242"/>
              <a:gd name="T21" fmla="*/ 72 h 247"/>
              <a:gd name="T22" fmla="*/ 113 w 242"/>
              <a:gd name="T23" fmla="*/ 57 h 247"/>
              <a:gd name="T24" fmla="*/ 128 w 242"/>
              <a:gd name="T25" fmla="*/ 41 h 247"/>
              <a:gd name="T26" fmla="*/ 78 w 242"/>
              <a:gd name="T27" fmla="*/ 147 h 247"/>
              <a:gd name="T28" fmla="*/ 63 w 242"/>
              <a:gd name="T29" fmla="*/ 131 h 247"/>
              <a:gd name="T30" fmla="*/ 78 w 242"/>
              <a:gd name="T31" fmla="*/ 116 h 247"/>
              <a:gd name="T32" fmla="*/ 94 w 242"/>
              <a:gd name="T33" fmla="*/ 131 h 247"/>
              <a:gd name="T34" fmla="*/ 78 w 242"/>
              <a:gd name="T35" fmla="*/ 147 h 247"/>
              <a:gd name="T36" fmla="*/ 91 w 242"/>
              <a:gd name="T37" fmla="*/ 101 h 247"/>
              <a:gd name="T38" fmla="*/ 75 w 242"/>
              <a:gd name="T39" fmla="*/ 86 h 247"/>
              <a:gd name="T40" fmla="*/ 91 w 242"/>
              <a:gd name="T41" fmla="*/ 70 h 247"/>
              <a:gd name="T42" fmla="*/ 106 w 242"/>
              <a:gd name="T43" fmla="*/ 86 h 247"/>
              <a:gd name="T44" fmla="*/ 91 w 242"/>
              <a:gd name="T45" fmla="*/ 101 h 247"/>
              <a:gd name="T46" fmla="*/ 150 w 242"/>
              <a:gd name="T47" fmla="*/ 107 h 247"/>
              <a:gd name="T48" fmla="*/ 151 w 242"/>
              <a:gd name="T49" fmla="*/ 106 h 247"/>
              <a:gd name="T50" fmla="*/ 150 w 242"/>
              <a:gd name="T51" fmla="*/ 107 h 247"/>
              <a:gd name="T52" fmla="*/ 166 w 242"/>
              <a:gd name="T53" fmla="*/ 118 h 247"/>
              <a:gd name="T54" fmla="*/ 242 w 242"/>
              <a:gd name="T55" fmla="*/ 15 h 247"/>
              <a:gd name="T56" fmla="*/ 238 w 242"/>
              <a:gd name="T57" fmla="*/ 11 h 247"/>
              <a:gd name="T58" fmla="*/ 151 w 242"/>
              <a:gd name="T59" fmla="*/ 106 h 247"/>
              <a:gd name="T60" fmla="*/ 166 w 242"/>
              <a:gd name="T61" fmla="*/ 118 h 247"/>
              <a:gd name="T62" fmla="*/ 126 w 242"/>
              <a:gd name="T63" fmla="*/ 119 h 247"/>
              <a:gd name="T64" fmla="*/ 112 w 242"/>
              <a:gd name="T65" fmla="*/ 165 h 247"/>
              <a:gd name="T66" fmla="*/ 155 w 242"/>
              <a:gd name="T67" fmla="*/ 141 h 247"/>
              <a:gd name="T68" fmla="*/ 126 w 242"/>
              <a:gd name="T69" fmla="*/ 11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2" h="247">
                <a:moveTo>
                  <a:pt x="169" y="126"/>
                </a:moveTo>
                <a:cubicBezTo>
                  <a:pt x="173" y="162"/>
                  <a:pt x="119" y="173"/>
                  <a:pt x="103" y="175"/>
                </a:cubicBezTo>
                <a:cubicBezTo>
                  <a:pt x="105" y="149"/>
                  <a:pt x="102" y="106"/>
                  <a:pt x="142" y="106"/>
                </a:cubicBezTo>
                <a:cubicBezTo>
                  <a:pt x="138" y="103"/>
                  <a:pt x="149" y="79"/>
                  <a:pt x="160" y="67"/>
                </a:cubicBezTo>
                <a:cubicBezTo>
                  <a:pt x="174" y="0"/>
                  <a:pt x="121" y="21"/>
                  <a:pt x="98" y="30"/>
                </a:cubicBezTo>
                <a:cubicBezTo>
                  <a:pt x="0" y="102"/>
                  <a:pt x="68" y="176"/>
                  <a:pt x="71" y="180"/>
                </a:cubicBezTo>
                <a:cubicBezTo>
                  <a:pt x="143" y="247"/>
                  <a:pt x="225" y="137"/>
                  <a:pt x="202" y="102"/>
                </a:cubicBezTo>
                <a:cubicBezTo>
                  <a:pt x="200" y="103"/>
                  <a:pt x="179" y="125"/>
                  <a:pt x="169" y="126"/>
                </a:cubicBezTo>
                <a:close/>
                <a:moveTo>
                  <a:pt x="128" y="41"/>
                </a:moveTo>
                <a:cubicBezTo>
                  <a:pt x="137" y="41"/>
                  <a:pt x="144" y="48"/>
                  <a:pt x="144" y="57"/>
                </a:cubicBezTo>
                <a:cubicBezTo>
                  <a:pt x="144" y="65"/>
                  <a:pt x="137" y="72"/>
                  <a:pt x="128" y="72"/>
                </a:cubicBezTo>
                <a:cubicBezTo>
                  <a:pt x="120" y="72"/>
                  <a:pt x="113" y="65"/>
                  <a:pt x="113" y="57"/>
                </a:cubicBezTo>
                <a:cubicBezTo>
                  <a:pt x="113" y="48"/>
                  <a:pt x="120" y="41"/>
                  <a:pt x="128" y="41"/>
                </a:cubicBezTo>
                <a:close/>
                <a:moveTo>
                  <a:pt x="78" y="147"/>
                </a:moveTo>
                <a:cubicBezTo>
                  <a:pt x="70" y="147"/>
                  <a:pt x="63" y="140"/>
                  <a:pt x="63" y="131"/>
                </a:cubicBezTo>
                <a:cubicBezTo>
                  <a:pt x="63" y="123"/>
                  <a:pt x="70" y="116"/>
                  <a:pt x="78" y="116"/>
                </a:cubicBezTo>
                <a:cubicBezTo>
                  <a:pt x="87" y="116"/>
                  <a:pt x="94" y="123"/>
                  <a:pt x="94" y="131"/>
                </a:cubicBezTo>
                <a:cubicBezTo>
                  <a:pt x="94" y="140"/>
                  <a:pt x="87" y="147"/>
                  <a:pt x="78" y="147"/>
                </a:cubicBezTo>
                <a:close/>
                <a:moveTo>
                  <a:pt x="91" y="101"/>
                </a:moveTo>
                <a:cubicBezTo>
                  <a:pt x="82" y="101"/>
                  <a:pt x="75" y="94"/>
                  <a:pt x="75" y="86"/>
                </a:cubicBezTo>
                <a:cubicBezTo>
                  <a:pt x="75" y="77"/>
                  <a:pt x="82" y="70"/>
                  <a:pt x="91" y="70"/>
                </a:cubicBezTo>
                <a:cubicBezTo>
                  <a:pt x="100" y="70"/>
                  <a:pt x="106" y="77"/>
                  <a:pt x="106" y="86"/>
                </a:cubicBezTo>
                <a:cubicBezTo>
                  <a:pt x="106" y="94"/>
                  <a:pt x="100" y="101"/>
                  <a:pt x="91" y="101"/>
                </a:cubicBezTo>
                <a:close/>
                <a:moveTo>
                  <a:pt x="150" y="107"/>
                </a:moveTo>
                <a:cubicBezTo>
                  <a:pt x="150" y="107"/>
                  <a:pt x="151" y="106"/>
                  <a:pt x="151" y="106"/>
                </a:cubicBezTo>
                <a:cubicBezTo>
                  <a:pt x="150" y="106"/>
                  <a:pt x="149" y="106"/>
                  <a:pt x="150" y="107"/>
                </a:cubicBezTo>
                <a:close/>
                <a:moveTo>
                  <a:pt x="166" y="118"/>
                </a:moveTo>
                <a:cubicBezTo>
                  <a:pt x="190" y="108"/>
                  <a:pt x="242" y="15"/>
                  <a:pt x="242" y="15"/>
                </a:cubicBezTo>
                <a:cubicBezTo>
                  <a:pt x="238" y="11"/>
                  <a:pt x="238" y="11"/>
                  <a:pt x="238" y="11"/>
                </a:cubicBezTo>
                <a:cubicBezTo>
                  <a:pt x="238" y="11"/>
                  <a:pt x="159" y="79"/>
                  <a:pt x="151" y="106"/>
                </a:cubicBezTo>
                <a:cubicBezTo>
                  <a:pt x="153" y="108"/>
                  <a:pt x="163" y="116"/>
                  <a:pt x="166" y="118"/>
                </a:cubicBezTo>
                <a:close/>
                <a:moveTo>
                  <a:pt x="126" y="119"/>
                </a:moveTo>
                <a:cubicBezTo>
                  <a:pt x="114" y="128"/>
                  <a:pt x="118" y="155"/>
                  <a:pt x="112" y="165"/>
                </a:cubicBezTo>
                <a:cubicBezTo>
                  <a:pt x="125" y="155"/>
                  <a:pt x="144" y="158"/>
                  <a:pt x="155" y="141"/>
                </a:cubicBezTo>
                <a:cubicBezTo>
                  <a:pt x="158" y="131"/>
                  <a:pt x="152" y="107"/>
                  <a:pt x="126" y="11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8" name="Freeform 126"/>
          <p:cNvSpPr>
            <a:spLocks noEditPoints="1"/>
          </p:cNvSpPr>
          <p:nvPr/>
        </p:nvSpPr>
        <p:spPr bwMode="auto">
          <a:xfrm>
            <a:off x="1515649" y="5290490"/>
            <a:ext cx="342367" cy="350003"/>
          </a:xfrm>
          <a:custGeom>
            <a:avLst/>
            <a:gdLst>
              <a:gd name="T0" fmla="*/ 118 w 192"/>
              <a:gd name="T1" fmla="*/ 196 h 196"/>
              <a:gd name="T2" fmla="*/ 118 w 192"/>
              <a:gd name="T3" fmla="*/ 196 h 196"/>
              <a:gd name="T4" fmla="*/ 117 w 192"/>
              <a:gd name="T5" fmla="*/ 196 h 196"/>
              <a:gd name="T6" fmla="*/ 116 w 192"/>
              <a:gd name="T7" fmla="*/ 196 h 196"/>
              <a:gd name="T8" fmla="*/ 116 w 192"/>
              <a:gd name="T9" fmla="*/ 196 h 196"/>
              <a:gd name="T10" fmla="*/ 72 w 192"/>
              <a:gd name="T11" fmla="*/ 159 h 196"/>
              <a:gd name="T12" fmla="*/ 73 w 192"/>
              <a:gd name="T13" fmla="*/ 159 h 196"/>
              <a:gd name="T14" fmla="*/ 73 w 192"/>
              <a:gd name="T15" fmla="*/ 159 h 196"/>
              <a:gd name="T16" fmla="*/ 74 w 192"/>
              <a:gd name="T17" fmla="*/ 159 h 196"/>
              <a:gd name="T18" fmla="*/ 76 w 192"/>
              <a:gd name="T19" fmla="*/ 159 h 196"/>
              <a:gd name="T20" fmla="*/ 76 w 192"/>
              <a:gd name="T21" fmla="*/ 159 h 196"/>
              <a:gd name="T22" fmla="*/ 97 w 192"/>
              <a:gd name="T23" fmla="*/ 151 h 196"/>
              <a:gd name="T24" fmla="*/ 93 w 192"/>
              <a:gd name="T25" fmla="*/ 172 h 196"/>
              <a:gd name="T26" fmla="*/ 146 w 192"/>
              <a:gd name="T27" fmla="*/ 172 h 196"/>
              <a:gd name="T28" fmla="*/ 122 w 192"/>
              <a:gd name="T29" fmla="*/ 133 h 196"/>
              <a:gd name="T30" fmla="*/ 116 w 192"/>
              <a:gd name="T31" fmla="*/ 134 h 196"/>
              <a:gd name="T32" fmla="*/ 135 w 192"/>
              <a:gd name="T33" fmla="*/ 106 h 196"/>
              <a:gd name="T34" fmla="*/ 147 w 192"/>
              <a:gd name="T35" fmla="*/ 114 h 196"/>
              <a:gd name="T36" fmla="*/ 159 w 192"/>
              <a:gd name="T37" fmla="*/ 102 h 196"/>
              <a:gd name="T38" fmla="*/ 147 w 192"/>
              <a:gd name="T39" fmla="*/ 89 h 196"/>
              <a:gd name="T40" fmla="*/ 143 w 192"/>
              <a:gd name="T41" fmla="*/ 90 h 196"/>
              <a:gd name="T42" fmla="*/ 152 w 192"/>
              <a:gd name="T43" fmla="*/ 64 h 196"/>
              <a:gd name="T44" fmla="*/ 192 w 192"/>
              <a:gd name="T45" fmla="*/ 55 h 196"/>
              <a:gd name="T46" fmla="*/ 118 w 192"/>
              <a:gd name="T47" fmla="*/ 196 h 196"/>
              <a:gd name="T48" fmla="*/ 75 w 192"/>
              <a:gd name="T49" fmla="*/ 141 h 196"/>
              <a:gd name="T50" fmla="*/ 75 w 192"/>
              <a:gd name="T51" fmla="*/ 141 h 196"/>
              <a:gd name="T52" fmla="*/ 74 w 192"/>
              <a:gd name="T53" fmla="*/ 141 h 196"/>
              <a:gd name="T54" fmla="*/ 73 w 192"/>
              <a:gd name="T55" fmla="*/ 141 h 196"/>
              <a:gd name="T56" fmla="*/ 73 w 192"/>
              <a:gd name="T57" fmla="*/ 141 h 196"/>
              <a:gd name="T58" fmla="*/ 0 w 192"/>
              <a:gd name="T59" fmla="*/ 0 h 196"/>
              <a:gd name="T60" fmla="*/ 74 w 192"/>
              <a:gd name="T61" fmla="*/ 11 h 196"/>
              <a:gd name="T62" fmla="*/ 149 w 192"/>
              <a:gd name="T63" fmla="*/ 0 h 196"/>
              <a:gd name="T64" fmla="*/ 75 w 192"/>
              <a:gd name="T65" fmla="*/ 141 h 196"/>
              <a:gd name="T66" fmla="*/ 49 w 192"/>
              <a:gd name="T67" fmla="*/ 34 h 196"/>
              <a:gd name="T68" fmla="*/ 36 w 192"/>
              <a:gd name="T69" fmla="*/ 47 h 196"/>
              <a:gd name="T70" fmla="*/ 49 w 192"/>
              <a:gd name="T71" fmla="*/ 59 h 196"/>
              <a:gd name="T72" fmla="*/ 61 w 192"/>
              <a:gd name="T73" fmla="*/ 47 h 196"/>
              <a:gd name="T74" fmla="*/ 49 w 192"/>
              <a:gd name="T75" fmla="*/ 34 h 196"/>
              <a:gd name="T76" fmla="*/ 112 w 192"/>
              <a:gd name="T77" fmla="*/ 47 h 196"/>
              <a:gd name="T78" fmla="*/ 100 w 192"/>
              <a:gd name="T79" fmla="*/ 34 h 196"/>
              <a:gd name="T80" fmla="*/ 87 w 192"/>
              <a:gd name="T81" fmla="*/ 47 h 196"/>
              <a:gd name="T82" fmla="*/ 100 w 192"/>
              <a:gd name="T83" fmla="*/ 59 h 196"/>
              <a:gd name="T84" fmla="*/ 112 w 192"/>
              <a:gd name="T85" fmla="*/ 47 h 196"/>
              <a:gd name="T86" fmla="*/ 38 w 192"/>
              <a:gd name="T87" fmla="*/ 83 h 196"/>
              <a:gd name="T88" fmla="*/ 74 w 192"/>
              <a:gd name="T89" fmla="*/ 122 h 196"/>
              <a:gd name="T90" fmla="*/ 108 w 192"/>
              <a:gd name="T91" fmla="*/ 83 h 196"/>
              <a:gd name="T92" fmla="*/ 38 w 192"/>
              <a:gd name="T93" fmla="*/ 8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96">
                <a:moveTo>
                  <a:pt x="118" y="196"/>
                </a:moveTo>
                <a:cubicBezTo>
                  <a:pt x="118" y="196"/>
                  <a:pt x="118" y="196"/>
                  <a:pt x="118" y="196"/>
                </a:cubicBezTo>
                <a:cubicBezTo>
                  <a:pt x="118" y="196"/>
                  <a:pt x="118" y="196"/>
                  <a:pt x="117" y="196"/>
                </a:cubicBezTo>
                <a:cubicBezTo>
                  <a:pt x="117" y="196"/>
                  <a:pt x="117" y="196"/>
                  <a:pt x="116" y="196"/>
                </a:cubicBezTo>
                <a:cubicBezTo>
                  <a:pt x="116" y="196"/>
                  <a:pt x="116" y="196"/>
                  <a:pt x="116" y="196"/>
                </a:cubicBezTo>
                <a:cubicBezTo>
                  <a:pt x="85" y="196"/>
                  <a:pt x="84" y="180"/>
                  <a:pt x="72" y="159"/>
                </a:cubicBezTo>
                <a:cubicBezTo>
                  <a:pt x="72" y="159"/>
                  <a:pt x="73" y="159"/>
                  <a:pt x="73" y="159"/>
                </a:cubicBezTo>
                <a:cubicBezTo>
                  <a:pt x="73" y="159"/>
                  <a:pt x="73" y="159"/>
                  <a:pt x="73" y="159"/>
                </a:cubicBezTo>
                <a:cubicBezTo>
                  <a:pt x="73" y="159"/>
                  <a:pt x="74" y="159"/>
                  <a:pt x="74" y="159"/>
                </a:cubicBezTo>
                <a:cubicBezTo>
                  <a:pt x="75" y="159"/>
                  <a:pt x="75" y="159"/>
                  <a:pt x="76" y="159"/>
                </a:cubicBezTo>
                <a:cubicBezTo>
                  <a:pt x="76" y="159"/>
                  <a:pt x="76" y="159"/>
                  <a:pt x="76" y="159"/>
                </a:cubicBezTo>
                <a:cubicBezTo>
                  <a:pt x="83" y="158"/>
                  <a:pt x="90" y="156"/>
                  <a:pt x="97" y="151"/>
                </a:cubicBezTo>
                <a:cubicBezTo>
                  <a:pt x="93" y="161"/>
                  <a:pt x="93" y="172"/>
                  <a:pt x="93" y="172"/>
                </a:cubicBezTo>
                <a:cubicBezTo>
                  <a:pt x="93" y="172"/>
                  <a:pt x="118" y="122"/>
                  <a:pt x="146" y="172"/>
                </a:cubicBezTo>
                <a:cubicBezTo>
                  <a:pt x="146" y="174"/>
                  <a:pt x="149" y="133"/>
                  <a:pt x="122" y="133"/>
                </a:cubicBezTo>
                <a:cubicBezTo>
                  <a:pt x="120" y="133"/>
                  <a:pt x="118" y="133"/>
                  <a:pt x="116" y="134"/>
                </a:cubicBezTo>
                <a:cubicBezTo>
                  <a:pt x="123" y="126"/>
                  <a:pt x="129" y="116"/>
                  <a:pt x="135" y="106"/>
                </a:cubicBezTo>
                <a:cubicBezTo>
                  <a:pt x="136" y="111"/>
                  <a:pt x="141" y="114"/>
                  <a:pt x="147" y="114"/>
                </a:cubicBezTo>
                <a:cubicBezTo>
                  <a:pt x="154" y="114"/>
                  <a:pt x="159" y="109"/>
                  <a:pt x="159" y="102"/>
                </a:cubicBezTo>
                <a:cubicBezTo>
                  <a:pt x="159" y="95"/>
                  <a:pt x="154" y="89"/>
                  <a:pt x="147" y="89"/>
                </a:cubicBezTo>
                <a:cubicBezTo>
                  <a:pt x="145" y="89"/>
                  <a:pt x="144" y="89"/>
                  <a:pt x="143" y="90"/>
                </a:cubicBezTo>
                <a:cubicBezTo>
                  <a:pt x="146" y="82"/>
                  <a:pt x="149" y="73"/>
                  <a:pt x="152" y="64"/>
                </a:cubicBezTo>
                <a:cubicBezTo>
                  <a:pt x="166" y="63"/>
                  <a:pt x="180" y="60"/>
                  <a:pt x="192" y="55"/>
                </a:cubicBezTo>
                <a:cubicBezTo>
                  <a:pt x="192" y="108"/>
                  <a:pt x="177" y="196"/>
                  <a:pt x="118" y="196"/>
                </a:cubicBezTo>
                <a:close/>
                <a:moveTo>
                  <a:pt x="75" y="141"/>
                </a:moveTo>
                <a:cubicBezTo>
                  <a:pt x="75" y="141"/>
                  <a:pt x="75" y="141"/>
                  <a:pt x="75" y="141"/>
                </a:cubicBezTo>
                <a:cubicBezTo>
                  <a:pt x="75" y="141"/>
                  <a:pt x="75" y="141"/>
                  <a:pt x="74" y="141"/>
                </a:cubicBezTo>
                <a:cubicBezTo>
                  <a:pt x="74" y="141"/>
                  <a:pt x="73" y="141"/>
                  <a:pt x="73" y="141"/>
                </a:cubicBezTo>
                <a:cubicBezTo>
                  <a:pt x="73" y="141"/>
                  <a:pt x="73" y="141"/>
                  <a:pt x="73" y="141"/>
                </a:cubicBezTo>
                <a:cubicBezTo>
                  <a:pt x="18" y="141"/>
                  <a:pt x="0" y="53"/>
                  <a:pt x="0" y="0"/>
                </a:cubicBezTo>
                <a:cubicBezTo>
                  <a:pt x="22" y="9"/>
                  <a:pt x="48" y="11"/>
                  <a:pt x="74" y="11"/>
                </a:cubicBezTo>
                <a:cubicBezTo>
                  <a:pt x="101" y="11"/>
                  <a:pt x="127" y="9"/>
                  <a:pt x="149" y="0"/>
                </a:cubicBezTo>
                <a:cubicBezTo>
                  <a:pt x="149" y="53"/>
                  <a:pt x="132" y="141"/>
                  <a:pt x="75" y="141"/>
                </a:cubicBezTo>
                <a:close/>
                <a:moveTo>
                  <a:pt x="49" y="34"/>
                </a:moveTo>
                <a:cubicBezTo>
                  <a:pt x="41" y="34"/>
                  <a:pt x="36" y="40"/>
                  <a:pt x="36" y="47"/>
                </a:cubicBezTo>
                <a:cubicBezTo>
                  <a:pt x="36" y="54"/>
                  <a:pt x="41" y="59"/>
                  <a:pt x="49" y="59"/>
                </a:cubicBezTo>
                <a:cubicBezTo>
                  <a:pt x="56" y="59"/>
                  <a:pt x="61" y="54"/>
                  <a:pt x="61" y="47"/>
                </a:cubicBezTo>
                <a:cubicBezTo>
                  <a:pt x="61" y="40"/>
                  <a:pt x="56" y="34"/>
                  <a:pt x="49" y="34"/>
                </a:cubicBezTo>
                <a:close/>
                <a:moveTo>
                  <a:pt x="112" y="47"/>
                </a:moveTo>
                <a:cubicBezTo>
                  <a:pt x="112" y="40"/>
                  <a:pt x="107" y="34"/>
                  <a:pt x="100" y="34"/>
                </a:cubicBezTo>
                <a:cubicBezTo>
                  <a:pt x="93" y="34"/>
                  <a:pt x="87" y="40"/>
                  <a:pt x="87" y="47"/>
                </a:cubicBezTo>
                <a:cubicBezTo>
                  <a:pt x="87" y="54"/>
                  <a:pt x="93" y="59"/>
                  <a:pt x="100" y="59"/>
                </a:cubicBezTo>
                <a:cubicBezTo>
                  <a:pt x="107" y="59"/>
                  <a:pt x="112" y="54"/>
                  <a:pt x="112" y="47"/>
                </a:cubicBezTo>
                <a:close/>
                <a:moveTo>
                  <a:pt x="38" y="83"/>
                </a:moveTo>
                <a:cubicBezTo>
                  <a:pt x="38" y="83"/>
                  <a:pt x="46" y="122"/>
                  <a:pt x="74" y="122"/>
                </a:cubicBezTo>
                <a:cubicBezTo>
                  <a:pt x="102" y="122"/>
                  <a:pt x="109" y="81"/>
                  <a:pt x="108" y="83"/>
                </a:cubicBezTo>
                <a:cubicBezTo>
                  <a:pt x="74" y="109"/>
                  <a:pt x="38" y="83"/>
                  <a:pt x="38" y="8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9" name="Freeform 127"/>
          <p:cNvSpPr>
            <a:spLocks noEditPoints="1"/>
          </p:cNvSpPr>
          <p:nvPr/>
        </p:nvSpPr>
        <p:spPr bwMode="auto">
          <a:xfrm>
            <a:off x="2248125" y="5286035"/>
            <a:ext cx="346185" cy="358912"/>
          </a:xfrm>
          <a:custGeom>
            <a:avLst/>
            <a:gdLst>
              <a:gd name="T0" fmla="*/ 147 w 194"/>
              <a:gd name="T1" fmla="*/ 70 h 201"/>
              <a:gd name="T2" fmla="*/ 107 w 194"/>
              <a:gd name="T3" fmla="*/ 80 h 201"/>
              <a:gd name="T4" fmla="*/ 105 w 194"/>
              <a:gd name="T5" fmla="*/ 46 h 201"/>
              <a:gd name="T6" fmla="*/ 84 w 194"/>
              <a:gd name="T7" fmla="*/ 66 h 201"/>
              <a:gd name="T8" fmla="*/ 69 w 194"/>
              <a:gd name="T9" fmla="*/ 80 h 201"/>
              <a:gd name="T10" fmla="*/ 182 w 194"/>
              <a:gd name="T11" fmla="*/ 89 h 201"/>
              <a:gd name="T12" fmla="*/ 188 w 194"/>
              <a:gd name="T13" fmla="*/ 126 h 201"/>
              <a:gd name="T14" fmla="*/ 188 w 194"/>
              <a:gd name="T15" fmla="*/ 163 h 201"/>
              <a:gd name="T16" fmla="*/ 67 w 194"/>
              <a:gd name="T17" fmla="*/ 201 h 201"/>
              <a:gd name="T18" fmla="*/ 67 w 194"/>
              <a:gd name="T19" fmla="*/ 201 h 201"/>
              <a:gd name="T20" fmla="*/ 0 w 194"/>
              <a:gd name="T21" fmla="*/ 163 h 201"/>
              <a:gd name="T22" fmla="*/ 0 w 194"/>
              <a:gd name="T23" fmla="*/ 126 h 201"/>
              <a:gd name="T24" fmla="*/ 172 w 194"/>
              <a:gd name="T25" fmla="*/ 89 h 201"/>
              <a:gd name="T26" fmla="*/ 158 w 194"/>
              <a:gd name="T27" fmla="*/ 80 h 201"/>
              <a:gd name="T28" fmla="*/ 121 w 194"/>
              <a:gd name="T29" fmla="*/ 38 h 201"/>
              <a:gd name="T30" fmla="*/ 81 w 194"/>
              <a:gd name="T31" fmla="*/ 62 h 201"/>
              <a:gd name="T32" fmla="*/ 80 w 194"/>
              <a:gd name="T33" fmla="*/ 63 h 201"/>
              <a:gd name="T34" fmla="*/ 36 w 194"/>
              <a:gd name="T35" fmla="*/ 80 h 201"/>
              <a:gd name="T36" fmla="*/ 143 w 194"/>
              <a:gd name="T37" fmla="*/ 25 h 201"/>
              <a:gd name="T38" fmla="*/ 167 w 194"/>
              <a:gd name="T39" fmla="*/ 50 h 201"/>
              <a:gd name="T40" fmla="*/ 182 w 194"/>
              <a:gd name="T41" fmla="*/ 89 h 201"/>
              <a:gd name="T42" fmla="*/ 149 w 194"/>
              <a:gd name="T43" fmla="*/ 105 h 201"/>
              <a:gd name="T44" fmla="*/ 111 w 194"/>
              <a:gd name="T45" fmla="*/ 105 h 201"/>
              <a:gd name="T46" fmla="*/ 24 w 194"/>
              <a:gd name="T47" fmla="*/ 119 h 201"/>
              <a:gd name="T48" fmla="*/ 38 w 194"/>
              <a:gd name="T49" fmla="*/ 185 h 201"/>
              <a:gd name="T50" fmla="*/ 120 w 194"/>
              <a:gd name="T51" fmla="*/ 185 h 201"/>
              <a:gd name="T52" fmla="*/ 164 w 194"/>
              <a:gd name="T53" fmla="*/ 169 h 201"/>
              <a:gd name="T54" fmla="*/ 142 w 194"/>
              <a:gd name="T55" fmla="*/ 177 h 201"/>
              <a:gd name="T56" fmla="*/ 120 w 194"/>
              <a:gd name="T57" fmla="*/ 113 h 201"/>
              <a:gd name="T58" fmla="*/ 156 w 194"/>
              <a:gd name="T59" fmla="*/ 125 h 201"/>
              <a:gd name="T60" fmla="*/ 142 w 194"/>
              <a:gd name="T61" fmla="*/ 177 h 201"/>
              <a:gd name="T62" fmla="*/ 31 w 194"/>
              <a:gd name="T63" fmla="*/ 163 h 201"/>
              <a:gd name="T64" fmla="*/ 44 w 194"/>
              <a:gd name="T65" fmla="*/ 113 h 201"/>
              <a:gd name="T66" fmla="*/ 111 w 194"/>
              <a:gd name="T67" fmla="*/ 17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1">
                <a:moveTo>
                  <a:pt x="121" y="46"/>
                </a:moveTo>
                <a:cubicBezTo>
                  <a:pt x="147" y="70"/>
                  <a:pt x="147" y="70"/>
                  <a:pt x="147" y="70"/>
                </a:cubicBezTo>
                <a:cubicBezTo>
                  <a:pt x="149" y="73"/>
                  <a:pt x="150" y="77"/>
                  <a:pt x="150" y="80"/>
                </a:cubicBezTo>
                <a:cubicBezTo>
                  <a:pt x="107" y="80"/>
                  <a:pt x="107" y="80"/>
                  <a:pt x="107" y="80"/>
                </a:cubicBezTo>
                <a:cubicBezTo>
                  <a:pt x="88" y="63"/>
                  <a:pt x="88" y="63"/>
                  <a:pt x="88" y="63"/>
                </a:cubicBezTo>
                <a:cubicBezTo>
                  <a:pt x="105" y="46"/>
                  <a:pt x="105" y="46"/>
                  <a:pt x="105" y="46"/>
                </a:cubicBezTo>
                <a:cubicBezTo>
                  <a:pt x="109" y="41"/>
                  <a:pt x="117" y="41"/>
                  <a:pt x="121" y="46"/>
                </a:cubicBezTo>
                <a:close/>
                <a:moveTo>
                  <a:pt x="84" y="66"/>
                </a:moveTo>
                <a:cubicBezTo>
                  <a:pt x="98" y="80"/>
                  <a:pt x="98" y="80"/>
                  <a:pt x="98" y="80"/>
                </a:cubicBezTo>
                <a:cubicBezTo>
                  <a:pt x="69" y="80"/>
                  <a:pt x="69" y="80"/>
                  <a:pt x="69" y="80"/>
                </a:cubicBezTo>
                <a:lnTo>
                  <a:pt x="84" y="66"/>
                </a:lnTo>
                <a:close/>
                <a:moveTo>
                  <a:pt x="182" y="89"/>
                </a:moveTo>
                <a:cubicBezTo>
                  <a:pt x="188" y="89"/>
                  <a:pt x="188" y="89"/>
                  <a:pt x="188" y="89"/>
                </a:cubicBezTo>
                <a:cubicBezTo>
                  <a:pt x="188" y="126"/>
                  <a:pt x="188" y="126"/>
                  <a:pt x="188" y="126"/>
                </a:cubicBezTo>
                <a:cubicBezTo>
                  <a:pt x="181" y="127"/>
                  <a:pt x="174" y="135"/>
                  <a:pt x="174" y="144"/>
                </a:cubicBezTo>
                <a:cubicBezTo>
                  <a:pt x="174" y="153"/>
                  <a:pt x="181" y="161"/>
                  <a:pt x="188" y="163"/>
                </a:cubicBezTo>
                <a:cubicBezTo>
                  <a:pt x="188" y="201"/>
                  <a:pt x="188" y="201"/>
                  <a:pt x="188" y="201"/>
                </a:cubicBezTo>
                <a:cubicBezTo>
                  <a:pt x="67" y="201"/>
                  <a:pt x="67" y="201"/>
                  <a:pt x="67" y="201"/>
                </a:cubicBezTo>
                <a:cubicBezTo>
                  <a:pt x="67" y="201"/>
                  <a:pt x="67" y="201"/>
                  <a:pt x="67" y="201"/>
                </a:cubicBezTo>
                <a:cubicBezTo>
                  <a:pt x="67" y="201"/>
                  <a:pt x="67" y="201"/>
                  <a:pt x="67" y="201"/>
                </a:cubicBezTo>
                <a:cubicBezTo>
                  <a:pt x="0" y="201"/>
                  <a:pt x="0" y="201"/>
                  <a:pt x="0" y="201"/>
                </a:cubicBezTo>
                <a:cubicBezTo>
                  <a:pt x="0" y="163"/>
                  <a:pt x="0" y="163"/>
                  <a:pt x="0" y="163"/>
                </a:cubicBezTo>
                <a:cubicBezTo>
                  <a:pt x="7" y="161"/>
                  <a:pt x="12" y="153"/>
                  <a:pt x="12" y="144"/>
                </a:cubicBezTo>
                <a:cubicBezTo>
                  <a:pt x="12" y="135"/>
                  <a:pt x="7" y="127"/>
                  <a:pt x="0" y="126"/>
                </a:cubicBezTo>
                <a:cubicBezTo>
                  <a:pt x="0" y="89"/>
                  <a:pt x="0" y="89"/>
                  <a:pt x="0" y="89"/>
                </a:cubicBezTo>
                <a:cubicBezTo>
                  <a:pt x="172" y="89"/>
                  <a:pt x="172" y="89"/>
                  <a:pt x="172" y="89"/>
                </a:cubicBezTo>
                <a:cubicBezTo>
                  <a:pt x="172" y="80"/>
                  <a:pt x="172" y="80"/>
                  <a:pt x="172" y="80"/>
                </a:cubicBezTo>
                <a:cubicBezTo>
                  <a:pt x="158" y="80"/>
                  <a:pt x="158" y="80"/>
                  <a:pt x="158" y="80"/>
                </a:cubicBezTo>
                <a:cubicBezTo>
                  <a:pt x="159" y="77"/>
                  <a:pt x="158" y="73"/>
                  <a:pt x="155" y="70"/>
                </a:cubicBezTo>
                <a:cubicBezTo>
                  <a:pt x="121" y="38"/>
                  <a:pt x="121" y="38"/>
                  <a:pt x="121" y="38"/>
                </a:cubicBezTo>
                <a:cubicBezTo>
                  <a:pt x="117" y="33"/>
                  <a:pt x="109" y="33"/>
                  <a:pt x="105" y="38"/>
                </a:cubicBezTo>
                <a:cubicBezTo>
                  <a:pt x="81" y="62"/>
                  <a:pt x="81" y="62"/>
                  <a:pt x="81" y="62"/>
                </a:cubicBezTo>
                <a:cubicBezTo>
                  <a:pt x="80" y="63"/>
                  <a:pt x="80" y="63"/>
                  <a:pt x="80" y="63"/>
                </a:cubicBezTo>
                <a:cubicBezTo>
                  <a:pt x="80" y="63"/>
                  <a:pt x="80" y="63"/>
                  <a:pt x="80" y="63"/>
                </a:cubicBezTo>
                <a:cubicBezTo>
                  <a:pt x="61" y="80"/>
                  <a:pt x="61" y="80"/>
                  <a:pt x="61" y="80"/>
                </a:cubicBezTo>
                <a:cubicBezTo>
                  <a:pt x="36" y="80"/>
                  <a:pt x="36" y="80"/>
                  <a:pt x="36" y="80"/>
                </a:cubicBezTo>
                <a:cubicBezTo>
                  <a:pt x="117" y="0"/>
                  <a:pt x="117" y="0"/>
                  <a:pt x="117" y="0"/>
                </a:cubicBezTo>
                <a:cubicBezTo>
                  <a:pt x="143" y="25"/>
                  <a:pt x="143" y="25"/>
                  <a:pt x="143" y="25"/>
                </a:cubicBezTo>
                <a:cubicBezTo>
                  <a:pt x="139" y="31"/>
                  <a:pt x="140" y="40"/>
                  <a:pt x="147" y="46"/>
                </a:cubicBezTo>
                <a:cubicBezTo>
                  <a:pt x="153" y="52"/>
                  <a:pt x="161" y="54"/>
                  <a:pt x="167" y="50"/>
                </a:cubicBezTo>
                <a:cubicBezTo>
                  <a:pt x="194" y="75"/>
                  <a:pt x="194" y="75"/>
                  <a:pt x="194" y="75"/>
                </a:cubicBezTo>
                <a:lnTo>
                  <a:pt x="182" y="89"/>
                </a:lnTo>
                <a:close/>
                <a:moveTo>
                  <a:pt x="164" y="119"/>
                </a:moveTo>
                <a:cubicBezTo>
                  <a:pt x="164" y="112"/>
                  <a:pt x="156" y="105"/>
                  <a:pt x="149" y="105"/>
                </a:cubicBezTo>
                <a:cubicBezTo>
                  <a:pt x="120" y="105"/>
                  <a:pt x="120" y="105"/>
                  <a:pt x="120" y="105"/>
                </a:cubicBezTo>
                <a:cubicBezTo>
                  <a:pt x="111" y="105"/>
                  <a:pt x="111" y="105"/>
                  <a:pt x="111" y="105"/>
                </a:cubicBezTo>
                <a:cubicBezTo>
                  <a:pt x="38" y="105"/>
                  <a:pt x="38" y="105"/>
                  <a:pt x="38" y="105"/>
                </a:cubicBezTo>
                <a:cubicBezTo>
                  <a:pt x="31" y="105"/>
                  <a:pt x="24" y="112"/>
                  <a:pt x="24" y="119"/>
                </a:cubicBezTo>
                <a:cubicBezTo>
                  <a:pt x="24" y="169"/>
                  <a:pt x="24" y="169"/>
                  <a:pt x="24" y="169"/>
                </a:cubicBezTo>
                <a:cubicBezTo>
                  <a:pt x="24" y="176"/>
                  <a:pt x="31" y="185"/>
                  <a:pt x="38" y="185"/>
                </a:cubicBezTo>
                <a:cubicBezTo>
                  <a:pt x="111" y="185"/>
                  <a:pt x="111" y="185"/>
                  <a:pt x="111" y="185"/>
                </a:cubicBezTo>
                <a:cubicBezTo>
                  <a:pt x="120" y="185"/>
                  <a:pt x="120" y="185"/>
                  <a:pt x="120" y="185"/>
                </a:cubicBezTo>
                <a:cubicBezTo>
                  <a:pt x="149" y="185"/>
                  <a:pt x="149" y="185"/>
                  <a:pt x="149" y="185"/>
                </a:cubicBezTo>
                <a:cubicBezTo>
                  <a:pt x="156" y="185"/>
                  <a:pt x="164" y="176"/>
                  <a:pt x="164" y="169"/>
                </a:cubicBezTo>
                <a:lnTo>
                  <a:pt x="164" y="119"/>
                </a:lnTo>
                <a:close/>
                <a:moveTo>
                  <a:pt x="142" y="177"/>
                </a:moveTo>
                <a:cubicBezTo>
                  <a:pt x="120" y="177"/>
                  <a:pt x="120" y="177"/>
                  <a:pt x="120" y="177"/>
                </a:cubicBezTo>
                <a:cubicBezTo>
                  <a:pt x="120" y="113"/>
                  <a:pt x="120" y="113"/>
                  <a:pt x="120" y="113"/>
                </a:cubicBezTo>
                <a:cubicBezTo>
                  <a:pt x="142" y="113"/>
                  <a:pt x="142" y="113"/>
                  <a:pt x="142" y="113"/>
                </a:cubicBezTo>
                <a:cubicBezTo>
                  <a:pt x="149" y="113"/>
                  <a:pt x="156" y="118"/>
                  <a:pt x="156" y="125"/>
                </a:cubicBezTo>
                <a:cubicBezTo>
                  <a:pt x="156" y="163"/>
                  <a:pt x="156" y="163"/>
                  <a:pt x="156" y="163"/>
                </a:cubicBezTo>
                <a:cubicBezTo>
                  <a:pt x="156" y="170"/>
                  <a:pt x="149" y="177"/>
                  <a:pt x="142" y="177"/>
                </a:cubicBezTo>
                <a:close/>
                <a:moveTo>
                  <a:pt x="44" y="177"/>
                </a:moveTo>
                <a:cubicBezTo>
                  <a:pt x="37" y="177"/>
                  <a:pt x="31" y="170"/>
                  <a:pt x="31" y="163"/>
                </a:cubicBezTo>
                <a:cubicBezTo>
                  <a:pt x="31" y="125"/>
                  <a:pt x="31" y="125"/>
                  <a:pt x="31" y="125"/>
                </a:cubicBezTo>
                <a:cubicBezTo>
                  <a:pt x="31" y="118"/>
                  <a:pt x="37" y="113"/>
                  <a:pt x="44" y="113"/>
                </a:cubicBezTo>
                <a:cubicBezTo>
                  <a:pt x="111" y="113"/>
                  <a:pt x="111" y="113"/>
                  <a:pt x="111" y="113"/>
                </a:cubicBezTo>
                <a:cubicBezTo>
                  <a:pt x="111" y="177"/>
                  <a:pt x="111" y="177"/>
                  <a:pt x="111" y="177"/>
                </a:cubicBezTo>
                <a:lnTo>
                  <a:pt x="44" y="17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0" name="Freeform 128"/>
          <p:cNvSpPr>
            <a:spLocks noEditPoints="1"/>
          </p:cNvSpPr>
          <p:nvPr/>
        </p:nvSpPr>
        <p:spPr bwMode="auto">
          <a:xfrm>
            <a:off x="2968601" y="5310217"/>
            <a:ext cx="364003" cy="310548"/>
          </a:xfrm>
          <a:custGeom>
            <a:avLst/>
            <a:gdLst>
              <a:gd name="T0" fmla="*/ 175 w 204"/>
              <a:gd name="T1" fmla="*/ 146 h 174"/>
              <a:gd name="T2" fmla="*/ 169 w 204"/>
              <a:gd name="T3" fmla="*/ 170 h 174"/>
              <a:gd name="T4" fmla="*/ 147 w 204"/>
              <a:gd name="T5" fmla="*/ 172 h 174"/>
              <a:gd name="T6" fmla="*/ 144 w 204"/>
              <a:gd name="T7" fmla="*/ 163 h 174"/>
              <a:gd name="T8" fmla="*/ 116 w 204"/>
              <a:gd name="T9" fmla="*/ 166 h 174"/>
              <a:gd name="T10" fmla="*/ 104 w 204"/>
              <a:gd name="T11" fmla="*/ 165 h 174"/>
              <a:gd name="T12" fmla="*/ 100 w 204"/>
              <a:gd name="T13" fmla="*/ 172 h 174"/>
              <a:gd name="T14" fmla="*/ 84 w 204"/>
              <a:gd name="T15" fmla="*/ 172 h 174"/>
              <a:gd name="T16" fmla="*/ 78 w 204"/>
              <a:gd name="T17" fmla="*/ 160 h 174"/>
              <a:gd name="T18" fmla="*/ 74 w 204"/>
              <a:gd name="T19" fmla="*/ 159 h 174"/>
              <a:gd name="T20" fmla="*/ 72 w 204"/>
              <a:gd name="T21" fmla="*/ 165 h 174"/>
              <a:gd name="T22" fmla="*/ 48 w 204"/>
              <a:gd name="T23" fmla="*/ 163 h 174"/>
              <a:gd name="T24" fmla="*/ 50 w 204"/>
              <a:gd name="T25" fmla="*/ 146 h 174"/>
              <a:gd name="T26" fmla="*/ 31 w 204"/>
              <a:gd name="T27" fmla="*/ 128 h 174"/>
              <a:gd name="T28" fmla="*/ 5 w 204"/>
              <a:gd name="T29" fmla="*/ 118 h 174"/>
              <a:gd name="T30" fmla="*/ 6 w 204"/>
              <a:gd name="T31" fmla="*/ 87 h 174"/>
              <a:gd name="T32" fmla="*/ 16 w 204"/>
              <a:gd name="T33" fmla="*/ 80 h 174"/>
              <a:gd name="T34" fmla="*/ 41 w 204"/>
              <a:gd name="T35" fmla="*/ 30 h 174"/>
              <a:gd name="T36" fmla="*/ 36 w 204"/>
              <a:gd name="T37" fmla="*/ 3 h 174"/>
              <a:gd name="T38" fmla="*/ 79 w 204"/>
              <a:gd name="T39" fmla="*/ 15 h 174"/>
              <a:gd name="T40" fmla="*/ 114 w 204"/>
              <a:gd name="T41" fmla="*/ 9 h 174"/>
              <a:gd name="T42" fmla="*/ 204 w 204"/>
              <a:gd name="T43" fmla="*/ 87 h 174"/>
              <a:gd name="T44" fmla="*/ 175 w 204"/>
              <a:gd name="T45" fmla="*/ 146 h 174"/>
              <a:gd name="T46" fmla="*/ 56 w 204"/>
              <a:gd name="T47" fmla="*/ 47 h 174"/>
              <a:gd name="T48" fmla="*/ 45 w 204"/>
              <a:gd name="T49" fmla="*/ 58 h 174"/>
              <a:gd name="T50" fmla="*/ 56 w 204"/>
              <a:gd name="T51" fmla="*/ 69 h 174"/>
              <a:gd name="T52" fmla="*/ 67 w 204"/>
              <a:gd name="T53" fmla="*/ 58 h 174"/>
              <a:gd name="T54" fmla="*/ 56 w 204"/>
              <a:gd name="T55" fmla="*/ 47 h 174"/>
              <a:gd name="T56" fmla="*/ 154 w 204"/>
              <a:gd name="T57" fmla="*/ 41 h 174"/>
              <a:gd name="T58" fmla="*/ 110 w 204"/>
              <a:gd name="T59" fmla="*/ 35 h 174"/>
              <a:gd name="T60" fmla="*/ 104 w 204"/>
              <a:gd name="T61" fmla="*/ 41 h 174"/>
              <a:gd name="T62" fmla="*/ 110 w 204"/>
              <a:gd name="T63" fmla="*/ 47 h 174"/>
              <a:gd name="T64" fmla="*/ 154 w 204"/>
              <a:gd name="T65" fmla="*/ 53 h 174"/>
              <a:gd name="T66" fmla="*/ 160 w 204"/>
              <a:gd name="T67" fmla="*/ 47 h 174"/>
              <a:gd name="T68" fmla="*/ 154 w 204"/>
              <a:gd name="T69" fmla="*/ 4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174">
                <a:moveTo>
                  <a:pt x="175" y="146"/>
                </a:moveTo>
                <a:cubicBezTo>
                  <a:pt x="170" y="149"/>
                  <a:pt x="175" y="165"/>
                  <a:pt x="169" y="170"/>
                </a:cubicBezTo>
                <a:cubicBezTo>
                  <a:pt x="166" y="174"/>
                  <a:pt x="149" y="171"/>
                  <a:pt x="147" y="172"/>
                </a:cubicBezTo>
                <a:cubicBezTo>
                  <a:pt x="142" y="171"/>
                  <a:pt x="150" y="162"/>
                  <a:pt x="144" y="163"/>
                </a:cubicBezTo>
                <a:cubicBezTo>
                  <a:pt x="134" y="165"/>
                  <a:pt x="127" y="166"/>
                  <a:pt x="116" y="166"/>
                </a:cubicBezTo>
                <a:cubicBezTo>
                  <a:pt x="112" y="166"/>
                  <a:pt x="108" y="166"/>
                  <a:pt x="104" y="165"/>
                </a:cubicBezTo>
                <a:cubicBezTo>
                  <a:pt x="103" y="165"/>
                  <a:pt x="104" y="171"/>
                  <a:pt x="100" y="172"/>
                </a:cubicBezTo>
                <a:cubicBezTo>
                  <a:pt x="93" y="172"/>
                  <a:pt x="87" y="173"/>
                  <a:pt x="84" y="172"/>
                </a:cubicBezTo>
                <a:cubicBezTo>
                  <a:pt x="76" y="172"/>
                  <a:pt x="80" y="162"/>
                  <a:pt x="78" y="160"/>
                </a:cubicBezTo>
                <a:cubicBezTo>
                  <a:pt x="77" y="159"/>
                  <a:pt x="76" y="159"/>
                  <a:pt x="74" y="159"/>
                </a:cubicBezTo>
                <a:cubicBezTo>
                  <a:pt x="72" y="159"/>
                  <a:pt x="75" y="163"/>
                  <a:pt x="72" y="165"/>
                </a:cubicBezTo>
                <a:cubicBezTo>
                  <a:pt x="67" y="168"/>
                  <a:pt x="50" y="167"/>
                  <a:pt x="48" y="163"/>
                </a:cubicBezTo>
                <a:cubicBezTo>
                  <a:pt x="44" y="152"/>
                  <a:pt x="51" y="147"/>
                  <a:pt x="50" y="146"/>
                </a:cubicBezTo>
                <a:cubicBezTo>
                  <a:pt x="43" y="140"/>
                  <a:pt x="36" y="135"/>
                  <a:pt x="31" y="128"/>
                </a:cubicBezTo>
                <a:cubicBezTo>
                  <a:pt x="21" y="117"/>
                  <a:pt x="15" y="126"/>
                  <a:pt x="5" y="118"/>
                </a:cubicBezTo>
                <a:cubicBezTo>
                  <a:pt x="0" y="110"/>
                  <a:pt x="4" y="89"/>
                  <a:pt x="6" y="87"/>
                </a:cubicBezTo>
                <a:cubicBezTo>
                  <a:pt x="10" y="82"/>
                  <a:pt x="12" y="88"/>
                  <a:pt x="16" y="80"/>
                </a:cubicBezTo>
                <a:cubicBezTo>
                  <a:pt x="17" y="61"/>
                  <a:pt x="26" y="43"/>
                  <a:pt x="41" y="30"/>
                </a:cubicBezTo>
                <a:cubicBezTo>
                  <a:pt x="34" y="23"/>
                  <a:pt x="20" y="12"/>
                  <a:pt x="36" y="3"/>
                </a:cubicBezTo>
                <a:cubicBezTo>
                  <a:pt x="50" y="0"/>
                  <a:pt x="79" y="15"/>
                  <a:pt x="79" y="15"/>
                </a:cubicBezTo>
                <a:cubicBezTo>
                  <a:pt x="79" y="15"/>
                  <a:pt x="96" y="9"/>
                  <a:pt x="114" y="9"/>
                </a:cubicBezTo>
                <a:cubicBezTo>
                  <a:pt x="167" y="9"/>
                  <a:pt x="204" y="44"/>
                  <a:pt x="204" y="87"/>
                </a:cubicBezTo>
                <a:cubicBezTo>
                  <a:pt x="204" y="113"/>
                  <a:pt x="198" y="132"/>
                  <a:pt x="175" y="146"/>
                </a:cubicBezTo>
                <a:close/>
                <a:moveTo>
                  <a:pt x="56" y="47"/>
                </a:moveTo>
                <a:cubicBezTo>
                  <a:pt x="50" y="47"/>
                  <a:pt x="45" y="52"/>
                  <a:pt x="45" y="58"/>
                </a:cubicBezTo>
                <a:cubicBezTo>
                  <a:pt x="45" y="64"/>
                  <a:pt x="50" y="69"/>
                  <a:pt x="56" y="69"/>
                </a:cubicBezTo>
                <a:cubicBezTo>
                  <a:pt x="62" y="69"/>
                  <a:pt x="67" y="64"/>
                  <a:pt x="67" y="58"/>
                </a:cubicBezTo>
                <a:cubicBezTo>
                  <a:pt x="67" y="52"/>
                  <a:pt x="62" y="47"/>
                  <a:pt x="56" y="47"/>
                </a:cubicBezTo>
                <a:close/>
                <a:moveTo>
                  <a:pt x="154" y="41"/>
                </a:moveTo>
                <a:cubicBezTo>
                  <a:pt x="154" y="41"/>
                  <a:pt x="132" y="34"/>
                  <a:pt x="110" y="35"/>
                </a:cubicBezTo>
                <a:cubicBezTo>
                  <a:pt x="106" y="35"/>
                  <a:pt x="104" y="37"/>
                  <a:pt x="104" y="41"/>
                </a:cubicBezTo>
                <a:cubicBezTo>
                  <a:pt x="104" y="44"/>
                  <a:pt x="106" y="47"/>
                  <a:pt x="110" y="47"/>
                </a:cubicBezTo>
                <a:cubicBezTo>
                  <a:pt x="110" y="47"/>
                  <a:pt x="133" y="45"/>
                  <a:pt x="154" y="53"/>
                </a:cubicBezTo>
                <a:cubicBezTo>
                  <a:pt x="157" y="53"/>
                  <a:pt x="160" y="51"/>
                  <a:pt x="160" y="47"/>
                </a:cubicBezTo>
                <a:cubicBezTo>
                  <a:pt x="160" y="44"/>
                  <a:pt x="157" y="41"/>
                  <a:pt x="154" y="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1" name="Freeform 129"/>
          <p:cNvSpPr>
            <a:spLocks noEditPoints="1"/>
          </p:cNvSpPr>
          <p:nvPr/>
        </p:nvSpPr>
        <p:spPr bwMode="auto">
          <a:xfrm>
            <a:off x="3702969" y="5286035"/>
            <a:ext cx="358912" cy="358912"/>
          </a:xfrm>
          <a:custGeom>
            <a:avLst/>
            <a:gdLst>
              <a:gd name="T0" fmla="*/ 78 w 201"/>
              <a:gd name="T1" fmla="*/ 194 h 201"/>
              <a:gd name="T2" fmla="*/ 91 w 201"/>
              <a:gd name="T3" fmla="*/ 164 h 201"/>
              <a:gd name="T4" fmla="*/ 154 w 201"/>
              <a:gd name="T5" fmla="*/ 123 h 201"/>
              <a:gd name="T6" fmla="*/ 150 w 201"/>
              <a:gd name="T7" fmla="*/ 168 h 201"/>
              <a:gd name="T8" fmla="*/ 78 w 201"/>
              <a:gd name="T9" fmla="*/ 194 h 201"/>
              <a:gd name="T10" fmla="*/ 35 w 201"/>
              <a:gd name="T11" fmla="*/ 128 h 201"/>
              <a:gd name="T12" fmla="*/ 82 w 201"/>
              <a:gd name="T13" fmla="*/ 54 h 201"/>
              <a:gd name="T14" fmla="*/ 106 w 201"/>
              <a:gd name="T15" fmla="*/ 35 h 201"/>
              <a:gd name="T16" fmla="*/ 167 w 201"/>
              <a:gd name="T17" fmla="*/ 95 h 201"/>
              <a:gd name="T18" fmla="*/ 148 w 201"/>
              <a:gd name="T19" fmla="*/ 119 h 201"/>
              <a:gd name="T20" fmla="*/ 74 w 201"/>
              <a:gd name="T21" fmla="*/ 166 h 201"/>
              <a:gd name="T22" fmla="*/ 35 w 201"/>
              <a:gd name="T23" fmla="*/ 128 h 201"/>
              <a:gd name="T24" fmla="*/ 127 w 201"/>
              <a:gd name="T25" fmla="*/ 75 h 201"/>
              <a:gd name="T26" fmla="*/ 102 w 201"/>
              <a:gd name="T27" fmla="*/ 75 h 201"/>
              <a:gd name="T28" fmla="*/ 102 w 201"/>
              <a:gd name="T29" fmla="*/ 99 h 201"/>
              <a:gd name="T30" fmla="*/ 127 w 201"/>
              <a:gd name="T31" fmla="*/ 99 h 201"/>
              <a:gd name="T32" fmla="*/ 127 w 201"/>
              <a:gd name="T33" fmla="*/ 75 h 201"/>
              <a:gd name="T34" fmla="*/ 179 w 201"/>
              <a:gd name="T35" fmla="*/ 17 h 201"/>
              <a:gd name="T36" fmla="*/ 196 w 201"/>
              <a:gd name="T37" fmla="*/ 0 h 201"/>
              <a:gd name="T38" fmla="*/ 201 w 201"/>
              <a:gd name="T39" fmla="*/ 5 h 201"/>
              <a:gd name="T40" fmla="*/ 184 w 201"/>
              <a:gd name="T41" fmla="*/ 21 h 201"/>
              <a:gd name="T42" fmla="*/ 170 w 201"/>
              <a:gd name="T43" fmla="*/ 90 h 201"/>
              <a:gd name="T44" fmla="*/ 112 w 201"/>
              <a:gd name="T45" fmla="*/ 31 h 201"/>
              <a:gd name="T46" fmla="*/ 179 w 201"/>
              <a:gd name="T47" fmla="*/ 17 h 201"/>
              <a:gd name="T48" fmla="*/ 7 w 201"/>
              <a:gd name="T49" fmla="*/ 123 h 201"/>
              <a:gd name="T50" fmla="*/ 34 w 201"/>
              <a:gd name="T51" fmla="*/ 51 h 201"/>
              <a:gd name="T52" fmla="*/ 78 w 201"/>
              <a:gd name="T53" fmla="*/ 47 h 201"/>
              <a:gd name="T54" fmla="*/ 37 w 201"/>
              <a:gd name="T55" fmla="*/ 110 h 201"/>
              <a:gd name="T56" fmla="*/ 7 w 201"/>
              <a:gd name="T57" fmla="*/ 123 h 201"/>
              <a:gd name="T58" fmla="*/ 48 w 201"/>
              <a:gd name="T59" fmla="*/ 169 h 201"/>
              <a:gd name="T60" fmla="*/ 48 w 201"/>
              <a:gd name="T61" fmla="*/ 161 h 201"/>
              <a:gd name="T62" fmla="*/ 31 w 201"/>
              <a:gd name="T63" fmla="*/ 170 h 201"/>
              <a:gd name="T64" fmla="*/ 39 w 201"/>
              <a:gd name="T65" fmla="*/ 152 h 201"/>
              <a:gd name="T66" fmla="*/ 29 w 201"/>
              <a:gd name="T67" fmla="*/ 155 h 201"/>
              <a:gd name="T68" fmla="*/ 36 w 201"/>
              <a:gd name="T69" fmla="*/ 138 h 201"/>
              <a:gd name="T70" fmla="*/ 64 w 201"/>
              <a:gd name="T71" fmla="*/ 165 h 201"/>
              <a:gd name="T72" fmla="*/ 48 w 201"/>
              <a:gd name="T73" fmla="*/ 1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01">
                <a:moveTo>
                  <a:pt x="78" y="194"/>
                </a:moveTo>
                <a:cubicBezTo>
                  <a:pt x="78" y="194"/>
                  <a:pt x="89" y="186"/>
                  <a:pt x="91" y="164"/>
                </a:cubicBezTo>
                <a:cubicBezTo>
                  <a:pt x="128" y="147"/>
                  <a:pt x="154" y="123"/>
                  <a:pt x="154" y="123"/>
                </a:cubicBezTo>
                <a:cubicBezTo>
                  <a:pt x="154" y="123"/>
                  <a:pt x="170" y="148"/>
                  <a:pt x="150" y="168"/>
                </a:cubicBezTo>
                <a:cubicBezTo>
                  <a:pt x="116" y="201"/>
                  <a:pt x="78" y="194"/>
                  <a:pt x="78" y="194"/>
                </a:cubicBezTo>
                <a:close/>
                <a:moveTo>
                  <a:pt x="35" y="128"/>
                </a:moveTo>
                <a:cubicBezTo>
                  <a:pt x="35" y="128"/>
                  <a:pt x="65" y="71"/>
                  <a:pt x="82" y="54"/>
                </a:cubicBezTo>
                <a:cubicBezTo>
                  <a:pt x="90" y="46"/>
                  <a:pt x="98" y="40"/>
                  <a:pt x="106" y="35"/>
                </a:cubicBezTo>
                <a:cubicBezTo>
                  <a:pt x="167" y="95"/>
                  <a:pt x="167" y="95"/>
                  <a:pt x="167" y="95"/>
                </a:cubicBezTo>
                <a:cubicBezTo>
                  <a:pt x="162" y="103"/>
                  <a:pt x="156" y="111"/>
                  <a:pt x="148" y="119"/>
                </a:cubicBezTo>
                <a:cubicBezTo>
                  <a:pt x="130" y="137"/>
                  <a:pt x="74" y="166"/>
                  <a:pt x="74" y="166"/>
                </a:cubicBezTo>
                <a:lnTo>
                  <a:pt x="35" y="128"/>
                </a:lnTo>
                <a:close/>
                <a:moveTo>
                  <a:pt x="127" y="75"/>
                </a:moveTo>
                <a:cubicBezTo>
                  <a:pt x="120" y="68"/>
                  <a:pt x="109" y="68"/>
                  <a:pt x="102" y="75"/>
                </a:cubicBezTo>
                <a:cubicBezTo>
                  <a:pt x="95" y="81"/>
                  <a:pt x="95" y="93"/>
                  <a:pt x="102" y="99"/>
                </a:cubicBezTo>
                <a:cubicBezTo>
                  <a:pt x="109" y="106"/>
                  <a:pt x="120" y="106"/>
                  <a:pt x="127" y="99"/>
                </a:cubicBezTo>
                <a:cubicBezTo>
                  <a:pt x="134" y="93"/>
                  <a:pt x="134" y="81"/>
                  <a:pt x="127" y="75"/>
                </a:cubicBezTo>
                <a:close/>
                <a:moveTo>
                  <a:pt x="179" y="17"/>
                </a:moveTo>
                <a:cubicBezTo>
                  <a:pt x="196" y="0"/>
                  <a:pt x="196" y="0"/>
                  <a:pt x="196" y="0"/>
                </a:cubicBezTo>
                <a:cubicBezTo>
                  <a:pt x="201" y="5"/>
                  <a:pt x="201" y="5"/>
                  <a:pt x="201" y="5"/>
                </a:cubicBezTo>
                <a:cubicBezTo>
                  <a:pt x="184" y="21"/>
                  <a:pt x="184" y="21"/>
                  <a:pt x="184" y="21"/>
                </a:cubicBezTo>
                <a:cubicBezTo>
                  <a:pt x="186" y="31"/>
                  <a:pt x="188" y="58"/>
                  <a:pt x="170" y="90"/>
                </a:cubicBezTo>
                <a:cubicBezTo>
                  <a:pt x="112" y="31"/>
                  <a:pt x="112" y="31"/>
                  <a:pt x="112" y="31"/>
                </a:cubicBezTo>
                <a:cubicBezTo>
                  <a:pt x="142" y="14"/>
                  <a:pt x="169" y="15"/>
                  <a:pt x="179" y="17"/>
                </a:cubicBezTo>
                <a:close/>
                <a:moveTo>
                  <a:pt x="7" y="123"/>
                </a:moveTo>
                <a:cubicBezTo>
                  <a:pt x="7" y="123"/>
                  <a:pt x="0" y="85"/>
                  <a:pt x="34" y="51"/>
                </a:cubicBezTo>
                <a:cubicBezTo>
                  <a:pt x="53" y="32"/>
                  <a:pt x="78" y="47"/>
                  <a:pt x="78" y="47"/>
                </a:cubicBezTo>
                <a:cubicBezTo>
                  <a:pt x="78" y="47"/>
                  <a:pt x="55" y="73"/>
                  <a:pt x="37" y="110"/>
                </a:cubicBezTo>
                <a:cubicBezTo>
                  <a:pt x="15" y="112"/>
                  <a:pt x="7" y="123"/>
                  <a:pt x="7" y="123"/>
                </a:cubicBezTo>
                <a:close/>
                <a:moveTo>
                  <a:pt x="48" y="169"/>
                </a:moveTo>
                <a:cubicBezTo>
                  <a:pt x="48" y="161"/>
                  <a:pt x="48" y="161"/>
                  <a:pt x="48" y="161"/>
                </a:cubicBezTo>
                <a:cubicBezTo>
                  <a:pt x="31" y="170"/>
                  <a:pt x="31" y="170"/>
                  <a:pt x="31" y="170"/>
                </a:cubicBezTo>
                <a:cubicBezTo>
                  <a:pt x="39" y="152"/>
                  <a:pt x="39" y="152"/>
                  <a:pt x="39" y="152"/>
                </a:cubicBezTo>
                <a:cubicBezTo>
                  <a:pt x="29" y="155"/>
                  <a:pt x="29" y="155"/>
                  <a:pt x="29" y="155"/>
                </a:cubicBezTo>
                <a:cubicBezTo>
                  <a:pt x="36" y="138"/>
                  <a:pt x="36" y="138"/>
                  <a:pt x="36" y="138"/>
                </a:cubicBezTo>
                <a:cubicBezTo>
                  <a:pt x="64" y="165"/>
                  <a:pt x="64" y="165"/>
                  <a:pt x="64" y="165"/>
                </a:cubicBezTo>
                <a:lnTo>
                  <a:pt x="48" y="169"/>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2" name="Freeform 130"/>
          <p:cNvSpPr>
            <a:spLocks noEditPoints="1"/>
          </p:cNvSpPr>
          <p:nvPr/>
        </p:nvSpPr>
        <p:spPr bwMode="auto">
          <a:xfrm>
            <a:off x="4423705" y="5336945"/>
            <a:ext cx="356367" cy="257093"/>
          </a:xfrm>
          <a:custGeom>
            <a:avLst/>
            <a:gdLst>
              <a:gd name="T0" fmla="*/ 188 w 200"/>
              <a:gd name="T1" fmla="*/ 144 h 144"/>
              <a:gd name="T2" fmla="*/ 176 w 200"/>
              <a:gd name="T3" fmla="*/ 134 h 144"/>
              <a:gd name="T4" fmla="*/ 176 w 200"/>
              <a:gd name="T5" fmla="*/ 10 h 144"/>
              <a:gd name="T6" fmla="*/ 188 w 200"/>
              <a:gd name="T7" fmla="*/ 0 h 144"/>
              <a:gd name="T8" fmla="*/ 200 w 200"/>
              <a:gd name="T9" fmla="*/ 10 h 144"/>
              <a:gd name="T10" fmla="*/ 200 w 200"/>
              <a:gd name="T11" fmla="*/ 134 h 144"/>
              <a:gd name="T12" fmla="*/ 188 w 200"/>
              <a:gd name="T13" fmla="*/ 144 h 144"/>
              <a:gd name="T14" fmla="*/ 137 w 200"/>
              <a:gd name="T15" fmla="*/ 130 h 144"/>
              <a:gd name="T16" fmla="*/ 123 w 200"/>
              <a:gd name="T17" fmla="*/ 144 h 144"/>
              <a:gd name="T18" fmla="*/ 61 w 200"/>
              <a:gd name="T19" fmla="*/ 144 h 144"/>
              <a:gd name="T20" fmla="*/ 48 w 200"/>
              <a:gd name="T21" fmla="*/ 130 h 144"/>
              <a:gd name="T22" fmla="*/ 48 w 200"/>
              <a:gd name="T23" fmla="*/ 103 h 144"/>
              <a:gd name="T24" fmla="*/ 20 w 200"/>
              <a:gd name="T25" fmla="*/ 97 h 144"/>
              <a:gd name="T26" fmla="*/ 20 w 200"/>
              <a:gd name="T27" fmla="*/ 47 h 144"/>
              <a:gd name="T28" fmla="*/ 172 w 200"/>
              <a:gd name="T29" fmla="*/ 14 h 144"/>
              <a:gd name="T30" fmla="*/ 172 w 200"/>
              <a:gd name="T31" fmla="*/ 131 h 144"/>
              <a:gd name="T32" fmla="*/ 137 w 200"/>
              <a:gd name="T33" fmla="*/ 123 h 144"/>
              <a:gd name="T34" fmla="*/ 137 w 200"/>
              <a:gd name="T35" fmla="*/ 130 h 144"/>
              <a:gd name="T36" fmla="*/ 128 w 200"/>
              <a:gd name="T37" fmla="*/ 121 h 144"/>
              <a:gd name="T38" fmla="*/ 56 w 200"/>
              <a:gd name="T39" fmla="*/ 105 h 144"/>
              <a:gd name="T40" fmla="*/ 56 w 200"/>
              <a:gd name="T41" fmla="*/ 129 h 144"/>
              <a:gd name="T42" fmla="*/ 64 w 200"/>
              <a:gd name="T43" fmla="*/ 136 h 144"/>
              <a:gd name="T44" fmla="*/ 121 w 200"/>
              <a:gd name="T45" fmla="*/ 136 h 144"/>
              <a:gd name="T46" fmla="*/ 128 w 200"/>
              <a:gd name="T47" fmla="*/ 129 h 144"/>
              <a:gd name="T48" fmla="*/ 128 w 200"/>
              <a:gd name="T49" fmla="*/ 121 h 144"/>
              <a:gd name="T50" fmla="*/ 7 w 200"/>
              <a:gd name="T51" fmla="*/ 103 h 144"/>
              <a:gd name="T52" fmla="*/ 0 w 200"/>
              <a:gd name="T53" fmla="*/ 96 h 144"/>
              <a:gd name="T54" fmla="*/ 0 w 200"/>
              <a:gd name="T55" fmla="*/ 48 h 144"/>
              <a:gd name="T56" fmla="*/ 7 w 200"/>
              <a:gd name="T57" fmla="*/ 41 h 144"/>
              <a:gd name="T58" fmla="*/ 15 w 200"/>
              <a:gd name="T59" fmla="*/ 48 h 144"/>
              <a:gd name="T60" fmla="*/ 15 w 200"/>
              <a:gd name="T61" fmla="*/ 96 h 144"/>
              <a:gd name="T62" fmla="*/ 7 w 200"/>
              <a:gd name="T63" fmla="*/ 10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44">
                <a:moveTo>
                  <a:pt x="188" y="144"/>
                </a:moveTo>
                <a:cubicBezTo>
                  <a:pt x="182" y="144"/>
                  <a:pt x="176" y="139"/>
                  <a:pt x="176" y="134"/>
                </a:cubicBezTo>
                <a:cubicBezTo>
                  <a:pt x="176" y="10"/>
                  <a:pt x="176" y="10"/>
                  <a:pt x="176" y="10"/>
                </a:cubicBezTo>
                <a:cubicBezTo>
                  <a:pt x="176" y="5"/>
                  <a:pt x="182" y="0"/>
                  <a:pt x="188" y="0"/>
                </a:cubicBezTo>
                <a:cubicBezTo>
                  <a:pt x="194" y="0"/>
                  <a:pt x="200" y="5"/>
                  <a:pt x="200" y="10"/>
                </a:cubicBezTo>
                <a:cubicBezTo>
                  <a:pt x="200" y="134"/>
                  <a:pt x="200" y="134"/>
                  <a:pt x="200" y="134"/>
                </a:cubicBezTo>
                <a:cubicBezTo>
                  <a:pt x="200" y="139"/>
                  <a:pt x="194" y="144"/>
                  <a:pt x="188" y="144"/>
                </a:cubicBezTo>
                <a:close/>
                <a:moveTo>
                  <a:pt x="137" y="130"/>
                </a:moveTo>
                <a:cubicBezTo>
                  <a:pt x="137" y="138"/>
                  <a:pt x="131" y="144"/>
                  <a:pt x="123" y="144"/>
                </a:cubicBezTo>
                <a:cubicBezTo>
                  <a:pt x="61" y="144"/>
                  <a:pt x="61" y="144"/>
                  <a:pt x="61" y="144"/>
                </a:cubicBezTo>
                <a:cubicBezTo>
                  <a:pt x="54" y="144"/>
                  <a:pt x="48" y="138"/>
                  <a:pt x="48" y="130"/>
                </a:cubicBezTo>
                <a:cubicBezTo>
                  <a:pt x="48" y="103"/>
                  <a:pt x="48" y="103"/>
                  <a:pt x="48" y="103"/>
                </a:cubicBezTo>
                <a:cubicBezTo>
                  <a:pt x="20" y="97"/>
                  <a:pt x="20" y="97"/>
                  <a:pt x="20" y="97"/>
                </a:cubicBezTo>
                <a:cubicBezTo>
                  <a:pt x="20" y="47"/>
                  <a:pt x="20" y="47"/>
                  <a:pt x="20" y="47"/>
                </a:cubicBezTo>
                <a:cubicBezTo>
                  <a:pt x="172" y="14"/>
                  <a:pt x="172" y="14"/>
                  <a:pt x="172" y="14"/>
                </a:cubicBezTo>
                <a:cubicBezTo>
                  <a:pt x="172" y="131"/>
                  <a:pt x="172" y="131"/>
                  <a:pt x="172" y="131"/>
                </a:cubicBezTo>
                <a:cubicBezTo>
                  <a:pt x="137" y="123"/>
                  <a:pt x="137" y="123"/>
                  <a:pt x="137" y="123"/>
                </a:cubicBezTo>
                <a:lnTo>
                  <a:pt x="137" y="130"/>
                </a:lnTo>
                <a:close/>
                <a:moveTo>
                  <a:pt x="128" y="121"/>
                </a:moveTo>
                <a:cubicBezTo>
                  <a:pt x="56" y="105"/>
                  <a:pt x="56" y="105"/>
                  <a:pt x="56" y="105"/>
                </a:cubicBezTo>
                <a:cubicBezTo>
                  <a:pt x="56" y="129"/>
                  <a:pt x="56" y="129"/>
                  <a:pt x="56" y="129"/>
                </a:cubicBezTo>
                <a:cubicBezTo>
                  <a:pt x="56" y="133"/>
                  <a:pt x="61" y="136"/>
                  <a:pt x="64" y="136"/>
                </a:cubicBezTo>
                <a:cubicBezTo>
                  <a:pt x="121" y="136"/>
                  <a:pt x="121" y="136"/>
                  <a:pt x="121" y="136"/>
                </a:cubicBezTo>
                <a:cubicBezTo>
                  <a:pt x="125" y="136"/>
                  <a:pt x="128" y="133"/>
                  <a:pt x="128" y="129"/>
                </a:cubicBezTo>
                <a:lnTo>
                  <a:pt x="128" y="121"/>
                </a:lnTo>
                <a:close/>
                <a:moveTo>
                  <a:pt x="7" y="103"/>
                </a:moveTo>
                <a:cubicBezTo>
                  <a:pt x="3" y="103"/>
                  <a:pt x="0" y="100"/>
                  <a:pt x="0" y="96"/>
                </a:cubicBezTo>
                <a:cubicBezTo>
                  <a:pt x="0" y="48"/>
                  <a:pt x="0" y="48"/>
                  <a:pt x="0" y="48"/>
                </a:cubicBezTo>
                <a:cubicBezTo>
                  <a:pt x="0" y="44"/>
                  <a:pt x="3" y="41"/>
                  <a:pt x="7" y="41"/>
                </a:cubicBezTo>
                <a:cubicBezTo>
                  <a:pt x="10" y="41"/>
                  <a:pt x="15" y="44"/>
                  <a:pt x="15" y="48"/>
                </a:cubicBezTo>
                <a:cubicBezTo>
                  <a:pt x="15" y="96"/>
                  <a:pt x="15" y="96"/>
                  <a:pt x="15" y="96"/>
                </a:cubicBezTo>
                <a:cubicBezTo>
                  <a:pt x="15" y="100"/>
                  <a:pt x="10" y="103"/>
                  <a:pt x="7" y="10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3" name="Freeform 131"/>
          <p:cNvSpPr>
            <a:spLocks noEditPoints="1"/>
          </p:cNvSpPr>
          <p:nvPr/>
        </p:nvSpPr>
        <p:spPr bwMode="auto">
          <a:xfrm>
            <a:off x="5155461" y="5322308"/>
            <a:ext cx="355094" cy="286366"/>
          </a:xfrm>
          <a:custGeom>
            <a:avLst/>
            <a:gdLst>
              <a:gd name="T0" fmla="*/ 139 w 279"/>
              <a:gd name="T1" fmla="*/ 225 h 225"/>
              <a:gd name="T2" fmla="*/ 0 w 279"/>
              <a:gd name="T3" fmla="*/ 70 h 225"/>
              <a:gd name="T4" fmla="*/ 52 w 279"/>
              <a:gd name="T5" fmla="*/ 0 h 225"/>
              <a:gd name="T6" fmla="*/ 226 w 279"/>
              <a:gd name="T7" fmla="*/ 0 h 225"/>
              <a:gd name="T8" fmla="*/ 279 w 279"/>
              <a:gd name="T9" fmla="*/ 70 h 225"/>
              <a:gd name="T10" fmla="*/ 139 w 279"/>
              <a:gd name="T11" fmla="*/ 225 h 225"/>
              <a:gd name="T12" fmla="*/ 178 w 279"/>
              <a:gd name="T13" fmla="*/ 89 h 225"/>
              <a:gd name="T14" fmla="*/ 139 w 279"/>
              <a:gd name="T15" fmla="*/ 95 h 225"/>
              <a:gd name="T16" fmla="*/ 101 w 279"/>
              <a:gd name="T17" fmla="*/ 89 h 225"/>
              <a:gd name="T18" fmla="*/ 139 w 279"/>
              <a:gd name="T19" fmla="*/ 172 h 225"/>
              <a:gd name="T20" fmla="*/ 178 w 279"/>
              <a:gd name="T21" fmla="*/ 89 h 225"/>
              <a:gd name="T22" fmla="*/ 196 w 279"/>
              <a:gd name="T23" fmla="*/ 85 h 225"/>
              <a:gd name="T24" fmla="*/ 159 w 279"/>
              <a:gd name="T25" fmla="*/ 169 h 225"/>
              <a:gd name="T26" fmla="*/ 234 w 279"/>
              <a:gd name="T27" fmla="*/ 80 h 225"/>
              <a:gd name="T28" fmla="*/ 196 w 279"/>
              <a:gd name="T29" fmla="*/ 85 h 225"/>
              <a:gd name="T30" fmla="*/ 121 w 279"/>
              <a:gd name="T31" fmla="*/ 169 h 225"/>
              <a:gd name="T32" fmla="*/ 81 w 279"/>
              <a:gd name="T33" fmla="*/ 85 h 225"/>
              <a:gd name="T34" fmla="*/ 44 w 279"/>
              <a:gd name="T35" fmla="*/ 80 h 225"/>
              <a:gd name="T36" fmla="*/ 121 w 279"/>
              <a:gd name="T37" fmla="*/ 169 h 225"/>
              <a:gd name="T38" fmla="*/ 41 w 279"/>
              <a:gd name="T39" fmla="*/ 61 h 225"/>
              <a:gd name="T40" fmla="*/ 100 w 279"/>
              <a:gd name="T41" fmla="*/ 71 h 225"/>
              <a:gd name="T42" fmla="*/ 101 w 279"/>
              <a:gd name="T43" fmla="*/ 70 h 225"/>
              <a:gd name="T44" fmla="*/ 87 w 279"/>
              <a:gd name="T45" fmla="*/ 70 h 225"/>
              <a:gd name="T46" fmla="*/ 65 w 279"/>
              <a:gd name="T47" fmla="*/ 32 h 225"/>
              <a:gd name="T48" fmla="*/ 41 w 279"/>
              <a:gd name="T49" fmla="*/ 61 h 225"/>
              <a:gd name="T50" fmla="*/ 79 w 279"/>
              <a:gd name="T51" fmla="*/ 26 h 225"/>
              <a:gd name="T52" fmla="*/ 103 w 279"/>
              <a:gd name="T53" fmla="*/ 67 h 225"/>
              <a:gd name="T54" fmla="*/ 131 w 279"/>
              <a:gd name="T55" fmla="*/ 26 h 225"/>
              <a:gd name="T56" fmla="*/ 79 w 279"/>
              <a:gd name="T57" fmla="*/ 26 h 225"/>
              <a:gd name="T58" fmla="*/ 115 w 279"/>
              <a:gd name="T59" fmla="*/ 74 h 225"/>
              <a:gd name="T60" fmla="*/ 139 w 279"/>
              <a:gd name="T61" fmla="*/ 78 h 225"/>
              <a:gd name="T62" fmla="*/ 163 w 279"/>
              <a:gd name="T63" fmla="*/ 74 h 225"/>
              <a:gd name="T64" fmla="*/ 139 w 279"/>
              <a:gd name="T65" fmla="*/ 39 h 225"/>
              <a:gd name="T66" fmla="*/ 115 w 279"/>
              <a:gd name="T67" fmla="*/ 74 h 225"/>
              <a:gd name="T68" fmla="*/ 147 w 279"/>
              <a:gd name="T69" fmla="*/ 26 h 225"/>
              <a:gd name="T70" fmla="*/ 175 w 279"/>
              <a:gd name="T71" fmla="*/ 67 h 225"/>
              <a:gd name="T72" fmla="*/ 201 w 279"/>
              <a:gd name="T73" fmla="*/ 26 h 225"/>
              <a:gd name="T74" fmla="*/ 147 w 279"/>
              <a:gd name="T75" fmla="*/ 26 h 225"/>
              <a:gd name="T76" fmla="*/ 213 w 279"/>
              <a:gd name="T77" fmla="*/ 32 h 225"/>
              <a:gd name="T78" fmla="*/ 191 w 279"/>
              <a:gd name="T79" fmla="*/ 70 h 225"/>
              <a:gd name="T80" fmla="*/ 177 w 279"/>
              <a:gd name="T81" fmla="*/ 70 h 225"/>
              <a:gd name="T82" fmla="*/ 178 w 279"/>
              <a:gd name="T83" fmla="*/ 71 h 225"/>
              <a:gd name="T84" fmla="*/ 237 w 279"/>
              <a:gd name="T85" fmla="*/ 61 h 225"/>
              <a:gd name="T86" fmla="*/ 213 w 279"/>
              <a:gd name="T87" fmla="*/ 3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9" h="225">
                <a:moveTo>
                  <a:pt x="139" y="225"/>
                </a:moveTo>
                <a:lnTo>
                  <a:pt x="0" y="70"/>
                </a:lnTo>
                <a:lnTo>
                  <a:pt x="52" y="0"/>
                </a:lnTo>
                <a:lnTo>
                  <a:pt x="226" y="0"/>
                </a:lnTo>
                <a:lnTo>
                  <a:pt x="279" y="70"/>
                </a:lnTo>
                <a:lnTo>
                  <a:pt x="139" y="225"/>
                </a:lnTo>
                <a:close/>
                <a:moveTo>
                  <a:pt x="178" y="89"/>
                </a:moveTo>
                <a:lnTo>
                  <a:pt x="139" y="95"/>
                </a:lnTo>
                <a:lnTo>
                  <a:pt x="101" y="89"/>
                </a:lnTo>
                <a:lnTo>
                  <a:pt x="139" y="172"/>
                </a:lnTo>
                <a:lnTo>
                  <a:pt x="178" y="89"/>
                </a:lnTo>
                <a:close/>
                <a:moveTo>
                  <a:pt x="196" y="85"/>
                </a:moveTo>
                <a:lnTo>
                  <a:pt x="159" y="169"/>
                </a:lnTo>
                <a:lnTo>
                  <a:pt x="234" y="80"/>
                </a:lnTo>
                <a:lnTo>
                  <a:pt x="196" y="85"/>
                </a:lnTo>
                <a:close/>
                <a:moveTo>
                  <a:pt x="121" y="169"/>
                </a:moveTo>
                <a:lnTo>
                  <a:pt x="81" y="85"/>
                </a:lnTo>
                <a:lnTo>
                  <a:pt x="44" y="80"/>
                </a:lnTo>
                <a:lnTo>
                  <a:pt x="121" y="169"/>
                </a:lnTo>
                <a:close/>
                <a:moveTo>
                  <a:pt x="41" y="61"/>
                </a:moveTo>
                <a:lnTo>
                  <a:pt x="100" y="71"/>
                </a:lnTo>
                <a:lnTo>
                  <a:pt x="101" y="70"/>
                </a:lnTo>
                <a:lnTo>
                  <a:pt x="87" y="70"/>
                </a:lnTo>
                <a:lnTo>
                  <a:pt x="65" y="32"/>
                </a:lnTo>
                <a:lnTo>
                  <a:pt x="41" y="61"/>
                </a:lnTo>
                <a:close/>
                <a:moveTo>
                  <a:pt x="79" y="26"/>
                </a:moveTo>
                <a:lnTo>
                  <a:pt x="103" y="67"/>
                </a:lnTo>
                <a:lnTo>
                  <a:pt x="131" y="26"/>
                </a:lnTo>
                <a:lnTo>
                  <a:pt x="79" y="26"/>
                </a:lnTo>
                <a:close/>
                <a:moveTo>
                  <a:pt x="115" y="74"/>
                </a:moveTo>
                <a:lnTo>
                  <a:pt x="139" y="78"/>
                </a:lnTo>
                <a:lnTo>
                  <a:pt x="163" y="74"/>
                </a:lnTo>
                <a:lnTo>
                  <a:pt x="139" y="39"/>
                </a:lnTo>
                <a:lnTo>
                  <a:pt x="115" y="74"/>
                </a:lnTo>
                <a:close/>
                <a:moveTo>
                  <a:pt x="147" y="26"/>
                </a:moveTo>
                <a:lnTo>
                  <a:pt x="175" y="67"/>
                </a:lnTo>
                <a:lnTo>
                  <a:pt x="201" y="26"/>
                </a:lnTo>
                <a:lnTo>
                  <a:pt x="147" y="26"/>
                </a:lnTo>
                <a:close/>
                <a:moveTo>
                  <a:pt x="213" y="32"/>
                </a:moveTo>
                <a:lnTo>
                  <a:pt x="191" y="70"/>
                </a:lnTo>
                <a:lnTo>
                  <a:pt x="177" y="70"/>
                </a:lnTo>
                <a:lnTo>
                  <a:pt x="178" y="71"/>
                </a:lnTo>
                <a:lnTo>
                  <a:pt x="237" y="61"/>
                </a:lnTo>
                <a:lnTo>
                  <a:pt x="213" y="3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0" name="Freeform 41"/>
          <p:cNvSpPr>
            <a:spLocks noEditPoints="1"/>
          </p:cNvSpPr>
          <p:nvPr/>
        </p:nvSpPr>
        <p:spPr bwMode="auto">
          <a:xfrm>
            <a:off x="792350" y="5890600"/>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1" name="Freeform 42"/>
          <p:cNvSpPr>
            <a:spLocks noEditPoints="1"/>
          </p:cNvSpPr>
          <p:nvPr/>
        </p:nvSpPr>
        <p:spPr bwMode="auto">
          <a:xfrm>
            <a:off x="1533467" y="5891873"/>
            <a:ext cx="306731" cy="355094"/>
          </a:xfrm>
          <a:custGeom>
            <a:avLst/>
            <a:gdLst>
              <a:gd name="T0" fmla="*/ 159 w 172"/>
              <a:gd name="T1" fmla="*/ 36 h 199"/>
              <a:gd name="T2" fmla="*/ 124 w 172"/>
              <a:gd name="T3" fmla="*/ 36 h 199"/>
              <a:gd name="T4" fmla="*/ 86 w 172"/>
              <a:gd name="T5" fmla="*/ 0 h 199"/>
              <a:gd name="T6" fmla="*/ 49 w 172"/>
              <a:gd name="T7" fmla="*/ 36 h 199"/>
              <a:gd name="T8" fmla="*/ 12 w 172"/>
              <a:gd name="T9" fmla="*/ 36 h 199"/>
              <a:gd name="T10" fmla="*/ 0 w 172"/>
              <a:gd name="T11" fmla="*/ 49 h 199"/>
              <a:gd name="T12" fmla="*/ 11 w 172"/>
              <a:gd name="T13" fmla="*/ 62 h 199"/>
              <a:gd name="T14" fmla="*/ 11 w 172"/>
              <a:gd name="T15" fmla="*/ 162 h 199"/>
              <a:gd name="T16" fmla="*/ 49 w 172"/>
              <a:gd name="T17" fmla="*/ 199 h 199"/>
              <a:gd name="T18" fmla="*/ 124 w 172"/>
              <a:gd name="T19" fmla="*/ 199 h 199"/>
              <a:gd name="T20" fmla="*/ 159 w 172"/>
              <a:gd name="T21" fmla="*/ 162 h 199"/>
              <a:gd name="T22" fmla="*/ 159 w 172"/>
              <a:gd name="T23" fmla="*/ 62 h 199"/>
              <a:gd name="T24" fmla="*/ 172 w 172"/>
              <a:gd name="T25" fmla="*/ 49 h 199"/>
              <a:gd name="T26" fmla="*/ 159 w 172"/>
              <a:gd name="T27" fmla="*/ 36 h 199"/>
              <a:gd name="T28" fmla="*/ 86 w 172"/>
              <a:gd name="T29" fmla="*/ 22 h 199"/>
              <a:gd name="T30" fmla="*/ 99 w 172"/>
              <a:gd name="T31" fmla="*/ 36 h 199"/>
              <a:gd name="T32" fmla="*/ 74 w 172"/>
              <a:gd name="T33" fmla="*/ 36 h 199"/>
              <a:gd name="T34" fmla="*/ 86 w 172"/>
              <a:gd name="T35" fmla="*/ 22 h 199"/>
              <a:gd name="T36" fmla="*/ 136 w 172"/>
              <a:gd name="T37" fmla="*/ 163 h 199"/>
              <a:gd name="T38" fmla="*/ 123 w 172"/>
              <a:gd name="T39" fmla="*/ 176 h 199"/>
              <a:gd name="T40" fmla="*/ 48 w 172"/>
              <a:gd name="T41" fmla="*/ 176 h 199"/>
              <a:gd name="T42" fmla="*/ 36 w 172"/>
              <a:gd name="T43" fmla="*/ 163 h 199"/>
              <a:gd name="T44" fmla="*/ 36 w 172"/>
              <a:gd name="T45" fmla="*/ 63 h 199"/>
              <a:gd name="T46" fmla="*/ 136 w 172"/>
              <a:gd name="T47" fmla="*/ 63 h 199"/>
              <a:gd name="T48" fmla="*/ 136 w 172"/>
              <a:gd name="T49" fmla="*/ 163 h 199"/>
              <a:gd name="T50" fmla="*/ 55 w 172"/>
              <a:gd name="T51" fmla="*/ 149 h 199"/>
              <a:gd name="T52" fmla="*/ 64 w 172"/>
              <a:gd name="T53" fmla="*/ 142 h 199"/>
              <a:gd name="T54" fmla="*/ 64 w 172"/>
              <a:gd name="T55" fmla="*/ 93 h 199"/>
              <a:gd name="T56" fmla="*/ 55 w 172"/>
              <a:gd name="T57" fmla="*/ 86 h 199"/>
              <a:gd name="T58" fmla="*/ 47 w 172"/>
              <a:gd name="T59" fmla="*/ 93 h 199"/>
              <a:gd name="T60" fmla="*/ 47 w 172"/>
              <a:gd name="T61" fmla="*/ 142 h 199"/>
              <a:gd name="T62" fmla="*/ 55 w 172"/>
              <a:gd name="T63" fmla="*/ 149 h 199"/>
              <a:gd name="T64" fmla="*/ 115 w 172"/>
              <a:gd name="T65" fmla="*/ 149 h 199"/>
              <a:gd name="T66" fmla="*/ 124 w 172"/>
              <a:gd name="T67" fmla="*/ 142 h 199"/>
              <a:gd name="T68" fmla="*/ 124 w 172"/>
              <a:gd name="T69" fmla="*/ 93 h 199"/>
              <a:gd name="T70" fmla="*/ 115 w 172"/>
              <a:gd name="T71" fmla="*/ 86 h 199"/>
              <a:gd name="T72" fmla="*/ 107 w 172"/>
              <a:gd name="T73" fmla="*/ 93 h 199"/>
              <a:gd name="T74" fmla="*/ 107 w 172"/>
              <a:gd name="T75" fmla="*/ 142 h 199"/>
              <a:gd name="T76" fmla="*/ 115 w 172"/>
              <a:gd name="T77" fmla="*/ 149 h 199"/>
              <a:gd name="T78" fmla="*/ 84 w 172"/>
              <a:gd name="T79" fmla="*/ 149 h 199"/>
              <a:gd name="T80" fmla="*/ 93 w 172"/>
              <a:gd name="T81" fmla="*/ 142 h 199"/>
              <a:gd name="T82" fmla="*/ 93 w 172"/>
              <a:gd name="T83" fmla="*/ 93 h 199"/>
              <a:gd name="T84" fmla="*/ 84 w 172"/>
              <a:gd name="T85" fmla="*/ 86 h 199"/>
              <a:gd name="T86" fmla="*/ 76 w 172"/>
              <a:gd name="T87" fmla="*/ 93 h 199"/>
              <a:gd name="T88" fmla="*/ 76 w 172"/>
              <a:gd name="T89" fmla="*/ 142 h 199"/>
              <a:gd name="T90" fmla="*/ 84 w 172"/>
              <a:gd name="T91" fmla="*/ 14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 h="199">
                <a:moveTo>
                  <a:pt x="159" y="36"/>
                </a:moveTo>
                <a:cubicBezTo>
                  <a:pt x="124" y="36"/>
                  <a:pt x="124" y="36"/>
                  <a:pt x="124" y="36"/>
                </a:cubicBezTo>
                <a:cubicBezTo>
                  <a:pt x="124" y="15"/>
                  <a:pt x="107" y="0"/>
                  <a:pt x="86" y="0"/>
                </a:cubicBezTo>
                <a:cubicBezTo>
                  <a:pt x="66" y="0"/>
                  <a:pt x="49" y="15"/>
                  <a:pt x="49" y="36"/>
                </a:cubicBezTo>
                <a:cubicBezTo>
                  <a:pt x="12" y="36"/>
                  <a:pt x="12" y="36"/>
                  <a:pt x="12" y="36"/>
                </a:cubicBezTo>
                <a:cubicBezTo>
                  <a:pt x="5" y="36"/>
                  <a:pt x="0" y="42"/>
                  <a:pt x="0" y="49"/>
                </a:cubicBezTo>
                <a:cubicBezTo>
                  <a:pt x="0" y="56"/>
                  <a:pt x="4" y="62"/>
                  <a:pt x="11" y="62"/>
                </a:cubicBezTo>
                <a:cubicBezTo>
                  <a:pt x="11" y="162"/>
                  <a:pt x="11" y="162"/>
                  <a:pt x="11" y="162"/>
                </a:cubicBezTo>
                <a:cubicBezTo>
                  <a:pt x="11" y="183"/>
                  <a:pt x="29" y="199"/>
                  <a:pt x="49" y="199"/>
                </a:cubicBezTo>
                <a:cubicBezTo>
                  <a:pt x="124" y="199"/>
                  <a:pt x="124" y="199"/>
                  <a:pt x="124" y="199"/>
                </a:cubicBezTo>
                <a:cubicBezTo>
                  <a:pt x="144" y="199"/>
                  <a:pt x="159" y="183"/>
                  <a:pt x="159" y="162"/>
                </a:cubicBezTo>
                <a:cubicBezTo>
                  <a:pt x="159" y="62"/>
                  <a:pt x="159" y="62"/>
                  <a:pt x="159" y="62"/>
                </a:cubicBezTo>
                <a:cubicBezTo>
                  <a:pt x="166" y="62"/>
                  <a:pt x="172" y="56"/>
                  <a:pt x="172" y="49"/>
                </a:cubicBezTo>
                <a:cubicBezTo>
                  <a:pt x="172" y="42"/>
                  <a:pt x="166" y="36"/>
                  <a:pt x="159" y="36"/>
                </a:cubicBezTo>
                <a:close/>
                <a:moveTo>
                  <a:pt x="86" y="22"/>
                </a:moveTo>
                <a:cubicBezTo>
                  <a:pt x="93" y="22"/>
                  <a:pt x="99" y="29"/>
                  <a:pt x="99" y="36"/>
                </a:cubicBezTo>
                <a:cubicBezTo>
                  <a:pt x="74" y="36"/>
                  <a:pt x="74" y="36"/>
                  <a:pt x="74" y="36"/>
                </a:cubicBezTo>
                <a:cubicBezTo>
                  <a:pt x="74" y="29"/>
                  <a:pt x="80" y="22"/>
                  <a:pt x="86" y="22"/>
                </a:cubicBezTo>
                <a:close/>
                <a:moveTo>
                  <a:pt x="136" y="163"/>
                </a:moveTo>
                <a:cubicBezTo>
                  <a:pt x="136" y="170"/>
                  <a:pt x="130" y="176"/>
                  <a:pt x="123" y="176"/>
                </a:cubicBezTo>
                <a:cubicBezTo>
                  <a:pt x="48" y="176"/>
                  <a:pt x="48" y="176"/>
                  <a:pt x="48" y="176"/>
                </a:cubicBezTo>
                <a:cubicBezTo>
                  <a:pt x="41" y="176"/>
                  <a:pt x="36" y="170"/>
                  <a:pt x="36" y="163"/>
                </a:cubicBezTo>
                <a:cubicBezTo>
                  <a:pt x="36" y="63"/>
                  <a:pt x="36" y="63"/>
                  <a:pt x="36" y="63"/>
                </a:cubicBezTo>
                <a:cubicBezTo>
                  <a:pt x="136" y="63"/>
                  <a:pt x="136" y="63"/>
                  <a:pt x="136" y="63"/>
                </a:cubicBezTo>
                <a:lnTo>
                  <a:pt x="136" y="163"/>
                </a:lnTo>
                <a:close/>
                <a:moveTo>
                  <a:pt x="55" y="149"/>
                </a:moveTo>
                <a:cubicBezTo>
                  <a:pt x="58" y="149"/>
                  <a:pt x="64" y="146"/>
                  <a:pt x="64" y="142"/>
                </a:cubicBezTo>
                <a:cubicBezTo>
                  <a:pt x="64" y="93"/>
                  <a:pt x="64" y="93"/>
                  <a:pt x="64" y="93"/>
                </a:cubicBezTo>
                <a:cubicBezTo>
                  <a:pt x="64" y="89"/>
                  <a:pt x="58" y="86"/>
                  <a:pt x="55" y="86"/>
                </a:cubicBezTo>
                <a:cubicBezTo>
                  <a:pt x="51" y="86"/>
                  <a:pt x="47" y="89"/>
                  <a:pt x="47" y="93"/>
                </a:cubicBezTo>
                <a:cubicBezTo>
                  <a:pt x="47" y="142"/>
                  <a:pt x="47" y="142"/>
                  <a:pt x="47" y="142"/>
                </a:cubicBezTo>
                <a:cubicBezTo>
                  <a:pt x="47" y="146"/>
                  <a:pt x="51" y="149"/>
                  <a:pt x="55" y="149"/>
                </a:cubicBezTo>
                <a:close/>
                <a:moveTo>
                  <a:pt x="115" y="149"/>
                </a:moveTo>
                <a:cubicBezTo>
                  <a:pt x="118" y="149"/>
                  <a:pt x="124" y="146"/>
                  <a:pt x="124" y="142"/>
                </a:cubicBezTo>
                <a:cubicBezTo>
                  <a:pt x="124" y="93"/>
                  <a:pt x="124" y="93"/>
                  <a:pt x="124" y="93"/>
                </a:cubicBezTo>
                <a:cubicBezTo>
                  <a:pt x="124" y="89"/>
                  <a:pt x="118" y="86"/>
                  <a:pt x="115" y="86"/>
                </a:cubicBezTo>
                <a:cubicBezTo>
                  <a:pt x="111" y="86"/>
                  <a:pt x="107" y="89"/>
                  <a:pt x="107" y="93"/>
                </a:cubicBezTo>
                <a:cubicBezTo>
                  <a:pt x="107" y="142"/>
                  <a:pt x="107" y="142"/>
                  <a:pt x="107" y="142"/>
                </a:cubicBezTo>
                <a:cubicBezTo>
                  <a:pt x="107" y="146"/>
                  <a:pt x="111" y="149"/>
                  <a:pt x="115" y="149"/>
                </a:cubicBezTo>
                <a:close/>
                <a:moveTo>
                  <a:pt x="84" y="149"/>
                </a:moveTo>
                <a:cubicBezTo>
                  <a:pt x="87" y="149"/>
                  <a:pt x="93" y="146"/>
                  <a:pt x="93" y="142"/>
                </a:cubicBezTo>
                <a:cubicBezTo>
                  <a:pt x="93" y="93"/>
                  <a:pt x="93" y="93"/>
                  <a:pt x="93" y="93"/>
                </a:cubicBezTo>
                <a:cubicBezTo>
                  <a:pt x="93" y="89"/>
                  <a:pt x="87" y="86"/>
                  <a:pt x="84" y="86"/>
                </a:cubicBezTo>
                <a:cubicBezTo>
                  <a:pt x="80" y="86"/>
                  <a:pt x="76" y="89"/>
                  <a:pt x="76" y="93"/>
                </a:cubicBezTo>
                <a:cubicBezTo>
                  <a:pt x="76" y="142"/>
                  <a:pt x="76" y="142"/>
                  <a:pt x="76" y="142"/>
                </a:cubicBezTo>
                <a:cubicBezTo>
                  <a:pt x="76" y="146"/>
                  <a:pt x="80" y="149"/>
                  <a:pt x="84" y="14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2" name="Freeform 43"/>
          <p:cNvSpPr>
            <a:spLocks noEditPoints="1"/>
          </p:cNvSpPr>
          <p:nvPr/>
        </p:nvSpPr>
        <p:spPr bwMode="auto">
          <a:xfrm>
            <a:off x="2243034" y="5890600"/>
            <a:ext cx="356367" cy="357640"/>
          </a:xfrm>
          <a:custGeom>
            <a:avLst/>
            <a:gdLst>
              <a:gd name="T0" fmla="*/ 200 w 200"/>
              <a:gd name="T1" fmla="*/ 166 h 200"/>
              <a:gd name="T2" fmla="*/ 166 w 200"/>
              <a:gd name="T3" fmla="*/ 200 h 200"/>
              <a:gd name="T4" fmla="*/ 148 w 200"/>
              <a:gd name="T5" fmla="*/ 200 h 200"/>
              <a:gd name="T6" fmla="*/ 132 w 200"/>
              <a:gd name="T7" fmla="*/ 200 h 200"/>
              <a:gd name="T8" fmla="*/ 35 w 200"/>
              <a:gd name="T9" fmla="*/ 200 h 200"/>
              <a:gd name="T10" fmla="*/ 0 w 200"/>
              <a:gd name="T11" fmla="*/ 166 h 200"/>
              <a:gd name="T12" fmla="*/ 0 w 200"/>
              <a:gd name="T13" fmla="*/ 100 h 200"/>
              <a:gd name="T14" fmla="*/ 0 w 200"/>
              <a:gd name="T15" fmla="*/ 100 h 200"/>
              <a:gd name="T16" fmla="*/ 0 w 200"/>
              <a:gd name="T17" fmla="*/ 33 h 200"/>
              <a:gd name="T18" fmla="*/ 34 w 200"/>
              <a:gd name="T19" fmla="*/ 0 h 200"/>
              <a:gd name="T20" fmla="*/ 79 w 200"/>
              <a:gd name="T21" fmla="*/ 0 h 200"/>
              <a:gd name="T22" fmla="*/ 110 w 200"/>
              <a:gd name="T23" fmla="*/ 23 h 200"/>
              <a:gd name="T24" fmla="*/ 166 w 200"/>
              <a:gd name="T25" fmla="*/ 23 h 200"/>
              <a:gd name="T26" fmla="*/ 200 w 200"/>
              <a:gd name="T27" fmla="*/ 55 h 200"/>
              <a:gd name="T28" fmla="*/ 200 w 200"/>
              <a:gd name="T29" fmla="*/ 100 h 200"/>
              <a:gd name="T30" fmla="*/ 200 w 200"/>
              <a:gd name="T31" fmla="*/ 100 h 200"/>
              <a:gd name="T32" fmla="*/ 200 w 200"/>
              <a:gd name="T33" fmla="*/ 166 h 200"/>
              <a:gd name="T34" fmla="*/ 20 w 200"/>
              <a:gd name="T35" fmla="*/ 168 h 200"/>
              <a:gd name="T36" fmla="*/ 32 w 200"/>
              <a:gd name="T37" fmla="*/ 179 h 200"/>
              <a:gd name="T38" fmla="*/ 132 w 200"/>
              <a:gd name="T39" fmla="*/ 179 h 200"/>
              <a:gd name="T40" fmla="*/ 148 w 200"/>
              <a:gd name="T41" fmla="*/ 179 h 200"/>
              <a:gd name="T42" fmla="*/ 169 w 200"/>
              <a:gd name="T43" fmla="*/ 179 h 200"/>
              <a:gd name="T44" fmla="*/ 180 w 200"/>
              <a:gd name="T45" fmla="*/ 168 h 200"/>
              <a:gd name="T46" fmla="*/ 180 w 200"/>
              <a:gd name="T47" fmla="*/ 108 h 200"/>
              <a:gd name="T48" fmla="*/ 180 w 200"/>
              <a:gd name="T49" fmla="*/ 103 h 200"/>
              <a:gd name="T50" fmla="*/ 169 w 200"/>
              <a:gd name="T51" fmla="*/ 92 h 200"/>
              <a:gd name="T52" fmla="*/ 148 w 200"/>
              <a:gd name="T53" fmla="*/ 92 h 200"/>
              <a:gd name="T54" fmla="*/ 132 w 200"/>
              <a:gd name="T55" fmla="*/ 92 h 200"/>
              <a:gd name="T56" fmla="*/ 32 w 200"/>
              <a:gd name="T57" fmla="*/ 92 h 200"/>
              <a:gd name="T58" fmla="*/ 29 w 200"/>
              <a:gd name="T59" fmla="*/ 92 h 200"/>
              <a:gd name="T60" fmla="*/ 28 w 200"/>
              <a:gd name="T61" fmla="*/ 92 h 200"/>
              <a:gd name="T62" fmla="*/ 27 w 200"/>
              <a:gd name="T63" fmla="*/ 93 h 200"/>
              <a:gd name="T64" fmla="*/ 26 w 200"/>
              <a:gd name="T65" fmla="*/ 93 h 200"/>
              <a:gd name="T66" fmla="*/ 25 w 200"/>
              <a:gd name="T67" fmla="*/ 94 h 200"/>
              <a:gd name="T68" fmla="*/ 24 w 200"/>
              <a:gd name="T69" fmla="*/ 95 h 200"/>
              <a:gd name="T70" fmla="*/ 24 w 200"/>
              <a:gd name="T71" fmla="*/ 95 h 200"/>
              <a:gd name="T72" fmla="*/ 20 w 200"/>
              <a:gd name="T73" fmla="*/ 103 h 200"/>
              <a:gd name="T74" fmla="*/ 20 w 200"/>
              <a:gd name="T75" fmla="*/ 108 h 200"/>
              <a:gd name="T76" fmla="*/ 20 w 200"/>
              <a:gd name="T77" fmla="*/ 108 h 200"/>
              <a:gd name="T78" fmla="*/ 20 w 200"/>
              <a:gd name="T79" fmla="*/ 168 h 200"/>
              <a:gd name="T80" fmla="*/ 169 w 200"/>
              <a:gd name="T81" fmla="*/ 47 h 200"/>
              <a:gd name="T82" fmla="*/ 88 w 200"/>
              <a:gd name="T83" fmla="*/ 47 h 200"/>
              <a:gd name="T84" fmla="*/ 88 w 200"/>
              <a:gd name="T85" fmla="*/ 34 h 200"/>
              <a:gd name="T86" fmla="*/ 77 w 200"/>
              <a:gd name="T87" fmla="*/ 23 h 200"/>
              <a:gd name="T88" fmla="*/ 32 w 200"/>
              <a:gd name="T89" fmla="*/ 23 h 200"/>
              <a:gd name="T90" fmla="*/ 20 w 200"/>
              <a:gd name="T91" fmla="*/ 34 h 200"/>
              <a:gd name="T92" fmla="*/ 20 w 200"/>
              <a:gd name="T93" fmla="*/ 71 h 200"/>
              <a:gd name="T94" fmla="*/ 24 w 200"/>
              <a:gd name="T95" fmla="*/ 69 h 200"/>
              <a:gd name="T96" fmla="*/ 24 w 200"/>
              <a:gd name="T97" fmla="*/ 69 h 200"/>
              <a:gd name="T98" fmla="*/ 27 w 200"/>
              <a:gd name="T99" fmla="*/ 68 h 200"/>
              <a:gd name="T100" fmla="*/ 28 w 200"/>
              <a:gd name="T101" fmla="*/ 68 h 200"/>
              <a:gd name="T102" fmla="*/ 31 w 200"/>
              <a:gd name="T103" fmla="*/ 68 h 200"/>
              <a:gd name="T104" fmla="*/ 32 w 200"/>
              <a:gd name="T105" fmla="*/ 68 h 200"/>
              <a:gd name="T106" fmla="*/ 35 w 200"/>
              <a:gd name="T107" fmla="*/ 67 h 200"/>
              <a:gd name="T108" fmla="*/ 132 w 200"/>
              <a:gd name="T109" fmla="*/ 67 h 200"/>
              <a:gd name="T110" fmla="*/ 148 w 200"/>
              <a:gd name="T111" fmla="*/ 67 h 200"/>
              <a:gd name="T112" fmla="*/ 166 w 200"/>
              <a:gd name="T113" fmla="*/ 67 h 200"/>
              <a:gd name="T114" fmla="*/ 180 w 200"/>
              <a:gd name="T115" fmla="*/ 71 h 200"/>
              <a:gd name="T116" fmla="*/ 180 w 200"/>
              <a:gd name="T117" fmla="*/ 58 h 200"/>
              <a:gd name="T118" fmla="*/ 169 w 200"/>
              <a:gd name="T119" fmla="*/ 4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00">
                <a:moveTo>
                  <a:pt x="200" y="166"/>
                </a:moveTo>
                <a:cubicBezTo>
                  <a:pt x="200" y="185"/>
                  <a:pt x="184" y="200"/>
                  <a:pt x="166" y="200"/>
                </a:cubicBezTo>
                <a:cubicBezTo>
                  <a:pt x="148" y="200"/>
                  <a:pt x="148" y="200"/>
                  <a:pt x="148" y="200"/>
                </a:cubicBezTo>
                <a:cubicBezTo>
                  <a:pt x="132" y="200"/>
                  <a:pt x="132" y="200"/>
                  <a:pt x="132" y="200"/>
                </a:cubicBezTo>
                <a:cubicBezTo>
                  <a:pt x="35" y="200"/>
                  <a:pt x="35" y="200"/>
                  <a:pt x="35" y="200"/>
                </a:cubicBezTo>
                <a:cubicBezTo>
                  <a:pt x="17" y="200"/>
                  <a:pt x="0" y="185"/>
                  <a:pt x="0" y="166"/>
                </a:cubicBezTo>
                <a:cubicBezTo>
                  <a:pt x="0" y="100"/>
                  <a:pt x="0" y="100"/>
                  <a:pt x="0" y="100"/>
                </a:cubicBezTo>
                <a:cubicBezTo>
                  <a:pt x="0" y="100"/>
                  <a:pt x="0" y="100"/>
                  <a:pt x="0" y="100"/>
                </a:cubicBezTo>
                <a:cubicBezTo>
                  <a:pt x="0" y="33"/>
                  <a:pt x="0" y="33"/>
                  <a:pt x="0" y="33"/>
                </a:cubicBezTo>
                <a:cubicBezTo>
                  <a:pt x="0" y="15"/>
                  <a:pt x="15" y="0"/>
                  <a:pt x="34" y="0"/>
                </a:cubicBezTo>
                <a:cubicBezTo>
                  <a:pt x="79" y="0"/>
                  <a:pt x="79" y="0"/>
                  <a:pt x="79" y="0"/>
                </a:cubicBezTo>
                <a:cubicBezTo>
                  <a:pt x="93" y="0"/>
                  <a:pt x="105" y="10"/>
                  <a:pt x="110" y="23"/>
                </a:cubicBezTo>
                <a:cubicBezTo>
                  <a:pt x="166" y="23"/>
                  <a:pt x="166" y="23"/>
                  <a:pt x="166" y="23"/>
                </a:cubicBezTo>
                <a:cubicBezTo>
                  <a:pt x="184" y="23"/>
                  <a:pt x="200" y="37"/>
                  <a:pt x="200" y="55"/>
                </a:cubicBezTo>
                <a:cubicBezTo>
                  <a:pt x="200" y="100"/>
                  <a:pt x="200" y="100"/>
                  <a:pt x="200" y="100"/>
                </a:cubicBezTo>
                <a:cubicBezTo>
                  <a:pt x="200" y="100"/>
                  <a:pt x="200" y="100"/>
                  <a:pt x="200" y="100"/>
                </a:cubicBezTo>
                <a:lnTo>
                  <a:pt x="200" y="166"/>
                </a:lnTo>
                <a:close/>
                <a:moveTo>
                  <a:pt x="20" y="168"/>
                </a:moveTo>
                <a:cubicBezTo>
                  <a:pt x="20" y="174"/>
                  <a:pt x="25" y="179"/>
                  <a:pt x="32" y="179"/>
                </a:cubicBezTo>
                <a:cubicBezTo>
                  <a:pt x="132" y="179"/>
                  <a:pt x="132" y="179"/>
                  <a:pt x="132" y="179"/>
                </a:cubicBezTo>
                <a:cubicBezTo>
                  <a:pt x="148" y="179"/>
                  <a:pt x="148" y="179"/>
                  <a:pt x="148" y="179"/>
                </a:cubicBezTo>
                <a:cubicBezTo>
                  <a:pt x="169" y="179"/>
                  <a:pt x="169" y="179"/>
                  <a:pt x="169" y="179"/>
                </a:cubicBezTo>
                <a:cubicBezTo>
                  <a:pt x="175" y="179"/>
                  <a:pt x="180" y="174"/>
                  <a:pt x="180" y="168"/>
                </a:cubicBezTo>
                <a:cubicBezTo>
                  <a:pt x="180" y="108"/>
                  <a:pt x="180" y="108"/>
                  <a:pt x="180" y="108"/>
                </a:cubicBezTo>
                <a:cubicBezTo>
                  <a:pt x="180" y="103"/>
                  <a:pt x="180" y="103"/>
                  <a:pt x="180" y="103"/>
                </a:cubicBezTo>
                <a:cubicBezTo>
                  <a:pt x="180" y="97"/>
                  <a:pt x="175" y="92"/>
                  <a:pt x="169" y="92"/>
                </a:cubicBezTo>
                <a:cubicBezTo>
                  <a:pt x="148" y="92"/>
                  <a:pt x="148" y="92"/>
                  <a:pt x="148" y="92"/>
                </a:cubicBezTo>
                <a:cubicBezTo>
                  <a:pt x="132" y="92"/>
                  <a:pt x="132" y="92"/>
                  <a:pt x="132" y="92"/>
                </a:cubicBezTo>
                <a:cubicBezTo>
                  <a:pt x="32" y="92"/>
                  <a:pt x="32" y="92"/>
                  <a:pt x="32" y="92"/>
                </a:cubicBezTo>
                <a:cubicBezTo>
                  <a:pt x="31" y="92"/>
                  <a:pt x="30" y="92"/>
                  <a:pt x="29" y="92"/>
                </a:cubicBezTo>
                <a:cubicBezTo>
                  <a:pt x="29" y="92"/>
                  <a:pt x="29" y="92"/>
                  <a:pt x="28" y="92"/>
                </a:cubicBezTo>
                <a:cubicBezTo>
                  <a:pt x="28" y="92"/>
                  <a:pt x="28" y="93"/>
                  <a:pt x="27" y="93"/>
                </a:cubicBezTo>
                <a:cubicBezTo>
                  <a:pt x="27" y="93"/>
                  <a:pt x="26" y="93"/>
                  <a:pt x="26" y="93"/>
                </a:cubicBezTo>
                <a:cubicBezTo>
                  <a:pt x="26" y="94"/>
                  <a:pt x="26" y="94"/>
                  <a:pt x="25" y="94"/>
                </a:cubicBezTo>
                <a:cubicBezTo>
                  <a:pt x="25" y="94"/>
                  <a:pt x="24" y="95"/>
                  <a:pt x="24" y="95"/>
                </a:cubicBezTo>
                <a:cubicBezTo>
                  <a:pt x="24" y="95"/>
                  <a:pt x="24" y="95"/>
                  <a:pt x="24" y="95"/>
                </a:cubicBezTo>
                <a:cubicBezTo>
                  <a:pt x="22" y="97"/>
                  <a:pt x="20" y="100"/>
                  <a:pt x="20" y="103"/>
                </a:cubicBezTo>
                <a:cubicBezTo>
                  <a:pt x="20" y="108"/>
                  <a:pt x="20" y="108"/>
                  <a:pt x="20" y="108"/>
                </a:cubicBezTo>
                <a:cubicBezTo>
                  <a:pt x="20" y="108"/>
                  <a:pt x="20" y="108"/>
                  <a:pt x="20" y="108"/>
                </a:cubicBezTo>
                <a:lnTo>
                  <a:pt x="20" y="168"/>
                </a:lnTo>
                <a:close/>
                <a:moveTo>
                  <a:pt x="169" y="47"/>
                </a:moveTo>
                <a:cubicBezTo>
                  <a:pt x="88" y="47"/>
                  <a:pt x="88" y="47"/>
                  <a:pt x="88" y="47"/>
                </a:cubicBezTo>
                <a:cubicBezTo>
                  <a:pt x="88" y="34"/>
                  <a:pt x="88" y="34"/>
                  <a:pt x="88" y="34"/>
                </a:cubicBezTo>
                <a:cubicBezTo>
                  <a:pt x="88" y="28"/>
                  <a:pt x="83" y="23"/>
                  <a:pt x="77" y="23"/>
                </a:cubicBezTo>
                <a:cubicBezTo>
                  <a:pt x="32" y="23"/>
                  <a:pt x="32" y="23"/>
                  <a:pt x="32" y="23"/>
                </a:cubicBezTo>
                <a:cubicBezTo>
                  <a:pt x="25" y="23"/>
                  <a:pt x="20" y="28"/>
                  <a:pt x="20" y="34"/>
                </a:cubicBezTo>
                <a:cubicBezTo>
                  <a:pt x="20" y="71"/>
                  <a:pt x="20" y="71"/>
                  <a:pt x="20" y="71"/>
                </a:cubicBezTo>
                <a:cubicBezTo>
                  <a:pt x="22" y="70"/>
                  <a:pt x="23" y="70"/>
                  <a:pt x="24" y="69"/>
                </a:cubicBezTo>
                <a:cubicBezTo>
                  <a:pt x="24" y="69"/>
                  <a:pt x="24" y="69"/>
                  <a:pt x="24" y="69"/>
                </a:cubicBezTo>
                <a:cubicBezTo>
                  <a:pt x="25" y="69"/>
                  <a:pt x="26" y="69"/>
                  <a:pt x="27" y="68"/>
                </a:cubicBezTo>
                <a:cubicBezTo>
                  <a:pt x="27" y="68"/>
                  <a:pt x="28" y="68"/>
                  <a:pt x="28" y="68"/>
                </a:cubicBezTo>
                <a:cubicBezTo>
                  <a:pt x="29" y="68"/>
                  <a:pt x="30" y="68"/>
                  <a:pt x="31" y="68"/>
                </a:cubicBezTo>
                <a:cubicBezTo>
                  <a:pt x="31" y="68"/>
                  <a:pt x="31" y="68"/>
                  <a:pt x="32" y="68"/>
                </a:cubicBezTo>
                <a:cubicBezTo>
                  <a:pt x="33" y="68"/>
                  <a:pt x="34" y="67"/>
                  <a:pt x="35" y="67"/>
                </a:cubicBezTo>
                <a:cubicBezTo>
                  <a:pt x="132" y="67"/>
                  <a:pt x="132" y="67"/>
                  <a:pt x="132" y="67"/>
                </a:cubicBezTo>
                <a:cubicBezTo>
                  <a:pt x="148" y="67"/>
                  <a:pt x="148" y="67"/>
                  <a:pt x="148" y="67"/>
                </a:cubicBezTo>
                <a:cubicBezTo>
                  <a:pt x="166" y="67"/>
                  <a:pt x="166" y="67"/>
                  <a:pt x="166" y="67"/>
                </a:cubicBezTo>
                <a:cubicBezTo>
                  <a:pt x="171" y="67"/>
                  <a:pt x="176" y="69"/>
                  <a:pt x="180" y="71"/>
                </a:cubicBezTo>
                <a:cubicBezTo>
                  <a:pt x="180" y="58"/>
                  <a:pt x="180" y="58"/>
                  <a:pt x="180" y="58"/>
                </a:cubicBezTo>
                <a:cubicBezTo>
                  <a:pt x="180" y="52"/>
                  <a:pt x="175" y="47"/>
                  <a:pt x="169"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3" name="Freeform 44"/>
          <p:cNvSpPr>
            <a:spLocks noEditPoints="1"/>
          </p:cNvSpPr>
          <p:nvPr/>
        </p:nvSpPr>
        <p:spPr bwMode="auto">
          <a:xfrm>
            <a:off x="2973055" y="5890600"/>
            <a:ext cx="355094" cy="357640"/>
          </a:xfrm>
          <a:custGeom>
            <a:avLst/>
            <a:gdLst>
              <a:gd name="T0" fmla="*/ 66 w 279"/>
              <a:gd name="T1" fmla="*/ 281 h 281"/>
              <a:gd name="T2" fmla="*/ 264 w 279"/>
              <a:gd name="T3" fmla="*/ 264 h 281"/>
              <a:gd name="T4" fmla="*/ 279 w 279"/>
              <a:gd name="T5" fmla="*/ 73 h 281"/>
              <a:gd name="T6" fmla="*/ 279 w 279"/>
              <a:gd name="T7" fmla="*/ 281 h 281"/>
              <a:gd name="T8" fmla="*/ 264 w 279"/>
              <a:gd name="T9" fmla="*/ 56 h 281"/>
              <a:gd name="T10" fmla="*/ 245 w 279"/>
              <a:gd name="T11" fmla="*/ 34 h 281"/>
              <a:gd name="T12" fmla="*/ 227 w 279"/>
              <a:gd name="T13" fmla="*/ 56 h 281"/>
              <a:gd name="T14" fmla="*/ 210 w 279"/>
              <a:gd name="T15" fmla="*/ 17 h 281"/>
              <a:gd name="T16" fmla="*/ 192 w 279"/>
              <a:gd name="T17" fmla="*/ 56 h 281"/>
              <a:gd name="T18" fmla="*/ 175 w 279"/>
              <a:gd name="T19" fmla="*/ 34 h 281"/>
              <a:gd name="T20" fmla="*/ 157 w 279"/>
              <a:gd name="T21" fmla="*/ 56 h 281"/>
              <a:gd name="T22" fmla="*/ 140 w 279"/>
              <a:gd name="T23" fmla="*/ 34 h 281"/>
              <a:gd name="T24" fmla="*/ 122 w 279"/>
              <a:gd name="T25" fmla="*/ 56 h 281"/>
              <a:gd name="T26" fmla="*/ 105 w 279"/>
              <a:gd name="T27" fmla="*/ 34 h 281"/>
              <a:gd name="T28" fmla="*/ 88 w 279"/>
              <a:gd name="T29" fmla="*/ 56 h 281"/>
              <a:gd name="T30" fmla="*/ 66 w 279"/>
              <a:gd name="T31" fmla="*/ 0 h 281"/>
              <a:gd name="T32" fmla="*/ 279 w 279"/>
              <a:gd name="T33" fmla="*/ 34 h 281"/>
              <a:gd name="T34" fmla="*/ 264 w 279"/>
              <a:gd name="T35" fmla="*/ 56 h 281"/>
              <a:gd name="T36" fmla="*/ 0 w 279"/>
              <a:gd name="T37" fmla="*/ 281 h 281"/>
              <a:gd name="T38" fmla="*/ 55 w 279"/>
              <a:gd name="T39" fmla="*/ 73 h 281"/>
              <a:gd name="T40" fmla="*/ 34 w 279"/>
              <a:gd name="T41" fmla="*/ 88 h 281"/>
              <a:gd name="T42" fmla="*/ 55 w 279"/>
              <a:gd name="T43" fmla="*/ 105 h 281"/>
              <a:gd name="T44" fmla="*/ 34 w 279"/>
              <a:gd name="T45" fmla="*/ 124 h 281"/>
              <a:gd name="T46" fmla="*/ 55 w 279"/>
              <a:gd name="T47" fmla="*/ 140 h 281"/>
              <a:gd name="T48" fmla="*/ 34 w 279"/>
              <a:gd name="T49" fmla="*/ 159 h 281"/>
              <a:gd name="T50" fmla="*/ 55 w 279"/>
              <a:gd name="T51" fmla="*/ 175 h 281"/>
              <a:gd name="T52" fmla="*/ 17 w 279"/>
              <a:gd name="T53" fmla="*/ 194 h 281"/>
              <a:gd name="T54" fmla="*/ 55 w 279"/>
              <a:gd name="T55" fmla="*/ 210 h 281"/>
              <a:gd name="T56" fmla="*/ 34 w 279"/>
              <a:gd name="T57" fmla="*/ 229 h 281"/>
              <a:gd name="T58" fmla="*/ 55 w 279"/>
              <a:gd name="T59" fmla="*/ 246 h 281"/>
              <a:gd name="T60" fmla="*/ 34 w 279"/>
              <a:gd name="T61" fmla="*/ 264 h 281"/>
              <a:gd name="T62" fmla="*/ 0 w 279"/>
              <a:gd name="T63" fmla="*/ 0 h 281"/>
              <a:gd name="T64" fmla="*/ 55 w 279"/>
              <a:gd name="T65" fmla="*/ 56 h 281"/>
              <a:gd name="T66" fmla="*/ 0 w 279"/>
              <a:gd name="T67"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9" h="281">
                <a:moveTo>
                  <a:pt x="264" y="281"/>
                </a:moveTo>
                <a:lnTo>
                  <a:pt x="66" y="281"/>
                </a:lnTo>
                <a:lnTo>
                  <a:pt x="66" y="264"/>
                </a:lnTo>
                <a:lnTo>
                  <a:pt x="264" y="264"/>
                </a:lnTo>
                <a:lnTo>
                  <a:pt x="264" y="73"/>
                </a:lnTo>
                <a:lnTo>
                  <a:pt x="279" y="73"/>
                </a:lnTo>
                <a:lnTo>
                  <a:pt x="279" y="264"/>
                </a:lnTo>
                <a:lnTo>
                  <a:pt x="279" y="281"/>
                </a:lnTo>
                <a:lnTo>
                  <a:pt x="264" y="281"/>
                </a:lnTo>
                <a:close/>
                <a:moveTo>
                  <a:pt x="264" y="56"/>
                </a:moveTo>
                <a:lnTo>
                  <a:pt x="245" y="56"/>
                </a:lnTo>
                <a:lnTo>
                  <a:pt x="245" y="34"/>
                </a:lnTo>
                <a:lnTo>
                  <a:pt x="227" y="34"/>
                </a:lnTo>
                <a:lnTo>
                  <a:pt x="227" y="56"/>
                </a:lnTo>
                <a:lnTo>
                  <a:pt x="210" y="56"/>
                </a:lnTo>
                <a:lnTo>
                  <a:pt x="210" y="17"/>
                </a:lnTo>
                <a:lnTo>
                  <a:pt x="192" y="17"/>
                </a:lnTo>
                <a:lnTo>
                  <a:pt x="192" y="56"/>
                </a:lnTo>
                <a:lnTo>
                  <a:pt x="175" y="56"/>
                </a:lnTo>
                <a:lnTo>
                  <a:pt x="175" y="34"/>
                </a:lnTo>
                <a:lnTo>
                  <a:pt x="157" y="34"/>
                </a:lnTo>
                <a:lnTo>
                  <a:pt x="157" y="56"/>
                </a:lnTo>
                <a:lnTo>
                  <a:pt x="140" y="56"/>
                </a:lnTo>
                <a:lnTo>
                  <a:pt x="140" y="34"/>
                </a:lnTo>
                <a:lnTo>
                  <a:pt x="122" y="34"/>
                </a:lnTo>
                <a:lnTo>
                  <a:pt x="122" y="56"/>
                </a:lnTo>
                <a:lnTo>
                  <a:pt x="105" y="56"/>
                </a:lnTo>
                <a:lnTo>
                  <a:pt x="105" y="34"/>
                </a:lnTo>
                <a:lnTo>
                  <a:pt x="88" y="34"/>
                </a:lnTo>
                <a:lnTo>
                  <a:pt x="88" y="56"/>
                </a:lnTo>
                <a:lnTo>
                  <a:pt x="66" y="56"/>
                </a:lnTo>
                <a:lnTo>
                  <a:pt x="66" y="0"/>
                </a:lnTo>
                <a:lnTo>
                  <a:pt x="279" y="0"/>
                </a:lnTo>
                <a:lnTo>
                  <a:pt x="279" y="34"/>
                </a:lnTo>
                <a:lnTo>
                  <a:pt x="264" y="34"/>
                </a:lnTo>
                <a:lnTo>
                  <a:pt x="264" y="56"/>
                </a:lnTo>
                <a:close/>
                <a:moveTo>
                  <a:pt x="34" y="281"/>
                </a:moveTo>
                <a:lnTo>
                  <a:pt x="0" y="281"/>
                </a:lnTo>
                <a:lnTo>
                  <a:pt x="0" y="73"/>
                </a:lnTo>
                <a:lnTo>
                  <a:pt x="55" y="73"/>
                </a:lnTo>
                <a:lnTo>
                  <a:pt x="55" y="88"/>
                </a:lnTo>
                <a:lnTo>
                  <a:pt x="34" y="88"/>
                </a:lnTo>
                <a:lnTo>
                  <a:pt x="34" y="105"/>
                </a:lnTo>
                <a:lnTo>
                  <a:pt x="55" y="105"/>
                </a:lnTo>
                <a:lnTo>
                  <a:pt x="55" y="124"/>
                </a:lnTo>
                <a:lnTo>
                  <a:pt x="34" y="124"/>
                </a:lnTo>
                <a:lnTo>
                  <a:pt x="34" y="140"/>
                </a:lnTo>
                <a:lnTo>
                  <a:pt x="55" y="140"/>
                </a:lnTo>
                <a:lnTo>
                  <a:pt x="55" y="159"/>
                </a:lnTo>
                <a:lnTo>
                  <a:pt x="34" y="159"/>
                </a:lnTo>
                <a:lnTo>
                  <a:pt x="34" y="175"/>
                </a:lnTo>
                <a:lnTo>
                  <a:pt x="55" y="175"/>
                </a:lnTo>
                <a:lnTo>
                  <a:pt x="55" y="194"/>
                </a:lnTo>
                <a:lnTo>
                  <a:pt x="17" y="194"/>
                </a:lnTo>
                <a:lnTo>
                  <a:pt x="17" y="210"/>
                </a:lnTo>
                <a:lnTo>
                  <a:pt x="55" y="210"/>
                </a:lnTo>
                <a:lnTo>
                  <a:pt x="55" y="229"/>
                </a:lnTo>
                <a:lnTo>
                  <a:pt x="34" y="229"/>
                </a:lnTo>
                <a:lnTo>
                  <a:pt x="34" y="246"/>
                </a:lnTo>
                <a:lnTo>
                  <a:pt x="55" y="246"/>
                </a:lnTo>
                <a:lnTo>
                  <a:pt x="55" y="264"/>
                </a:lnTo>
                <a:lnTo>
                  <a:pt x="34" y="264"/>
                </a:lnTo>
                <a:lnTo>
                  <a:pt x="34" y="281"/>
                </a:lnTo>
                <a:close/>
                <a:moveTo>
                  <a:pt x="0" y="0"/>
                </a:moveTo>
                <a:lnTo>
                  <a:pt x="55" y="0"/>
                </a:lnTo>
                <a:lnTo>
                  <a:pt x="55" y="56"/>
                </a:lnTo>
                <a:lnTo>
                  <a:pt x="0" y="56"/>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4" name="Freeform 45"/>
          <p:cNvSpPr/>
          <p:nvPr/>
        </p:nvSpPr>
        <p:spPr bwMode="auto">
          <a:xfrm>
            <a:off x="3722061" y="5893783"/>
            <a:ext cx="320729" cy="351275"/>
          </a:xfrm>
          <a:custGeom>
            <a:avLst/>
            <a:gdLst>
              <a:gd name="T0" fmla="*/ 0 w 180"/>
              <a:gd name="T1" fmla="*/ 0 h 197"/>
              <a:gd name="T2" fmla="*/ 0 w 180"/>
              <a:gd name="T3" fmla="*/ 61 h 197"/>
              <a:gd name="T4" fmla="*/ 8 w 180"/>
              <a:gd name="T5" fmla="*/ 61 h 197"/>
              <a:gd name="T6" fmla="*/ 23 w 180"/>
              <a:gd name="T7" fmla="*/ 29 h 197"/>
              <a:gd name="T8" fmla="*/ 56 w 180"/>
              <a:gd name="T9" fmla="*/ 21 h 197"/>
              <a:gd name="T10" fmla="*/ 67 w 180"/>
              <a:gd name="T11" fmla="*/ 21 h 197"/>
              <a:gd name="T12" fmla="*/ 67 w 180"/>
              <a:gd name="T13" fmla="*/ 158 h 197"/>
              <a:gd name="T14" fmla="*/ 66 w 180"/>
              <a:gd name="T15" fmla="*/ 176 h 197"/>
              <a:gd name="T16" fmla="*/ 62 w 180"/>
              <a:gd name="T17" fmla="*/ 183 h 197"/>
              <a:gd name="T18" fmla="*/ 45 w 180"/>
              <a:gd name="T19" fmla="*/ 186 h 197"/>
              <a:gd name="T20" fmla="*/ 39 w 180"/>
              <a:gd name="T21" fmla="*/ 186 h 197"/>
              <a:gd name="T22" fmla="*/ 39 w 180"/>
              <a:gd name="T23" fmla="*/ 197 h 197"/>
              <a:gd name="T24" fmla="*/ 139 w 180"/>
              <a:gd name="T25" fmla="*/ 197 h 197"/>
              <a:gd name="T26" fmla="*/ 139 w 180"/>
              <a:gd name="T27" fmla="*/ 186 h 197"/>
              <a:gd name="T28" fmla="*/ 129 w 180"/>
              <a:gd name="T29" fmla="*/ 186 h 197"/>
              <a:gd name="T30" fmla="*/ 116 w 180"/>
              <a:gd name="T31" fmla="*/ 183 h 197"/>
              <a:gd name="T32" fmla="*/ 109 w 180"/>
              <a:gd name="T33" fmla="*/ 176 h 197"/>
              <a:gd name="T34" fmla="*/ 108 w 180"/>
              <a:gd name="T35" fmla="*/ 158 h 197"/>
              <a:gd name="T36" fmla="*/ 108 w 180"/>
              <a:gd name="T37" fmla="*/ 21 h 197"/>
              <a:gd name="T38" fmla="*/ 122 w 180"/>
              <a:gd name="T39" fmla="*/ 21 h 197"/>
              <a:gd name="T40" fmla="*/ 145 w 180"/>
              <a:gd name="T41" fmla="*/ 24 h 197"/>
              <a:gd name="T42" fmla="*/ 160 w 180"/>
              <a:gd name="T43" fmla="*/ 36 h 197"/>
              <a:gd name="T44" fmla="*/ 170 w 180"/>
              <a:gd name="T45" fmla="*/ 61 h 197"/>
              <a:gd name="T46" fmla="*/ 180 w 180"/>
              <a:gd name="T47" fmla="*/ 61 h 197"/>
              <a:gd name="T48" fmla="*/ 180 w 180"/>
              <a:gd name="T49" fmla="*/ 0 h 197"/>
              <a:gd name="T50" fmla="*/ 0 w 180"/>
              <a:gd name="T5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 h="197">
                <a:moveTo>
                  <a:pt x="0" y="0"/>
                </a:moveTo>
                <a:cubicBezTo>
                  <a:pt x="0" y="61"/>
                  <a:pt x="0" y="61"/>
                  <a:pt x="0" y="61"/>
                </a:cubicBezTo>
                <a:cubicBezTo>
                  <a:pt x="8" y="61"/>
                  <a:pt x="8" y="61"/>
                  <a:pt x="8" y="61"/>
                </a:cubicBezTo>
                <a:cubicBezTo>
                  <a:pt x="10" y="47"/>
                  <a:pt x="15" y="37"/>
                  <a:pt x="23" y="29"/>
                </a:cubicBezTo>
                <a:cubicBezTo>
                  <a:pt x="29" y="24"/>
                  <a:pt x="43" y="21"/>
                  <a:pt x="56" y="21"/>
                </a:cubicBezTo>
                <a:cubicBezTo>
                  <a:pt x="67" y="21"/>
                  <a:pt x="67" y="21"/>
                  <a:pt x="67" y="21"/>
                </a:cubicBezTo>
                <a:cubicBezTo>
                  <a:pt x="67" y="158"/>
                  <a:pt x="67" y="158"/>
                  <a:pt x="67" y="158"/>
                </a:cubicBezTo>
                <a:cubicBezTo>
                  <a:pt x="67" y="168"/>
                  <a:pt x="67" y="174"/>
                  <a:pt x="66" y="176"/>
                </a:cubicBezTo>
                <a:cubicBezTo>
                  <a:pt x="65" y="179"/>
                  <a:pt x="65" y="181"/>
                  <a:pt x="62" y="183"/>
                </a:cubicBezTo>
                <a:cubicBezTo>
                  <a:pt x="59" y="185"/>
                  <a:pt x="50" y="186"/>
                  <a:pt x="45" y="186"/>
                </a:cubicBezTo>
                <a:cubicBezTo>
                  <a:pt x="39" y="186"/>
                  <a:pt x="39" y="186"/>
                  <a:pt x="39" y="186"/>
                </a:cubicBezTo>
                <a:cubicBezTo>
                  <a:pt x="39" y="197"/>
                  <a:pt x="39" y="197"/>
                  <a:pt x="39" y="197"/>
                </a:cubicBezTo>
                <a:cubicBezTo>
                  <a:pt x="139" y="197"/>
                  <a:pt x="139" y="197"/>
                  <a:pt x="139" y="197"/>
                </a:cubicBezTo>
                <a:cubicBezTo>
                  <a:pt x="139" y="186"/>
                  <a:pt x="139" y="186"/>
                  <a:pt x="139" y="186"/>
                </a:cubicBezTo>
                <a:cubicBezTo>
                  <a:pt x="129" y="186"/>
                  <a:pt x="129" y="186"/>
                  <a:pt x="129" y="186"/>
                </a:cubicBezTo>
                <a:cubicBezTo>
                  <a:pt x="123" y="186"/>
                  <a:pt x="119" y="185"/>
                  <a:pt x="116" y="183"/>
                </a:cubicBezTo>
                <a:cubicBezTo>
                  <a:pt x="113" y="181"/>
                  <a:pt x="110" y="179"/>
                  <a:pt x="109" y="176"/>
                </a:cubicBezTo>
                <a:cubicBezTo>
                  <a:pt x="108" y="174"/>
                  <a:pt x="108" y="168"/>
                  <a:pt x="108" y="158"/>
                </a:cubicBezTo>
                <a:cubicBezTo>
                  <a:pt x="108" y="21"/>
                  <a:pt x="108" y="21"/>
                  <a:pt x="108" y="21"/>
                </a:cubicBezTo>
                <a:cubicBezTo>
                  <a:pt x="122" y="21"/>
                  <a:pt x="122" y="21"/>
                  <a:pt x="122" y="21"/>
                </a:cubicBezTo>
                <a:cubicBezTo>
                  <a:pt x="131" y="21"/>
                  <a:pt x="141" y="22"/>
                  <a:pt x="145" y="24"/>
                </a:cubicBezTo>
                <a:cubicBezTo>
                  <a:pt x="152" y="27"/>
                  <a:pt x="157" y="31"/>
                  <a:pt x="160" y="36"/>
                </a:cubicBezTo>
                <a:cubicBezTo>
                  <a:pt x="164" y="41"/>
                  <a:pt x="167" y="49"/>
                  <a:pt x="170" y="61"/>
                </a:cubicBezTo>
                <a:cubicBezTo>
                  <a:pt x="180" y="61"/>
                  <a:pt x="180" y="61"/>
                  <a:pt x="180" y="61"/>
                </a:cubicBezTo>
                <a:cubicBezTo>
                  <a:pt x="180" y="0"/>
                  <a:pt x="180" y="0"/>
                  <a:pt x="180" y="0"/>
                </a:cubicBez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5" name="Freeform 46"/>
          <p:cNvSpPr>
            <a:spLocks noEditPoints="1"/>
          </p:cNvSpPr>
          <p:nvPr/>
        </p:nvSpPr>
        <p:spPr bwMode="auto">
          <a:xfrm>
            <a:off x="4423068" y="5889328"/>
            <a:ext cx="357640" cy="360185"/>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6" name="Freeform 104"/>
          <p:cNvSpPr>
            <a:spLocks noEditPoints="1"/>
          </p:cNvSpPr>
          <p:nvPr/>
        </p:nvSpPr>
        <p:spPr bwMode="auto">
          <a:xfrm>
            <a:off x="10275237" y="5888055"/>
            <a:ext cx="323276" cy="362730"/>
          </a:xfrm>
          <a:custGeom>
            <a:avLst/>
            <a:gdLst>
              <a:gd name="T0" fmla="*/ 139 w 181"/>
              <a:gd name="T1" fmla="*/ 4 h 203"/>
              <a:gd name="T2" fmla="*/ 51 w 181"/>
              <a:gd name="T3" fmla="*/ 4 h 203"/>
              <a:gd name="T4" fmla="*/ 21 w 181"/>
              <a:gd name="T5" fmla="*/ 76 h 203"/>
              <a:gd name="T6" fmla="*/ 28 w 181"/>
              <a:gd name="T7" fmla="*/ 98 h 203"/>
              <a:gd name="T8" fmla="*/ 16 w 181"/>
              <a:gd name="T9" fmla="*/ 118 h 203"/>
              <a:gd name="T10" fmla="*/ 21 w 181"/>
              <a:gd name="T11" fmla="*/ 166 h 203"/>
              <a:gd name="T12" fmla="*/ 62 w 181"/>
              <a:gd name="T13" fmla="*/ 203 h 203"/>
              <a:gd name="T14" fmla="*/ 105 w 181"/>
              <a:gd name="T15" fmla="*/ 168 h 203"/>
              <a:gd name="T16" fmla="*/ 105 w 181"/>
              <a:gd name="T17" fmla="*/ 164 h 203"/>
              <a:gd name="T18" fmla="*/ 85 w 181"/>
              <a:gd name="T19" fmla="*/ 164 h 203"/>
              <a:gd name="T20" fmla="*/ 62 w 181"/>
              <a:gd name="T21" fmla="*/ 180 h 203"/>
              <a:gd name="T22" fmla="*/ 40 w 181"/>
              <a:gd name="T23" fmla="*/ 152 h 203"/>
              <a:gd name="T24" fmla="*/ 38 w 181"/>
              <a:gd name="T25" fmla="*/ 116 h 203"/>
              <a:gd name="T26" fmla="*/ 49 w 181"/>
              <a:gd name="T27" fmla="*/ 98 h 203"/>
              <a:gd name="T28" fmla="*/ 44 w 181"/>
              <a:gd name="T29" fmla="*/ 75 h 203"/>
              <a:gd name="T30" fmla="*/ 61 w 181"/>
              <a:gd name="T31" fmla="*/ 20 h 203"/>
              <a:gd name="T32" fmla="*/ 129 w 181"/>
              <a:gd name="T33" fmla="*/ 20 h 203"/>
              <a:gd name="T34" fmla="*/ 161 w 181"/>
              <a:gd name="T35" fmla="*/ 47 h 203"/>
              <a:gd name="T36" fmla="*/ 161 w 181"/>
              <a:gd name="T37" fmla="*/ 73 h 203"/>
              <a:gd name="T38" fmla="*/ 147 w 181"/>
              <a:gd name="T39" fmla="*/ 93 h 203"/>
              <a:gd name="T40" fmla="*/ 126 w 181"/>
              <a:gd name="T41" fmla="*/ 100 h 203"/>
              <a:gd name="T42" fmla="*/ 85 w 181"/>
              <a:gd name="T43" fmla="*/ 126 h 203"/>
              <a:gd name="T44" fmla="*/ 85 w 181"/>
              <a:gd name="T45" fmla="*/ 132 h 203"/>
              <a:gd name="T46" fmla="*/ 109 w 181"/>
              <a:gd name="T47" fmla="*/ 132 h 203"/>
              <a:gd name="T48" fmla="*/ 136 w 181"/>
              <a:gd name="T49" fmla="*/ 117 h 203"/>
              <a:gd name="T50" fmla="*/ 162 w 181"/>
              <a:gd name="T51" fmla="*/ 109 h 203"/>
              <a:gd name="T52" fmla="*/ 181 w 181"/>
              <a:gd name="T53" fmla="*/ 82 h 203"/>
              <a:gd name="T54" fmla="*/ 181 w 181"/>
              <a:gd name="T55" fmla="*/ 40 h 203"/>
              <a:gd name="T56" fmla="*/ 139 w 181"/>
              <a:gd name="T57" fmla="*/ 4 h 203"/>
              <a:gd name="T58" fmla="*/ 73 w 181"/>
              <a:gd name="T59" fmla="*/ 160 h 203"/>
              <a:gd name="T60" fmla="*/ 121 w 181"/>
              <a:gd name="T61" fmla="*/ 160 h 203"/>
              <a:gd name="T62" fmla="*/ 121 w 181"/>
              <a:gd name="T63" fmla="*/ 136 h 203"/>
              <a:gd name="T64" fmla="*/ 73 w 181"/>
              <a:gd name="T65" fmla="*/ 136 h 203"/>
              <a:gd name="T66" fmla="*/ 73 w 181"/>
              <a:gd name="T67" fmla="*/ 160 h 203"/>
              <a:gd name="T68" fmla="*/ 77 w 181"/>
              <a:gd name="T69" fmla="*/ 148 h 203"/>
              <a:gd name="T70" fmla="*/ 85 w 181"/>
              <a:gd name="T71" fmla="*/ 148 h 203"/>
              <a:gd name="T72" fmla="*/ 85 w 181"/>
              <a:gd name="T73" fmla="*/ 140 h 203"/>
              <a:gd name="T74" fmla="*/ 93 w 181"/>
              <a:gd name="T75" fmla="*/ 140 h 203"/>
              <a:gd name="T76" fmla="*/ 93 w 181"/>
              <a:gd name="T77" fmla="*/ 148 h 203"/>
              <a:gd name="T78" fmla="*/ 101 w 181"/>
              <a:gd name="T79" fmla="*/ 148 h 203"/>
              <a:gd name="T80" fmla="*/ 101 w 181"/>
              <a:gd name="T81" fmla="*/ 140 h 203"/>
              <a:gd name="T82" fmla="*/ 109 w 181"/>
              <a:gd name="T83" fmla="*/ 140 h 203"/>
              <a:gd name="T84" fmla="*/ 109 w 181"/>
              <a:gd name="T85" fmla="*/ 148 h 203"/>
              <a:gd name="T86" fmla="*/ 117 w 181"/>
              <a:gd name="T87" fmla="*/ 148 h 203"/>
              <a:gd name="T88" fmla="*/ 117 w 181"/>
              <a:gd name="T89" fmla="*/ 156 h 203"/>
              <a:gd name="T90" fmla="*/ 109 w 181"/>
              <a:gd name="T91" fmla="*/ 156 h 203"/>
              <a:gd name="T92" fmla="*/ 109 w 181"/>
              <a:gd name="T93" fmla="*/ 148 h 203"/>
              <a:gd name="T94" fmla="*/ 101 w 181"/>
              <a:gd name="T95" fmla="*/ 148 h 203"/>
              <a:gd name="T96" fmla="*/ 101 w 181"/>
              <a:gd name="T97" fmla="*/ 156 h 203"/>
              <a:gd name="T98" fmla="*/ 93 w 181"/>
              <a:gd name="T99" fmla="*/ 156 h 203"/>
              <a:gd name="T100" fmla="*/ 93 w 181"/>
              <a:gd name="T101" fmla="*/ 148 h 203"/>
              <a:gd name="T102" fmla="*/ 85 w 181"/>
              <a:gd name="T103" fmla="*/ 148 h 203"/>
              <a:gd name="T104" fmla="*/ 85 w 181"/>
              <a:gd name="T105" fmla="*/ 156 h 203"/>
              <a:gd name="T106" fmla="*/ 77 w 181"/>
              <a:gd name="T107" fmla="*/ 156 h 203"/>
              <a:gd name="T108" fmla="*/ 77 w 181"/>
              <a:gd name="T10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203">
                <a:moveTo>
                  <a:pt x="139" y="4"/>
                </a:moveTo>
                <a:cubicBezTo>
                  <a:pt x="139" y="4"/>
                  <a:pt x="65" y="4"/>
                  <a:pt x="51" y="4"/>
                </a:cubicBezTo>
                <a:cubicBezTo>
                  <a:pt x="7" y="4"/>
                  <a:pt x="0" y="68"/>
                  <a:pt x="21" y="76"/>
                </a:cubicBezTo>
                <a:cubicBezTo>
                  <a:pt x="39" y="84"/>
                  <a:pt x="28" y="98"/>
                  <a:pt x="28" y="98"/>
                </a:cubicBezTo>
                <a:cubicBezTo>
                  <a:pt x="28" y="98"/>
                  <a:pt x="15" y="111"/>
                  <a:pt x="16" y="118"/>
                </a:cubicBezTo>
                <a:cubicBezTo>
                  <a:pt x="16" y="125"/>
                  <a:pt x="21" y="166"/>
                  <a:pt x="21" y="166"/>
                </a:cubicBezTo>
                <a:cubicBezTo>
                  <a:pt x="21" y="166"/>
                  <a:pt x="25" y="203"/>
                  <a:pt x="62" y="203"/>
                </a:cubicBezTo>
                <a:cubicBezTo>
                  <a:pt x="100" y="203"/>
                  <a:pt x="105" y="168"/>
                  <a:pt x="105" y="168"/>
                </a:cubicBezTo>
                <a:cubicBezTo>
                  <a:pt x="105" y="168"/>
                  <a:pt x="105" y="166"/>
                  <a:pt x="105" y="164"/>
                </a:cubicBezTo>
                <a:cubicBezTo>
                  <a:pt x="85" y="164"/>
                  <a:pt x="85" y="164"/>
                  <a:pt x="85" y="164"/>
                </a:cubicBezTo>
                <a:cubicBezTo>
                  <a:pt x="83" y="172"/>
                  <a:pt x="78" y="180"/>
                  <a:pt x="62" y="180"/>
                </a:cubicBezTo>
                <a:cubicBezTo>
                  <a:pt x="37" y="180"/>
                  <a:pt x="40" y="152"/>
                  <a:pt x="40" y="152"/>
                </a:cubicBezTo>
                <a:cubicBezTo>
                  <a:pt x="40" y="152"/>
                  <a:pt x="39" y="122"/>
                  <a:pt x="38" y="116"/>
                </a:cubicBezTo>
                <a:cubicBezTo>
                  <a:pt x="38" y="111"/>
                  <a:pt x="49" y="98"/>
                  <a:pt x="49" y="98"/>
                </a:cubicBezTo>
                <a:cubicBezTo>
                  <a:pt x="49" y="98"/>
                  <a:pt x="58" y="81"/>
                  <a:pt x="44" y="75"/>
                </a:cubicBezTo>
                <a:cubicBezTo>
                  <a:pt x="28" y="68"/>
                  <a:pt x="28" y="20"/>
                  <a:pt x="61" y="20"/>
                </a:cubicBezTo>
                <a:cubicBezTo>
                  <a:pt x="73" y="20"/>
                  <a:pt x="129" y="20"/>
                  <a:pt x="129" y="20"/>
                </a:cubicBezTo>
                <a:cubicBezTo>
                  <a:pt x="129" y="20"/>
                  <a:pt x="161" y="16"/>
                  <a:pt x="161" y="47"/>
                </a:cubicBezTo>
                <a:cubicBezTo>
                  <a:pt x="161" y="73"/>
                  <a:pt x="161" y="73"/>
                  <a:pt x="161" y="73"/>
                </a:cubicBezTo>
                <a:cubicBezTo>
                  <a:pt x="161" y="73"/>
                  <a:pt x="159" y="88"/>
                  <a:pt x="147" y="93"/>
                </a:cubicBezTo>
                <a:cubicBezTo>
                  <a:pt x="142" y="95"/>
                  <a:pt x="135" y="97"/>
                  <a:pt x="126" y="100"/>
                </a:cubicBezTo>
                <a:cubicBezTo>
                  <a:pt x="118" y="101"/>
                  <a:pt x="85" y="112"/>
                  <a:pt x="85" y="126"/>
                </a:cubicBezTo>
                <a:cubicBezTo>
                  <a:pt x="85" y="132"/>
                  <a:pt x="85" y="132"/>
                  <a:pt x="85" y="132"/>
                </a:cubicBezTo>
                <a:cubicBezTo>
                  <a:pt x="109" y="132"/>
                  <a:pt x="109" y="132"/>
                  <a:pt x="109" y="132"/>
                </a:cubicBezTo>
                <a:cubicBezTo>
                  <a:pt x="115" y="123"/>
                  <a:pt x="127" y="119"/>
                  <a:pt x="136" y="117"/>
                </a:cubicBezTo>
                <a:cubicBezTo>
                  <a:pt x="147" y="114"/>
                  <a:pt x="156" y="111"/>
                  <a:pt x="162" y="109"/>
                </a:cubicBezTo>
                <a:cubicBezTo>
                  <a:pt x="178" y="103"/>
                  <a:pt x="181" y="82"/>
                  <a:pt x="181" y="82"/>
                </a:cubicBezTo>
                <a:cubicBezTo>
                  <a:pt x="181" y="82"/>
                  <a:pt x="181" y="79"/>
                  <a:pt x="181" y="40"/>
                </a:cubicBezTo>
                <a:cubicBezTo>
                  <a:pt x="181" y="0"/>
                  <a:pt x="139" y="4"/>
                  <a:pt x="139" y="4"/>
                </a:cubicBezTo>
                <a:close/>
                <a:moveTo>
                  <a:pt x="73" y="160"/>
                </a:moveTo>
                <a:cubicBezTo>
                  <a:pt x="121" y="160"/>
                  <a:pt x="121" y="160"/>
                  <a:pt x="121" y="160"/>
                </a:cubicBezTo>
                <a:cubicBezTo>
                  <a:pt x="121" y="136"/>
                  <a:pt x="121" y="136"/>
                  <a:pt x="121" y="136"/>
                </a:cubicBezTo>
                <a:cubicBezTo>
                  <a:pt x="73" y="136"/>
                  <a:pt x="73" y="136"/>
                  <a:pt x="73" y="136"/>
                </a:cubicBezTo>
                <a:lnTo>
                  <a:pt x="73" y="160"/>
                </a:lnTo>
                <a:close/>
                <a:moveTo>
                  <a:pt x="77" y="148"/>
                </a:moveTo>
                <a:cubicBezTo>
                  <a:pt x="85" y="148"/>
                  <a:pt x="85" y="148"/>
                  <a:pt x="85" y="148"/>
                </a:cubicBezTo>
                <a:cubicBezTo>
                  <a:pt x="85" y="140"/>
                  <a:pt x="85" y="140"/>
                  <a:pt x="85" y="140"/>
                </a:cubicBezTo>
                <a:cubicBezTo>
                  <a:pt x="93" y="140"/>
                  <a:pt x="93" y="140"/>
                  <a:pt x="93" y="140"/>
                </a:cubicBezTo>
                <a:cubicBezTo>
                  <a:pt x="93" y="148"/>
                  <a:pt x="93" y="148"/>
                  <a:pt x="93" y="148"/>
                </a:cubicBezTo>
                <a:cubicBezTo>
                  <a:pt x="101" y="148"/>
                  <a:pt x="101" y="148"/>
                  <a:pt x="101" y="148"/>
                </a:cubicBezTo>
                <a:cubicBezTo>
                  <a:pt x="101" y="140"/>
                  <a:pt x="101" y="140"/>
                  <a:pt x="101" y="140"/>
                </a:cubicBezTo>
                <a:cubicBezTo>
                  <a:pt x="109" y="140"/>
                  <a:pt x="109" y="140"/>
                  <a:pt x="109" y="140"/>
                </a:cubicBezTo>
                <a:cubicBezTo>
                  <a:pt x="109" y="148"/>
                  <a:pt x="109" y="148"/>
                  <a:pt x="109" y="148"/>
                </a:cubicBezTo>
                <a:cubicBezTo>
                  <a:pt x="117" y="148"/>
                  <a:pt x="117" y="148"/>
                  <a:pt x="117" y="148"/>
                </a:cubicBezTo>
                <a:cubicBezTo>
                  <a:pt x="117" y="156"/>
                  <a:pt x="117" y="156"/>
                  <a:pt x="117" y="156"/>
                </a:cubicBezTo>
                <a:cubicBezTo>
                  <a:pt x="109" y="156"/>
                  <a:pt x="109" y="156"/>
                  <a:pt x="109" y="156"/>
                </a:cubicBezTo>
                <a:cubicBezTo>
                  <a:pt x="109" y="148"/>
                  <a:pt x="109" y="148"/>
                  <a:pt x="109" y="148"/>
                </a:cubicBezTo>
                <a:cubicBezTo>
                  <a:pt x="101" y="148"/>
                  <a:pt x="101" y="148"/>
                  <a:pt x="101" y="148"/>
                </a:cubicBezTo>
                <a:cubicBezTo>
                  <a:pt x="101" y="156"/>
                  <a:pt x="101" y="156"/>
                  <a:pt x="101" y="156"/>
                </a:cubicBezTo>
                <a:cubicBezTo>
                  <a:pt x="93" y="156"/>
                  <a:pt x="93" y="156"/>
                  <a:pt x="93" y="156"/>
                </a:cubicBezTo>
                <a:cubicBezTo>
                  <a:pt x="93" y="148"/>
                  <a:pt x="93" y="148"/>
                  <a:pt x="93" y="148"/>
                </a:cubicBezTo>
                <a:cubicBezTo>
                  <a:pt x="85" y="148"/>
                  <a:pt x="85" y="148"/>
                  <a:pt x="85" y="148"/>
                </a:cubicBezTo>
                <a:cubicBezTo>
                  <a:pt x="85" y="156"/>
                  <a:pt x="85" y="156"/>
                  <a:pt x="85" y="156"/>
                </a:cubicBezTo>
                <a:cubicBezTo>
                  <a:pt x="77" y="156"/>
                  <a:pt x="77" y="156"/>
                  <a:pt x="77" y="156"/>
                </a:cubicBezTo>
                <a:lnTo>
                  <a:pt x="77" y="14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7" name="Freeform 105"/>
          <p:cNvSpPr>
            <a:spLocks noEditPoints="1"/>
          </p:cNvSpPr>
          <p:nvPr/>
        </p:nvSpPr>
        <p:spPr bwMode="auto">
          <a:xfrm>
            <a:off x="11021502" y="5891873"/>
            <a:ext cx="252002" cy="355094"/>
          </a:xfrm>
          <a:custGeom>
            <a:avLst/>
            <a:gdLst>
              <a:gd name="T0" fmla="*/ 141 w 141"/>
              <a:gd name="T1" fmla="*/ 189 h 199"/>
              <a:gd name="T2" fmla="*/ 133 w 141"/>
              <a:gd name="T3" fmla="*/ 199 h 199"/>
              <a:gd name="T4" fmla="*/ 9 w 141"/>
              <a:gd name="T5" fmla="*/ 199 h 199"/>
              <a:gd name="T6" fmla="*/ 1 w 141"/>
              <a:gd name="T7" fmla="*/ 189 h 199"/>
              <a:gd name="T8" fmla="*/ 4 w 141"/>
              <a:gd name="T9" fmla="*/ 181 h 199"/>
              <a:gd name="T10" fmla="*/ 1 w 141"/>
              <a:gd name="T11" fmla="*/ 175 h 199"/>
              <a:gd name="T12" fmla="*/ 1 w 141"/>
              <a:gd name="T13" fmla="*/ 174 h 199"/>
              <a:gd name="T14" fmla="*/ 1 w 141"/>
              <a:gd name="T15" fmla="*/ 173 h 199"/>
              <a:gd name="T16" fmla="*/ 7 w 141"/>
              <a:gd name="T17" fmla="*/ 162 h 199"/>
              <a:gd name="T18" fmla="*/ 117 w 141"/>
              <a:gd name="T19" fmla="*/ 126 h 199"/>
              <a:gd name="T20" fmla="*/ 127 w 141"/>
              <a:gd name="T21" fmla="*/ 134 h 199"/>
              <a:gd name="T22" fmla="*/ 121 w 141"/>
              <a:gd name="T23" fmla="*/ 146 h 199"/>
              <a:gd name="T24" fmla="*/ 82 w 141"/>
              <a:gd name="T25" fmla="*/ 158 h 199"/>
              <a:gd name="T26" fmla="*/ 127 w 141"/>
              <a:gd name="T27" fmla="*/ 155 h 199"/>
              <a:gd name="T28" fmla="*/ 135 w 141"/>
              <a:gd name="T29" fmla="*/ 164 h 199"/>
              <a:gd name="T30" fmla="*/ 128 w 141"/>
              <a:gd name="T31" fmla="*/ 175 h 199"/>
              <a:gd name="T32" fmla="*/ 75 w 141"/>
              <a:gd name="T33" fmla="*/ 179 h 199"/>
              <a:gd name="T34" fmla="*/ 133 w 141"/>
              <a:gd name="T35" fmla="*/ 179 h 199"/>
              <a:gd name="T36" fmla="*/ 141 w 141"/>
              <a:gd name="T37" fmla="*/ 189 h 199"/>
              <a:gd name="T38" fmla="*/ 113 w 141"/>
              <a:gd name="T39" fmla="*/ 121 h 199"/>
              <a:gd name="T40" fmla="*/ 15 w 141"/>
              <a:gd name="T41" fmla="*/ 153 h 199"/>
              <a:gd name="T42" fmla="*/ 5 w 141"/>
              <a:gd name="T43" fmla="*/ 145 h 199"/>
              <a:gd name="T44" fmla="*/ 10 w 141"/>
              <a:gd name="T45" fmla="*/ 134 h 199"/>
              <a:gd name="T46" fmla="*/ 109 w 141"/>
              <a:gd name="T47" fmla="*/ 102 h 199"/>
              <a:gd name="T48" fmla="*/ 119 w 141"/>
              <a:gd name="T49" fmla="*/ 110 h 199"/>
              <a:gd name="T50" fmla="*/ 113 w 141"/>
              <a:gd name="T51" fmla="*/ 121 h 199"/>
              <a:gd name="T52" fmla="*/ 54 w 141"/>
              <a:gd name="T53" fmla="*/ 63 h 199"/>
              <a:gd name="T54" fmla="*/ 67 w 141"/>
              <a:gd name="T55" fmla="*/ 107 h 199"/>
              <a:gd name="T56" fmla="*/ 52 w 141"/>
              <a:gd name="T57" fmla="*/ 112 h 199"/>
              <a:gd name="T58" fmla="*/ 39 w 141"/>
              <a:gd name="T59" fmla="*/ 68 h 199"/>
              <a:gd name="T60" fmla="*/ 36 w 141"/>
              <a:gd name="T61" fmla="*/ 68 h 199"/>
              <a:gd name="T62" fmla="*/ 2 w 141"/>
              <a:gd name="T63" fmla="*/ 34 h 199"/>
              <a:gd name="T64" fmla="*/ 36 w 141"/>
              <a:gd name="T65" fmla="*/ 0 h 199"/>
              <a:gd name="T66" fmla="*/ 71 w 141"/>
              <a:gd name="T67" fmla="*/ 34 h 199"/>
              <a:gd name="T68" fmla="*/ 54 w 141"/>
              <a:gd name="T69" fmla="*/ 63 h 199"/>
              <a:gd name="T70" fmla="*/ 42 w 141"/>
              <a:gd name="T71" fmla="*/ 53 h 199"/>
              <a:gd name="T72" fmla="*/ 11 w 141"/>
              <a:gd name="T73" fmla="*/ 26 h 199"/>
              <a:gd name="T74" fmla="*/ 10 w 141"/>
              <a:gd name="T75" fmla="*/ 34 h 199"/>
              <a:gd name="T76" fmla="*/ 36 w 141"/>
              <a:gd name="T77" fmla="*/ 60 h 199"/>
              <a:gd name="T78" fmla="*/ 58 w 141"/>
              <a:gd name="T79" fmla="*/ 48 h 199"/>
              <a:gd name="T80" fmla="*/ 42 w 141"/>
              <a:gd name="T81" fmla="*/ 5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99">
                <a:moveTo>
                  <a:pt x="141" y="189"/>
                </a:moveTo>
                <a:cubicBezTo>
                  <a:pt x="141" y="194"/>
                  <a:pt x="137" y="199"/>
                  <a:pt x="133" y="199"/>
                </a:cubicBezTo>
                <a:cubicBezTo>
                  <a:pt x="9" y="199"/>
                  <a:pt x="9" y="199"/>
                  <a:pt x="9" y="199"/>
                </a:cubicBezTo>
                <a:cubicBezTo>
                  <a:pt x="4" y="199"/>
                  <a:pt x="1" y="194"/>
                  <a:pt x="1" y="189"/>
                </a:cubicBezTo>
                <a:cubicBezTo>
                  <a:pt x="1" y="186"/>
                  <a:pt x="2" y="183"/>
                  <a:pt x="4" y="181"/>
                </a:cubicBezTo>
                <a:cubicBezTo>
                  <a:pt x="2" y="180"/>
                  <a:pt x="1" y="177"/>
                  <a:pt x="1" y="175"/>
                </a:cubicBezTo>
                <a:cubicBezTo>
                  <a:pt x="1" y="175"/>
                  <a:pt x="1" y="174"/>
                  <a:pt x="1" y="174"/>
                </a:cubicBezTo>
                <a:cubicBezTo>
                  <a:pt x="1" y="174"/>
                  <a:pt x="1" y="173"/>
                  <a:pt x="1" y="173"/>
                </a:cubicBezTo>
                <a:cubicBezTo>
                  <a:pt x="0" y="168"/>
                  <a:pt x="2" y="163"/>
                  <a:pt x="7" y="162"/>
                </a:cubicBezTo>
                <a:cubicBezTo>
                  <a:pt x="117" y="126"/>
                  <a:pt x="117" y="126"/>
                  <a:pt x="117" y="126"/>
                </a:cubicBezTo>
                <a:cubicBezTo>
                  <a:pt x="122" y="125"/>
                  <a:pt x="126" y="129"/>
                  <a:pt x="127" y="134"/>
                </a:cubicBezTo>
                <a:cubicBezTo>
                  <a:pt x="128" y="140"/>
                  <a:pt x="126" y="145"/>
                  <a:pt x="121" y="146"/>
                </a:cubicBezTo>
                <a:cubicBezTo>
                  <a:pt x="82" y="158"/>
                  <a:pt x="82" y="158"/>
                  <a:pt x="82" y="158"/>
                </a:cubicBezTo>
                <a:cubicBezTo>
                  <a:pt x="127" y="155"/>
                  <a:pt x="127" y="155"/>
                  <a:pt x="127" y="155"/>
                </a:cubicBezTo>
                <a:cubicBezTo>
                  <a:pt x="131" y="154"/>
                  <a:pt x="135" y="159"/>
                  <a:pt x="135" y="164"/>
                </a:cubicBezTo>
                <a:cubicBezTo>
                  <a:pt x="136" y="170"/>
                  <a:pt x="133" y="174"/>
                  <a:pt x="128" y="175"/>
                </a:cubicBezTo>
                <a:cubicBezTo>
                  <a:pt x="75" y="179"/>
                  <a:pt x="75" y="179"/>
                  <a:pt x="75" y="179"/>
                </a:cubicBezTo>
                <a:cubicBezTo>
                  <a:pt x="133" y="179"/>
                  <a:pt x="133" y="179"/>
                  <a:pt x="133" y="179"/>
                </a:cubicBezTo>
                <a:cubicBezTo>
                  <a:pt x="137" y="179"/>
                  <a:pt x="141" y="183"/>
                  <a:pt x="141" y="189"/>
                </a:cubicBezTo>
                <a:close/>
                <a:moveTo>
                  <a:pt x="113" y="121"/>
                </a:moveTo>
                <a:cubicBezTo>
                  <a:pt x="15" y="153"/>
                  <a:pt x="15" y="153"/>
                  <a:pt x="15" y="153"/>
                </a:cubicBezTo>
                <a:cubicBezTo>
                  <a:pt x="10" y="154"/>
                  <a:pt x="6" y="150"/>
                  <a:pt x="5" y="145"/>
                </a:cubicBezTo>
                <a:cubicBezTo>
                  <a:pt x="3" y="140"/>
                  <a:pt x="6" y="135"/>
                  <a:pt x="10" y="134"/>
                </a:cubicBezTo>
                <a:cubicBezTo>
                  <a:pt x="109" y="102"/>
                  <a:pt x="109" y="102"/>
                  <a:pt x="109" y="102"/>
                </a:cubicBezTo>
                <a:cubicBezTo>
                  <a:pt x="113" y="101"/>
                  <a:pt x="118" y="105"/>
                  <a:pt x="119" y="110"/>
                </a:cubicBezTo>
                <a:cubicBezTo>
                  <a:pt x="120" y="115"/>
                  <a:pt x="117" y="121"/>
                  <a:pt x="113" y="121"/>
                </a:cubicBezTo>
                <a:close/>
                <a:moveTo>
                  <a:pt x="54" y="63"/>
                </a:moveTo>
                <a:cubicBezTo>
                  <a:pt x="67" y="107"/>
                  <a:pt x="67" y="107"/>
                  <a:pt x="67" y="107"/>
                </a:cubicBezTo>
                <a:cubicBezTo>
                  <a:pt x="52" y="112"/>
                  <a:pt x="52" y="112"/>
                  <a:pt x="52" y="112"/>
                </a:cubicBezTo>
                <a:cubicBezTo>
                  <a:pt x="39" y="68"/>
                  <a:pt x="39" y="68"/>
                  <a:pt x="39" y="68"/>
                </a:cubicBezTo>
                <a:cubicBezTo>
                  <a:pt x="38" y="68"/>
                  <a:pt x="37" y="68"/>
                  <a:pt x="36" y="68"/>
                </a:cubicBezTo>
                <a:cubicBezTo>
                  <a:pt x="17" y="68"/>
                  <a:pt x="2" y="53"/>
                  <a:pt x="2" y="34"/>
                </a:cubicBezTo>
                <a:cubicBezTo>
                  <a:pt x="2" y="15"/>
                  <a:pt x="17" y="0"/>
                  <a:pt x="36" y="0"/>
                </a:cubicBezTo>
                <a:cubicBezTo>
                  <a:pt x="55" y="0"/>
                  <a:pt x="71" y="15"/>
                  <a:pt x="71" y="34"/>
                </a:cubicBezTo>
                <a:cubicBezTo>
                  <a:pt x="71" y="46"/>
                  <a:pt x="64" y="57"/>
                  <a:pt x="54" y="63"/>
                </a:cubicBezTo>
                <a:close/>
                <a:moveTo>
                  <a:pt x="42" y="53"/>
                </a:moveTo>
                <a:cubicBezTo>
                  <a:pt x="26" y="53"/>
                  <a:pt x="13" y="41"/>
                  <a:pt x="11" y="26"/>
                </a:cubicBezTo>
                <a:cubicBezTo>
                  <a:pt x="11" y="28"/>
                  <a:pt x="10" y="31"/>
                  <a:pt x="10" y="34"/>
                </a:cubicBezTo>
                <a:cubicBezTo>
                  <a:pt x="10" y="48"/>
                  <a:pt x="22" y="60"/>
                  <a:pt x="36" y="60"/>
                </a:cubicBezTo>
                <a:cubicBezTo>
                  <a:pt x="46" y="60"/>
                  <a:pt x="54" y="55"/>
                  <a:pt x="58" y="48"/>
                </a:cubicBezTo>
                <a:cubicBezTo>
                  <a:pt x="54" y="51"/>
                  <a:pt x="48" y="53"/>
                  <a:pt x="42" y="5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8" name="Freeform 132"/>
          <p:cNvSpPr>
            <a:spLocks noEditPoints="1"/>
          </p:cNvSpPr>
          <p:nvPr/>
        </p:nvSpPr>
        <p:spPr bwMode="auto">
          <a:xfrm>
            <a:off x="5154188" y="5890600"/>
            <a:ext cx="357640" cy="357640"/>
          </a:xfrm>
          <a:custGeom>
            <a:avLst/>
            <a:gdLst>
              <a:gd name="T0" fmla="*/ 162 w 200"/>
              <a:gd name="T1" fmla="*/ 200 h 200"/>
              <a:gd name="T2" fmla="*/ 37 w 200"/>
              <a:gd name="T3" fmla="*/ 200 h 200"/>
              <a:gd name="T4" fmla="*/ 0 w 200"/>
              <a:gd name="T5" fmla="*/ 162 h 200"/>
              <a:gd name="T6" fmla="*/ 0 w 200"/>
              <a:gd name="T7" fmla="*/ 0 h 200"/>
              <a:gd name="T8" fmla="*/ 148 w 200"/>
              <a:gd name="T9" fmla="*/ 0 h 200"/>
              <a:gd name="T10" fmla="*/ 148 w 200"/>
              <a:gd name="T11" fmla="*/ 12 h 200"/>
              <a:gd name="T12" fmla="*/ 176 w 200"/>
              <a:gd name="T13" fmla="*/ 12 h 200"/>
              <a:gd name="T14" fmla="*/ 176 w 200"/>
              <a:gd name="T15" fmla="*/ 12 h 200"/>
              <a:gd name="T16" fmla="*/ 176 w 200"/>
              <a:gd name="T17" fmla="*/ 24 h 200"/>
              <a:gd name="T18" fmla="*/ 187 w 200"/>
              <a:gd name="T19" fmla="*/ 24 h 200"/>
              <a:gd name="T20" fmla="*/ 200 w 200"/>
              <a:gd name="T21" fmla="*/ 24 h 200"/>
              <a:gd name="T22" fmla="*/ 200 w 200"/>
              <a:gd name="T23" fmla="*/ 162 h 200"/>
              <a:gd name="T24" fmla="*/ 162 w 200"/>
              <a:gd name="T25" fmla="*/ 200 h 200"/>
              <a:gd name="T26" fmla="*/ 132 w 200"/>
              <a:gd name="T27" fmla="*/ 16 h 200"/>
              <a:gd name="T28" fmla="*/ 16 w 200"/>
              <a:gd name="T29" fmla="*/ 16 h 200"/>
              <a:gd name="T30" fmla="*/ 16 w 200"/>
              <a:gd name="T31" fmla="*/ 166 h 200"/>
              <a:gd name="T32" fmla="*/ 29 w 200"/>
              <a:gd name="T33" fmla="*/ 180 h 200"/>
              <a:gd name="T34" fmla="*/ 132 w 200"/>
              <a:gd name="T35" fmla="*/ 180 h 200"/>
              <a:gd name="T36" fmla="*/ 132 w 200"/>
              <a:gd name="T37" fmla="*/ 16 h 200"/>
              <a:gd name="T38" fmla="*/ 187 w 200"/>
              <a:gd name="T39" fmla="*/ 36 h 200"/>
              <a:gd name="T40" fmla="*/ 176 w 200"/>
              <a:gd name="T41" fmla="*/ 36 h 200"/>
              <a:gd name="T42" fmla="*/ 176 w 200"/>
              <a:gd name="T43" fmla="*/ 156 h 200"/>
              <a:gd name="T44" fmla="*/ 168 w 200"/>
              <a:gd name="T45" fmla="*/ 162 h 200"/>
              <a:gd name="T46" fmla="*/ 160 w 200"/>
              <a:gd name="T47" fmla="*/ 156 h 200"/>
              <a:gd name="T48" fmla="*/ 160 w 200"/>
              <a:gd name="T49" fmla="*/ 24 h 200"/>
              <a:gd name="T50" fmla="*/ 148 w 200"/>
              <a:gd name="T51" fmla="*/ 24 h 200"/>
              <a:gd name="T52" fmla="*/ 148 w 200"/>
              <a:gd name="T53" fmla="*/ 162 h 200"/>
              <a:gd name="T54" fmla="*/ 168 w 200"/>
              <a:gd name="T55" fmla="*/ 181 h 200"/>
              <a:gd name="T56" fmla="*/ 187 w 200"/>
              <a:gd name="T57" fmla="*/ 162 h 200"/>
              <a:gd name="T58" fmla="*/ 187 w 200"/>
              <a:gd name="T59" fmla="*/ 36 h 200"/>
              <a:gd name="T60" fmla="*/ 36 w 200"/>
              <a:gd name="T61" fmla="*/ 148 h 200"/>
              <a:gd name="T62" fmla="*/ 76 w 200"/>
              <a:gd name="T63" fmla="*/ 148 h 200"/>
              <a:gd name="T64" fmla="*/ 76 w 200"/>
              <a:gd name="T65" fmla="*/ 160 h 200"/>
              <a:gd name="T66" fmla="*/ 36 w 200"/>
              <a:gd name="T67" fmla="*/ 160 h 200"/>
              <a:gd name="T68" fmla="*/ 36 w 200"/>
              <a:gd name="T69" fmla="*/ 148 h 200"/>
              <a:gd name="T70" fmla="*/ 36 w 200"/>
              <a:gd name="T71" fmla="*/ 124 h 200"/>
              <a:gd name="T72" fmla="*/ 87 w 200"/>
              <a:gd name="T73" fmla="*/ 124 h 200"/>
              <a:gd name="T74" fmla="*/ 87 w 200"/>
              <a:gd name="T75" fmla="*/ 136 h 200"/>
              <a:gd name="T76" fmla="*/ 36 w 200"/>
              <a:gd name="T77" fmla="*/ 136 h 200"/>
              <a:gd name="T78" fmla="*/ 36 w 200"/>
              <a:gd name="T79" fmla="*/ 124 h 200"/>
              <a:gd name="T80" fmla="*/ 112 w 200"/>
              <a:gd name="T81" fmla="*/ 136 h 200"/>
              <a:gd name="T82" fmla="*/ 99 w 200"/>
              <a:gd name="T83" fmla="*/ 136 h 200"/>
              <a:gd name="T84" fmla="*/ 99 w 200"/>
              <a:gd name="T85" fmla="*/ 124 h 200"/>
              <a:gd name="T86" fmla="*/ 112 w 200"/>
              <a:gd name="T87" fmla="*/ 124 h 200"/>
              <a:gd name="T88" fmla="*/ 112 w 200"/>
              <a:gd name="T89" fmla="*/ 136 h 200"/>
              <a:gd name="T90" fmla="*/ 87 w 200"/>
              <a:gd name="T91" fmla="*/ 100 h 200"/>
              <a:gd name="T92" fmla="*/ 112 w 200"/>
              <a:gd name="T93" fmla="*/ 100 h 200"/>
              <a:gd name="T94" fmla="*/ 112 w 200"/>
              <a:gd name="T95" fmla="*/ 113 h 200"/>
              <a:gd name="T96" fmla="*/ 87 w 200"/>
              <a:gd name="T97" fmla="*/ 113 h 200"/>
              <a:gd name="T98" fmla="*/ 87 w 200"/>
              <a:gd name="T99" fmla="*/ 100 h 200"/>
              <a:gd name="T100" fmla="*/ 36 w 200"/>
              <a:gd name="T101" fmla="*/ 37 h 200"/>
              <a:gd name="T102" fmla="*/ 112 w 200"/>
              <a:gd name="T103" fmla="*/ 37 h 200"/>
              <a:gd name="T104" fmla="*/ 112 w 200"/>
              <a:gd name="T105" fmla="*/ 88 h 200"/>
              <a:gd name="T106" fmla="*/ 36 w 200"/>
              <a:gd name="T107" fmla="*/ 88 h 200"/>
              <a:gd name="T108" fmla="*/ 36 w 200"/>
              <a:gd name="T109" fmla="*/ 37 h 200"/>
              <a:gd name="T110" fmla="*/ 76 w 200"/>
              <a:gd name="T111" fmla="*/ 113 h 200"/>
              <a:gd name="T112" fmla="*/ 36 w 200"/>
              <a:gd name="T113" fmla="*/ 113 h 200"/>
              <a:gd name="T114" fmla="*/ 36 w 200"/>
              <a:gd name="T115" fmla="*/ 100 h 200"/>
              <a:gd name="T116" fmla="*/ 76 w 200"/>
              <a:gd name="T117" fmla="*/ 100 h 200"/>
              <a:gd name="T118" fmla="*/ 76 w 200"/>
              <a:gd name="T119" fmla="*/ 11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00">
                <a:moveTo>
                  <a:pt x="162" y="200"/>
                </a:moveTo>
                <a:cubicBezTo>
                  <a:pt x="37" y="200"/>
                  <a:pt x="37" y="200"/>
                  <a:pt x="37" y="200"/>
                </a:cubicBezTo>
                <a:cubicBezTo>
                  <a:pt x="16" y="200"/>
                  <a:pt x="0" y="183"/>
                  <a:pt x="0" y="162"/>
                </a:cubicBezTo>
                <a:cubicBezTo>
                  <a:pt x="0" y="0"/>
                  <a:pt x="0" y="0"/>
                  <a:pt x="0" y="0"/>
                </a:cubicBezTo>
                <a:cubicBezTo>
                  <a:pt x="148" y="0"/>
                  <a:pt x="148" y="0"/>
                  <a:pt x="148" y="0"/>
                </a:cubicBezTo>
                <a:cubicBezTo>
                  <a:pt x="148" y="12"/>
                  <a:pt x="148" y="12"/>
                  <a:pt x="148" y="12"/>
                </a:cubicBezTo>
                <a:cubicBezTo>
                  <a:pt x="176" y="12"/>
                  <a:pt x="176" y="12"/>
                  <a:pt x="176" y="12"/>
                </a:cubicBezTo>
                <a:cubicBezTo>
                  <a:pt x="176" y="12"/>
                  <a:pt x="176" y="12"/>
                  <a:pt x="176" y="12"/>
                </a:cubicBezTo>
                <a:cubicBezTo>
                  <a:pt x="176" y="24"/>
                  <a:pt x="176" y="24"/>
                  <a:pt x="176" y="24"/>
                </a:cubicBezTo>
                <a:cubicBezTo>
                  <a:pt x="187" y="24"/>
                  <a:pt x="187" y="24"/>
                  <a:pt x="187" y="24"/>
                </a:cubicBezTo>
                <a:cubicBezTo>
                  <a:pt x="200" y="24"/>
                  <a:pt x="200" y="24"/>
                  <a:pt x="200" y="24"/>
                </a:cubicBezTo>
                <a:cubicBezTo>
                  <a:pt x="200" y="162"/>
                  <a:pt x="200" y="162"/>
                  <a:pt x="200" y="162"/>
                </a:cubicBezTo>
                <a:cubicBezTo>
                  <a:pt x="200" y="183"/>
                  <a:pt x="182" y="200"/>
                  <a:pt x="162" y="200"/>
                </a:cubicBezTo>
                <a:close/>
                <a:moveTo>
                  <a:pt x="132" y="16"/>
                </a:moveTo>
                <a:cubicBezTo>
                  <a:pt x="16" y="16"/>
                  <a:pt x="16" y="16"/>
                  <a:pt x="16" y="16"/>
                </a:cubicBezTo>
                <a:cubicBezTo>
                  <a:pt x="16" y="166"/>
                  <a:pt x="16" y="166"/>
                  <a:pt x="16" y="166"/>
                </a:cubicBezTo>
                <a:cubicBezTo>
                  <a:pt x="16" y="173"/>
                  <a:pt x="22" y="180"/>
                  <a:pt x="29" y="180"/>
                </a:cubicBezTo>
                <a:cubicBezTo>
                  <a:pt x="132" y="180"/>
                  <a:pt x="132" y="180"/>
                  <a:pt x="132" y="180"/>
                </a:cubicBezTo>
                <a:lnTo>
                  <a:pt x="132" y="16"/>
                </a:lnTo>
                <a:close/>
                <a:moveTo>
                  <a:pt x="187" y="36"/>
                </a:moveTo>
                <a:cubicBezTo>
                  <a:pt x="176" y="36"/>
                  <a:pt x="176" y="36"/>
                  <a:pt x="176" y="36"/>
                </a:cubicBezTo>
                <a:cubicBezTo>
                  <a:pt x="176" y="156"/>
                  <a:pt x="176" y="156"/>
                  <a:pt x="176" y="156"/>
                </a:cubicBezTo>
                <a:cubicBezTo>
                  <a:pt x="176" y="160"/>
                  <a:pt x="171" y="162"/>
                  <a:pt x="168" y="162"/>
                </a:cubicBezTo>
                <a:cubicBezTo>
                  <a:pt x="165" y="162"/>
                  <a:pt x="160" y="160"/>
                  <a:pt x="160" y="156"/>
                </a:cubicBezTo>
                <a:cubicBezTo>
                  <a:pt x="160" y="24"/>
                  <a:pt x="160" y="24"/>
                  <a:pt x="160" y="24"/>
                </a:cubicBezTo>
                <a:cubicBezTo>
                  <a:pt x="148" y="24"/>
                  <a:pt x="148" y="24"/>
                  <a:pt x="148" y="24"/>
                </a:cubicBezTo>
                <a:cubicBezTo>
                  <a:pt x="148" y="162"/>
                  <a:pt x="148" y="162"/>
                  <a:pt x="148" y="162"/>
                </a:cubicBezTo>
                <a:cubicBezTo>
                  <a:pt x="148" y="173"/>
                  <a:pt x="158" y="181"/>
                  <a:pt x="168" y="181"/>
                </a:cubicBezTo>
                <a:cubicBezTo>
                  <a:pt x="178" y="181"/>
                  <a:pt x="187" y="173"/>
                  <a:pt x="187" y="162"/>
                </a:cubicBezTo>
                <a:lnTo>
                  <a:pt x="187" y="36"/>
                </a:lnTo>
                <a:close/>
                <a:moveTo>
                  <a:pt x="36" y="148"/>
                </a:moveTo>
                <a:cubicBezTo>
                  <a:pt x="76" y="148"/>
                  <a:pt x="76" y="148"/>
                  <a:pt x="76" y="148"/>
                </a:cubicBezTo>
                <a:cubicBezTo>
                  <a:pt x="76" y="160"/>
                  <a:pt x="76" y="160"/>
                  <a:pt x="76" y="160"/>
                </a:cubicBezTo>
                <a:cubicBezTo>
                  <a:pt x="36" y="160"/>
                  <a:pt x="36" y="160"/>
                  <a:pt x="36" y="160"/>
                </a:cubicBezTo>
                <a:lnTo>
                  <a:pt x="36" y="148"/>
                </a:lnTo>
                <a:close/>
                <a:moveTo>
                  <a:pt x="36" y="124"/>
                </a:moveTo>
                <a:cubicBezTo>
                  <a:pt x="87" y="124"/>
                  <a:pt x="87" y="124"/>
                  <a:pt x="87" y="124"/>
                </a:cubicBezTo>
                <a:cubicBezTo>
                  <a:pt x="87" y="136"/>
                  <a:pt x="87" y="136"/>
                  <a:pt x="87" y="136"/>
                </a:cubicBezTo>
                <a:cubicBezTo>
                  <a:pt x="36" y="136"/>
                  <a:pt x="36" y="136"/>
                  <a:pt x="36" y="136"/>
                </a:cubicBezTo>
                <a:lnTo>
                  <a:pt x="36" y="124"/>
                </a:lnTo>
                <a:close/>
                <a:moveTo>
                  <a:pt x="112" y="136"/>
                </a:moveTo>
                <a:cubicBezTo>
                  <a:pt x="99" y="136"/>
                  <a:pt x="99" y="136"/>
                  <a:pt x="99" y="136"/>
                </a:cubicBezTo>
                <a:cubicBezTo>
                  <a:pt x="99" y="124"/>
                  <a:pt x="99" y="124"/>
                  <a:pt x="99" y="124"/>
                </a:cubicBezTo>
                <a:cubicBezTo>
                  <a:pt x="112" y="124"/>
                  <a:pt x="112" y="124"/>
                  <a:pt x="112" y="124"/>
                </a:cubicBezTo>
                <a:lnTo>
                  <a:pt x="112" y="136"/>
                </a:lnTo>
                <a:close/>
                <a:moveTo>
                  <a:pt x="87" y="100"/>
                </a:moveTo>
                <a:cubicBezTo>
                  <a:pt x="112" y="100"/>
                  <a:pt x="112" y="100"/>
                  <a:pt x="112" y="100"/>
                </a:cubicBezTo>
                <a:cubicBezTo>
                  <a:pt x="112" y="113"/>
                  <a:pt x="112" y="113"/>
                  <a:pt x="112" y="113"/>
                </a:cubicBezTo>
                <a:cubicBezTo>
                  <a:pt x="87" y="113"/>
                  <a:pt x="87" y="113"/>
                  <a:pt x="87" y="113"/>
                </a:cubicBezTo>
                <a:lnTo>
                  <a:pt x="87" y="100"/>
                </a:lnTo>
                <a:close/>
                <a:moveTo>
                  <a:pt x="36" y="37"/>
                </a:moveTo>
                <a:cubicBezTo>
                  <a:pt x="112" y="37"/>
                  <a:pt x="112" y="37"/>
                  <a:pt x="112" y="37"/>
                </a:cubicBezTo>
                <a:cubicBezTo>
                  <a:pt x="112" y="88"/>
                  <a:pt x="112" y="88"/>
                  <a:pt x="112" y="88"/>
                </a:cubicBezTo>
                <a:cubicBezTo>
                  <a:pt x="36" y="88"/>
                  <a:pt x="36" y="88"/>
                  <a:pt x="36" y="88"/>
                </a:cubicBezTo>
                <a:lnTo>
                  <a:pt x="36" y="37"/>
                </a:lnTo>
                <a:close/>
                <a:moveTo>
                  <a:pt x="76" y="113"/>
                </a:moveTo>
                <a:cubicBezTo>
                  <a:pt x="36" y="113"/>
                  <a:pt x="36" y="113"/>
                  <a:pt x="36" y="113"/>
                </a:cubicBezTo>
                <a:cubicBezTo>
                  <a:pt x="36" y="100"/>
                  <a:pt x="36" y="100"/>
                  <a:pt x="36" y="100"/>
                </a:cubicBezTo>
                <a:cubicBezTo>
                  <a:pt x="76" y="100"/>
                  <a:pt x="76" y="100"/>
                  <a:pt x="76" y="100"/>
                </a:cubicBezTo>
                <a:lnTo>
                  <a:pt x="76" y="11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9" name="Freeform 133"/>
          <p:cNvSpPr>
            <a:spLocks noEditPoints="1"/>
          </p:cNvSpPr>
          <p:nvPr/>
        </p:nvSpPr>
        <p:spPr bwMode="auto">
          <a:xfrm>
            <a:off x="5868664" y="5893146"/>
            <a:ext cx="365276" cy="352548"/>
          </a:xfrm>
          <a:custGeom>
            <a:avLst/>
            <a:gdLst>
              <a:gd name="T0" fmla="*/ 113 w 205"/>
              <a:gd name="T1" fmla="*/ 114 h 197"/>
              <a:gd name="T2" fmla="*/ 36 w 205"/>
              <a:gd name="T3" fmla="*/ 191 h 197"/>
              <a:gd name="T4" fmla="*/ 14 w 205"/>
              <a:gd name="T5" fmla="*/ 191 h 197"/>
              <a:gd name="T6" fmla="*/ 14 w 205"/>
              <a:gd name="T7" fmla="*/ 169 h 197"/>
              <a:gd name="T8" fmla="*/ 20 w 205"/>
              <a:gd name="T9" fmla="*/ 164 h 197"/>
              <a:gd name="T10" fmla="*/ 3 w 205"/>
              <a:gd name="T11" fmla="*/ 147 h 197"/>
              <a:gd name="T12" fmla="*/ 3 w 205"/>
              <a:gd name="T13" fmla="*/ 136 h 197"/>
              <a:gd name="T14" fmla="*/ 14 w 205"/>
              <a:gd name="T15" fmla="*/ 136 h 197"/>
              <a:gd name="T16" fmla="*/ 31 w 205"/>
              <a:gd name="T17" fmla="*/ 153 h 197"/>
              <a:gd name="T18" fmla="*/ 36 w 205"/>
              <a:gd name="T19" fmla="*/ 147 h 197"/>
              <a:gd name="T20" fmla="*/ 30 w 205"/>
              <a:gd name="T21" fmla="*/ 141 h 197"/>
              <a:gd name="T22" fmla="*/ 30 w 205"/>
              <a:gd name="T23" fmla="*/ 131 h 197"/>
              <a:gd name="T24" fmla="*/ 41 w 205"/>
              <a:gd name="T25" fmla="*/ 131 h 197"/>
              <a:gd name="T26" fmla="*/ 47 w 205"/>
              <a:gd name="T27" fmla="*/ 136 h 197"/>
              <a:gd name="T28" fmla="*/ 52 w 205"/>
              <a:gd name="T29" fmla="*/ 131 h 197"/>
              <a:gd name="T30" fmla="*/ 36 w 205"/>
              <a:gd name="T31" fmla="*/ 114 h 197"/>
              <a:gd name="T32" fmla="*/ 36 w 205"/>
              <a:gd name="T33" fmla="*/ 103 h 197"/>
              <a:gd name="T34" fmla="*/ 46 w 205"/>
              <a:gd name="T35" fmla="*/ 103 h 197"/>
              <a:gd name="T36" fmla="*/ 63 w 205"/>
              <a:gd name="T37" fmla="*/ 120 h 197"/>
              <a:gd name="T38" fmla="*/ 91 w 205"/>
              <a:gd name="T39" fmla="*/ 92 h 197"/>
              <a:gd name="T40" fmla="*/ 87 w 205"/>
              <a:gd name="T41" fmla="*/ 20 h 197"/>
              <a:gd name="T42" fmla="*/ 172 w 205"/>
              <a:gd name="T43" fmla="*/ 33 h 197"/>
              <a:gd name="T44" fmla="*/ 185 w 205"/>
              <a:gd name="T45" fmla="*/ 118 h 197"/>
              <a:gd name="T46" fmla="*/ 113 w 205"/>
              <a:gd name="T47" fmla="*/ 114 h 197"/>
              <a:gd name="T48" fmla="*/ 155 w 205"/>
              <a:gd name="T49" fmla="*/ 50 h 197"/>
              <a:gd name="T50" fmla="*/ 120 w 205"/>
              <a:gd name="T51" fmla="*/ 41 h 197"/>
              <a:gd name="T52" fmla="*/ 128 w 205"/>
              <a:gd name="T53" fmla="*/ 77 h 197"/>
              <a:gd name="T54" fmla="*/ 164 w 205"/>
              <a:gd name="T55" fmla="*/ 85 h 197"/>
              <a:gd name="T56" fmla="*/ 155 w 205"/>
              <a:gd name="T57" fmla="*/ 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197">
                <a:moveTo>
                  <a:pt x="113" y="114"/>
                </a:moveTo>
                <a:cubicBezTo>
                  <a:pt x="36" y="191"/>
                  <a:pt x="36" y="191"/>
                  <a:pt x="36" y="191"/>
                </a:cubicBezTo>
                <a:cubicBezTo>
                  <a:pt x="30" y="197"/>
                  <a:pt x="20" y="197"/>
                  <a:pt x="14" y="191"/>
                </a:cubicBezTo>
                <a:cubicBezTo>
                  <a:pt x="8" y="185"/>
                  <a:pt x="8" y="175"/>
                  <a:pt x="14" y="169"/>
                </a:cubicBezTo>
                <a:cubicBezTo>
                  <a:pt x="20" y="164"/>
                  <a:pt x="20" y="164"/>
                  <a:pt x="20" y="164"/>
                </a:cubicBezTo>
                <a:cubicBezTo>
                  <a:pt x="3" y="147"/>
                  <a:pt x="3" y="147"/>
                  <a:pt x="3" y="147"/>
                </a:cubicBezTo>
                <a:cubicBezTo>
                  <a:pt x="0" y="144"/>
                  <a:pt x="0" y="139"/>
                  <a:pt x="3" y="136"/>
                </a:cubicBezTo>
                <a:cubicBezTo>
                  <a:pt x="6" y="133"/>
                  <a:pt x="11" y="133"/>
                  <a:pt x="14" y="136"/>
                </a:cubicBezTo>
                <a:cubicBezTo>
                  <a:pt x="31" y="153"/>
                  <a:pt x="31" y="153"/>
                  <a:pt x="31" y="153"/>
                </a:cubicBezTo>
                <a:cubicBezTo>
                  <a:pt x="36" y="147"/>
                  <a:pt x="36" y="147"/>
                  <a:pt x="36" y="147"/>
                </a:cubicBezTo>
                <a:cubicBezTo>
                  <a:pt x="30" y="141"/>
                  <a:pt x="30" y="141"/>
                  <a:pt x="30" y="141"/>
                </a:cubicBezTo>
                <a:cubicBezTo>
                  <a:pt x="27" y="138"/>
                  <a:pt x="27" y="134"/>
                  <a:pt x="30" y="131"/>
                </a:cubicBezTo>
                <a:cubicBezTo>
                  <a:pt x="33" y="128"/>
                  <a:pt x="38" y="128"/>
                  <a:pt x="41" y="131"/>
                </a:cubicBezTo>
                <a:cubicBezTo>
                  <a:pt x="47" y="136"/>
                  <a:pt x="47" y="136"/>
                  <a:pt x="47" y="136"/>
                </a:cubicBezTo>
                <a:cubicBezTo>
                  <a:pt x="52" y="131"/>
                  <a:pt x="52" y="131"/>
                  <a:pt x="52" y="131"/>
                </a:cubicBezTo>
                <a:cubicBezTo>
                  <a:pt x="36" y="114"/>
                  <a:pt x="36" y="114"/>
                  <a:pt x="36" y="114"/>
                </a:cubicBezTo>
                <a:cubicBezTo>
                  <a:pt x="33" y="111"/>
                  <a:pt x="33" y="106"/>
                  <a:pt x="36" y="103"/>
                </a:cubicBezTo>
                <a:cubicBezTo>
                  <a:pt x="39" y="100"/>
                  <a:pt x="43" y="100"/>
                  <a:pt x="46" y="103"/>
                </a:cubicBezTo>
                <a:cubicBezTo>
                  <a:pt x="63" y="120"/>
                  <a:pt x="63" y="120"/>
                  <a:pt x="63" y="120"/>
                </a:cubicBezTo>
                <a:cubicBezTo>
                  <a:pt x="91" y="92"/>
                  <a:pt x="91" y="92"/>
                  <a:pt x="91" y="92"/>
                </a:cubicBezTo>
                <a:cubicBezTo>
                  <a:pt x="73" y="67"/>
                  <a:pt x="71" y="36"/>
                  <a:pt x="87" y="20"/>
                </a:cubicBezTo>
                <a:cubicBezTo>
                  <a:pt x="107" y="0"/>
                  <a:pt x="145" y="6"/>
                  <a:pt x="172" y="33"/>
                </a:cubicBezTo>
                <a:cubicBezTo>
                  <a:pt x="199" y="60"/>
                  <a:pt x="205" y="98"/>
                  <a:pt x="185" y="118"/>
                </a:cubicBezTo>
                <a:cubicBezTo>
                  <a:pt x="169" y="134"/>
                  <a:pt x="138" y="132"/>
                  <a:pt x="113" y="114"/>
                </a:cubicBezTo>
                <a:close/>
                <a:moveTo>
                  <a:pt x="155" y="50"/>
                </a:moveTo>
                <a:cubicBezTo>
                  <a:pt x="143" y="38"/>
                  <a:pt x="127" y="34"/>
                  <a:pt x="120" y="41"/>
                </a:cubicBezTo>
                <a:cubicBezTo>
                  <a:pt x="113" y="49"/>
                  <a:pt x="116" y="65"/>
                  <a:pt x="128" y="77"/>
                </a:cubicBezTo>
                <a:cubicBezTo>
                  <a:pt x="140" y="89"/>
                  <a:pt x="156" y="92"/>
                  <a:pt x="164" y="85"/>
                </a:cubicBezTo>
                <a:cubicBezTo>
                  <a:pt x="171" y="77"/>
                  <a:pt x="167" y="62"/>
                  <a:pt x="155" y="5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0" name="Freeform 134"/>
          <p:cNvSpPr>
            <a:spLocks noEditPoints="1"/>
          </p:cNvSpPr>
          <p:nvPr/>
        </p:nvSpPr>
        <p:spPr bwMode="auto">
          <a:xfrm>
            <a:off x="6607307" y="5961874"/>
            <a:ext cx="355094" cy="215093"/>
          </a:xfrm>
          <a:custGeom>
            <a:avLst/>
            <a:gdLst>
              <a:gd name="T0" fmla="*/ 155 w 199"/>
              <a:gd name="T1" fmla="*/ 65 h 121"/>
              <a:gd name="T2" fmla="*/ 103 w 199"/>
              <a:gd name="T3" fmla="*/ 43 h 121"/>
              <a:gd name="T4" fmla="*/ 45 w 199"/>
              <a:gd name="T5" fmla="*/ 65 h 121"/>
              <a:gd name="T6" fmla="*/ 29 w 199"/>
              <a:gd name="T7" fmla="*/ 58 h 121"/>
              <a:gd name="T8" fmla="*/ 29 w 199"/>
              <a:gd name="T9" fmla="*/ 78 h 121"/>
              <a:gd name="T10" fmla="*/ 33 w 199"/>
              <a:gd name="T11" fmla="*/ 84 h 121"/>
              <a:gd name="T12" fmla="*/ 29 w 199"/>
              <a:gd name="T13" fmla="*/ 90 h 121"/>
              <a:gd name="T14" fmla="*/ 33 w 199"/>
              <a:gd name="T15" fmla="*/ 112 h 121"/>
              <a:gd name="T16" fmla="*/ 19 w 199"/>
              <a:gd name="T17" fmla="*/ 112 h 121"/>
              <a:gd name="T18" fmla="*/ 24 w 199"/>
              <a:gd name="T19" fmla="*/ 90 h 121"/>
              <a:gd name="T20" fmla="*/ 20 w 199"/>
              <a:gd name="T21" fmla="*/ 84 h 121"/>
              <a:gd name="T22" fmla="*/ 24 w 199"/>
              <a:gd name="T23" fmla="*/ 78 h 121"/>
              <a:gd name="T24" fmla="*/ 24 w 199"/>
              <a:gd name="T25" fmla="*/ 56 h 121"/>
              <a:gd name="T26" fmla="*/ 0 w 199"/>
              <a:gd name="T27" fmla="*/ 46 h 121"/>
              <a:gd name="T28" fmla="*/ 104 w 199"/>
              <a:gd name="T29" fmla="*/ 0 h 121"/>
              <a:gd name="T30" fmla="*/ 199 w 199"/>
              <a:gd name="T31" fmla="*/ 47 h 121"/>
              <a:gd name="T32" fmla="*/ 155 w 199"/>
              <a:gd name="T33" fmla="*/ 65 h 121"/>
              <a:gd name="T34" fmla="*/ 102 w 199"/>
              <a:gd name="T35" fmla="*/ 54 h 121"/>
              <a:gd name="T36" fmla="*/ 149 w 199"/>
              <a:gd name="T37" fmla="*/ 70 h 121"/>
              <a:gd name="T38" fmla="*/ 149 w 199"/>
              <a:gd name="T39" fmla="*/ 108 h 121"/>
              <a:gd name="T40" fmla="*/ 99 w 199"/>
              <a:gd name="T41" fmla="*/ 121 h 121"/>
              <a:gd name="T42" fmla="*/ 56 w 199"/>
              <a:gd name="T43" fmla="*/ 108 h 121"/>
              <a:gd name="T44" fmla="*/ 56 w 199"/>
              <a:gd name="T45" fmla="*/ 70 h 121"/>
              <a:gd name="T46" fmla="*/ 102 w 199"/>
              <a:gd name="T47" fmla="*/ 54 h 121"/>
              <a:gd name="T48" fmla="*/ 101 w 199"/>
              <a:gd name="T49" fmla="*/ 114 h 121"/>
              <a:gd name="T50" fmla="*/ 139 w 199"/>
              <a:gd name="T51" fmla="*/ 104 h 121"/>
              <a:gd name="T52" fmla="*/ 101 w 199"/>
              <a:gd name="T53" fmla="*/ 95 h 121"/>
              <a:gd name="T54" fmla="*/ 63 w 199"/>
              <a:gd name="T55" fmla="*/ 104 h 121"/>
              <a:gd name="T56" fmla="*/ 101 w 199"/>
              <a:gd name="T57" fmla="*/ 1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21">
                <a:moveTo>
                  <a:pt x="155" y="65"/>
                </a:moveTo>
                <a:cubicBezTo>
                  <a:pt x="155" y="65"/>
                  <a:pt x="133" y="43"/>
                  <a:pt x="103" y="43"/>
                </a:cubicBezTo>
                <a:cubicBezTo>
                  <a:pt x="74" y="43"/>
                  <a:pt x="45" y="65"/>
                  <a:pt x="45" y="65"/>
                </a:cubicBezTo>
                <a:cubicBezTo>
                  <a:pt x="29" y="58"/>
                  <a:pt x="29" y="58"/>
                  <a:pt x="29" y="58"/>
                </a:cubicBezTo>
                <a:cubicBezTo>
                  <a:pt x="29" y="78"/>
                  <a:pt x="29" y="78"/>
                  <a:pt x="29" y="78"/>
                </a:cubicBezTo>
                <a:cubicBezTo>
                  <a:pt x="31" y="79"/>
                  <a:pt x="33" y="81"/>
                  <a:pt x="33" y="84"/>
                </a:cubicBezTo>
                <a:cubicBezTo>
                  <a:pt x="33" y="87"/>
                  <a:pt x="31" y="89"/>
                  <a:pt x="29" y="90"/>
                </a:cubicBezTo>
                <a:cubicBezTo>
                  <a:pt x="33" y="112"/>
                  <a:pt x="33" y="112"/>
                  <a:pt x="33" y="112"/>
                </a:cubicBezTo>
                <a:cubicBezTo>
                  <a:pt x="19" y="112"/>
                  <a:pt x="19" y="112"/>
                  <a:pt x="19" y="112"/>
                </a:cubicBezTo>
                <a:cubicBezTo>
                  <a:pt x="24" y="90"/>
                  <a:pt x="24" y="90"/>
                  <a:pt x="24" y="90"/>
                </a:cubicBezTo>
                <a:cubicBezTo>
                  <a:pt x="22" y="89"/>
                  <a:pt x="20" y="87"/>
                  <a:pt x="20" y="84"/>
                </a:cubicBezTo>
                <a:cubicBezTo>
                  <a:pt x="20" y="81"/>
                  <a:pt x="22" y="79"/>
                  <a:pt x="24" y="78"/>
                </a:cubicBezTo>
                <a:cubicBezTo>
                  <a:pt x="24" y="56"/>
                  <a:pt x="24" y="56"/>
                  <a:pt x="24" y="56"/>
                </a:cubicBezTo>
                <a:cubicBezTo>
                  <a:pt x="0" y="46"/>
                  <a:pt x="0" y="46"/>
                  <a:pt x="0" y="46"/>
                </a:cubicBezTo>
                <a:cubicBezTo>
                  <a:pt x="104" y="0"/>
                  <a:pt x="104" y="0"/>
                  <a:pt x="104" y="0"/>
                </a:cubicBezTo>
                <a:cubicBezTo>
                  <a:pt x="199" y="47"/>
                  <a:pt x="199" y="47"/>
                  <a:pt x="199" y="47"/>
                </a:cubicBezTo>
                <a:lnTo>
                  <a:pt x="155" y="65"/>
                </a:lnTo>
                <a:close/>
                <a:moveTo>
                  <a:pt x="102" y="54"/>
                </a:moveTo>
                <a:cubicBezTo>
                  <a:pt x="132" y="54"/>
                  <a:pt x="149" y="70"/>
                  <a:pt x="149" y="70"/>
                </a:cubicBezTo>
                <a:cubicBezTo>
                  <a:pt x="149" y="108"/>
                  <a:pt x="149" y="108"/>
                  <a:pt x="149" y="108"/>
                </a:cubicBezTo>
                <a:cubicBezTo>
                  <a:pt x="149" y="108"/>
                  <a:pt x="131" y="121"/>
                  <a:pt x="99" y="121"/>
                </a:cubicBezTo>
                <a:cubicBezTo>
                  <a:pt x="68" y="121"/>
                  <a:pt x="56" y="108"/>
                  <a:pt x="56" y="108"/>
                </a:cubicBezTo>
                <a:cubicBezTo>
                  <a:pt x="56" y="70"/>
                  <a:pt x="56" y="70"/>
                  <a:pt x="56" y="70"/>
                </a:cubicBezTo>
                <a:cubicBezTo>
                  <a:pt x="56" y="70"/>
                  <a:pt x="72" y="54"/>
                  <a:pt x="102" y="54"/>
                </a:cubicBezTo>
                <a:close/>
                <a:moveTo>
                  <a:pt x="101" y="114"/>
                </a:moveTo>
                <a:cubicBezTo>
                  <a:pt x="122" y="114"/>
                  <a:pt x="139" y="110"/>
                  <a:pt x="139" y="104"/>
                </a:cubicBezTo>
                <a:cubicBezTo>
                  <a:pt x="139" y="99"/>
                  <a:pt x="122" y="95"/>
                  <a:pt x="101" y="95"/>
                </a:cubicBezTo>
                <a:cubicBezTo>
                  <a:pt x="80" y="95"/>
                  <a:pt x="63" y="99"/>
                  <a:pt x="63" y="104"/>
                </a:cubicBezTo>
                <a:cubicBezTo>
                  <a:pt x="63" y="110"/>
                  <a:pt x="80" y="114"/>
                  <a:pt x="101" y="11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1" name="Freeform 135"/>
          <p:cNvSpPr>
            <a:spLocks noEditPoints="1"/>
          </p:cNvSpPr>
          <p:nvPr/>
        </p:nvSpPr>
        <p:spPr bwMode="auto">
          <a:xfrm>
            <a:off x="7342595" y="5890600"/>
            <a:ext cx="339822" cy="357640"/>
          </a:xfrm>
          <a:custGeom>
            <a:avLst/>
            <a:gdLst>
              <a:gd name="T0" fmla="*/ 95 w 190"/>
              <a:gd name="T1" fmla="*/ 200 h 200"/>
              <a:gd name="T2" fmla="*/ 0 w 190"/>
              <a:gd name="T3" fmla="*/ 118 h 200"/>
              <a:gd name="T4" fmla="*/ 7 w 190"/>
              <a:gd name="T5" fmla="*/ 56 h 200"/>
              <a:gd name="T6" fmla="*/ 54 w 190"/>
              <a:gd name="T7" fmla="*/ 56 h 200"/>
              <a:gd name="T8" fmla="*/ 49 w 190"/>
              <a:gd name="T9" fmla="*/ 116 h 200"/>
              <a:gd name="T10" fmla="*/ 95 w 190"/>
              <a:gd name="T11" fmla="*/ 150 h 200"/>
              <a:gd name="T12" fmla="*/ 141 w 190"/>
              <a:gd name="T13" fmla="*/ 116 h 200"/>
              <a:gd name="T14" fmla="*/ 136 w 190"/>
              <a:gd name="T15" fmla="*/ 56 h 200"/>
              <a:gd name="T16" fmla="*/ 183 w 190"/>
              <a:gd name="T17" fmla="*/ 56 h 200"/>
              <a:gd name="T18" fmla="*/ 190 w 190"/>
              <a:gd name="T19" fmla="*/ 118 h 200"/>
              <a:gd name="T20" fmla="*/ 95 w 190"/>
              <a:gd name="T21" fmla="*/ 200 h 200"/>
              <a:gd name="T22" fmla="*/ 127 w 190"/>
              <a:gd name="T23" fmla="*/ 0 h 200"/>
              <a:gd name="T24" fmla="*/ 172 w 190"/>
              <a:gd name="T25" fmla="*/ 0 h 200"/>
              <a:gd name="T26" fmla="*/ 181 w 190"/>
              <a:gd name="T27" fmla="*/ 48 h 200"/>
              <a:gd name="T28" fmla="*/ 135 w 190"/>
              <a:gd name="T29" fmla="*/ 48 h 200"/>
              <a:gd name="T30" fmla="*/ 127 w 190"/>
              <a:gd name="T31" fmla="*/ 0 h 200"/>
              <a:gd name="T32" fmla="*/ 63 w 190"/>
              <a:gd name="T33" fmla="*/ 0 h 200"/>
              <a:gd name="T34" fmla="*/ 55 w 190"/>
              <a:gd name="T35" fmla="*/ 48 h 200"/>
              <a:gd name="T36" fmla="*/ 9 w 190"/>
              <a:gd name="T37" fmla="*/ 48 h 200"/>
              <a:gd name="T38" fmla="*/ 18 w 190"/>
              <a:gd name="T39" fmla="*/ 0 h 200"/>
              <a:gd name="T40" fmla="*/ 63 w 190"/>
              <a:gd name="T4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0" h="200">
                <a:moveTo>
                  <a:pt x="95" y="200"/>
                </a:moveTo>
                <a:cubicBezTo>
                  <a:pt x="20" y="200"/>
                  <a:pt x="0" y="159"/>
                  <a:pt x="0" y="118"/>
                </a:cubicBezTo>
                <a:cubicBezTo>
                  <a:pt x="0" y="100"/>
                  <a:pt x="3" y="78"/>
                  <a:pt x="7" y="56"/>
                </a:cubicBezTo>
                <a:cubicBezTo>
                  <a:pt x="54" y="56"/>
                  <a:pt x="54" y="56"/>
                  <a:pt x="54" y="56"/>
                </a:cubicBezTo>
                <a:cubicBezTo>
                  <a:pt x="51" y="75"/>
                  <a:pt x="49" y="95"/>
                  <a:pt x="49" y="116"/>
                </a:cubicBezTo>
                <a:cubicBezTo>
                  <a:pt x="53" y="136"/>
                  <a:pt x="80" y="150"/>
                  <a:pt x="95" y="150"/>
                </a:cubicBezTo>
                <a:cubicBezTo>
                  <a:pt x="111" y="150"/>
                  <a:pt x="137" y="136"/>
                  <a:pt x="141" y="116"/>
                </a:cubicBezTo>
                <a:cubicBezTo>
                  <a:pt x="141" y="95"/>
                  <a:pt x="139" y="75"/>
                  <a:pt x="136" y="56"/>
                </a:cubicBezTo>
                <a:cubicBezTo>
                  <a:pt x="183" y="56"/>
                  <a:pt x="183" y="56"/>
                  <a:pt x="183" y="56"/>
                </a:cubicBezTo>
                <a:cubicBezTo>
                  <a:pt x="187" y="78"/>
                  <a:pt x="190" y="101"/>
                  <a:pt x="190" y="118"/>
                </a:cubicBezTo>
                <a:cubicBezTo>
                  <a:pt x="190" y="159"/>
                  <a:pt x="166" y="200"/>
                  <a:pt x="95" y="200"/>
                </a:cubicBezTo>
                <a:close/>
                <a:moveTo>
                  <a:pt x="127" y="0"/>
                </a:moveTo>
                <a:cubicBezTo>
                  <a:pt x="172" y="0"/>
                  <a:pt x="172" y="0"/>
                  <a:pt x="172" y="0"/>
                </a:cubicBezTo>
                <a:cubicBezTo>
                  <a:pt x="172" y="0"/>
                  <a:pt x="176" y="23"/>
                  <a:pt x="181" y="48"/>
                </a:cubicBezTo>
                <a:cubicBezTo>
                  <a:pt x="135" y="48"/>
                  <a:pt x="135" y="48"/>
                  <a:pt x="135" y="48"/>
                </a:cubicBezTo>
                <a:cubicBezTo>
                  <a:pt x="131" y="22"/>
                  <a:pt x="127" y="0"/>
                  <a:pt x="127" y="0"/>
                </a:cubicBezTo>
                <a:close/>
                <a:moveTo>
                  <a:pt x="63" y="0"/>
                </a:moveTo>
                <a:cubicBezTo>
                  <a:pt x="63" y="0"/>
                  <a:pt x="59" y="22"/>
                  <a:pt x="55" y="48"/>
                </a:cubicBezTo>
                <a:cubicBezTo>
                  <a:pt x="9" y="48"/>
                  <a:pt x="9" y="48"/>
                  <a:pt x="9" y="48"/>
                </a:cubicBezTo>
                <a:cubicBezTo>
                  <a:pt x="13" y="23"/>
                  <a:pt x="18" y="0"/>
                  <a:pt x="18" y="0"/>
                </a:cubicBezTo>
                <a:lnTo>
                  <a:pt x="63"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2" name="Freeform 136"/>
          <p:cNvSpPr>
            <a:spLocks noEditPoints="1"/>
          </p:cNvSpPr>
          <p:nvPr/>
        </p:nvSpPr>
        <p:spPr bwMode="auto">
          <a:xfrm>
            <a:off x="8080695" y="5892510"/>
            <a:ext cx="333457" cy="353820"/>
          </a:xfrm>
          <a:custGeom>
            <a:avLst/>
            <a:gdLst>
              <a:gd name="T0" fmla="*/ 151 w 187"/>
              <a:gd name="T1" fmla="*/ 29 h 198"/>
              <a:gd name="T2" fmla="*/ 123 w 187"/>
              <a:gd name="T3" fmla="*/ 89 h 198"/>
              <a:gd name="T4" fmla="*/ 116 w 187"/>
              <a:gd name="T5" fmla="*/ 89 h 198"/>
              <a:gd name="T6" fmla="*/ 144 w 187"/>
              <a:gd name="T7" fmla="*/ 26 h 198"/>
              <a:gd name="T8" fmla="*/ 100 w 187"/>
              <a:gd name="T9" fmla="*/ 26 h 198"/>
              <a:gd name="T10" fmla="*/ 100 w 187"/>
              <a:gd name="T11" fmla="*/ 175 h 198"/>
              <a:gd name="T12" fmla="*/ 156 w 187"/>
              <a:gd name="T13" fmla="*/ 190 h 198"/>
              <a:gd name="T14" fmla="*/ 156 w 187"/>
              <a:gd name="T15" fmla="*/ 198 h 198"/>
              <a:gd name="T16" fmla="*/ 30 w 187"/>
              <a:gd name="T17" fmla="*/ 198 h 198"/>
              <a:gd name="T18" fmla="*/ 30 w 187"/>
              <a:gd name="T19" fmla="*/ 190 h 198"/>
              <a:gd name="T20" fmla="*/ 84 w 187"/>
              <a:gd name="T21" fmla="*/ 175 h 198"/>
              <a:gd name="T22" fmla="*/ 84 w 187"/>
              <a:gd name="T23" fmla="*/ 26 h 198"/>
              <a:gd name="T24" fmla="*/ 42 w 187"/>
              <a:gd name="T25" fmla="*/ 26 h 198"/>
              <a:gd name="T26" fmla="*/ 71 w 187"/>
              <a:gd name="T27" fmla="*/ 89 h 198"/>
              <a:gd name="T28" fmla="*/ 63 w 187"/>
              <a:gd name="T29" fmla="*/ 89 h 198"/>
              <a:gd name="T30" fmla="*/ 36 w 187"/>
              <a:gd name="T31" fmla="*/ 29 h 198"/>
              <a:gd name="T32" fmla="*/ 9 w 187"/>
              <a:gd name="T33" fmla="*/ 89 h 198"/>
              <a:gd name="T34" fmla="*/ 1 w 187"/>
              <a:gd name="T35" fmla="*/ 89 h 198"/>
              <a:gd name="T36" fmla="*/ 30 w 187"/>
              <a:gd name="T37" fmla="*/ 25 h 198"/>
              <a:gd name="T38" fmla="*/ 30 w 187"/>
              <a:gd name="T39" fmla="*/ 18 h 198"/>
              <a:gd name="T40" fmla="*/ 30 w 187"/>
              <a:gd name="T41" fmla="*/ 18 h 198"/>
              <a:gd name="T42" fmla="*/ 78 w 187"/>
              <a:gd name="T43" fmla="*/ 18 h 198"/>
              <a:gd name="T44" fmla="*/ 93 w 187"/>
              <a:gd name="T45" fmla="*/ 0 h 198"/>
              <a:gd name="T46" fmla="*/ 107 w 187"/>
              <a:gd name="T47" fmla="*/ 18 h 198"/>
              <a:gd name="T48" fmla="*/ 156 w 187"/>
              <a:gd name="T49" fmla="*/ 18 h 198"/>
              <a:gd name="T50" fmla="*/ 156 w 187"/>
              <a:gd name="T51" fmla="*/ 24 h 198"/>
              <a:gd name="T52" fmla="*/ 186 w 187"/>
              <a:gd name="T53" fmla="*/ 89 h 198"/>
              <a:gd name="T54" fmla="*/ 178 w 187"/>
              <a:gd name="T55" fmla="*/ 89 h 198"/>
              <a:gd name="T56" fmla="*/ 151 w 187"/>
              <a:gd name="T57" fmla="*/ 29 h 198"/>
              <a:gd name="T58" fmla="*/ 71 w 187"/>
              <a:gd name="T59" fmla="*/ 98 h 198"/>
              <a:gd name="T60" fmla="*/ 36 w 187"/>
              <a:gd name="T61" fmla="*/ 135 h 198"/>
              <a:gd name="T62" fmla="*/ 0 w 187"/>
              <a:gd name="T63" fmla="*/ 98 h 198"/>
              <a:gd name="T64" fmla="*/ 71 w 187"/>
              <a:gd name="T65" fmla="*/ 98 h 198"/>
              <a:gd name="T66" fmla="*/ 116 w 187"/>
              <a:gd name="T67" fmla="*/ 98 h 198"/>
              <a:gd name="T68" fmla="*/ 187 w 187"/>
              <a:gd name="T69" fmla="*/ 98 h 198"/>
              <a:gd name="T70" fmla="*/ 152 w 187"/>
              <a:gd name="T71" fmla="*/ 135 h 198"/>
              <a:gd name="T72" fmla="*/ 116 w 187"/>
              <a:gd name="T73" fmla="*/ 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198">
                <a:moveTo>
                  <a:pt x="151" y="29"/>
                </a:moveTo>
                <a:cubicBezTo>
                  <a:pt x="123" y="89"/>
                  <a:pt x="123" y="89"/>
                  <a:pt x="123" y="89"/>
                </a:cubicBezTo>
                <a:cubicBezTo>
                  <a:pt x="116" y="89"/>
                  <a:pt x="116" y="89"/>
                  <a:pt x="116" y="89"/>
                </a:cubicBezTo>
                <a:cubicBezTo>
                  <a:pt x="144" y="26"/>
                  <a:pt x="144" y="26"/>
                  <a:pt x="144" y="26"/>
                </a:cubicBezTo>
                <a:cubicBezTo>
                  <a:pt x="100" y="26"/>
                  <a:pt x="100" y="26"/>
                  <a:pt x="100" y="26"/>
                </a:cubicBezTo>
                <a:cubicBezTo>
                  <a:pt x="100" y="175"/>
                  <a:pt x="100" y="175"/>
                  <a:pt x="100" y="175"/>
                </a:cubicBezTo>
                <a:cubicBezTo>
                  <a:pt x="109" y="175"/>
                  <a:pt x="156" y="190"/>
                  <a:pt x="156" y="190"/>
                </a:cubicBezTo>
                <a:cubicBezTo>
                  <a:pt x="156" y="198"/>
                  <a:pt x="156" y="198"/>
                  <a:pt x="156" y="198"/>
                </a:cubicBezTo>
                <a:cubicBezTo>
                  <a:pt x="30" y="198"/>
                  <a:pt x="30" y="198"/>
                  <a:pt x="30" y="198"/>
                </a:cubicBezTo>
                <a:cubicBezTo>
                  <a:pt x="30" y="190"/>
                  <a:pt x="30" y="190"/>
                  <a:pt x="30" y="190"/>
                </a:cubicBezTo>
                <a:cubicBezTo>
                  <a:pt x="30" y="190"/>
                  <a:pt x="77" y="175"/>
                  <a:pt x="84" y="175"/>
                </a:cubicBezTo>
                <a:cubicBezTo>
                  <a:pt x="84" y="26"/>
                  <a:pt x="84" y="26"/>
                  <a:pt x="84" y="26"/>
                </a:cubicBezTo>
                <a:cubicBezTo>
                  <a:pt x="42" y="26"/>
                  <a:pt x="42" y="26"/>
                  <a:pt x="42" y="26"/>
                </a:cubicBezTo>
                <a:cubicBezTo>
                  <a:pt x="71" y="89"/>
                  <a:pt x="71" y="89"/>
                  <a:pt x="71" y="89"/>
                </a:cubicBezTo>
                <a:cubicBezTo>
                  <a:pt x="63" y="89"/>
                  <a:pt x="63" y="89"/>
                  <a:pt x="63" y="89"/>
                </a:cubicBezTo>
                <a:cubicBezTo>
                  <a:pt x="36" y="29"/>
                  <a:pt x="36" y="29"/>
                  <a:pt x="36" y="29"/>
                </a:cubicBezTo>
                <a:cubicBezTo>
                  <a:pt x="9" y="89"/>
                  <a:pt x="9" y="89"/>
                  <a:pt x="9" y="89"/>
                </a:cubicBezTo>
                <a:cubicBezTo>
                  <a:pt x="1" y="89"/>
                  <a:pt x="1" y="89"/>
                  <a:pt x="1" y="89"/>
                </a:cubicBezTo>
                <a:cubicBezTo>
                  <a:pt x="30" y="25"/>
                  <a:pt x="30" y="25"/>
                  <a:pt x="30" y="25"/>
                </a:cubicBezTo>
                <a:cubicBezTo>
                  <a:pt x="30" y="18"/>
                  <a:pt x="30" y="18"/>
                  <a:pt x="30" y="18"/>
                </a:cubicBezTo>
                <a:cubicBezTo>
                  <a:pt x="30" y="18"/>
                  <a:pt x="30" y="18"/>
                  <a:pt x="30" y="18"/>
                </a:cubicBezTo>
                <a:cubicBezTo>
                  <a:pt x="78" y="18"/>
                  <a:pt x="78" y="18"/>
                  <a:pt x="78" y="18"/>
                </a:cubicBezTo>
                <a:cubicBezTo>
                  <a:pt x="78" y="8"/>
                  <a:pt x="85" y="0"/>
                  <a:pt x="93" y="0"/>
                </a:cubicBezTo>
                <a:cubicBezTo>
                  <a:pt x="101" y="0"/>
                  <a:pt x="107" y="9"/>
                  <a:pt x="107" y="18"/>
                </a:cubicBezTo>
                <a:cubicBezTo>
                  <a:pt x="156" y="18"/>
                  <a:pt x="156" y="18"/>
                  <a:pt x="156" y="18"/>
                </a:cubicBezTo>
                <a:cubicBezTo>
                  <a:pt x="156" y="24"/>
                  <a:pt x="156" y="24"/>
                  <a:pt x="156" y="24"/>
                </a:cubicBezTo>
                <a:cubicBezTo>
                  <a:pt x="186" y="89"/>
                  <a:pt x="186" y="89"/>
                  <a:pt x="186" y="89"/>
                </a:cubicBezTo>
                <a:cubicBezTo>
                  <a:pt x="178" y="89"/>
                  <a:pt x="178" y="89"/>
                  <a:pt x="178" y="89"/>
                </a:cubicBezTo>
                <a:lnTo>
                  <a:pt x="151" y="29"/>
                </a:lnTo>
                <a:close/>
                <a:moveTo>
                  <a:pt x="71" y="98"/>
                </a:moveTo>
                <a:cubicBezTo>
                  <a:pt x="71" y="117"/>
                  <a:pt x="58" y="135"/>
                  <a:pt x="36" y="135"/>
                </a:cubicBezTo>
                <a:cubicBezTo>
                  <a:pt x="14" y="135"/>
                  <a:pt x="0" y="117"/>
                  <a:pt x="0" y="98"/>
                </a:cubicBezTo>
                <a:cubicBezTo>
                  <a:pt x="0" y="98"/>
                  <a:pt x="71" y="98"/>
                  <a:pt x="71" y="98"/>
                </a:cubicBezTo>
                <a:close/>
                <a:moveTo>
                  <a:pt x="116" y="98"/>
                </a:moveTo>
                <a:cubicBezTo>
                  <a:pt x="116" y="98"/>
                  <a:pt x="187" y="98"/>
                  <a:pt x="187" y="98"/>
                </a:cubicBezTo>
                <a:cubicBezTo>
                  <a:pt x="187" y="117"/>
                  <a:pt x="174" y="135"/>
                  <a:pt x="152" y="135"/>
                </a:cubicBezTo>
                <a:cubicBezTo>
                  <a:pt x="130" y="135"/>
                  <a:pt x="116" y="117"/>
                  <a:pt x="116" y="9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3" name="Freeform 137"/>
          <p:cNvSpPr>
            <a:spLocks noEditPoints="1"/>
          </p:cNvSpPr>
          <p:nvPr/>
        </p:nvSpPr>
        <p:spPr bwMode="auto">
          <a:xfrm>
            <a:off x="8821064" y="5891873"/>
            <a:ext cx="320729" cy="355094"/>
          </a:xfrm>
          <a:custGeom>
            <a:avLst/>
            <a:gdLst>
              <a:gd name="T0" fmla="*/ 168 w 180"/>
              <a:gd name="T1" fmla="*/ 23 h 199"/>
              <a:gd name="T2" fmla="*/ 173 w 180"/>
              <a:gd name="T3" fmla="*/ 8 h 199"/>
              <a:gd name="T4" fmla="*/ 180 w 180"/>
              <a:gd name="T5" fmla="*/ 18 h 199"/>
              <a:gd name="T6" fmla="*/ 16 w 180"/>
              <a:gd name="T7" fmla="*/ 8 h 199"/>
              <a:gd name="T8" fmla="*/ 72 w 180"/>
              <a:gd name="T9" fmla="*/ 0 h 199"/>
              <a:gd name="T10" fmla="*/ 108 w 180"/>
              <a:gd name="T11" fmla="*/ 8 h 199"/>
              <a:gd name="T12" fmla="*/ 164 w 180"/>
              <a:gd name="T13" fmla="*/ 23 h 199"/>
              <a:gd name="T14" fmla="*/ 16 w 180"/>
              <a:gd name="T15" fmla="*/ 8 h 199"/>
              <a:gd name="T16" fmla="*/ 0 w 180"/>
              <a:gd name="T17" fmla="*/ 12 h 199"/>
              <a:gd name="T18" fmla="*/ 12 w 180"/>
              <a:gd name="T19" fmla="*/ 8 h 199"/>
              <a:gd name="T20" fmla="*/ 6 w 180"/>
              <a:gd name="T21" fmla="*/ 23 h 199"/>
              <a:gd name="T22" fmla="*/ 160 w 180"/>
              <a:gd name="T23" fmla="*/ 31 h 199"/>
              <a:gd name="T24" fmla="*/ 20 w 180"/>
              <a:gd name="T25" fmla="*/ 144 h 199"/>
              <a:gd name="T26" fmla="*/ 160 w 180"/>
              <a:gd name="T27" fmla="*/ 31 h 199"/>
              <a:gd name="T28" fmla="*/ 132 w 180"/>
              <a:gd name="T29" fmla="*/ 124 h 199"/>
              <a:gd name="T30" fmla="*/ 104 w 180"/>
              <a:gd name="T31" fmla="*/ 116 h 199"/>
              <a:gd name="T32" fmla="*/ 104 w 180"/>
              <a:gd name="T33" fmla="*/ 108 h 199"/>
              <a:gd name="T34" fmla="*/ 148 w 180"/>
              <a:gd name="T35" fmla="*/ 99 h 199"/>
              <a:gd name="T36" fmla="*/ 104 w 180"/>
              <a:gd name="T37" fmla="*/ 108 h 199"/>
              <a:gd name="T38" fmla="*/ 148 w 180"/>
              <a:gd name="T39" fmla="*/ 87 h 199"/>
              <a:gd name="T40" fmla="*/ 104 w 180"/>
              <a:gd name="T41" fmla="*/ 80 h 199"/>
              <a:gd name="T42" fmla="*/ 61 w 180"/>
              <a:gd name="T43" fmla="*/ 131 h 199"/>
              <a:gd name="T44" fmla="*/ 56 w 180"/>
              <a:gd name="T45" fmla="*/ 107 h 199"/>
              <a:gd name="T46" fmla="*/ 33 w 180"/>
              <a:gd name="T47" fmla="*/ 102 h 199"/>
              <a:gd name="T48" fmla="*/ 96 w 180"/>
              <a:gd name="T49" fmla="*/ 99 h 199"/>
              <a:gd name="T50" fmla="*/ 64 w 180"/>
              <a:gd name="T51" fmla="*/ 99 h 199"/>
              <a:gd name="T52" fmla="*/ 32 w 180"/>
              <a:gd name="T53" fmla="*/ 56 h 199"/>
              <a:gd name="T54" fmla="*/ 96 w 180"/>
              <a:gd name="T55" fmla="*/ 43 h 199"/>
              <a:gd name="T56" fmla="*/ 32 w 180"/>
              <a:gd name="T57" fmla="*/ 56 h 199"/>
              <a:gd name="T58" fmla="*/ 12 w 180"/>
              <a:gd name="T59" fmla="*/ 163 h 199"/>
              <a:gd name="T60" fmla="*/ 172 w 180"/>
              <a:gd name="T61" fmla="*/ 151 h 199"/>
              <a:gd name="T62" fmla="*/ 77 w 180"/>
              <a:gd name="T63" fmla="*/ 168 h 199"/>
              <a:gd name="T64" fmla="*/ 40 w 180"/>
              <a:gd name="T65" fmla="*/ 199 h 199"/>
              <a:gd name="T66" fmla="*/ 77 w 180"/>
              <a:gd name="T67" fmla="*/ 168 h 199"/>
              <a:gd name="T68" fmla="*/ 121 w 180"/>
              <a:gd name="T69" fmla="*/ 199 h 199"/>
              <a:gd name="T70" fmla="*/ 121 w 180"/>
              <a:gd name="T71" fmla="*/ 16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199">
                <a:moveTo>
                  <a:pt x="173" y="23"/>
                </a:moveTo>
                <a:cubicBezTo>
                  <a:pt x="168" y="23"/>
                  <a:pt x="168" y="23"/>
                  <a:pt x="168" y="23"/>
                </a:cubicBezTo>
                <a:cubicBezTo>
                  <a:pt x="168" y="8"/>
                  <a:pt x="168" y="8"/>
                  <a:pt x="168" y="8"/>
                </a:cubicBezTo>
                <a:cubicBezTo>
                  <a:pt x="173" y="8"/>
                  <a:pt x="173" y="8"/>
                  <a:pt x="173" y="8"/>
                </a:cubicBezTo>
                <a:cubicBezTo>
                  <a:pt x="180" y="12"/>
                  <a:pt x="180" y="12"/>
                  <a:pt x="180" y="12"/>
                </a:cubicBezTo>
                <a:cubicBezTo>
                  <a:pt x="180" y="18"/>
                  <a:pt x="180" y="18"/>
                  <a:pt x="180" y="18"/>
                </a:cubicBezTo>
                <a:lnTo>
                  <a:pt x="173" y="23"/>
                </a:lnTo>
                <a:close/>
                <a:moveTo>
                  <a:pt x="16" y="8"/>
                </a:moveTo>
                <a:cubicBezTo>
                  <a:pt x="72" y="8"/>
                  <a:pt x="72" y="8"/>
                  <a:pt x="72" y="8"/>
                </a:cubicBezTo>
                <a:cubicBezTo>
                  <a:pt x="72" y="0"/>
                  <a:pt x="72" y="0"/>
                  <a:pt x="72" y="0"/>
                </a:cubicBezTo>
                <a:cubicBezTo>
                  <a:pt x="108" y="0"/>
                  <a:pt x="108" y="0"/>
                  <a:pt x="108" y="0"/>
                </a:cubicBezTo>
                <a:cubicBezTo>
                  <a:pt x="108" y="8"/>
                  <a:pt x="108" y="8"/>
                  <a:pt x="108" y="8"/>
                </a:cubicBezTo>
                <a:cubicBezTo>
                  <a:pt x="164" y="8"/>
                  <a:pt x="164" y="8"/>
                  <a:pt x="164" y="8"/>
                </a:cubicBezTo>
                <a:cubicBezTo>
                  <a:pt x="164" y="23"/>
                  <a:pt x="164" y="23"/>
                  <a:pt x="164" y="23"/>
                </a:cubicBezTo>
                <a:cubicBezTo>
                  <a:pt x="16" y="23"/>
                  <a:pt x="16" y="23"/>
                  <a:pt x="16" y="23"/>
                </a:cubicBezTo>
                <a:lnTo>
                  <a:pt x="16" y="8"/>
                </a:lnTo>
                <a:close/>
                <a:moveTo>
                  <a:pt x="0" y="18"/>
                </a:moveTo>
                <a:cubicBezTo>
                  <a:pt x="0" y="12"/>
                  <a:pt x="0" y="12"/>
                  <a:pt x="0" y="12"/>
                </a:cubicBezTo>
                <a:cubicBezTo>
                  <a:pt x="6" y="8"/>
                  <a:pt x="6" y="8"/>
                  <a:pt x="6" y="8"/>
                </a:cubicBezTo>
                <a:cubicBezTo>
                  <a:pt x="12" y="8"/>
                  <a:pt x="12" y="8"/>
                  <a:pt x="12" y="8"/>
                </a:cubicBezTo>
                <a:cubicBezTo>
                  <a:pt x="12" y="23"/>
                  <a:pt x="12" y="23"/>
                  <a:pt x="12" y="23"/>
                </a:cubicBezTo>
                <a:cubicBezTo>
                  <a:pt x="6" y="23"/>
                  <a:pt x="6" y="23"/>
                  <a:pt x="6" y="23"/>
                </a:cubicBezTo>
                <a:lnTo>
                  <a:pt x="0" y="18"/>
                </a:lnTo>
                <a:close/>
                <a:moveTo>
                  <a:pt x="160" y="31"/>
                </a:moveTo>
                <a:cubicBezTo>
                  <a:pt x="160" y="144"/>
                  <a:pt x="160" y="144"/>
                  <a:pt x="160" y="144"/>
                </a:cubicBezTo>
                <a:cubicBezTo>
                  <a:pt x="20" y="144"/>
                  <a:pt x="20" y="144"/>
                  <a:pt x="20" y="144"/>
                </a:cubicBezTo>
                <a:cubicBezTo>
                  <a:pt x="20" y="31"/>
                  <a:pt x="20" y="31"/>
                  <a:pt x="20" y="31"/>
                </a:cubicBezTo>
                <a:lnTo>
                  <a:pt x="160" y="31"/>
                </a:lnTo>
                <a:close/>
                <a:moveTo>
                  <a:pt x="104" y="124"/>
                </a:moveTo>
                <a:cubicBezTo>
                  <a:pt x="132" y="124"/>
                  <a:pt x="132" y="124"/>
                  <a:pt x="132" y="124"/>
                </a:cubicBezTo>
                <a:cubicBezTo>
                  <a:pt x="132" y="116"/>
                  <a:pt x="132" y="116"/>
                  <a:pt x="132" y="116"/>
                </a:cubicBezTo>
                <a:cubicBezTo>
                  <a:pt x="104" y="116"/>
                  <a:pt x="104" y="116"/>
                  <a:pt x="104" y="116"/>
                </a:cubicBezTo>
                <a:lnTo>
                  <a:pt x="104" y="124"/>
                </a:lnTo>
                <a:close/>
                <a:moveTo>
                  <a:pt x="104" y="108"/>
                </a:moveTo>
                <a:cubicBezTo>
                  <a:pt x="148" y="108"/>
                  <a:pt x="148" y="108"/>
                  <a:pt x="148" y="108"/>
                </a:cubicBezTo>
                <a:cubicBezTo>
                  <a:pt x="148" y="99"/>
                  <a:pt x="148" y="99"/>
                  <a:pt x="148" y="99"/>
                </a:cubicBezTo>
                <a:cubicBezTo>
                  <a:pt x="104" y="99"/>
                  <a:pt x="104" y="99"/>
                  <a:pt x="104" y="99"/>
                </a:cubicBezTo>
                <a:lnTo>
                  <a:pt x="104" y="108"/>
                </a:lnTo>
                <a:close/>
                <a:moveTo>
                  <a:pt x="104" y="87"/>
                </a:moveTo>
                <a:cubicBezTo>
                  <a:pt x="148" y="87"/>
                  <a:pt x="148" y="87"/>
                  <a:pt x="148" y="87"/>
                </a:cubicBezTo>
                <a:cubicBezTo>
                  <a:pt x="148" y="80"/>
                  <a:pt x="148" y="80"/>
                  <a:pt x="148" y="80"/>
                </a:cubicBezTo>
                <a:cubicBezTo>
                  <a:pt x="104" y="80"/>
                  <a:pt x="104" y="80"/>
                  <a:pt x="104" y="80"/>
                </a:cubicBezTo>
                <a:lnTo>
                  <a:pt x="104" y="87"/>
                </a:lnTo>
                <a:close/>
                <a:moveTo>
                  <a:pt x="61" y="131"/>
                </a:moveTo>
                <a:cubicBezTo>
                  <a:pt x="76" y="131"/>
                  <a:pt x="88" y="121"/>
                  <a:pt x="89" y="107"/>
                </a:cubicBezTo>
                <a:cubicBezTo>
                  <a:pt x="56" y="107"/>
                  <a:pt x="56" y="107"/>
                  <a:pt x="56" y="107"/>
                </a:cubicBezTo>
                <a:cubicBezTo>
                  <a:pt x="56" y="75"/>
                  <a:pt x="56" y="75"/>
                  <a:pt x="56" y="75"/>
                </a:cubicBezTo>
                <a:cubicBezTo>
                  <a:pt x="42" y="76"/>
                  <a:pt x="33" y="88"/>
                  <a:pt x="33" y="102"/>
                </a:cubicBezTo>
                <a:cubicBezTo>
                  <a:pt x="33" y="118"/>
                  <a:pt x="46" y="131"/>
                  <a:pt x="61" y="131"/>
                </a:cubicBezTo>
                <a:close/>
                <a:moveTo>
                  <a:pt x="96" y="99"/>
                </a:moveTo>
                <a:cubicBezTo>
                  <a:pt x="96" y="99"/>
                  <a:pt x="95" y="68"/>
                  <a:pt x="64" y="68"/>
                </a:cubicBezTo>
                <a:cubicBezTo>
                  <a:pt x="64" y="99"/>
                  <a:pt x="64" y="99"/>
                  <a:pt x="64" y="99"/>
                </a:cubicBezTo>
                <a:lnTo>
                  <a:pt x="96" y="99"/>
                </a:lnTo>
                <a:close/>
                <a:moveTo>
                  <a:pt x="32" y="56"/>
                </a:moveTo>
                <a:cubicBezTo>
                  <a:pt x="96" y="56"/>
                  <a:pt x="96" y="56"/>
                  <a:pt x="96" y="56"/>
                </a:cubicBezTo>
                <a:cubicBezTo>
                  <a:pt x="96" y="43"/>
                  <a:pt x="96" y="43"/>
                  <a:pt x="96" y="43"/>
                </a:cubicBezTo>
                <a:cubicBezTo>
                  <a:pt x="32" y="43"/>
                  <a:pt x="32" y="43"/>
                  <a:pt x="32" y="43"/>
                </a:cubicBezTo>
                <a:lnTo>
                  <a:pt x="32" y="56"/>
                </a:lnTo>
                <a:close/>
                <a:moveTo>
                  <a:pt x="172" y="163"/>
                </a:moveTo>
                <a:cubicBezTo>
                  <a:pt x="12" y="163"/>
                  <a:pt x="12" y="163"/>
                  <a:pt x="12" y="163"/>
                </a:cubicBezTo>
                <a:cubicBezTo>
                  <a:pt x="12" y="151"/>
                  <a:pt x="12" y="151"/>
                  <a:pt x="12" y="151"/>
                </a:cubicBezTo>
                <a:cubicBezTo>
                  <a:pt x="172" y="151"/>
                  <a:pt x="172" y="151"/>
                  <a:pt x="172" y="151"/>
                </a:cubicBezTo>
                <a:lnTo>
                  <a:pt x="172" y="163"/>
                </a:lnTo>
                <a:close/>
                <a:moveTo>
                  <a:pt x="77" y="168"/>
                </a:moveTo>
                <a:cubicBezTo>
                  <a:pt x="58" y="199"/>
                  <a:pt x="58" y="199"/>
                  <a:pt x="58" y="199"/>
                </a:cubicBezTo>
                <a:cubicBezTo>
                  <a:pt x="40" y="199"/>
                  <a:pt x="40" y="199"/>
                  <a:pt x="40" y="199"/>
                </a:cubicBezTo>
                <a:cubicBezTo>
                  <a:pt x="58" y="168"/>
                  <a:pt x="58" y="168"/>
                  <a:pt x="58" y="168"/>
                </a:cubicBezTo>
                <a:lnTo>
                  <a:pt x="77" y="168"/>
                </a:lnTo>
                <a:close/>
                <a:moveTo>
                  <a:pt x="139" y="199"/>
                </a:moveTo>
                <a:cubicBezTo>
                  <a:pt x="121" y="199"/>
                  <a:pt x="121" y="199"/>
                  <a:pt x="121" y="199"/>
                </a:cubicBezTo>
                <a:cubicBezTo>
                  <a:pt x="102" y="168"/>
                  <a:pt x="102" y="168"/>
                  <a:pt x="102" y="168"/>
                </a:cubicBezTo>
                <a:cubicBezTo>
                  <a:pt x="121" y="168"/>
                  <a:pt x="121" y="168"/>
                  <a:pt x="121" y="168"/>
                </a:cubicBezTo>
                <a:lnTo>
                  <a:pt x="139" y="199"/>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4" name="Freeform 138"/>
          <p:cNvSpPr>
            <a:spLocks noEditPoints="1"/>
          </p:cNvSpPr>
          <p:nvPr/>
        </p:nvSpPr>
        <p:spPr bwMode="auto">
          <a:xfrm>
            <a:off x="9526827" y="5889964"/>
            <a:ext cx="358912" cy="358912"/>
          </a:xfrm>
          <a:custGeom>
            <a:avLst/>
            <a:gdLst>
              <a:gd name="T0" fmla="*/ 194 w 201"/>
              <a:gd name="T1" fmla="*/ 101 h 201"/>
              <a:gd name="T2" fmla="*/ 92 w 201"/>
              <a:gd name="T3" fmla="*/ 0 h 201"/>
              <a:gd name="T4" fmla="*/ 0 w 201"/>
              <a:gd name="T5" fmla="*/ 0 h 201"/>
              <a:gd name="T6" fmla="*/ 0 w 201"/>
              <a:gd name="T7" fmla="*/ 92 h 201"/>
              <a:gd name="T8" fmla="*/ 100 w 201"/>
              <a:gd name="T9" fmla="*/ 195 h 201"/>
              <a:gd name="T10" fmla="*/ 124 w 201"/>
              <a:gd name="T11" fmla="*/ 195 h 201"/>
              <a:gd name="T12" fmla="*/ 194 w 201"/>
              <a:gd name="T13" fmla="*/ 125 h 201"/>
              <a:gd name="T14" fmla="*/ 194 w 201"/>
              <a:gd name="T15" fmla="*/ 101 h 201"/>
              <a:gd name="T16" fmla="*/ 24 w 201"/>
              <a:gd name="T17" fmla="*/ 42 h 201"/>
              <a:gd name="T18" fmla="*/ 41 w 201"/>
              <a:gd name="T19" fmla="*/ 25 h 201"/>
              <a:gd name="T20" fmla="*/ 58 w 201"/>
              <a:gd name="T21" fmla="*/ 42 h 201"/>
              <a:gd name="T22" fmla="*/ 41 w 201"/>
              <a:gd name="T23" fmla="*/ 58 h 201"/>
              <a:gd name="T24" fmla="*/ 24 w 201"/>
              <a:gd name="T25" fmla="*/ 42 h 201"/>
              <a:gd name="T26" fmla="*/ 115 w 201"/>
              <a:gd name="T27" fmla="*/ 158 h 201"/>
              <a:gd name="T28" fmla="*/ 50 w 201"/>
              <a:gd name="T29" fmla="*/ 93 h 201"/>
              <a:gd name="T30" fmla="*/ 56 w 201"/>
              <a:gd name="T31" fmla="*/ 87 h 201"/>
              <a:gd name="T32" fmla="*/ 121 w 201"/>
              <a:gd name="T33" fmla="*/ 152 h 201"/>
              <a:gd name="T34" fmla="*/ 115 w 201"/>
              <a:gd name="T35" fmla="*/ 158 h 201"/>
              <a:gd name="T36" fmla="*/ 132 w 201"/>
              <a:gd name="T37" fmla="*/ 140 h 201"/>
              <a:gd name="T38" fmla="*/ 68 w 201"/>
              <a:gd name="T39" fmla="*/ 75 h 201"/>
              <a:gd name="T40" fmla="*/ 74 w 201"/>
              <a:gd name="T41" fmla="*/ 70 h 201"/>
              <a:gd name="T42" fmla="*/ 138 w 201"/>
              <a:gd name="T43" fmla="*/ 134 h 201"/>
              <a:gd name="T44" fmla="*/ 132 w 201"/>
              <a:gd name="T45" fmla="*/ 140 h 201"/>
              <a:gd name="T46" fmla="*/ 150 w 201"/>
              <a:gd name="T47" fmla="*/ 122 h 201"/>
              <a:gd name="T48" fmla="*/ 85 w 201"/>
              <a:gd name="T49" fmla="*/ 58 h 201"/>
              <a:gd name="T50" fmla="*/ 91 w 201"/>
              <a:gd name="T51" fmla="*/ 52 h 201"/>
              <a:gd name="T52" fmla="*/ 156 w 201"/>
              <a:gd name="T53" fmla="*/ 117 h 201"/>
              <a:gd name="T54" fmla="*/ 150 w 201"/>
              <a:gd name="T55" fmla="*/ 12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01">
                <a:moveTo>
                  <a:pt x="194" y="101"/>
                </a:moveTo>
                <a:cubicBezTo>
                  <a:pt x="92" y="0"/>
                  <a:pt x="92" y="0"/>
                  <a:pt x="92" y="0"/>
                </a:cubicBezTo>
                <a:cubicBezTo>
                  <a:pt x="0" y="0"/>
                  <a:pt x="0" y="0"/>
                  <a:pt x="0" y="0"/>
                </a:cubicBezTo>
                <a:cubicBezTo>
                  <a:pt x="0" y="92"/>
                  <a:pt x="0" y="92"/>
                  <a:pt x="0" y="92"/>
                </a:cubicBezTo>
                <a:cubicBezTo>
                  <a:pt x="100" y="195"/>
                  <a:pt x="100" y="195"/>
                  <a:pt x="100" y="195"/>
                </a:cubicBezTo>
                <a:cubicBezTo>
                  <a:pt x="106" y="201"/>
                  <a:pt x="117" y="201"/>
                  <a:pt x="124" y="195"/>
                </a:cubicBezTo>
                <a:cubicBezTo>
                  <a:pt x="194" y="125"/>
                  <a:pt x="194" y="125"/>
                  <a:pt x="194" y="125"/>
                </a:cubicBezTo>
                <a:cubicBezTo>
                  <a:pt x="201" y="118"/>
                  <a:pt x="200" y="107"/>
                  <a:pt x="194" y="101"/>
                </a:cubicBezTo>
                <a:close/>
                <a:moveTo>
                  <a:pt x="24" y="42"/>
                </a:moveTo>
                <a:cubicBezTo>
                  <a:pt x="24" y="33"/>
                  <a:pt x="32" y="25"/>
                  <a:pt x="41" y="25"/>
                </a:cubicBezTo>
                <a:cubicBezTo>
                  <a:pt x="50" y="25"/>
                  <a:pt x="58" y="33"/>
                  <a:pt x="58" y="42"/>
                </a:cubicBezTo>
                <a:cubicBezTo>
                  <a:pt x="58" y="51"/>
                  <a:pt x="50" y="58"/>
                  <a:pt x="41" y="58"/>
                </a:cubicBezTo>
                <a:cubicBezTo>
                  <a:pt x="32" y="58"/>
                  <a:pt x="24" y="51"/>
                  <a:pt x="24" y="42"/>
                </a:cubicBezTo>
                <a:close/>
                <a:moveTo>
                  <a:pt x="115" y="158"/>
                </a:moveTo>
                <a:cubicBezTo>
                  <a:pt x="50" y="93"/>
                  <a:pt x="50" y="93"/>
                  <a:pt x="50" y="93"/>
                </a:cubicBezTo>
                <a:cubicBezTo>
                  <a:pt x="56" y="87"/>
                  <a:pt x="56" y="87"/>
                  <a:pt x="56" y="87"/>
                </a:cubicBezTo>
                <a:cubicBezTo>
                  <a:pt x="121" y="152"/>
                  <a:pt x="121" y="152"/>
                  <a:pt x="121" y="152"/>
                </a:cubicBezTo>
                <a:lnTo>
                  <a:pt x="115" y="158"/>
                </a:lnTo>
                <a:close/>
                <a:moveTo>
                  <a:pt x="132" y="140"/>
                </a:moveTo>
                <a:cubicBezTo>
                  <a:pt x="68" y="75"/>
                  <a:pt x="68" y="75"/>
                  <a:pt x="68" y="75"/>
                </a:cubicBezTo>
                <a:cubicBezTo>
                  <a:pt x="74" y="70"/>
                  <a:pt x="74" y="70"/>
                  <a:pt x="74" y="70"/>
                </a:cubicBezTo>
                <a:cubicBezTo>
                  <a:pt x="138" y="134"/>
                  <a:pt x="138" y="134"/>
                  <a:pt x="138" y="134"/>
                </a:cubicBezTo>
                <a:lnTo>
                  <a:pt x="132" y="140"/>
                </a:lnTo>
                <a:close/>
                <a:moveTo>
                  <a:pt x="150" y="122"/>
                </a:moveTo>
                <a:cubicBezTo>
                  <a:pt x="85" y="58"/>
                  <a:pt x="85" y="58"/>
                  <a:pt x="85" y="58"/>
                </a:cubicBezTo>
                <a:cubicBezTo>
                  <a:pt x="91" y="52"/>
                  <a:pt x="91" y="52"/>
                  <a:pt x="91" y="52"/>
                </a:cubicBezTo>
                <a:cubicBezTo>
                  <a:pt x="156" y="117"/>
                  <a:pt x="156" y="117"/>
                  <a:pt x="156" y="117"/>
                </a:cubicBezTo>
                <a:lnTo>
                  <a:pt x="150" y="12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5" name="标题 5"/>
          <p:cNvSpPr txBox="1"/>
          <p:nvPr/>
        </p:nvSpPr>
        <p:spPr>
          <a:xfrm>
            <a:off x="3138353" y="369018"/>
            <a:ext cx="5923760" cy="466064"/>
          </a:xfrm>
          <a:prstGeom prst="rect">
            <a:avLst/>
          </a:prstGeom>
        </p:spPr>
        <p:txBody>
          <a:bodyPr vert="horz" lIns="91440" tIns="45720" rIns="91440" bIns="45720" rtlCol="0" anchor="ctr">
            <a:noAutofit/>
          </a:bodyPr>
          <a:lstStyle>
            <a:lvl1pPr algn="ctr" defTabSz="1218565" rtl="0" eaLnBrk="1" latinLnBrk="0" hangingPunct="1">
              <a:spcBef>
                <a:spcPct val="0"/>
              </a:spcBef>
              <a:buNone/>
              <a:defRPr sz="1865" b="1" i="0" kern="1200">
                <a:solidFill>
                  <a:schemeClr val="tx1">
                    <a:lumMod val="65000"/>
                    <a:lumOff val="35000"/>
                  </a:schemeClr>
                </a:solidFill>
                <a:latin typeface="微软雅黑" panose="020B0503020204020204" pitchFamily="34" charset="-122"/>
                <a:ea typeface="微软雅黑" panose="020B0503020204020204" pitchFamily="34" charset="-122"/>
                <a:cs typeface="+mj-cs"/>
              </a:defRPr>
            </a:lvl1pPr>
          </a:lstStyle>
          <a:p>
            <a:pPr marL="0" marR="0" lvl="0" indent="0" algn="ctr" defTabSz="12185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备用图标供选择 以便表达不同主题</a:t>
            </a:r>
            <a:endParaRPr kumimoji="0" lang="zh-CN" altLang="en-US" sz="2400" b="1"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cxnSp>
        <p:nvCxnSpPr>
          <p:cNvPr id="456" name="直接连接符 455"/>
          <p:cNvCxnSpPr/>
          <p:nvPr/>
        </p:nvCxnSpPr>
        <p:spPr>
          <a:xfrm>
            <a:off x="9244516" y="597773"/>
            <a:ext cx="2417301" cy="0"/>
          </a:xfrm>
          <a:prstGeom prst="line">
            <a:avLst/>
          </a:prstGeom>
          <a:noFill/>
          <a:ln w="12700" cap="flat" cmpd="sng" algn="ctr">
            <a:solidFill>
              <a:srgbClr val="0C0C0C">
                <a:lumMod val="75000"/>
                <a:lumOff val="25000"/>
              </a:srgbClr>
            </a:solidFill>
            <a:prstDash val="dash"/>
          </a:ln>
          <a:effectLst/>
        </p:spPr>
      </p:cxnSp>
      <p:cxnSp>
        <p:nvCxnSpPr>
          <p:cNvPr id="457" name="直接连接符 456"/>
          <p:cNvCxnSpPr/>
          <p:nvPr/>
        </p:nvCxnSpPr>
        <p:spPr>
          <a:xfrm>
            <a:off x="561840" y="597773"/>
            <a:ext cx="2445976" cy="0"/>
          </a:xfrm>
          <a:prstGeom prst="line">
            <a:avLst/>
          </a:prstGeom>
          <a:noFill/>
          <a:ln w="12700" cap="flat" cmpd="sng" algn="ctr">
            <a:solidFill>
              <a:srgbClr val="0C0C0C">
                <a:lumMod val="75000"/>
                <a:lumOff val="25000"/>
              </a:srgbClr>
            </a:solidFill>
            <a:prstDash val="dash"/>
          </a:ln>
          <a:effectLst/>
        </p:spPr>
      </p:cxn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 name="Freeform 47"/>
          <p:cNvSpPr>
            <a:spLocks noEditPoints="1"/>
          </p:cNvSpPr>
          <p:nvPr/>
        </p:nvSpPr>
        <p:spPr bwMode="auto">
          <a:xfrm>
            <a:off x="4415144" y="1043447"/>
            <a:ext cx="358912" cy="350003"/>
          </a:xfrm>
          <a:custGeom>
            <a:avLst/>
            <a:gdLst>
              <a:gd name="T0" fmla="*/ 47 w 201"/>
              <a:gd name="T1" fmla="*/ 0 h 196"/>
              <a:gd name="T2" fmla="*/ 7 w 201"/>
              <a:gd name="T3" fmla="*/ 0 h 196"/>
              <a:gd name="T4" fmla="*/ 0 w 201"/>
              <a:gd name="T5" fmla="*/ 7 h 196"/>
              <a:gd name="T6" fmla="*/ 0 w 201"/>
              <a:gd name="T7" fmla="*/ 46 h 196"/>
              <a:gd name="T8" fmla="*/ 7 w 201"/>
              <a:gd name="T9" fmla="*/ 52 h 196"/>
              <a:gd name="T10" fmla="*/ 47 w 201"/>
              <a:gd name="T11" fmla="*/ 52 h 196"/>
              <a:gd name="T12" fmla="*/ 54 w 201"/>
              <a:gd name="T13" fmla="*/ 46 h 196"/>
              <a:gd name="T14" fmla="*/ 54 w 201"/>
              <a:gd name="T15" fmla="*/ 7 h 196"/>
              <a:gd name="T16" fmla="*/ 47 w 201"/>
              <a:gd name="T17" fmla="*/ 0 h 196"/>
              <a:gd name="T18" fmla="*/ 47 w 201"/>
              <a:gd name="T19" fmla="*/ 72 h 196"/>
              <a:gd name="T20" fmla="*/ 7 w 201"/>
              <a:gd name="T21" fmla="*/ 72 h 196"/>
              <a:gd name="T22" fmla="*/ 0 w 201"/>
              <a:gd name="T23" fmla="*/ 79 h 196"/>
              <a:gd name="T24" fmla="*/ 0 w 201"/>
              <a:gd name="T25" fmla="*/ 117 h 196"/>
              <a:gd name="T26" fmla="*/ 7 w 201"/>
              <a:gd name="T27" fmla="*/ 124 h 196"/>
              <a:gd name="T28" fmla="*/ 47 w 201"/>
              <a:gd name="T29" fmla="*/ 124 h 196"/>
              <a:gd name="T30" fmla="*/ 54 w 201"/>
              <a:gd name="T31" fmla="*/ 117 h 196"/>
              <a:gd name="T32" fmla="*/ 54 w 201"/>
              <a:gd name="T33" fmla="*/ 79 h 196"/>
              <a:gd name="T34" fmla="*/ 47 w 201"/>
              <a:gd name="T35" fmla="*/ 72 h 196"/>
              <a:gd name="T36" fmla="*/ 47 w 201"/>
              <a:gd name="T37" fmla="*/ 144 h 196"/>
              <a:gd name="T38" fmla="*/ 7 w 201"/>
              <a:gd name="T39" fmla="*/ 144 h 196"/>
              <a:gd name="T40" fmla="*/ 0 w 201"/>
              <a:gd name="T41" fmla="*/ 150 h 196"/>
              <a:gd name="T42" fmla="*/ 0 w 201"/>
              <a:gd name="T43" fmla="*/ 190 h 196"/>
              <a:gd name="T44" fmla="*/ 7 w 201"/>
              <a:gd name="T45" fmla="*/ 196 h 196"/>
              <a:gd name="T46" fmla="*/ 47 w 201"/>
              <a:gd name="T47" fmla="*/ 196 h 196"/>
              <a:gd name="T48" fmla="*/ 54 w 201"/>
              <a:gd name="T49" fmla="*/ 190 h 196"/>
              <a:gd name="T50" fmla="*/ 54 w 201"/>
              <a:gd name="T51" fmla="*/ 150 h 196"/>
              <a:gd name="T52" fmla="*/ 47 w 201"/>
              <a:gd name="T53" fmla="*/ 144 h 196"/>
              <a:gd name="T54" fmla="*/ 194 w 201"/>
              <a:gd name="T55" fmla="*/ 0 h 196"/>
              <a:gd name="T56" fmla="*/ 79 w 201"/>
              <a:gd name="T57" fmla="*/ 0 h 196"/>
              <a:gd name="T58" fmla="*/ 72 w 201"/>
              <a:gd name="T59" fmla="*/ 7 h 196"/>
              <a:gd name="T60" fmla="*/ 72 w 201"/>
              <a:gd name="T61" fmla="*/ 46 h 196"/>
              <a:gd name="T62" fmla="*/ 79 w 201"/>
              <a:gd name="T63" fmla="*/ 52 h 196"/>
              <a:gd name="T64" fmla="*/ 194 w 201"/>
              <a:gd name="T65" fmla="*/ 52 h 196"/>
              <a:gd name="T66" fmla="*/ 201 w 201"/>
              <a:gd name="T67" fmla="*/ 46 h 196"/>
              <a:gd name="T68" fmla="*/ 201 w 201"/>
              <a:gd name="T69" fmla="*/ 7 h 196"/>
              <a:gd name="T70" fmla="*/ 194 w 201"/>
              <a:gd name="T71" fmla="*/ 0 h 196"/>
              <a:gd name="T72" fmla="*/ 194 w 201"/>
              <a:gd name="T73" fmla="*/ 72 h 196"/>
              <a:gd name="T74" fmla="*/ 79 w 201"/>
              <a:gd name="T75" fmla="*/ 72 h 196"/>
              <a:gd name="T76" fmla="*/ 72 w 201"/>
              <a:gd name="T77" fmla="*/ 79 h 196"/>
              <a:gd name="T78" fmla="*/ 72 w 201"/>
              <a:gd name="T79" fmla="*/ 117 h 196"/>
              <a:gd name="T80" fmla="*/ 79 w 201"/>
              <a:gd name="T81" fmla="*/ 124 h 196"/>
              <a:gd name="T82" fmla="*/ 194 w 201"/>
              <a:gd name="T83" fmla="*/ 124 h 196"/>
              <a:gd name="T84" fmla="*/ 201 w 201"/>
              <a:gd name="T85" fmla="*/ 117 h 196"/>
              <a:gd name="T86" fmla="*/ 201 w 201"/>
              <a:gd name="T87" fmla="*/ 79 h 196"/>
              <a:gd name="T88" fmla="*/ 194 w 201"/>
              <a:gd name="T89" fmla="*/ 72 h 196"/>
              <a:gd name="T90" fmla="*/ 194 w 201"/>
              <a:gd name="T91" fmla="*/ 144 h 196"/>
              <a:gd name="T92" fmla="*/ 79 w 201"/>
              <a:gd name="T93" fmla="*/ 144 h 196"/>
              <a:gd name="T94" fmla="*/ 72 w 201"/>
              <a:gd name="T95" fmla="*/ 150 h 196"/>
              <a:gd name="T96" fmla="*/ 72 w 201"/>
              <a:gd name="T97" fmla="*/ 190 h 196"/>
              <a:gd name="T98" fmla="*/ 79 w 201"/>
              <a:gd name="T99" fmla="*/ 196 h 196"/>
              <a:gd name="T100" fmla="*/ 194 w 201"/>
              <a:gd name="T101" fmla="*/ 196 h 196"/>
              <a:gd name="T102" fmla="*/ 201 w 201"/>
              <a:gd name="T103" fmla="*/ 190 h 196"/>
              <a:gd name="T104" fmla="*/ 201 w 201"/>
              <a:gd name="T105" fmla="*/ 150 h 196"/>
              <a:gd name="T106" fmla="*/ 194 w 201"/>
              <a:gd name="T107" fmla="*/ 14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1" h="196">
                <a:moveTo>
                  <a:pt x="47" y="0"/>
                </a:moveTo>
                <a:cubicBezTo>
                  <a:pt x="7" y="0"/>
                  <a:pt x="7" y="0"/>
                  <a:pt x="7" y="0"/>
                </a:cubicBezTo>
                <a:cubicBezTo>
                  <a:pt x="3" y="0"/>
                  <a:pt x="0" y="3"/>
                  <a:pt x="0" y="7"/>
                </a:cubicBezTo>
                <a:cubicBezTo>
                  <a:pt x="0" y="46"/>
                  <a:pt x="0" y="46"/>
                  <a:pt x="0" y="46"/>
                </a:cubicBezTo>
                <a:cubicBezTo>
                  <a:pt x="0" y="49"/>
                  <a:pt x="3" y="52"/>
                  <a:pt x="7" y="52"/>
                </a:cubicBezTo>
                <a:cubicBezTo>
                  <a:pt x="47" y="52"/>
                  <a:pt x="47" y="52"/>
                  <a:pt x="47" y="52"/>
                </a:cubicBezTo>
                <a:cubicBezTo>
                  <a:pt x="51" y="52"/>
                  <a:pt x="54" y="49"/>
                  <a:pt x="54" y="46"/>
                </a:cubicBezTo>
                <a:cubicBezTo>
                  <a:pt x="54" y="7"/>
                  <a:pt x="54" y="7"/>
                  <a:pt x="54" y="7"/>
                </a:cubicBezTo>
                <a:cubicBezTo>
                  <a:pt x="54" y="3"/>
                  <a:pt x="51" y="0"/>
                  <a:pt x="47" y="0"/>
                </a:cubicBezTo>
                <a:close/>
                <a:moveTo>
                  <a:pt x="47" y="72"/>
                </a:moveTo>
                <a:cubicBezTo>
                  <a:pt x="7" y="72"/>
                  <a:pt x="7" y="72"/>
                  <a:pt x="7" y="72"/>
                </a:cubicBezTo>
                <a:cubicBezTo>
                  <a:pt x="3" y="72"/>
                  <a:pt x="0" y="75"/>
                  <a:pt x="0" y="79"/>
                </a:cubicBezTo>
                <a:cubicBezTo>
                  <a:pt x="0" y="117"/>
                  <a:pt x="0" y="117"/>
                  <a:pt x="0" y="117"/>
                </a:cubicBezTo>
                <a:cubicBezTo>
                  <a:pt x="0" y="121"/>
                  <a:pt x="3" y="124"/>
                  <a:pt x="7" y="124"/>
                </a:cubicBezTo>
                <a:cubicBezTo>
                  <a:pt x="47" y="124"/>
                  <a:pt x="47" y="124"/>
                  <a:pt x="47" y="124"/>
                </a:cubicBezTo>
                <a:cubicBezTo>
                  <a:pt x="51" y="124"/>
                  <a:pt x="54" y="121"/>
                  <a:pt x="54" y="117"/>
                </a:cubicBezTo>
                <a:cubicBezTo>
                  <a:pt x="54" y="79"/>
                  <a:pt x="54" y="79"/>
                  <a:pt x="54" y="79"/>
                </a:cubicBezTo>
                <a:cubicBezTo>
                  <a:pt x="54" y="75"/>
                  <a:pt x="51" y="72"/>
                  <a:pt x="47" y="72"/>
                </a:cubicBezTo>
                <a:close/>
                <a:moveTo>
                  <a:pt x="47" y="144"/>
                </a:moveTo>
                <a:cubicBezTo>
                  <a:pt x="7" y="144"/>
                  <a:pt x="7" y="144"/>
                  <a:pt x="7" y="144"/>
                </a:cubicBezTo>
                <a:cubicBezTo>
                  <a:pt x="3" y="144"/>
                  <a:pt x="0" y="147"/>
                  <a:pt x="0" y="150"/>
                </a:cubicBezTo>
                <a:cubicBezTo>
                  <a:pt x="0" y="190"/>
                  <a:pt x="0" y="190"/>
                  <a:pt x="0" y="190"/>
                </a:cubicBezTo>
                <a:cubicBezTo>
                  <a:pt x="0" y="193"/>
                  <a:pt x="3" y="196"/>
                  <a:pt x="7" y="196"/>
                </a:cubicBezTo>
                <a:cubicBezTo>
                  <a:pt x="47" y="196"/>
                  <a:pt x="47" y="196"/>
                  <a:pt x="47" y="196"/>
                </a:cubicBezTo>
                <a:cubicBezTo>
                  <a:pt x="51" y="196"/>
                  <a:pt x="54" y="193"/>
                  <a:pt x="54" y="190"/>
                </a:cubicBezTo>
                <a:cubicBezTo>
                  <a:pt x="54" y="150"/>
                  <a:pt x="54" y="150"/>
                  <a:pt x="54" y="150"/>
                </a:cubicBezTo>
                <a:cubicBezTo>
                  <a:pt x="54" y="147"/>
                  <a:pt x="51" y="144"/>
                  <a:pt x="47" y="144"/>
                </a:cubicBezTo>
                <a:close/>
                <a:moveTo>
                  <a:pt x="194" y="0"/>
                </a:moveTo>
                <a:cubicBezTo>
                  <a:pt x="79" y="0"/>
                  <a:pt x="79" y="0"/>
                  <a:pt x="79" y="0"/>
                </a:cubicBezTo>
                <a:cubicBezTo>
                  <a:pt x="75" y="0"/>
                  <a:pt x="72" y="3"/>
                  <a:pt x="72" y="7"/>
                </a:cubicBezTo>
                <a:cubicBezTo>
                  <a:pt x="72" y="46"/>
                  <a:pt x="72" y="46"/>
                  <a:pt x="72" y="46"/>
                </a:cubicBezTo>
                <a:cubicBezTo>
                  <a:pt x="72" y="49"/>
                  <a:pt x="75" y="52"/>
                  <a:pt x="79" y="52"/>
                </a:cubicBezTo>
                <a:cubicBezTo>
                  <a:pt x="194" y="52"/>
                  <a:pt x="194" y="52"/>
                  <a:pt x="194" y="52"/>
                </a:cubicBezTo>
                <a:cubicBezTo>
                  <a:pt x="198" y="52"/>
                  <a:pt x="201" y="49"/>
                  <a:pt x="201" y="46"/>
                </a:cubicBezTo>
                <a:cubicBezTo>
                  <a:pt x="201" y="7"/>
                  <a:pt x="201" y="7"/>
                  <a:pt x="201" y="7"/>
                </a:cubicBezTo>
                <a:cubicBezTo>
                  <a:pt x="201" y="3"/>
                  <a:pt x="198" y="0"/>
                  <a:pt x="194" y="0"/>
                </a:cubicBezTo>
                <a:close/>
                <a:moveTo>
                  <a:pt x="194" y="72"/>
                </a:moveTo>
                <a:cubicBezTo>
                  <a:pt x="79" y="72"/>
                  <a:pt x="79" y="72"/>
                  <a:pt x="79" y="72"/>
                </a:cubicBezTo>
                <a:cubicBezTo>
                  <a:pt x="75" y="72"/>
                  <a:pt x="72" y="75"/>
                  <a:pt x="72" y="79"/>
                </a:cubicBezTo>
                <a:cubicBezTo>
                  <a:pt x="72" y="117"/>
                  <a:pt x="72" y="117"/>
                  <a:pt x="72" y="117"/>
                </a:cubicBezTo>
                <a:cubicBezTo>
                  <a:pt x="72" y="121"/>
                  <a:pt x="75" y="124"/>
                  <a:pt x="79" y="124"/>
                </a:cubicBezTo>
                <a:cubicBezTo>
                  <a:pt x="194" y="124"/>
                  <a:pt x="194" y="124"/>
                  <a:pt x="194" y="124"/>
                </a:cubicBezTo>
                <a:cubicBezTo>
                  <a:pt x="198" y="124"/>
                  <a:pt x="201" y="121"/>
                  <a:pt x="201" y="117"/>
                </a:cubicBezTo>
                <a:cubicBezTo>
                  <a:pt x="201" y="79"/>
                  <a:pt x="201" y="79"/>
                  <a:pt x="201" y="79"/>
                </a:cubicBezTo>
                <a:cubicBezTo>
                  <a:pt x="201" y="75"/>
                  <a:pt x="198" y="72"/>
                  <a:pt x="194" y="72"/>
                </a:cubicBezTo>
                <a:close/>
                <a:moveTo>
                  <a:pt x="194" y="144"/>
                </a:moveTo>
                <a:cubicBezTo>
                  <a:pt x="79" y="144"/>
                  <a:pt x="79" y="144"/>
                  <a:pt x="79" y="144"/>
                </a:cubicBezTo>
                <a:cubicBezTo>
                  <a:pt x="75" y="144"/>
                  <a:pt x="72" y="147"/>
                  <a:pt x="72" y="150"/>
                </a:cubicBezTo>
                <a:cubicBezTo>
                  <a:pt x="72" y="190"/>
                  <a:pt x="72" y="190"/>
                  <a:pt x="72" y="190"/>
                </a:cubicBezTo>
                <a:cubicBezTo>
                  <a:pt x="72" y="193"/>
                  <a:pt x="75" y="196"/>
                  <a:pt x="79" y="196"/>
                </a:cubicBezTo>
                <a:cubicBezTo>
                  <a:pt x="194" y="196"/>
                  <a:pt x="194" y="196"/>
                  <a:pt x="194" y="196"/>
                </a:cubicBezTo>
                <a:cubicBezTo>
                  <a:pt x="198" y="196"/>
                  <a:pt x="201" y="193"/>
                  <a:pt x="201" y="190"/>
                </a:cubicBezTo>
                <a:cubicBezTo>
                  <a:pt x="201" y="150"/>
                  <a:pt x="201" y="150"/>
                  <a:pt x="201" y="150"/>
                </a:cubicBezTo>
                <a:cubicBezTo>
                  <a:pt x="201" y="147"/>
                  <a:pt x="198" y="144"/>
                  <a:pt x="194" y="14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1" name="Freeform 48"/>
          <p:cNvSpPr>
            <a:spLocks noEditPoints="1"/>
          </p:cNvSpPr>
          <p:nvPr/>
        </p:nvSpPr>
        <p:spPr bwMode="auto">
          <a:xfrm>
            <a:off x="5147972" y="1039628"/>
            <a:ext cx="358912" cy="357640"/>
          </a:xfrm>
          <a:custGeom>
            <a:avLst/>
            <a:gdLst>
              <a:gd name="T0" fmla="*/ 187 w 201"/>
              <a:gd name="T1" fmla="*/ 104 h 200"/>
              <a:gd name="T2" fmla="*/ 122 w 201"/>
              <a:gd name="T3" fmla="*/ 104 h 200"/>
              <a:gd name="T4" fmla="*/ 108 w 201"/>
              <a:gd name="T5" fmla="*/ 118 h 200"/>
              <a:gd name="T6" fmla="*/ 108 w 201"/>
              <a:gd name="T7" fmla="*/ 187 h 200"/>
              <a:gd name="T8" fmla="*/ 122 w 201"/>
              <a:gd name="T9" fmla="*/ 200 h 200"/>
              <a:gd name="T10" fmla="*/ 187 w 201"/>
              <a:gd name="T11" fmla="*/ 200 h 200"/>
              <a:gd name="T12" fmla="*/ 201 w 201"/>
              <a:gd name="T13" fmla="*/ 187 h 200"/>
              <a:gd name="T14" fmla="*/ 201 w 201"/>
              <a:gd name="T15" fmla="*/ 118 h 200"/>
              <a:gd name="T16" fmla="*/ 187 w 201"/>
              <a:gd name="T17" fmla="*/ 104 h 200"/>
              <a:gd name="T18" fmla="*/ 187 w 201"/>
              <a:gd name="T19" fmla="*/ 0 h 200"/>
              <a:gd name="T20" fmla="*/ 122 w 201"/>
              <a:gd name="T21" fmla="*/ 0 h 200"/>
              <a:gd name="T22" fmla="*/ 108 w 201"/>
              <a:gd name="T23" fmla="*/ 14 h 200"/>
              <a:gd name="T24" fmla="*/ 108 w 201"/>
              <a:gd name="T25" fmla="*/ 79 h 200"/>
              <a:gd name="T26" fmla="*/ 122 w 201"/>
              <a:gd name="T27" fmla="*/ 93 h 200"/>
              <a:gd name="T28" fmla="*/ 187 w 201"/>
              <a:gd name="T29" fmla="*/ 93 h 200"/>
              <a:gd name="T30" fmla="*/ 201 w 201"/>
              <a:gd name="T31" fmla="*/ 79 h 200"/>
              <a:gd name="T32" fmla="*/ 201 w 201"/>
              <a:gd name="T33" fmla="*/ 14 h 200"/>
              <a:gd name="T34" fmla="*/ 187 w 201"/>
              <a:gd name="T35" fmla="*/ 0 h 200"/>
              <a:gd name="T36" fmla="*/ 78 w 201"/>
              <a:gd name="T37" fmla="*/ 104 h 200"/>
              <a:gd name="T38" fmla="*/ 14 w 201"/>
              <a:gd name="T39" fmla="*/ 104 h 200"/>
              <a:gd name="T40" fmla="*/ 0 w 201"/>
              <a:gd name="T41" fmla="*/ 118 h 200"/>
              <a:gd name="T42" fmla="*/ 0 w 201"/>
              <a:gd name="T43" fmla="*/ 187 h 200"/>
              <a:gd name="T44" fmla="*/ 14 w 201"/>
              <a:gd name="T45" fmla="*/ 200 h 200"/>
              <a:gd name="T46" fmla="*/ 78 w 201"/>
              <a:gd name="T47" fmla="*/ 200 h 200"/>
              <a:gd name="T48" fmla="*/ 92 w 201"/>
              <a:gd name="T49" fmla="*/ 187 h 200"/>
              <a:gd name="T50" fmla="*/ 92 w 201"/>
              <a:gd name="T51" fmla="*/ 118 h 200"/>
              <a:gd name="T52" fmla="*/ 78 w 201"/>
              <a:gd name="T53" fmla="*/ 104 h 200"/>
              <a:gd name="T54" fmla="*/ 78 w 201"/>
              <a:gd name="T55" fmla="*/ 0 h 200"/>
              <a:gd name="T56" fmla="*/ 14 w 201"/>
              <a:gd name="T57" fmla="*/ 0 h 200"/>
              <a:gd name="T58" fmla="*/ 0 w 201"/>
              <a:gd name="T59" fmla="*/ 14 h 200"/>
              <a:gd name="T60" fmla="*/ 0 w 201"/>
              <a:gd name="T61" fmla="*/ 79 h 200"/>
              <a:gd name="T62" fmla="*/ 14 w 201"/>
              <a:gd name="T63" fmla="*/ 93 h 200"/>
              <a:gd name="T64" fmla="*/ 78 w 201"/>
              <a:gd name="T65" fmla="*/ 93 h 200"/>
              <a:gd name="T66" fmla="*/ 92 w 201"/>
              <a:gd name="T67" fmla="*/ 79 h 200"/>
              <a:gd name="T68" fmla="*/ 92 w 201"/>
              <a:gd name="T69" fmla="*/ 14 h 200"/>
              <a:gd name="T70" fmla="*/ 78 w 201"/>
              <a:gd name="T7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200">
                <a:moveTo>
                  <a:pt x="187" y="104"/>
                </a:moveTo>
                <a:cubicBezTo>
                  <a:pt x="122" y="104"/>
                  <a:pt x="122" y="104"/>
                  <a:pt x="122" y="104"/>
                </a:cubicBezTo>
                <a:cubicBezTo>
                  <a:pt x="114" y="104"/>
                  <a:pt x="108" y="110"/>
                  <a:pt x="108" y="118"/>
                </a:cubicBezTo>
                <a:cubicBezTo>
                  <a:pt x="108" y="187"/>
                  <a:pt x="108" y="187"/>
                  <a:pt x="108" y="187"/>
                </a:cubicBezTo>
                <a:cubicBezTo>
                  <a:pt x="108" y="194"/>
                  <a:pt x="114" y="200"/>
                  <a:pt x="122" y="200"/>
                </a:cubicBezTo>
                <a:cubicBezTo>
                  <a:pt x="187" y="200"/>
                  <a:pt x="187" y="200"/>
                  <a:pt x="187" y="200"/>
                </a:cubicBezTo>
                <a:cubicBezTo>
                  <a:pt x="195" y="200"/>
                  <a:pt x="201" y="194"/>
                  <a:pt x="201" y="187"/>
                </a:cubicBezTo>
                <a:cubicBezTo>
                  <a:pt x="201" y="118"/>
                  <a:pt x="201" y="118"/>
                  <a:pt x="201" y="118"/>
                </a:cubicBezTo>
                <a:cubicBezTo>
                  <a:pt x="201" y="110"/>
                  <a:pt x="195" y="104"/>
                  <a:pt x="187" y="104"/>
                </a:cubicBezTo>
                <a:close/>
                <a:moveTo>
                  <a:pt x="187" y="0"/>
                </a:moveTo>
                <a:cubicBezTo>
                  <a:pt x="122" y="0"/>
                  <a:pt x="122" y="0"/>
                  <a:pt x="122" y="0"/>
                </a:cubicBezTo>
                <a:cubicBezTo>
                  <a:pt x="114" y="0"/>
                  <a:pt x="108" y="6"/>
                  <a:pt x="108" y="14"/>
                </a:cubicBezTo>
                <a:cubicBezTo>
                  <a:pt x="108" y="79"/>
                  <a:pt x="108" y="79"/>
                  <a:pt x="108" y="79"/>
                </a:cubicBezTo>
                <a:cubicBezTo>
                  <a:pt x="108" y="87"/>
                  <a:pt x="114" y="93"/>
                  <a:pt x="122" y="93"/>
                </a:cubicBezTo>
                <a:cubicBezTo>
                  <a:pt x="187" y="93"/>
                  <a:pt x="187" y="93"/>
                  <a:pt x="187" y="93"/>
                </a:cubicBezTo>
                <a:cubicBezTo>
                  <a:pt x="195" y="93"/>
                  <a:pt x="201" y="87"/>
                  <a:pt x="201" y="79"/>
                </a:cubicBezTo>
                <a:cubicBezTo>
                  <a:pt x="201" y="14"/>
                  <a:pt x="201" y="14"/>
                  <a:pt x="201" y="14"/>
                </a:cubicBezTo>
                <a:cubicBezTo>
                  <a:pt x="201" y="6"/>
                  <a:pt x="195" y="0"/>
                  <a:pt x="187" y="0"/>
                </a:cubicBezTo>
                <a:close/>
                <a:moveTo>
                  <a:pt x="78" y="104"/>
                </a:moveTo>
                <a:cubicBezTo>
                  <a:pt x="14" y="104"/>
                  <a:pt x="14" y="104"/>
                  <a:pt x="14" y="104"/>
                </a:cubicBezTo>
                <a:cubicBezTo>
                  <a:pt x="6" y="104"/>
                  <a:pt x="0" y="110"/>
                  <a:pt x="0" y="118"/>
                </a:cubicBezTo>
                <a:cubicBezTo>
                  <a:pt x="0" y="187"/>
                  <a:pt x="0" y="187"/>
                  <a:pt x="0" y="187"/>
                </a:cubicBezTo>
                <a:cubicBezTo>
                  <a:pt x="0" y="194"/>
                  <a:pt x="6" y="200"/>
                  <a:pt x="14" y="200"/>
                </a:cubicBezTo>
                <a:cubicBezTo>
                  <a:pt x="78" y="200"/>
                  <a:pt x="78" y="200"/>
                  <a:pt x="78" y="200"/>
                </a:cubicBezTo>
                <a:cubicBezTo>
                  <a:pt x="86" y="200"/>
                  <a:pt x="92" y="194"/>
                  <a:pt x="92" y="187"/>
                </a:cubicBezTo>
                <a:cubicBezTo>
                  <a:pt x="92" y="118"/>
                  <a:pt x="92" y="118"/>
                  <a:pt x="92" y="118"/>
                </a:cubicBezTo>
                <a:cubicBezTo>
                  <a:pt x="92" y="110"/>
                  <a:pt x="86" y="104"/>
                  <a:pt x="78" y="104"/>
                </a:cubicBezTo>
                <a:close/>
                <a:moveTo>
                  <a:pt x="78" y="0"/>
                </a:moveTo>
                <a:cubicBezTo>
                  <a:pt x="14" y="0"/>
                  <a:pt x="14" y="0"/>
                  <a:pt x="14" y="0"/>
                </a:cubicBezTo>
                <a:cubicBezTo>
                  <a:pt x="6" y="0"/>
                  <a:pt x="0" y="6"/>
                  <a:pt x="0" y="14"/>
                </a:cubicBezTo>
                <a:cubicBezTo>
                  <a:pt x="0" y="79"/>
                  <a:pt x="0" y="79"/>
                  <a:pt x="0" y="79"/>
                </a:cubicBezTo>
                <a:cubicBezTo>
                  <a:pt x="0" y="87"/>
                  <a:pt x="6" y="93"/>
                  <a:pt x="14" y="93"/>
                </a:cubicBezTo>
                <a:cubicBezTo>
                  <a:pt x="78" y="93"/>
                  <a:pt x="78" y="93"/>
                  <a:pt x="78" y="93"/>
                </a:cubicBezTo>
                <a:cubicBezTo>
                  <a:pt x="86" y="93"/>
                  <a:pt x="92" y="87"/>
                  <a:pt x="92" y="79"/>
                </a:cubicBezTo>
                <a:cubicBezTo>
                  <a:pt x="92" y="14"/>
                  <a:pt x="92" y="14"/>
                  <a:pt x="92" y="14"/>
                </a:cubicBezTo>
                <a:cubicBezTo>
                  <a:pt x="92" y="6"/>
                  <a:pt x="86" y="0"/>
                  <a:pt x="78" y="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2" name="Freeform 49"/>
          <p:cNvSpPr>
            <a:spLocks noEditPoints="1"/>
          </p:cNvSpPr>
          <p:nvPr/>
        </p:nvSpPr>
        <p:spPr bwMode="auto">
          <a:xfrm>
            <a:off x="5877808" y="1043447"/>
            <a:ext cx="348730" cy="350003"/>
          </a:xfrm>
          <a:custGeom>
            <a:avLst/>
            <a:gdLst>
              <a:gd name="T0" fmla="*/ 78 w 196"/>
              <a:gd name="T1" fmla="*/ 0 h 196"/>
              <a:gd name="T2" fmla="*/ 72 w 196"/>
              <a:gd name="T3" fmla="*/ 46 h 196"/>
              <a:gd name="T4" fmla="*/ 117 w 196"/>
              <a:gd name="T5" fmla="*/ 52 h 196"/>
              <a:gd name="T6" fmla="*/ 124 w 196"/>
              <a:gd name="T7" fmla="*/ 7 h 196"/>
              <a:gd name="T8" fmla="*/ 189 w 196"/>
              <a:gd name="T9" fmla="*/ 0 h 196"/>
              <a:gd name="T10" fmla="*/ 143 w 196"/>
              <a:gd name="T11" fmla="*/ 7 h 196"/>
              <a:gd name="T12" fmla="*/ 150 w 196"/>
              <a:gd name="T13" fmla="*/ 52 h 196"/>
              <a:gd name="T14" fmla="*/ 196 w 196"/>
              <a:gd name="T15" fmla="*/ 46 h 196"/>
              <a:gd name="T16" fmla="*/ 189 w 196"/>
              <a:gd name="T17" fmla="*/ 0 h 196"/>
              <a:gd name="T18" fmla="*/ 6 w 196"/>
              <a:gd name="T19" fmla="*/ 0 h 196"/>
              <a:gd name="T20" fmla="*/ 0 w 196"/>
              <a:gd name="T21" fmla="*/ 46 h 196"/>
              <a:gd name="T22" fmla="*/ 45 w 196"/>
              <a:gd name="T23" fmla="*/ 52 h 196"/>
              <a:gd name="T24" fmla="*/ 52 w 196"/>
              <a:gd name="T25" fmla="*/ 7 h 196"/>
              <a:gd name="T26" fmla="*/ 117 w 196"/>
              <a:gd name="T27" fmla="*/ 72 h 196"/>
              <a:gd name="T28" fmla="*/ 72 w 196"/>
              <a:gd name="T29" fmla="*/ 78 h 196"/>
              <a:gd name="T30" fmla="*/ 78 w 196"/>
              <a:gd name="T31" fmla="*/ 124 h 196"/>
              <a:gd name="T32" fmla="*/ 124 w 196"/>
              <a:gd name="T33" fmla="*/ 118 h 196"/>
              <a:gd name="T34" fmla="*/ 117 w 196"/>
              <a:gd name="T35" fmla="*/ 72 h 196"/>
              <a:gd name="T36" fmla="*/ 150 w 196"/>
              <a:gd name="T37" fmla="*/ 72 h 196"/>
              <a:gd name="T38" fmla="*/ 143 w 196"/>
              <a:gd name="T39" fmla="*/ 118 h 196"/>
              <a:gd name="T40" fmla="*/ 189 w 196"/>
              <a:gd name="T41" fmla="*/ 124 h 196"/>
              <a:gd name="T42" fmla="*/ 196 w 196"/>
              <a:gd name="T43" fmla="*/ 78 h 196"/>
              <a:gd name="T44" fmla="*/ 45 w 196"/>
              <a:gd name="T45" fmla="*/ 72 h 196"/>
              <a:gd name="T46" fmla="*/ 0 w 196"/>
              <a:gd name="T47" fmla="*/ 78 h 196"/>
              <a:gd name="T48" fmla="*/ 6 w 196"/>
              <a:gd name="T49" fmla="*/ 124 h 196"/>
              <a:gd name="T50" fmla="*/ 52 w 196"/>
              <a:gd name="T51" fmla="*/ 118 h 196"/>
              <a:gd name="T52" fmla="*/ 45 w 196"/>
              <a:gd name="T53" fmla="*/ 72 h 196"/>
              <a:gd name="T54" fmla="*/ 78 w 196"/>
              <a:gd name="T55" fmla="*/ 144 h 196"/>
              <a:gd name="T56" fmla="*/ 72 w 196"/>
              <a:gd name="T57" fmla="*/ 190 h 196"/>
              <a:gd name="T58" fmla="*/ 117 w 196"/>
              <a:gd name="T59" fmla="*/ 196 h 196"/>
              <a:gd name="T60" fmla="*/ 124 w 196"/>
              <a:gd name="T61" fmla="*/ 150 h 196"/>
              <a:gd name="T62" fmla="*/ 189 w 196"/>
              <a:gd name="T63" fmla="*/ 144 h 196"/>
              <a:gd name="T64" fmla="*/ 143 w 196"/>
              <a:gd name="T65" fmla="*/ 150 h 196"/>
              <a:gd name="T66" fmla="*/ 150 w 196"/>
              <a:gd name="T67" fmla="*/ 196 h 196"/>
              <a:gd name="T68" fmla="*/ 196 w 196"/>
              <a:gd name="T69" fmla="*/ 190 h 196"/>
              <a:gd name="T70" fmla="*/ 189 w 196"/>
              <a:gd name="T71" fmla="*/ 144 h 196"/>
              <a:gd name="T72" fmla="*/ 6 w 196"/>
              <a:gd name="T73" fmla="*/ 144 h 196"/>
              <a:gd name="T74" fmla="*/ 0 w 196"/>
              <a:gd name="T75" fmla="*/ 190 h 196"/>
              <a:gd name="T76" fmla="*/ 45 w 196"/>
              <a:gd name="T77" fmla="*/ 196 h 196"/>
              <a:gd name="T78" fmla="*/ 52 w 196"/>
              <a:gd name="T79" fmla="*/ 15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96">
                <a:moveTo>
                  <a:pt x="117" y="0"/>
                </a:moveTo>
                <a:cubicBezTo>
                  <a:pt x="78" y="0"/>
                  <a:pt x="78" y="0"/>
                  <a:pt x="78" y="0"/>
                </a:cubicBezTo>
                <a:cubicBezTo>
                  <a:pt x="74" y="0"/>
                  <a:pt x="72" y="3"/>
                  <a:pt x="72" y="7"/>
                </a:cubicBezTo>
                <a:cubicBezTo>
                  <a:pt x="72" y="46"/>
                  <a:pt x="72" y="46"/>
                  <a:pt x="72" y="46"/>
                </a:cubicBezTo>
                <a:cubicBezTo>
                  <a:pt x="72" y="49"/>
                  <a:pt x="74" y="52"/>
                  <a:pt x="78" y="52"/>
                </a:cubicBezTo>
                <a:cubicBezTo>
                  <a:pt x="117" y="52"/>
                  <a:pt x="117" y="52"/>
                  <a:pt x="117" y="52"/>
                </a:cubicBezTo>
                <a:cubicBezTo>
                  <a:pt x="121" y="52"/>
                  <a:pt x="124" y="49"/>
                  <a:pt x="124" y="46"/>
                </a:cubicBezTo>
                <a:cubicBezTo>
                  <a:pt x="124" y="7"/>
                  <a:pt x="124" y="7"/>
                  <a:pt x="124" y="7"/>
                </a:cubicBezTo>
                <a:cubicBezTo>
                  <a:pt x="124" y="3"/>
                  <a:pt x="121" y="0"/>
                  <a:pt x="117" y="0"/>
                </a:cubicBezTo>
                <a:close/>
                <a:moveTo>
                  <a:pt x="189" y="0"/>
                </a:moveTo>
                <a:cubicBezTo>
                  <a:pt x="150" y="0"/>
                  <a:pt x="150" y="0"/>
                  <a:pt x="150" y="0"/>
                </a:cubicBezTo>
                <a:cubicBezTo>
                  <a:pt x="146" y="0"/>
                  <a:pt x="143" y="3"/>
                  <a:pt x="143" y="7"/>
                </a:cubicBezTo>
                <a:cubicBezTo>
                  <a:pt x="143" y="46"/>
                  <a:pt x="143" y="46"/>
                  <a:pt x="143" y="46"/>
                </a:cubicBezTo>
                <a:cubicBezTo>
                  <a:pt x="143" y="49"/>
                  <a:pt x="146" y="52"/>
                  <a:pt x="150" y="52"/>
                </a:cubicBezTo>
                <a:cubicBezTo>
                  <a:pt x="189" y="52"/>
                  <a:pt x="189" y="52"/>
                  <a:pt x="189" y="52"/>
                </a:cubicBezTo>
                <a:cubicBezTo>
                  <a:pt x="193" y="52"/>
                  <a:pt x="196" y="49"/>
                  <a:pt x="196" y="46"/>
                </a:cubicBezTo>
                <a:cubicBezTo>
                  <a:pt x="196" y="7"/>
                  <a:pt x="196" y="7"/>
                  <a:pt x="196" y="7"/>
                </a:cubicBezTo>
                <a:cubicBezTo>
                  <a:pt x="196" y="3"/>
                  <a:pt x="193" y="0"/>
                  <a:pt x="189" y="0"/>
                </a:cubicBezTo>
                <a:close/>
                <a:moveTo>
                  <a:pt x="45" y="0"/>
                </a:moveTo>
                <a:cubicBezTo>
                  <a:pt x="6" y="0"/>
                  <a:pt x="6" y="0"/>
                  <a:pt x="6" y="0"/>
                </a:cubicBezTo>
                <a:cubicBezTo>
                  <a:pt x="3" y="0"/>
                  <a:pt x="0" y="3"/>
                  <a:pt x="0" y="7"/>
                </a:cubicBezTo>
                <a:cubicBezTo>
                  <a:pt x="0" y="46"/>
                  <a:pt x="0" y="46"/>
                  <a:pt x="0" y="46"/>
                </a:cubicBezTo>
                <a:cubicBezTo>
                  <a:pt x="0" y="49"/>
                  <a:pt x="3" y="52"/>
                  <a:pt x="6" y="52"/>
                </a:cubicBezTo>
                <a:cubicBezTo>
                  <a:pt x="45" y="52"/>
                  <a:pt x="45" y="52"/>
                  <a:pt x="45" y="52"/>
                </a:cubicBezTo>
                <a:cubicBezTo>
                  <a:pt x="49" y="52"/>
                  <a:pt x="52" y="49"/>
                  <a:pt x="52" y="46"/>
                </a:cubicBezTo>
                <a:cubicBezTo>
                  <a:pt x="52" y="7"/>
                  <a:pt x="52" y="7"/>
                  <a:pt x="52" y="7"/>
                </a:cubicBezTo>
                <a:cubicBezTo>
                  <a:pt x="52" y="3"/>
                  <a:pt x="49" y="0"/>
                  <a:pt x="45" y="0"/>
                </a:cubicBezTo>
                <a:close/>
                <a:moveTo>
                  <a:pt x="117" y="72"/>
                </a:moveTo>
                <a:cubicBezTo>
                  <a:pt x="78" y="72"/>
                  <a:pt x="78" y="72"/>
                  <a:pt x="78" y="72"/>
                </a:cubicBezTo>
                <a:cubicBezTo>
                  <a:pt x="74" y="72"/>
                  <a:pt x="72" y="75"/>
                  <a:pt x="72" y="78"/>
                </a:cubicBezTo>
                <a:cubicBezTo>
                  <a:pt x="72" y="118"/>
                  <a:pt x="72" y="118"/>
                  <a:pt x="72" y="118"/>
                </a:cubicBezTo>
                <a:cubicBezTo>
                  <a:pt x="72" y="121"/>
                  <a:pt x="74" y="124"/>
                  <a:pt x="78" y="124"/>
                </a:cubicBezTo>
                <a:cubicBezTo>
                  <a:pt x="117" y="124"/>
                  <a:pt x="117" y="124"/>
                  <a:pt x="117" y="124"/>
                </a:cubicBezTo>
                <a:cubicBezTo>
                  <a:pt x="121" y="124"/>
                  <a:pt x="124" y="121"/>
                  <a:pt x="124" y="118"/>
                </a:cubicBezTo>
                <a:cubicBezTo>
                  <a:pt x="124" y="78"/>
                  <a:pt x="124" y="78"/>
                  <a:pt x="124" y="78"/>
                </a:cubicBezTo>
                <a:cubicBezTo>
                  <a:pt x="124" y="75"/>
                  <a:pt x="121" y="72"/>
                  <a:pt x="117" y="72"/>
                </a:cubicBezTo>
                <a:close/>
                <a:moveTo>
                  <a:pt x="189" y="72"/>
                </a:moveTo>
                <a:cubicBezTo>
                  <a:pt x="150" y="72"/>
                  <a:pt x="150" y="72"/>
                  <a:pt x="150" y="72"/>
                </a:cubicBezTo>
                <a:cubicBezTo>
                  <a:pt x="146" y="72"/>
                  <a:pt x="143" y="75"/>
                  <a:pt x="143" y="78"/>
                </a:cubicBezTo>
                <a:cubicBezTo>
                  <a:pt x="143" y="118"/>
                  <a:pt x="143" y="118"/>
                  <a:pt x="143" y="118"/>
                </a:cubicBezTo>
                <a:cubicBezTo>
                  <a:pt x="143" y="121"/>
                  <a:pt x="146" y="124"/>
                  <a:pt x="150" y="124"/>
                </a:cubicBezTo>
                <a:cubicBezTo>
                  <a:pt x="189" y="124"/>
                  <a:pt x="189" y="124"/>
                  <a:pt x="189" y="124"/>
                </a:cubicBezTo>
                <a:cubicBezTo>
                  <a:pt x="193" y="124"/>
                  <a:pt x="196" y="121"/>
                  <a:pt x="196" y="118"/>
                </a:cubicBezTo>
                <a:cubicBezTo>
                  <a:pt x="196" y="78"/>
                  <a:pt x="196" y="78"/>
                  <a:pt x="196" y="78"/>
                </a:cubicBezTo>
                <a:cubicBezTo>
                  <a:pt x="196" y="75"/>
                  <a:pt x="193" y="72"/>
                  <a:pt x="189" y="72"/>
                </a:cubicBezTo>
                <a:close/>
                <a:moveTo>
                  <a:pt x="45" y="72"/>
                </a:moveTo>
                <a:cubicBezTo>
                  <a:pt x="6" y="72"/>
                  <a:pt x="6" y="72"/>
                  <a:pt x="6" y="72"/>
                </a:cubicBezTo>
                <a:cubicBezTo>
                  <a:pt x="3" y="72"/>
                  <a:pt x="0" y="75"/>
                  <a:pt x="0" y="78"/>
                </a:cubicBezTo>
                <a:cubicBezTo>
                  <a:pt x="0" y="118"/>
                  <a:pt x="0" y="118"/>
                  <a:pt x="0" y="118"/>
                </a:cubicBezTo>
                <a:cubicBezTo>
                  <a:pt x="0" y="121"/>
                  <a:pt x="3" y="124"/>
                  <a:pt x="6" y="124"/>
                </a:cubicBezTo>
                <a:cubicBezTo>
                  <a:pt x="45" y="124"/>
                  <a:pt x="45" y="124"/>
                  <a:pt x="45" y="124"/>
                </a:cubicBezTo>
                <a:cubicBezTo>
                  <a:pt x="49" y="124"/>
                  <a:pt x="52" y="121"/>
                  <a:pt x="52" y="118"/>
                </a:cubicBezTo>
                <a:cubicBezTo>
                  <a:pt x="52" y="78"/>
                  <a:pt x="52" y="78"/>
                  <a:pt x="52" y="78"/>
                </a:cubicBezTo>
                <a:cubicBezTo>
                  <a:pt x="52" y="75"/>
                  <a:pt x="49" y="72"/>
                  <a:pt x="45" y="72"/>
                </a:cubicBezTo>
                <a:close/>
                <a:moveTo>
                  <a:pt x="117" y="144"/>
                </a:moveTo>
                <a:cubicBezTo>
                  <a:pt x="78" y="144"/>
                  <a:pt x="78" y="144"/>
                  <a:pt x="78" y="144"/>
                </a:cubicBezTo>
                <a:cubicBezTo>
                  <a:pt x="74" y="144"/>
                  <a:pt x="72" y="147"/>
                  <a:pt x="72" y="150"/>
                </a:cubicBezTo>
                <a:cubicBezTo>
                  <a:pt x="72" y="190"/>
                  <a:pt x="72" y="190"/>
                  <a:pt x="72" y="190"/>
                </a:cubicBezTo>
                <a:cubicBezTo>
                  <a:pt x="72" y="193"/>
                  <a:pt x="74" y="196"/>
                  <a:pt x="78" y="196"/>
                </a:cubicBezTo>
                <a:cubicBezTo>
                  <a:pt x="117" y="196"/>
                  <a:pt x="117" y="196"/>
                  <a:pt x="117" y="196"/>
                </a:cubicBezTo>
                <a:cubicBezTo>
                  <a:pt x="121" y="196"/>
                  <a:pt x="124" y="193"/>
                  <a:pt x="124" y="190"/>
                </a:cubicBezTo>
                <a:cubicBezTo>
                  <a:pt x="124" y="150"/>
                  <a:pt x="124" y="150"/>
                  <a:pt x="124" y="150"/>
                </a:cubicBezTo>
                <a:cubicBezTo>
                  <a:pt x="124" y="147"/>
                  <a:pt x="121" y="144"/>
                  <a:pt x="117" y="144"/>
                </a:cubicBezTo>
                <a:close/>
                <a:moveTo>
                  <a:pt x="189" y="144"/>
                </a:moveTo>
                <a:cubicBezTo>
                  <a:pt x="150" y="144"/>
                  <a:pt x="150" y="144"/>
                  <a:pt x="150" y="144"/>
                </a:cubicBezTo>
                <a:cubicBezTo>
                  <a:pt x="146" y="144"/>
                  <a:pt x="143" y="147"/>
                  <a:pt x="143" y="150"/>
                </a:cubicBezTo>
                <a:cubicBezTo>
                  <a:pt x="143" y="190"/>
                  <a:pt x="143" y="190"/>
                  <a:pt x="143" y="190"/>
                </a:cubicBezTo>
                <a:cubicBezTo>
                  <a:pt x="143" y="193"/>
                  <a:pt x="146" y="196"/>
                  <a:pt x="150" y="196"/>
                </a:cubicBezTo>
                <a:cubicBezTo>
                  <a:pt x="189" y="196"/>
                  <a:pt x="189" y="196"/>
                  <a:pt x="189" y="196"/>
                </a:cubicBezTo>
                <a:cubicBezTo>
                  <a:pt x="193" y="196"/>
                  <a:pt x="196" y="193"/>
                  <a:pt x="196" y="190"/>
                </a:cubicBezTo>
                <a:cubicBezTo>
                  <a:pt x="196" y="150"/>
                  <a:pt x="196" y="150"/>
                  <a:pt x="196" y="150"/>
                </a:cubicBezTo>
                <a:cubicBezTo>
                  <a:pt x="196" y="147"/>
                  <a:pt x="193" y="144"/>
                  <a:pt x="189" y="144"/>
                </a:cubicBezTo>
                <a:close/>
                <a:moveTo>
                  <a:pt x="45" y="144"/>
                </a:moveTo>
                <a:cubicBezTo>
                  <a:pt x="6" y="144"/>
                  <a:pt x="6" y="144"/>
                  <a:pt x="6" y="144"/>
                </a:cubicBezTo>
                <a:cubicBezTo>
                  <a:pt x="3" y="144"/>
                  <a:pt x="0" y="147"/>
                  <a:pt x="0" y="150"/>
                </a:cubicBezTo>
                <a:cubicBezTo>
                  <a:pt x="0" y="190"/>
                  <a:pt x="0" y="190"/>
                  <a:pt x="0" y="190"/>
                </a:cubicBezTo>
                <a:cubicBezTo>
                  <a:pt x="0" y="193"/>
                  <a:pt x="3" y="196"/>
                  <a:pt x="6" y="196"/>
                </a:cubicBezTo>
                <a:cubicBezTo>
                  <a:pt x="45" y="196"/>
                  <a:pt x="45" y="196"/>
                  <a:pt x="45" y="196"/>
                </a:cubicBezTo>
                <a:cubicBezTo>
                  <a:pt x="49" y="196"/>
                  <a:pt x="52" y="193"/>
                  <a:pt x="52" y="190"/>
                </a:cubicBezTo>
                <a:cubicBezTo>
                  <a:pt x="52" y="150"/>
                  <a:pt x="52" y="150"/>
                  <a:pt x="52" y="150"/>
                </a:cubicBezTo>
                <a:cubicBezTo>
                  <a:pt x="52" y="147"/>
                  <a:pt x="49" y="144"/>
                  <a:pt x="45" y="14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3" name="Freeform 50"/>
          <p:cNvSpPr>
            <a:spLocks noEditPoints="1"/>
          </p:cNvSpPr>
          <p:nvPr/>
        </p:nvSpPr>
        <p:spPr bwMode="auto">
          <a:xfrm>
            <a:off x="6607434" y="1042174"/>
            <a:ext cx="356367" cy="356366"/>
          </a:xfrm>
          <a:custGeom>
            <a:avLst/>
            <a:gdLst>
              <a:gd name="T0" fmla="*/ 34 w 280"/>
              <a:gd name="T1" fmla="*/ 246 h 280"/>
              <a:gd name="T2" fmla="*/ 34 w 280"/>
              <a:gd name="T3" fmla="*/ 192 h 280"/>
              <a:gd name="T4" fmla="*/ 34 w 280"/>
              <a:gd name="T5" fmla="*/ 0 h 280"/>
              <a:gd name="T6" fmla="*/ 90 w 280"/>
              <a:gd name="T7" fmla="*/ 0 h 280"/>
              <a:gd name="T8" fmla="*/ 90 w 280"/>
              <a:gd name="T9" fmla="*/ 192 h 280"/>
              <a:gd name="T10" fmla="*/ 280 w 280"/>
              <a:gd name="T11" fmla="*/ 192 h 280"/>
              <a:gd name="T12" fmla="*/ 280 w 280"/>
              <a:gd name="T13" fmla="*/ 246 h 280"/>
              <a:gd name="T14" fmla="*/ 34 w 280"/>
              <a:gd name="T15" fmla="*/ 246 h 280"/>
              <a:gd name="T16" fmla="*/ 191 w 280"/>
              <a:gd name="T17" fmla="*/ 89 h 280"/>
              <a:gd name="T18" fmla="*/ 95 w 280"/>
              <a:gd name="T19" fmla="*/ 89 h 280"/>
              <a:gd name="T20" fmla="*/ 95 w 280"/>
              <a:gd name="T21" fmla="*/ 35 h 280"/>
              <a:gd name="T22" fmla="*/ 247 w 280"/>
              <a:gd name="T23" fmla="*/ 35 h 280"/>
              <a:gd name="T24" fmla="*/ 247 w 280"/>
              <a:gd name="T25" fmla="*/ 186 h 280"/>
              <a:gd name="T26" fmla="*/ 191 w 280"/>
              <a:gd name="T27" fmla="*/ 186 h 280"/>
              <a:gd name="T28" fmla="*/ 191 w 280"/>
              <a:gd name="T29" fmla="*/ 89 h 280"/>
              <a:gd name="T30" fmla="*/ 0 w 280"/>
              <a:gd name="T31" fmla="*/ 35 h 280"/>
              <a:gd name="T32" fmla="*/ 28 w 280"/>
              <a:gd name="T33" fmla="*/ 35 h 280"/>
              <a:gd name="T34" fmla="*/ 28 w 280"/>
              <a:gd name="T35" fmla="*/ 89 h 280"/>
              <a:gd name="T36" fmla="*/ 0 w 280"/>
              <a:gd name="T37" fmla="*/ 89 h 280"/>
              <a:gd name="T38" fmla="*/ 0 w 280"/>
              <a:gd name="T39" fmla="*/ 35 h 280"/>
              <a:gd name="T40" fmla="*/ 247 w 280"/>
              <a:gd name="T41" fmla="*/ 280 h 280"/>
              <a:gd name="T42" fmla="*/ 191 w 280"/>
              <a:gd name="T43" fmla="*/ 280 h 280"/>
              <a:gd name="T44" fmla="*/ 191 w 280"/>
              <a:gd name="T45" fmla="*/ 252 h 280"/>
              <a:gd name="T46" fmla="*/ 247 w 280"/>
              <a:gd name="T47" fmla="*/ 252 h 280"/>
              <a:gd name="T48" fmla="*/ 247 w 280"/>
              <a:gd name="T49"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34" y="246"/>
                </a:moveTo>
                <a:lnTo>
                  <a:pt x="34" y="192"/>
                </a:lnTo>
                <a:lnTo>
                  <a:pt x="34" y="0"/>
                </a:lnTo>
                <a:lnTo>
                  <a:pt x="90" y="0"/>
                </a:lnTo>
                <a:lnTo>
                  <a:pt x="90" y="192"/>
                </a:lnTo>
                <a:lnTo>
                  <a:pt x="280" y="192"/>
                </a:lnTo>
                <a:lnTo>
                  <a:pt x="280" y="246"/>
                </a:lnTo>
                <a:lnTo>
                  <a:pt x="34" y="246"/>
                </a:lnTo>
                <a:close/>
                <a:moveTo>
                  <a:pt x="191" y="89"/>
                </a:moveTo>
                <a:lnTo>
                  <a:pt x="95" y="89"/>
                </a:lnTo>
                <a:lnTo>
                  <a:pt x="95" y="35"/>
                </a:lnTo>
                <a:lnTo>
                  <a:pt x="247" y="35"/>
                </a:lnTo>
                <a:lnTo>
                  <a:pt x="247" y="186"/>
                </a:lnTo>
                <a:lnTo>
                  <a:pt x="191" y="186"/>
                </a:lnTo>
                <a:lnTo>
                  <a:pt x="191" y="89"/>
                </a:lnTo>
                <a:close/>
                <a:moveTo>
                  <a:pt x="0" y="35"/>
                </a:moveTo>
                <a:lnTo>
                  <a:pt x="28" y="35"/>
                </a:lnTo>
                <a:lnTo>
                  <a:pt x="28" y="89"/>
                </a:lnTo>
                <a:lnTo>
                  <a:pt x="0" y="89"/>
                </a:lnTo>
                <a:lnTo>
                  <a:pt x="0" y="35"/>
                </a:lnTo>
                <a:close/>
                <a:moveTo>
                  <a:pt x="247" y="280"/>
                </a:moveTo>
                <a:lnTo>
                  <a:pt x="191" y="280"/>
                </a:lnTo>
                <a:lnTo>
                  <a:pt x="191" y="252"/>
                </a:lnTo>
                <a:lnTo>
                  <a:pt x="247" y="252"/>
                </a:lnTo>
                <a:lnTo>
                  <a:pt x="247" y="28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4" name="Freeform 51"/>
          <p:cNvSpPr>
            <a:spLocks noEditPoints="1"/>
          </p:cNvSpPr>
          <p:nvPr/>
        </p:nvSpPr>
        <p:spPr bwMode="auto">
          <a:xfrm>
            <a:off x="7339793" y="1056174"/>
            <a:ext cx="356367" cy="328366"/>
          </a:xfrm>
          <a:custGeom>
            <a:avLst/>
            <a:gdLst>
              <a:gd name="T0" fmla="*/ 199 w 200"/>
              <a:gd name="T1" fmla="*/ 115 h 184"/>
              <a:gd name="T2" fmla="*/ 164 w 200"/>
              <a:gd name="T3" fmla="*/ 0 h 184"/>
              <a:gd name="T4" fmla="*/ 35 w 200"/>
              <a:gd name="T5" fmla="*/ 0 h 184"/>
              <a:gd name="T6" fmla="*/ 0 w 200"/>
              <a:gd name="T7" fmla="*/ 115 h 184"/>
              <a:gd name="T8" fmla="*/ 0 w 200"/>
              <a:gd name="T9" fmla="*/ 115 h 184"/>
              <a:gd name="T10" fmla="*/ 0 w 200"/>
              <a:gd name="T11" fmla="*/ 172 h 184"/>
              <a:gd name="T12" fmla="*/ 12 w 200"/>
              <a:gd name="T13" fmla="*/ 184 h 184"/>
              <a:gd name="T14" fmla="*/ 188 w 200"/>
              <a:gd name="T15" fmla="*/ 184 h 184"/>
              <a:gd name="T16" fmla="*/ 200 w 200"/>
              <a:gd name="T17" fmla="*/ 172 h 184"/>
              <a:gd name="T18" fmla="*/ 200 w 200"/>
              <a:gd name="T19" fmla="*/ 115 h 184"/>
              <a:gd name="T20" fmla="*/ 199 w 200"/>
              <a:gd name="T21" fmla="*/ 115 h 184"/>
              <a:gd name="T22" fmla="*/ 143 w 200"/>
              <a:gd name="T23" fmla="*/ 112 h 184"/>
              <a:gd name="T24" fmla="*/ 125 w 200"/>
              <a:gd name="T25" fmla="*/ 148 h 184"/>
              <a:gd name="T26" fmla="*/ 73 w 200"/>
              <a:gd name="T27" fmla="*/ 148 h 184"/>
              <a:gd name="T28" fmla="*/ 54 w 200"/>
              <a:gd name="T29" fmla="*/ 112 h 184"/>
              <a:gd name="T30" fmla="*/ 20 w 200"/>
              <a:gd name="T31" fmla="*/ 112 h 184"/>
              <a:gd name="T32" fmla="*/ 50 w 200"/>
              <a:gd name="T33" fmla="*/ 12 h 184"/>
              <a:gd name="T34" fmla="*/ 149 w 200"/>
              <a:gd name="T35" fmla="*/ 12 h 184"/>
              <a:gd name="T36" fmla="*/ 180 w 200"/>
              <a:gd name="T37" fmla="*/ 112 h 184"/>
              <a:gd name="T38" fmla="*/ 143 w 200"/>
              <a:gd name="T39" fmla="*/ 112 h 184"/>
              <a:gd name="T40" fmla="*/ 132 w 200"/>
              <a:gd name="T41" fmla="*/ 28 h 184"/>
              <a:gd name="T42" fmla="*/ 67 w 200"/>
              <a:gd name="T43" fmla="*/ 28 h 184"/>
              <a:gd name="T44" fmla="*/ 65 w 200"/>
              <a:gd name="T45" fmla="*/ 36 h 184"/>
              <a:gd name="T46" fmla="*/ 134 w 200"/>
              <a:gd name="T47" fmla="*/ 36 h 184"/>
              <a:gd name="T48" fmla="*/ 132 w 200"/>
              <a:gd name="T49" fmla="*/ 28 h 184"/>
              <a:gd name="T50" fmla="*/ 138 w 200"/>
              <a:gd name="T51" fmla="*/ 48 h 184"/>
              <a:gd name="T52" fmla="*/ 61 w 200"/>
              <a:gd name="T53" fmla="*/ 48 h 184"/>
              <a:gd name="T54" fmla="*/ 59 w 200"/>
              <a:gd name="T55" fmla="*/ 56 h 184"/>
              <a:gd name="T56" fmla="*/ 140 w 200"/>
              <a:gd name="T57" fmla="*/ 56 h 184"/>
              <a:gd name="T58" fmla="*/ 138 w 200"/>
              <a:gd name="T59" fmla="*/ 48 h 184"/>
              <a:gd name="T60" fmla="*/ 144 w 200"/>
              <a:gd name="T61" fmla="*/ 68 h 184"/>
              <a:gd name="T62" fmla="*/ 55 w 200"/>
              <a:gd name="T63" fmla="*/ 68 h 184"/>
              <a:gd name="T64" fmla="*/ 53 w 200"/>
              <a:gd name="T65" fmla="*/ 76 h 184"/>
              <a:gd name="T66" fmla="*/ 146 w 200"/>
              <a:gd name="T67" fmla="*/ 76 h 184"/>
              <a:gd name="T68" fmla="*/ 144 w 200"/>
              <a:gd name="T69" fmla="*/ 68 h 184"/>
              <a:gd name="T70" fmla="*/ 47 w 200"/>
              <a:gd name="T71" fmla="*/ 96 h 184"/>
              <a:gd name="T72" fmla="*/ 152 w 200"/>
              <a:gd name="T73" fmla="*/ 96 h 184"/>
              <a:gd name="T74" fmla="*/ 149 w 200"/>
              <a:gd name="T75" fmla="*/ 88 h 184"/>
              <a:gd name="T76" fmla="*/ 50 w 200"/>
              <a:gd name="T77" fmla="*/ 88 h 184"/>
              <a:gd name="T78" fmla="*/ 47 w 200"/>
              <a:gd name="T79" fmla="*/ 9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184">
                <a:moveTo>
                  <a:pt x="199" y="115"/>
                </a:moveTo>
                <a:cubicBezTo>
                  <a:pt x="164" y="0"/>
                  <a:pt x="164" y="0"/>
                  <a:pt x="164" y="0"/>
                </a:cubicBezTo>
                <a:cubicBezTo>
                  <a:pt x="35" y="0"/>
                  <a:pt x="35" y="0"/>
                  <a:pt x="35" y="0"/>
                </a:cubicBezTo>
                <a:cubicBezTo>
                  <a:pt x="0" y="115"/>
                  <a:pt x="0" y="115"/>
                  <a:pt x="0" y="115"/>
                </a:cubicBezTo>
                <a:cubicBezTo>
                  <a:pt x="0" y="115"/>
                  <a:pt x="0" y="115"/>
                  <a:pt x="0" y="115"/>
                </a:cubicBezTo>
                <a:cubicBezTo>
                  <a:pt x="0" y="172"/>
                  <a:pt x="0" y="172"/>
                  <a:pt x="0" y="172"/>
                </a:cubicBezTo>
                <a:cubicBezTo>
                  <a:pt x="0" y="178"/>
                  <a:pt x="5" y="184"/>
                  <a:pt x="12" y="184"/>
                </a:cubicBezTo>
                <a:cubicBezTo>
                  <a:pt x="188" y="184"/>
                  <a:pt x="188" y="184"/>
                  <a:pt x="188" y="184"/>
                </a:cubicBezTo>
                <a:cubicBezTo>
                  <a:pt x="194" y="184"/>
                  <a:pt x="200" y="178"/>
                  <a:pt x="200" y="172"/>
                </a:cubicBezTo>
                <a:cubicBezTo>
                  <a:pt x="200" y="115"/>
                  <a:pt x="200" y="115"/>
                  <a:pt x="200" y="115"/>
                </a:cubicBezTo>
                <a:lnTo>
                  <a:pt x="199" y="115"/>
                </a:lnTo>
                <a:close/>
                <a:moveTo>
                  <a:pt x="143" y="112"/>
                </a:moveTo>
                <a:cubicBezTo>
                  <a:pt x="125" y="148"/>
                  <a:pt x="125" y="148"/>
                  <a:pt x="125" y="148"/>
                </a:cubicBezTo>
                <a:cubicBezTo>
                  <a:pt x="73" y="148"/>
                  <a:pt x="73" y="148"/>
                  <a:pt x="73" y="148"/>
                </a:cubicBezTo>
                <a:cubicBezTo>
                  <a:pt x="54" y="112"/>
                  <a:pt x="54" y="112"/>
                  <a:pt x="54" y="112"/>
                </a:cubicBezTo>
                <a:cubicBezTo>
                  <a:pt x="20" y="112"/>
                  <a:pt x="20" y="112"/>
                  <a:pt x="20" y="112"/>
                </a:cubicBezTo>
                <a:cubicBezTo>
                  <a:pt x="50" y="12"/>
                  <a:pt x="50" y="12"/>
                  <a:pt x="50" y="12"/>
                </a:cubicBezTo>
                <a:cubicBezTo>
                  <a:pt x="149" y="12"/>
                  <a:pt x="149" y="12"/>
                  <a:pt x="149" y="12"/>
                </a:cubicBezTo>
                <a:cubicBezTo>
                  <a:pt x="180" y="112"/>
                  <a:pt x="180" y="112"/>
                  <a:pt x="180" y="112"/>
                </a:cubicBezTo>
                <a:lnTo>
                  <a:pt x="143" y="112"/>
                </a:lnTo>
                <a:close/>
                <a:moveTo>
                  <a:pt x="132" y="28"/>
                </a:moveTo>
                <a:cubicBezTo>
                  <a:pt x="67" y="28"/>
                  <a:pt x="67" y="28"/>
                  <a:pt x="67" y="28"/>
                </a:cubicBezTo>
                <a:cubicBezTo>
                  <a:pt x="65" y="36"/>
                  <a:pt x="65" y="36"/>
                  <a:pt x="65" y="36"/>
                </a:cubicBezTo>
                <a:cubicBezTo>
                  <a:pt x="134" y="36"/>
                  <a:pt x="134" y="36"/>
                  <a:pt x="134" y="36"/>
                </a:cubicBezTo>
                <a:lnTo>
                  <a:pt x="132" y="28"/>
                </a:lnTo>
                <a:close/>
                <a:moveTo>
                  <a:pt x="138" y="48"/>
                </a:moveTo>
                <a:cubicBezTo>
                  <a:pt x="61" y="48"/>
                  <a:pt x="61" y="48"/>
                  <a:pt x="61" y="48"/>
                </a:cubicBezTo>
                <a:cubicBezTo>
                  <a:pt x="59" y="56"/>
                  <a:pt x="59" y="56"/>
                  <a:pt x="59" y="56"/>
                </a:cubicBezTo>
                <a:cubicBezTo>
                  <a:pt x="140" y="56"/>
                  <a:pt x="140" y="56"/>
                  <a:pt x="140" y="56"/>
                </a:cubicBezTo>
                <a:lnTo>
                  <a:pt x="138" y="48"/>
                </a:lnTo>
                <a:close/>
                <a:moveTo>
                  <a:pt x="144" y="68"/>
                </a:moveTo>
                <a:cubicBezTo>
                  <a:pt x="55" y="68"/>
                  <a:pt x="55" y="68"/>
                  <a:pt x="55" y="68"/>
                </a:cubicBezTo>
                <a:cubicBezTo>
                  <a:pt x="53" y="76"/>
                  <a:pt x="53" y="76"/>
                  <a:pt x="53" y="76"/>
                </a:cubicBezTo>
                <a:cubicBezTo>
                  <a:pt x="146" y="76"/>
                  <a:pt x="146" y="76"/>
                  <a:pt x="146" y="76"/>
                </a:cubicBezTo>
                <a:lnTo>
                  <a:pt x="144" y="68"/>
                </a:lnTo>
                <a:close/>
                <a:moveTo>
                  <a:pt x="47" y="96"/>
                </a:moveTo>
                <a:cubicBezTo>
                  <a:pt x="152" y="96"/>
                  <a:pt x="152" y="96"/>
                  <a:pt x="152" y="96"/>
                </a:cubicBezTo>
                <a:cubicBezTo>
                  <a:pt x="149" y="88"/>
                  <a:pt x="149" y="88"/>
                  <a:pt x="149" y="88"/>
                </a:cubicBezTo>
                <a:cubicBezTo>
                  <a:pt x="50" y="88"/>
                  <a:pt x="50" y="88"/>
                  <a:pt x="50" y="88"/>
                </a:cubicBezTo>
                <a:lnTo>
                  <a:pt x="47" y="9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5" name="Freeform 52"/>
          <p:cNvSpPr>
            <a:spLocks noEditPoints="1"/>
          </p:cNvSpPr>
          <p:nvPr/>
        </p:nvSpPr>
        <p:spPr bwMode="auto">
          <a:xfrm>
            <a:off x="8064969" y="1043447"/>
            <a:ext cx="347458" cy="350003"/>
          </a:xfrm>
          <a:custGeom>
            <a:avLst/>
            <a:gdLst>
              <a:gd name="T0" fmla="*/ 159 w 195"/>
              <a:gd name="T1" fmla="*/ 171 h 196"/>
              <a:gd name="T2" fmla="*/ 159 w 195"/>
              <a:gd name="T3" fmla="*/ 184 h 196"/>
              <a:gd name="T4" fmla="*/ 146 w 195"/>
              <a:gd name="T5" fmla="*/ 196 h 196"/>
              <a:gd name="T6" fmla="*/ 49 w 195"/>
              <a:gd name="T7" fmla="*/ 196 h 196"/>
              <a:gd name="T8" fmla="*/ 36 w 195"/>
              <a:gd name="T9" fmla="*/ 184 h 196"/>
              <a:gd name="T10" fmla="*/ 36 w 195"/>
              <a:gd name="T11" fmla="*/ 171 h 196"/>
              <a:gd name="T12" fmla="*/ 0 w 195"/>
              <a:gd name="T13" fmla="*/ 134 h 196"/>
              <a:gd name="T14" fmla="*/ 0 w 195"/>
              <a:gd name="T15" fmla="*/ 98 h 196"/>
              <a:gd name="T16" fmla="*/ 36 w 195"/>
              <a:gd name="T17" fmla="*/ 61 h 196"/>
              <a:gd name="T18" fmla="*/ 36 w 195"/>
              <a:gd name="T19" fmla="*/ 12 h 196"/>
              <a:gd name="T20" fmla="*/ 49 w 195"/>
              <a:gd name="T21" fmla="*/ 0 h 196"/>
              <a:gd name="T22" fmla="*/ 146 w 195"/>
              <a:gd name="T23" fmla="*/ 0 h 196"/>
              <a:gd name="T24" fmla="*/ 159 w 195"/>
              <a:gd name="T25" fmla="*/ 12 h 196"/>
              <a:gd name="T26" fmla="*/ 159 w 195"/>
              <a:gd name="T27" fmla="*/ 61 h 196"/>
              <a:gd name="T28" fmla="*/ 195 w 195"/>
              <a:gd name="T29" fmla="*/ 98 h 196"/>
              <a:gd name="T30" fmla="*/ 195 w 195"/>
              <a:gd name="T31" fmla="*/ 134 h 196"/>
              <a:gd name="T32" fmla="*/ 159 w 195"/>
              <a:gd name="T33" fmla="*/ 171 h 196"/>
              <a:gd name="T34" fmla="*/ 48 w 195"/>
              <a:gd name="T35" fmla="*/ 184 h 196"/>
              <a:gd name="T36" fmla="*/ 147 w 195"/>
              <a:gd name="T37" fmla="*/ 184 h 196"/>
              <a:gd name="T38" fmla="*/ 147 w 195"/>
              <a:gd name="T39" fmla="*/ 132 h 196"/>
              <a:gd name="T40" fmla="*/ 48 w 195"/>
              <a:gd name="T41" fmla="*/ 132 h 196"/>
              <a:gd name="T42" fmla="*/ 48 w 195"/>
              <a:gd name="T43" fmla="*/ 184 h 196"/>
              <a:gd name="T44" fmla="*/ 147 w 195"/>
              <a:gd name="T45" fmla="*/ 12 h 196"/>
              <a:gd name="T46" fmla="*/ 48 w 195"/>
              <a:gd name="T47" fmla="*/ 12 h 196"/>
              <a:gd name="T48" fmla="*/ 48 w 195"/>
              <a:gd name="T49" fmla="*/ 61 h 196"/>
              <a:gd name="T50" fmla="*/ 60 w 195"/>
              <a:gd name="T51" fmla="*/ 61 h 196"/>
              <a:gd name="T52" fmla="*/ 60 w 195"/>
              <a:gd name="T53" fmla="*/ 25 h 196"/>
              <a:gd name="T54" fmla="*/ 136 w 195"/>
              <a:gd name="T55" fmla="*/ 25 h 196"/>
              <a:gd name="T56" fmla="*/ 136 w 195"/>
              <a:gd name="T57" fmla="*/ 61 h 196"/>
              <a:gd name="T58" fmla="*/ 147 w 195"/>
              <a:gd name="T59" fmla="*/ 61 h 196"/>
              <a:gd name="T60" fmla="*/ 147 w 195"/>
              <a:gd name="T61" fmla="*/ 12 h 196"/>
              <a:gd name="T62" fmla="*/ 72 w 195"/>
              <a:gd name="T63" fmla="*/ 36 h 196"/>
              <a:gd name="T64" fmla="*/ 72 w 195"/>
              <a:gd name="T65" fmla="*/ 61 h 196"/>
              <a:gd name="T66" fmla="*/ 123 w 195"/>
              <a:gd name="T67" fmla="*/ 61 h 196"/>
              <a:gd name="T68" fmla="*/ 123 w 195"/>
              <a:gd name="T69" fmla="*/ 36 h 196"/>
              <a:gd name="T70" fmla="*/ 72 w 195"/>
              <a:gd name="T71" fmla="*/ 36 h 196"/>
              <a:gd name="T72" fmla="*/ 147 w 195"/>
              <a:gd name="T73" fmla="*/ 88 h 196"/>
              <a:gd name="T74" fmla="*/ 140 w 195"/>
              <a:gd name="T75" fmla="*/ 88 h 196"/>
              <a:gd name="T76" fmla="*/ 140 w 195"/>
              <a:gd name="T77" fmla="*/ 96 h 196"/>
              <a:gd name="T78" fmla="*/ 147 w 195"/>
              <a:gd name="T79" fmla="*/ 96 h 196"/>
              <a:gd name="T80" fmla="*/ 147 w 195"/>
              <a:gd name="T81" fmla="*/ 88 h 196"/>
              <a:gd name="T82" fmla="*/ 146 w 195"/>
              <a:gd name="T83" fmla="*/ 108 h 196"/>
              <a:gd name="T84" fmla="*/ 49 w 195"/>
              <a:gd name="T85" fmla="*/ 108 h 196"/>
              <a:gd name="T86" fmla="*/ 24 w 195"/>
              <a:gd name="T87" fmla="*/ 134 h 196"/>
              <a:gd name="T88" fmla="*/ 24 w 195"/>
              <a:gd name="T89" fmla="*/ 148 h 196"/>
              <a:gd name="T90" fmla="*/ 36 w 195"/>
              <a:gd name="T91" fmla="*/ 148 h 196"/>
              <a:gd name="T92" fmla="*/ 36 w 195"/>
              <a:gd name="T93" fmla="*/ 134 h 196"/>
              <a:gd name="T94" fmla="*/ 49 w 195"/>
              <a:gd name="T95" fmla="*/ 120 h 196"/>
              <a:gd name="T96" fmla="*/ 146 w 195"/>
              <a:gd name="T97" fmla="*/ 120 h 196"/>
              <a:gd name="T98" fmla="*/ 159 w 195"/>
              <a:gd name="T99" fmla="*/ 134 h 196"/>
              <a:gd name="T100" fmla="*/ 159 w 195"/>
              <a:gd name="T101" fmla="*/ 148 h 196"/>
              <a:gd name="T102" fmla="*/ 172 w 195"/>
              <a:gd name="T103" fmla="*/ 148 h 196"/>
              <a:gd name="T104" fmla="*/ 172 w 195"/>
              <a:gd name="T105" fmla="*/ 134 h 196"/>
              <a:gd name="T106" fmla="*/ 146 w 195"/>
              <a:gd name="T107" fmla="*/ 108 h 196"/>
              <a:gd name="T108" fmla="*/ 168 w 195"/>
              <a:gd name="T109" fmla="*/ 88 h 196"/>
              <a:gd name="T110" fmla="*/ 159 w 195"/>
              <a:gd name="T111" fmla="*/ 88 h 196"/>
              <a:gd name="T112" fmla="*/ 159 w 195"/>
              <a:gd name="T113" fmla="*/ 96 h 196"/>
              <a:gd name="T114" fmla="*/ 168 w 195"/>
              <a:gd name="T115" fmla="*/ 96 h 196"/>
              <a:gd name="T116" fmla="*/ 168 w 195"/>
              <a:gd name="T117" fmla="*/ 8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196">
                <a:moveTo>
                  <a:pt x="159" y="171"/>
                </a:moveTo>
                <a:cubicBezTo>
                  <a:pt x="159" y="184"/>
                  <a:pt x="159" y="184"/>
                  <a:pt x="159" y="184"/>
                </a:cubicBezTo>
                <a:cubicBezTo>
                  <a:pt x="159" y="191"/>
                  <a:pt x="153" y="196"/>
                  <a:pt x="146" y="196"/>
                </a:cubicBezTo>
                <a:cubicBezTo>
                  <a:pt x="49" y="196"/>
                  <a:pt x="49" y="196"/>
                  <a:pt x="49" y="196"/>
                </a:cubicBezTo>
                <a:cubicBezTo>
                  <a:pt x="42" y="196"/>
                  <a:pt x="36" y="191"/>
                  <a:pt x="36" y="184"/>
                </a:cubicBezTo>
                <a:cubicBezTo>
                  <a:pt x="36" y="171"/>
                  <a:pt x="36" y="171"/>
                  <a:pt x="36" y="171"/>
                </a:cubicBezTo>
                <a:cubicBezTo>
                  <a:pt x="16" y="171"/>
                  <a:pt x="0" y="155"/>
                  <a:pt x="0" y="134"/>
                </a:cubicBezTo>
                <a:cubicBezTo>
                  <a:pt x="0" y="98"/>
                  <a:pt x="0" y="98"/>
                  <a:pt x="0" y="98"/>
                </a:cubicBezTo>
                <a:cubicBezTo>
                  <a:pt x="0" y="78"/>
                  <a:pt x="16" y="61"/>
                  <a:pt x="36" y="61"/>
                </a:cubicBezTo>
                <a:cubicBezTo>
                  <a:pt x="36" y="12"/>
                  <a:pt x="36" y="12"/>
                  <a:pt x="36" y="12"/>
                </a:cubicBezTo>
                <a:cubicBezTo>
                  <a:pt x="36" y="6"/>
                  <a:pt x="42" y="0"/>
                  <a:pt x="49" y="0"/>
                </a:cubicBezTo>
                <a:cubicBezTo>
                  <a:pt x="146" y="0"/>
                  <a:pt x="146" y="0"/>
                  <a:pt x="146" y="0"/>
                </a:cubicBezTo>
                <a:cubicBezTo>
                  <a:pt x="153" y="0"/>
                  <a:pt x="159" y="6"/>
                  <a:pt x="159" y="12"/>
                </a:cubicBezTo>
                <a:cubicBezTo>
                  <a:pt x="159" y="61"/>
                  <a:pt x="159" y="61"/>
                  <a:pt x="159" y="61"/>
                </a:cubicBezTo>
                <a:cubicBezTo>
                  <a:pt x="180" y="61"/>
                  <a:pt x="195" y="78"/>
                  <a:pt x="195" y="98"/>
                </a:cubicBezTo>
                <a:cubicBezTo>
                  <a:pt x="195" y="134"/>
                  <a:pt x="195" y="134"/>
                  <a:pt x="195" y="134"/>
                </a:cubicBezTo>
                <a:cubicBezTo>
                  <a:pt x="195" y="155"/>
                  <a:pt x="180" y="171"/>
                  <a:pt x="159" y="171"/>
                </a:cubicBezTo>
                <a:close/>
                <a:moveTo>
                  <a:pt x="48" y="184"/>
                </a:moveTo>
                <a:cubicBezTo>
                  <a:pt x="147" y="184"/>
                  <a:pt x="147" y="184"/>
                  <a:pt x="147" y="184"/>
                </a:cubicBezTo>
                <a:cubicBezTo>
                  <a:pt x="147" y="132"/>
                  <a:pt x="147" y="132"/>
                  <a:pt x="147" y="132"/>
                </a:cubicBezTo>
                <a:cubicBezTo>
                  <a:pt x="48" y="132"/>
                  <a:pt x="48" y="132"/>
                  <a:pt x="48" y="132"/>
                </a:cubicBezTo>
                <a:lnTo>
                  <a:pt x="48" y="184"/>
                </a:lnTo>
                <a:close/>
                <a:moveTo>
                  <a:pt x="147" y="12"/>
                </a:moveTo>
                <a:cubicBezTo>
                  <a:pt x="48" y="12"/>
                  <a:pt x="48" y="12"/>
                  <a:pt x="48" y="12"/>
                </a:cubicBezTo>
                <a:cubicBezTo>
                  <a:pt x="48" y="61"/>
                  <a:pt x="48" y="61"/>
                  <a:pt x="48" y="61"/>
                </a:cubicBezTo>
                <a:cubicBezTo>
                  <a:pt x="60" y="61"/>
                  <a:pt x="60" y="61"/>
                  <a:pt x="60" y="61"/>
                </a:cubicBezTo>
                <a:cubicBezTo>
                  <a:pt x="60" y="25"/>
                  <a:pt x="60" y="25"/>
                  <a:pt x="60" y="25"/>
                </a:cubicBezTo>
                <a:cubicBezTo>
                  <a:pt x="136" y="25"/>
                  <a:pt x="136" y="25"/>
                  <a:pt x="136" y="25"/>
                </a:cubicBezTo>
                <a:cubicBezTo>
                  <a:pt x="136" y="61"/>
                  <a:pt x="136" y="61"/>
                  <a:pt x="136" y="61"/>
                </a:cubicBezTo>
                <a:cubicBezTo>
                  <a:pt x="147" y="61"/>
                  <a:pt x="147" y="61"/>
                  <a:pt x="147" y="61"/>
                </a:cubicBezTo>
                <a:lnTo>
                  <a:pt x="147" y="12"/>
                </a:lnTo>
                <a:close/>
                <a:moveTo>
                  <a:pt x="72" y="36"/>
                </a:moveTo>
                <a:cubicBezTo>
                  <a:pt x="72" y="61"/>
                  <a:pt x="72" y="61"/>
                  <a:pt x="72" y="61"/>
                </a:cubicBezTo>
                <a:cubicBezTo>
                  <a:pt x="123" y="61"/>
                  <a:pt x="123" y="61"/>
                  <a:pt x="123" y="61"/>
                </a:cubicBezTo>
                <a:cubicBezTo>
                  <a:pt x="123" y="36"/>
                  <a:pt x="123" y="36"/>
                  <a:pt x="123" y="36"/>
                </a:cubicBezTo>
                <a:lnTo>
                  <a:pt x="72" y="36"/>
                </a:lnTo>
                <a:close/>
                <a:moveTo>
                  <a:pt x="147" y="88"/>
                </a:moveTo>
                <a:cubicBezTo>
                  <a:pt x="140" y="88"/>
                  <a:pt x="140" y="88"/>
                  <a:pt x="140" y="88"/>
                </a:cubicBezTo>
                <a:cubicBezTo>
                  <a:pt x="140" y="96"/>
                  <a:pt x="140" y="96"/>
                  <a:pt x="140" y="96"/>
                </a:cubicBezTo>
                <a:cubicBezTo>
                  <a:pt x="147" y="96"/>
                  <a:pt x="147" y="96"/>
                  <a:pt x="147" y="96"/>
                </a:cubicBezTo>
                <a:lnTo>
                  <a:pt x="147" y="88"/>
                </a:lnTo>
                <a:close/>
                <a:moveTo>
                  <a:pt x="146" y="108"/>
                </a:moveTo>
                <a:cubicBezTo>
                  <a:pt x="49" y="108"/>
                  <a:pt x="49" y="108"/>
                  <a:pt x="49" y="108"/>
                </a:cubicBezTo>
                <a:cubicBezTo>
                  <a:pt x="35" y="108"/>
                  <a:pt x="24" y="121"/>
                  <a:pt x="24" y="134"/>
                </a:cubicBezTo>
                <a:cubicBezTo>
                  <a:pt x="24" y="148"/>
                  <a:pt x="24" y="148"/>
                  <a:pt x="24" y="148"/>
                </a:cubicBezTo>
                <a:cubicBezTo>
                  <a:pt x="36" y="148"/>
                  <a:pt x="36" y="148"/>
                  <a:pt x="36" y="148"/>
                </a:cubicBezTo>
                <a:cubicBezTo>
                  <a:pt x="36" y="134"/>
                  <a:pt x="36" y="134"/>
                  <a:pt x="36" y="134"/>
                </a:cubicBezTo>
                <a:cubicBezTo>
                  <a:pt x="36" y="128"/>
                  <a:pt x="42" y="120"/>
                  <a:pt x="49" y="120"/>
                </a:cubicBezTo>
                <a:cubicBezTo>
                  <a:pt x="146" y="120"/>
                  <a:pt x="146" y="120"/>
                  <a:pt x="146" y="120"/>
                </a:cubicBezTo>
                <a:cubicBezTo>
                  <a:pt x="153" y="120"/>
                  <a:pt x="159" y="128"/>
                  <a:pt x="159" y="134"/>
                </a:cubicBezTo>
                <a:cubicBezTo>
                  <a:pt x="159" y="148"/>
                  <a:pt x="159" y="148"/>
                  <a:pt x="159" y="148"/>
                </a:cubicBezTo>
                <a:cubicBezTo>
                  <a:pt x="172" y="148"/>
                  <a:pt x="172" y="148"/>
                  <a:pt x="172" y="148"/>
                </a:cubicBezTo>
                <a:cubicBezTo>
                  <a:pt x="172" y="134"/>
                  <a:pt x="172" y="134"/>
                  <a:pt x="172" y="134"/>
                </a:cubicBezTo>
                <a:cubicBezTo>
                  <a:pt x="172" y="121"/>
                  <a:pt x="160" y="108"/>
                  <a:pt x="146" y="108"/>
                </a:cubicBezTo>
                <a:close/>
                <a:moveTo>
                  <a:pt x="168" y="88"/>
                </a:moveTo>
                <a:cubicBezTo>
                  <a:pt x="159" y="88"/>
                  <a:pt x="159" y="88"/>
                  <a:pt x="159" y="88"/>
                </a:cubicBezTo>
                <a:cubicBezTo>
                  <a:pt x="159" y="96"/>
                  <a:pt x="159" y="96"/>
                  <a:pt x="159" y="96"/>
                </a:cubicBezTo>
                <a:cubicBezTo>
                  <a:pt x="168" y="96"/>
                  <a:pt x="168" y="96"/>
                  <a:pt x="168" y="96"/>
                </a:cubicBezTo>
                <a:lnTo>
                  <a:pt x="168" y="8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6" name="Freeform 53"/>
          <p:cNvSpPr>
            <a:spLocks noEditPoints="1"/>
          </p:cNvSpPr>
          <p:nvPr/>
        </p:nvSpPr>
        <p:spPr bwMode="auto">
          <a:xfrm>
            <a:off x="8782925" y="1042174"/>
            <a:ext cx="353821" cy="352548"/>
          </a:xfrm>
          <a:custGeom>
            <a:avLst/>
            <a:gdLst>
              <a:gd name="T0" fmla="*/ 150 w 198"/>
              <a:gd name="T1" fmla="*/ 132 h 198"/>
              <a:gd name="T2" fmla="*/ 150 w 198"/>
              <a:gd name="T3" fmla="*/ 66 h 198"/>
              <a:gd name="T4" fmla="*/ 198 w 198"/>
              <a:gd name="T5" fmla="*/ 99 h 198"/>
              <a:gd name="T6" fmla="*/ 150 w 198"/>
              <a:gd name="T7" fmla="*/ 132 h 198"/>
              <a:gd name="T8" fmla="*/ 99 w 198"/>
              <a:gd name="T9" fmla="*/ 135 h 198"/>
              <a:gd name="T10" fmla="*/ 64 w 198"/>
              <a:gd name="T11" fmla="*/ 100 h 198"/>
              <a:gd name="T12" fmla="*/ 99 w 198"/>
              <a:gd name="T13" fmla="*/ 66 h 198"/>
              <a:gd name="T14" fmla="*/ 133 w 198"/>
              <a:gd name="T15" fmla="*/ 100 h 198"/>
              <a:gd name="T16" fmla="*/ 99 w 198"/>
              <a:gd name="T17" fmla="*/ 135 h 198"/>
              <a:gd name="T18" fmla="*/ 99 w 198"/>
              <a:gd name="T19" fmla="*/ 78 h 198"/>
              <a:gd name="T20" fmla="*/ 76 w 198"/>
              <a:gd name="T21" fmla="*/ 100 h 198"/>
              <a:gd name="T22" fmla="*/ 99 w 198"/>
              <a:gd name="T23" fmla="*/ 123 h 198"/>
              <a:gd name="T24" fmla="*/ 121 w 198"/>
              <a:gd name="T25" fmla="*/ 100 h 198"/>
              <a:gd name="T26" fmla="*/ 99 w 198"/>
              <a:gd name="T27" fmla="*/ 78 h 198"/>
              <a:gd name="T28" fmla="*/ 99 w 198"/>
              <a:gd name="T29" fmla="*/ 0 h 198"/>
              <a:gd name="T30" fmla="*/ 132 w 198"/>
              <a:gd name="T31" fmla="*/ 50 h 198"/>
              <a:gd name="T32" fmla="*/ 66 w 198"/>
              <a:gd name="T33" fmla="*/ 50 h 198"/>
              <a:gd name="T34" fmla="*/ 99 w 198"/>
              <a:gd name="T35" fmla="*/ 0 h 198"/>
              <a:gd name="T36" fmla="*/ 49 w 198"/>
              <a:gd name="T37" fmla="*/ 66 h 198"/>
              <a:gd name="T38" fmla="*/ 49 w 198"/>
              <a:gd name="T39" fmla="*/ 132 h 198"/>
              <a:gd name="T40" fmla="*/ 0 w 198"/>
              <a:gd name="T41" fmla="*/ 99 h 198"/>
              <a:gd name="T42" fmla="*/ 49 w 198"/>
              <a:gd name="T43" fmla="*/ 66 h 198"/>
              <a:gd name="T44" fmla="*/ 99 w 198"/>
              <a:gd name="T45" fmla="*/ 198 h 198"/>
              <a:gd name="T46" fmla="*/ 66 w 198"/>
              <a:gd name="T47" fmla="*/ 150 h 198"/>
              <a:gd name="T48" fmla="*/ 132 w 198"/>
              <a:gd name="T49" fmla="*/ 150 h 198"/>
              <a:gd name="T50" fmla="*/ 99 w 198"/>
              <a:gd name="T51"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198">
                <a:moveTo>
                  <a:pt x="150" y="132"/>
                </a:moveTo>
                <a:cubicBezTo>
                  <a:pt x="150" y="66"/>
                  <a:pt x="150" y="66"/>
                  <a:pt x="150" y="66"/>
                </a:cubicBezTo>
                <a:cubicBezTo>
                  <a:pt x="198" y="99"/>
                  <a:pt x="198" y="99"/>
                  <a:pt x="198" y="99"/>
                </a:cubicBezTo>
                <a:lnTo>
                  <a:pt x="150" y="132"/>
                </a:lnTo>
                <a:close/>
                <a:moveTo>
                  <a:pt x="99" y="135"/>
                </a:moveTo>
                <a:cubicBezTo>
                  <a:pt x="80" y="135"/>
                  <a:pt x="64" y="119"/>
                  <a:pt x="64" y="100"/>
                </a:cubicBezTo>
                <a:cubicBezTo>
                  <a:pt x="64" y="82"/>
                  <a:pt x="80" y="66"/>
                  <a:pt x="99" y="66"/>
                </a:cubicBezTo>
                <a:cubicBezTo>
                  <a:pt x="117" y="66"/>
                  <a:pt x="133" y="82"/>
                  <a:pt x="133" y="100"/>
                </a:cubicBezTo>
                <a:cubicBezTo>
                  <a:pt x="133" y="119"/>
                  <a:pt x="117" y="135"/>
                  <a:pt x="99" y="135"/>
                </a:cubicBezTo>
                <a:close/>
                <a:moveTo>
                  <a:pt x="99" y="78"/>
                </a:moveTo>
                <a:cubicBezTo>
                  <a:pt x="86" y="78"/>
                  <a:pt x="76" y="88"/>
                  <a:pt x="76" y="100"/>
                </a:cubicBezTo>
                <a:cubicBezTo>
                  <a:pt x="76" y="113"/>
                  <a:pt x="86" y="123"/>
                  <a:pt x="99" y="123"/>
                </a:cubicBezTo>
                <a:cubicBezTo>
                  <a:pt x="111" y="123"/>
                  <a:pt x="121" y="113"/>
                  <a:pt x="121" y="100"/>
                </a:cubicBezTo>
                <a:cubicBezTo>
                  <a:pt x="121" y="88"/>
                  <a:pt x="111" y="78"/>
                  <a:pt x="99" y="78"/>
                </a:cubicBezTo>
                <a:close/>
                <a:moveTo>
                  <a:pt x="99" y="0"/>
                </a:moveTo>
                <a:cubicBezTo>
                  <a:pt x="132" y="50"/>
                  <a:pt x="132" y="50"/>
                  <a:pt x="132" y="50"/>
                </a:cubicBezTo>
                <a:cubicBezTo>
                  <a:pt x="66" y="50"/>
                  <a:pt x="66" y="50"/>
                  <a:pt x="66" y="50"/>
                </a:cubicBezTo>
                <a:lnTo>
                  <a:pt x="99" y="0"/>
                </a:lnTo>
                <a:close/>
                <a:moveTo>
                  <a:pt x="49" y="66"/>
                </a:moveTo>
                <a:cubicBezTo>
                  <a:pt x="49" y="132"/>
                  <a:pt x="49" y="132"/>
                  <a:pt x="49" y="132"/>
                </a:cubicBezTo>
                <a:cubicBezTo>
                  <a:pt x="0" y="99"/>
                  <a:pt x="0" y="99"/>
                  <a:pt x="0" y="99"/>
                </a:cubicBezTo>
                <a:lnTo>
                  <a:pt x="49" y="66"/>
                </a:lnTo>
                <a:close/>
                <a:moveTo>
                  <a:pt x="99" y="198"/>
                </a:moveTo>
                <a:cubicBezTo>
                  <a:pt x="66" y="150"/>
                  <a:pt x="66" y="150"/>
                  <a:pt x="66" y="150"/>
                </a:cubicBezTo>
                <a:cubicBezTo>
                  <a:pt x="132" y="150"/>
                  <a:pt x="132" y="150"/>
                  <a:pt x="132" y="150"/>
                </a:cubicBezTo>
                <a:lnTo>
                  <a:pt x="99" y="19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7" name="Freeform 106"/>
          <p:cNvSpPr>
            <a:spLocks noEditPoints="1"/>
          </p:cNvSpPr>
          <p:nvPr/>
        </p:nvSpPr>
        <p:spPr bwMode="auto">
          <a:xfrm>
            <a:off x="792307" y="1056174"/>
            <a:ext cx="357640" cy="358912"/>
          </a:xfrm>
          <a:custGeom>
            <a:avLst/>
            <a:gdLst>
              <a:gd name="T0" fmla="*/ 192 w 200"/>
              <a:gd name="T1" fmla="*/ 201 h 201"/>
              <a:gd name="T2" fmla="*/ 112 w 200"/>
              <a:gd name="T3" fmla="*/ 193 h 201"/>
              <a:gd name="T4" fmla="*/ 132 w 200"/>
              <a:gd name="T5" fmla="*/ 192 h 201"/>
              <a:gd name="T6" fmla="*/ 142 w 200"/>
              <a:gd name="T7" fmla="*/ 172 h 201"/>
              <a:gd name="T8" fmla="*/ 152 w 200"/>
              <a:gd name="T9" fmla="*/ 192 h 201"/>
              <a:gd name="T10" fmla="*/ 172 w 200"/>
              <a:gd name="T11" fmla="*/ 172 h 201"/>
              <a:gd name="T12" fmla="*/ 192 w 200"/>
              <a:gd name="T13" fmla="*/ 152 h 201"/>
              <a:gd name="T14" fmla="*/ 172 w 200"/>
              <a:gd name="T15" fmla="*/ 132 h 201"/>
              <a:gd name="T16" fmla="*/ 192 w 200"/>
              <a:gd name="T17" fmla="*/ 112 h 201"/>
              <a:gd name="T18" fmla="*/ 172 w 200"/>
              <a:gd name="T19" fmla="*/ 92 h 201"/>
              <a:gd name="T20" fmla="*/ 164 w 200"/>
              <a:gd name="T21" fmla="*/ 84 h 201"/>
              <a:gd name="T22" fmla="*/ 192 w 200"/>
              <a:gd name="T23" fmla="*/ 84 h 201"/>
              <a:gd name="T24" fmla="*/ 200 w 200"/>
              <a:gd name="T25" fmla="*/ 200 h 201"/>
              <a:gd name="T26" fmla="*/ 152 w 200"/>
              <a:gd name="T27" fmla="*/ 172 h 201"/>
              <a:gd name="T28" fmla="*/ 157 w 200"/>
              <a:gd name="T29" fmla="*/ 152 h 201"/>
              <a:gd name="T30" fmla="*/ 172 w 200"/>
              <a:gd name="T31" fmla="*/ 172 h 201"/>
              <a:gd name="T32" fmla="*/ 165 w 200"/>
              <a:gd name="T33" fmla="*/ 132 h 201"/>
              <a:gd name="T34" fmla="*/ 172 w 200"/>
              <a:gd name="T35" fmla="*/ 112 h 201"/>
              <a:gd name="T36" fmla="*/ 165 w 200"/>
              <a:gd name="T37" fmla="*/ 132 h 201"/>
              <a:gd name="T38" fmla="*/ 192 w 200"/>
              <a:gd name="T39" fmla="*/ 84 h 201"/>
              <a:gd name="T40" fmla="*/ 157 w 200"/>
              <a:gd name="T41" fmla="*/ 108 h 201"/>
              <a:gd name="T42" fmla="*/ 0 w 200"/>
              <a:gd name="T43" fmla="*/ 108 h 201"/>
              <a:gd name="T44" fmla="*/ 70 w 200"/>
              <a:gd name="T45" fmla="*/ 12 h 201"/>
              <a:gd name="T46" fmla="*/ 59 w 200"/>
              <a:gd name="T47" fmla="*/ 7 h 201"/>
              <a:gd name="T48" fmla="*/ 93 w 200"/>
              <a:gd name="T49" fmla="*/ 0 h 201"/>
              <a:gd name="T50" fmla="*/ 93 w 200"/>
              <a:gd name="T51" fmla="*/ 12 h 201"/>
              <a:gd name="T52" fmla="*/ 87 w 200"/>
              <a:gd name="T53" fmla="*/ 29 h 201"/>
              <a:gd name="T54" fmla="*/ 130 w 200"/>
              <a:gd name="T55" fmla="*/ 34 h 201"/>
              <a:gd name="T56" fmla="*/ 132 w 200"/>
              <a:gd name="T57" fmla="*/ 24 h 201"/>
              <a:gd name="T58" fmla="*/ 141 w 200"/>
              <a:gd name="T59" fmla="*/ 42 h 201"/>
              <a:gd name="T60" fmla="*/ 129 w 200"/>
              <a:gd name="T61" fmla="*/ 48 h 201"/>
              <a:gd name="T62" fmla="*/ 127 w 200"/>
              <a:gd name="T63" fmla="*/ 71 h 201"/>
              <a:gd name="T64" fmla="*/ 115 w 200"/>
              <a:gd name="T65" fmla="*/ 71 h 201"/>
              <a:gd name="T66" fmla="*/ 78 w 200"/>
              <a:gd name="T67" fmla="*/ 47 h 201"/>
              <a:gd name="T68" fmla="*/ 41 w 200"/>
              <a:gd name="T69" fmla="*/ 71 h 201"/>
              <a:gd name="T70" fmla="*/ 30 w 200"/>
              <a:gd name="T71" fmla="*/ 70 h 201"/>
              <a:gd name="T72" fmla="*/ 29 w 200"/>
              <a:gd name="T73" fmla="*/ 105 h 201"/>
              <a:gd name="T74" fmla="*/ 17 w 200"/>
              <a:gd name="T75" fmla="*/ 111 h 201"/>
              <a:gd name="T76" fmla="*/ 37 w 200"/>
              <a:gd name="T77" fmla="*/ 140 h 201"/>
              <a:gd name="T78" fmla="*/ 35 w 200"/>
              <a:gd name="T79" fmla="*/ 152 h 201"/>
              <a:gd name="T80" fmla="*/ 75 w 200"/>
              <a:gd name="T81" fmla="*/ 169 h 201"/>
              <a:gd name="T82" fmla="*/ 81 w 200"/>
              <a:gd name="T83" fmla="*/ 158 h 201"/>
              <a:gd name="T84" fmla="*/ 122 w 200"/>
              <a:gd name="T85" fmla="*/ 152 h 201"/>
              <a:gd name="T86" fmla="*/ 118 w 200"/>
              <a:gd name="T87" fmla="*/ 140 h 201"/>
              <a:gd name="T88" fmla="*/ 140 w 200"/>
              <a:gd name="T89" fmla="*/ 111 h 201"/>
              <a:gd name="T90" fmla="*/ 127 w 200"/>
              <a:gd name="T91" fmla="*/ 105 h 201"/>
              <a:gd name="T92" fmla="*/ 127 w 200"/>
              <a:gd name="T93" fmla="*/ 71 h 201"/>
              <a:gd name="T94" fmla="*/ 69 w 200"/>
              <a:gd name="T95" fmla="*/ 114 h 201"/>
              <a:gd name="T96" fmla="*/ 75 w 200"/>
              <a:gd name="T97" fmla="*/ 56 h 201"/>
              <a:gd name="T98" fmla="*/ 81 w 200"/>
              <a:gd name="T99" fmla="*/ 56 h 201"/>
              <a:gd name="T100" fmla="*/ 87 w 200"/>
              <a:gd name="T101" fmla="*/ 11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01">
                <a:moveTo>
                  <a:pt x="192" y="200"/>
                </a:moveTo>
                <a:cubicBezTo>
                  <a:pt x="192" y="201"/>
                  <a:pt x="192" y="201"/>
                  <a:pt x="192" y="201"/>
                </a:cubicBezTo>
                <a:cubicBezTo>
                  <a:pt x="175" y="201"/>
                  <a:pt x="142" y="200"/>
                  <a:pt x="112" y="200"/>
                </a:cubicBezTo>
                <a:cubicBezTo>
                  <a:pt x="112" y="193"/>
                  <a:pt x="112" y="193"/>
                  <a:pt x="112" y="193"/>
                </a:cubicBezTo>
                <a:cubicBezTo>
                  <a:pt x="112" y="193"/>
                  <a:pt x="112" y="193"/>
                  <a:pt x="113" y="192"/>
                </a:cubicBezTo>
                <a:cubicBezTo>
                  <a:pt x="132" y="192"/>
                  <a:pt x="132" y="192"/>
                  <a:pt x="132" y="192"/>
                </a:cubicBezTo>
                <a:cubicBezTo>
                  <a:pt x="132" y="181"/>
                  <a:pt x="132" y="181"/>
                  <a:pt x="132" y="181"/>
                </a:cubicBezTo>
                <a:cubicBezTo>
                  <a:pt x="135" y="179"/>
                  <a:pt x="139" y="176"/>
                  <a:pt x="142" y="172"/>
                </a:cubicBezTo>
                <a:cubicBezTo>
                  <a:pt x="152" y="172"/>
                  <a:pt x="152" y="172"/>
                  <a:pt x="152" y="172"/>
                </a:cubicBezTo>
                <a:cubicBezTo>
                  <a:pt x="152" y="192"/>
                  <a:pt x="152" y="192"/>
                  <a:pt x="152" y="192"/>
                </a:cubicBezTo>
                <a:cubicBezTo>
                  <a:pt x="172" y="192"/>
                  <a:pt x="172" y="192"/>
                  <a:pt x="172" y="192"/>
                </a:cubicBezTo>
                <a:cubicBezTo>
                  <a:pt x="172" y="172"/>
                  <a:pt x="172" y="172"/>
                  <a:pt x="172" y="172"/>
                </a:cubicBezTo>
                <a:cubicBezTo>
                  <a:pt x="192" y="172"/>
                  <a:pt x="192" y="172"/>
                  <a:pt x="192" y="172"/>
                </a:cubicBezTo>
                <a:cubicBezTo>
                  <a:pt x="192" y="152"/>
                  <a:pt x="192" y="152"/>
                  <a:pt x="192" y="152"/>
                </a:cubicBezTo>
                <a:cubicBezTo>
                  <a:pt x="172" y="152"/>
                  <a:pt x="172" y="152"/>
                  <a:pt x="172" y="152"/>
                </a:cubicBezTo>
                <a:cubicBezTo>
                  <a:pt x="172" y="132"/>
                  <a:pt x="172" y="132"/>
                  <a:pt x="172" y="132"/>
                </a:cubicBezTo>
                <a:cubicBezTo>
                  <a:pt x="192" y="132"/>
                  <a:pt x="192" y="132"/>
                  <a:pt x="192" y="132"/>
                </a:cubicBezTo>
                <a:cubicBezTo>
                  <a:pt x="192" y="112"/>
                  <a:pt x="192" y="112"/>
                  <a:pt x="192" y="112"/>
                </a:cubicBezTo>
                <a:cubicBezTo>
                  <a:pt x="172" y="112"/>
                  <a:pt x="172" y="112"/>
                  <a:pt x="172" y="112"/>
                </a:cubicBezTo>
                <a:cubicBezTo>
                  <a:pt x="172" y="92"/>
                  <a:pt x="172" y="92"/>
                  <a:pt x="172" y="92"/>
                </a:cubicBezTo>
                <a:cubicBezTo>
                  <a:pt x="166" y="92"/>
                  <a:pt x="166" y="92"/>
                  <a:pt x="166" y="92"/>
                </a:cubicBezTo>
                <a:cubicBezTo>
                  <a:pt x="165" y="90"/>
                  <a:pt x="165" y="87"/>
                  <a:pt x="164" y="84"/>
                </a:cubicBezTo>
                <a:cubicBezTo>
                  <a:pt x="175" y="84"/>
                  <a:pt x="185" y="84"/>
                  <a:pt x="192" y="84"/>
                </a:cubicBezTo>
                <a:cubicBezTo>
                  <a:pt x="192" y="84"/>
                  <a:pt x="192" y="84"/>
                  <a:pt x="192" y="84"/>
                </a:cubicBezTo>
                <a:cubicBezTo>
                  <a:pt x="200" y="84"/>
                  <a:pt x="200" y="84"/>
                  <a:pt x="200" y="84"/>
                </a:cubicBezTo>
                <a:cubicBezTo>
                  <a:pt x="200" y="200"/>
                  <a:pt x="200" y="200"/>
                  <a:pt x="200" y="200"/>
                </a:cubicBezTo>
                <a:lnTo>
                  <a:pt x="192" y="200"/>
                </a:lnTo>
                <a:close/>
                <a:moveTo>
                  <a:pt x="152" y="172"/>
                </a:moveTo>
                <a:cubicBezTo>
                  <a:pt x="152" y="161"/>
                  <a:pt x="152" y="161"/>
                  <a:pt x="152" y="161"/>
                </a:cubicBezTo>
                <a:cubicBezTo>
                  <a:pt x="154" y="158"/>
                  <a:pt x="155" y="155"/>
                  <a:pt x="157" y="152"/>
                </a:cubicBezTo>
                <a:cubicBezTo>
                  <a:pt x="172" y="152"/>
                  <a:pt x="172" y="152"/>
                  <a:pt x="172" y="152"/>
                </a:cubicBezTo>
                <a:cubicBezTo>
                  <a:pt x="172" y="172"/>
                  <a:pt x="172" y="172"/>
                  <a:pt x="172" y="172"/>
                </a:cubicBezTo>
                <a:lnTo>
                  <a:pt x="152" y="172"/>
                </a:lnTo>
                <a:close/>
                <a:moveTo>
                  <a:pt x="165" y="132"/>
                </a:moveTo>
                <a:cubicBezTo>
                  <a:pt x="166" y="126"/>
                  <a:pt x="167" y="119"/>
                  <a:pt x="168" y="112"/>
                </a:cubicBezTo>
                <a:cubicBezTo>
                  <a:pt x="172" y="112"/>
                  <a:pt x="172" y="112"/>
                  <a:pt x="172" y="112"/>
                </a:cubicBezTo>
                <a:cubicBezTo>
                  <a:pt x="172" y="132"/>
                  <a:pt x="172" y="132"/>
                  <a:pt x="172" y="132"/>
                </a:cubicBezTo>
                <a:lnTo>
                  <a:pt x="165" y="132"/>
                </a:lnTo>
                <a:close/>
                <a:moveTo>
                  <a:pt x="192" y="84"/>
                </a:moveTo>
                <a:cubicBezTo>
                  <a:pt x="192" y="84"/>
                  <a:pt x="192" y="84"/>
                  <a:pt x="192" y="84"/>
                </a:cubicBezTo>
                <a:cubicBezTo>
                  <a:pt x="185" y="84"/>
                  <a:pt x="168" y="84"/>
                  <a:pt x="192" y="84"/>
                </a:cubicBezTo>
                <a:close/>
                <a:moveTo>
                  <a:pt x="157" y="108"/>
                </a:moveTo>
                <a:cubicBezTo>
                  <a:pt x="157" y="152"/>
                  <a:pt x="122" y="187"/>
                  <a:pt x="78" y="187"/>
                </a:cubicBezTo>
                <a:cubicBezTo>
                  <a:pt x="35" y="187"/>
                  <a:pt x="0" y="152"/>
                  <a:pt x="0" y="108"/>
                </a:cubicBezTo>
                <a:cubicBezTo>
                  <a:pt x="0" y="66"/>
                  <a:pt x="36" y="29"/>
                  <a:pt x="70" y="29"/>
                </a:cubicBezTo>
                <a:cubicBezTo>
                  <a:pt x="70" y="12"/>
                  <a:pt x="70" y="12"/>
                  <a:pt x="70" y="12"/>
                </a:cubicBezTo>
                <a:cubicBezTo>
                  <a:pt x="64" y="12"/>
                  <a:pt x="64" y="12"/>
                  <a:pt x="64" y="12"/>
                </a:cubicBezTo>
                <a:cubicBezTo>
                  <a:pt x="64" y="12"/>
                  <a:pt x="59" y="12"/>
                  <a:pt x="59" y="7"/>
                </a:cubicBezTo>
                <a:cubicBezTo>
                  <a:pt x="59" y="7"/>
                  <a:pt x="58" y="0"/>
                  <a:pt x="64" y="0"/>
                </a:cubicBezTo>
                <a:cubicBezTo>
                  <a:pt x="93" y="0"/>
                  <a:pt x="93" y="0"/>
                  <a:pt x="93" y="0"/>
                </a:cubicBezTo>
                <a:cubicBezTo>
                  <a:pt x="93" y="0"/>
                  <a:pt x="99" y="1"/>
                  <a:pt x="99" y="6"/>
                </a:cubicBezTo>
                <a:cubicBezTo>
                  <a:pt x="99" y="6"/>
                  <a:pt x="98" y="12"/>
                  <a:pt x="93" y="12"/>
                </a:cubicBezTo>
                <a:cubicBezTo>
                  <a:pt x="87" y="12"/>
                  <a:pt x="87" y="12"/>
                  <a:pt x="87" y="12"/>
                </a:cubicBezTo>
                <a:cubicBezTo>
                  <a:pt x="87" y="29"/>
                  <a:pt x="87" y="29"/>
                  <a:pt x="87" y="29"/>
                </a:cubicBezTo>
                <a:cubicBezTo>
                  <a:pt x="103" y="31"/>
                  <a:pt x="111" y="36"/>
                  <a:pt x="122" y="42"/>
                </a:cubicBezTo>
                <a:cubicBezTo>
                  <a:pt x="130" y="34"/>
                  <a:pt x="130" y="34"/>
                  <a:pt x="130" y="34"/>
                </a:cubicBezTo>
                <a:cubicBezTo>
                  <a:pt x="126" y="30"/>
                  <a:pt x="126" y="30"/>
                  <a:pt x="126" y="30"/>
                </a:cubicBezTo>
                <a:cubicBezTo>
                  <a:pt x="132" y="24"/>
                  <a:pt x="132" y="24"/>
                  <a:pt x="132" y="24"/>
                </a:cubicBezTo>
                <a:cubicBezTo>
                  <a:pt x="146" y="36"/>
                  <a:pt x="146" y="36"/>
                  <a:pt x="146" y="36"/>
                </a:cubicBezTo>
                <a:cubicBezTo>
                  <a:pt x="141" y="42"/>
                  <a:pt x="141" y="42"/>
                  <a:pt x="141" y="42"/>
                </a:cubicBezTo>
                <a:cubicBezTo>
                  <a:pt x="137" y="39"/>
                  <a:pt x="137" y="39"/>
                  <a:pt x="137" y="39"/>
                </a:cubicBezTo>
                <a:cubicBezTo>
                  <a:pt x="129" y="48"/>
                  <a:pt x="129" y="48"/>
                  <a:pt x="129" y="48"/>
                </a:cubicBezTo>
                <a:cubicBezTo>
                  <a:pt x="146" y="63"/>
                  <a:pt x="157" y="84"/>
                  <a:pt x="157" y="108"/>
                </a:cubicBezTo>
                <a:close/>
                <a:moveTo>
                  <a:pt x="127" y="71"/>
                </a:moveTo>
                <a:cubicBezTo>
                  <a:pt x="127" y="70"/>
                  <a:pt x="119" y="76"/>
                  <a:pt x="119" y="76"/>
                </a:cubicBezTo>
                <a:cubicBezTo>
                  <a:pt x="115" y="71"/>
                  <a:pt x="115" y="71"/>
                  <a:pt x="115" y="71"/>
                </a:cubicBezTo>
                <a:cubicBezTo>
                  <a:pt x="115" y="71"/>
                  <a:pt x="120" y="66"/>
                  <a:pt x="122" y="65"/>
                </a:cubicBezTo>
                <a:cubicBezTo>
                  <a:pt x="111" y="54"/>
                  <a:pt x="95" y="47"/>
                  <a:pt x="78" y="47"/>
                </a:cubicBezTo>
                <a:cubicBezTo>
                  <a:pt x="61" y="47"/>
                  <a:pt x="46" y="54"/>
                  <a:pt x="35" y="65"/>
                </a:cubicBezTo>
                <a:cubicBezTo>
                  <a:pt x="36" y="66"/>
                  <a:pt x="41" y="71"/>
                  <a:pt x="41" y="71"/>
                </a:cubicBezTo>
                <a:cubicBezTo>
                  <a:pt x="36" y="77"/>
                  <a:pt x="36" y="77"/>
                  <a:pt x="36" y="77"/>
                </a:cubicBezTo>
                <a:cubicBezTo>
                  <a:pt x="36" y="77"/>
                  <a:pt x="30" y="70"/>
                  <a:pt x="30" y="70"/>
                </a:cubicBezTo>
                <a:cubicBezTo>
                  <a:pt x="23" y="80"/>
                  <a:pt x="18" y="93"/>
                  <a:pt x="17" y="105"/>
                </a:cubicBezTo>
                <a:cubicBezTo>
                  <a:pt x="22" y="105"/>
                  <a:pt x="29" y="105"/>
                  <a:pt x="29" y="105"/>
                </a:cubicBezTo>
                <a:cubicBezTo>
                  <a:pt x="29" y="111"/>
                  <a:pt x="29" y="111"/>
                  <a:pt x="29" y="111"/>
                </a:cubicBezTo>
                <a:cubicBezTo>
                  <a:pt x="29" y="111"/>
                  <a:pt x="17" y="111"/>
                  <a:pt x="17" y="111"/>
                </a:cubicBezTo>
                <a:cubicBezTo>
                  <a:pt x="18" y="124"/>
                  <a:pt x="22" y="136"/>
                  <a:pt x="29" y="145"/>
                </a:cubicBezTo>
                <a:cubicBezTo>
                  <a:pt x="32" y="143"/>
                  <a:pt x="37" y="140"/>
                  <a:pt x="37" y="140"/>
                </a:cubicBezTo>
                <a:cubicBezTo>
                  <a:pt x="41" y="145"/>
                  <a:pt x="41" y="145"/>
                  <a:pt x="41" y="145"/>
                </a:cubicBezTo>
                <a:cubicBezTo>
                  <a:pt x="41" y="145"/>
                  <a:pt x="34" y="151"/>
                  <a:pt x="35" y="152"/>
                </a:cubicBezTo>
                <a:cubicBezTo>
                  <a:pt x="37" y="153"/>
                  <a:pt x="39" y="155"/>
                  <a:pt x="41" y="157"/>
                </a:cubicBezTo>
                <a:cubicBezTo>
                  <a:pt x="50" y="164"/>
                  <a:pt x="62" y="169"/>
                  <a:pt x="75" y="169"/>
                </a:cubicBezTo>
                <a:cubicBezTo>
                  <a:pt x="75" y="165"/>
                  <a:pt x="76" y="157"/>
                  <a:pt x="76" y="157"/>
                </a:cubicBezTo>
                <a:cubicBezTo>
                  <a:pt x="81" y="158"/>
                  <a:pt x="81" y="158"/>
                  <a:pt x="81" y="158"/>
                </a:cubicBezTo>
                <a:cubicBezTo>
                  <a:pt x="81" y="158"/>
                  <a:pt x="81" y="169"/>
                  <a:pt x="81" y="169"/>
                </a:cubicBezTo>
                <a:cubicBezTo>
                  <a:pt x="97" y="169"/>
                  <a:pt x="111" y="162"/>
                  <a:pt x="122" y="152"/>
                </a:cubicBezTo>
                <a:cubicBezTo>
                  <a:pt x="123" y="151"/>
                  <a:pt x="115" y="145"/>
                  <a:pt x="115" y="145"/>
                </a:cubicBezTo>
                <a:cubicBezTo>
                  <a:pt x="118" y="140"/>
                  <a:pt x="118" y="140"/>
                  <a:pt x="118" y="140"/>
                </a:cubicBezTo>
                <a:cubicBezTo>
                  <a:pt x="118" y="140"/>
                  <a:pt x="127" y="146"/>
                  <a:pt x="127" y="145"/>
                </a:cubicBezTo>
                <a:cubicBezTo>
                  <a:pt x="135" y="136"/>
                  <a:pt x="139" y="124"/>
                  <a:pt x="140" y="111"/>
                </a:cubicBezTo>
                <a:cubicBezTo>
                  <a:pt x="140" y="111"/>
                  <a:pt x="128" y="111"/>
                  <a:pt x="128" y="111"/>
                </a:cubicBezTo>
                <a:cubicBezTo>
                  <a:pt x="127" y="105"/>
                  <a:pt x="127" y="105"/>
                  <a:pt x="127" y="105"/>
                </a:cubicBezTo>
                <a:cubicBezTo>
                  <a:pt x="127" y="105"/>
                  <a:pt x="137" y="105"/>
                  <a:pt x="140" y="105"/>
                </a:cubicBezTo>
                <a:cubicBezTo>
                  <a:pt x="139" y="92"/>
                  <a:pt x="134" y="80"/>
                  <a:pt x="127" y="71"/>
                </a:cubicBezTo>
                <a:close/>
                <a:moveTo>
                  <a:pt x="78" y="123"/>
                </a:moveTo>
                <a:cubicBezTo>
                  <a:pt x="73" y="123"/>
                  <a:pt x="69" y="119"/>
                  <a:pt x="69" y="114"/>
                </a:cubicBezTo>
                <a:cubicBezTo>
                  <a:pt x="69" y="106"/>
                  <a:pt x="75" y="105"/>
                  <a:pt x="75" y="105"/>
                </a:cubicBezTo>
                <a:cubicBezTo>
                  <a:pt x="75" y="94"/>
                  <a:pt x="75" y="56"/>
                  <a:pt x="75" y="56"/>
                </a:cubicBezTo>
                <a:cubicBezTo>
                  <a:pt x="75" y="54"/>
                  <a:pt x="77" y="53"/>
                  <a:pt x="78" y="53"/>
                </a:cubicBezTo>
                <a:cubicBezTo>
                  <a:pt x="80" y="53"/>
                  <a:pt x="81" y="54"/>
                  <a:pt x="81" y="56"/>
                </a:cubicBezTo>
                <a:cubicBezTo>
                  <a:pt x="81" y="56"/>
                  <a:pt x="81" y="93"/>
                  <a:pt x="81" y="105"/>
                </a:cubicBezTo>
                <a:cubicBezTo>
                  <a:pt x="81" y="105"/>
                  <a:pt x="87" y="106"/>
                  <a:pt x="87" y="114"/>
                </a:cubicBezTo>
                <a:cubicBezTo>
                  <a:pt x="87" y="119"/>
                  <a:pt x="83" y="123"/>
                  <a:pt x="78" y="12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8" name="Freeform 107"/>
          <p:cNvSpPr>
            <a:spLocks noEditPoints="1"/>
          </p:cNvSpPr>
          <p:nvPr/>
        </p:nvSpPr>
        <p:spPr bwMode="auto">
          <a:xfrm>
            <a:off x="1514321" y="1073992"/>
            <a:ext cx="351275" cy="332184"/>
          </a:xfrm>
          <a:custGeom>
            <a:avLst/>
            <a:gdLst>
              <a:gd name="T0" fmla="*/ 94 w 197"/>
              <a:gd name="T1" fmla="*/ 124 h 186"/>
              <a:gd name="T2" fmla="*/ 94 w 197"/>
              <a:gd name="T3" fmla="*/ 108 h 186"/>
              <a:gd name="T4" fmla="*/ 109 w 197"/>
              <a:gd name="T5" fmla="*/ 93 h 186"/>
              <a:gd name="T6" fmla="*/ 22 w 197"/>
              <a:gd name="T7" fmla="*/ 93 h 186"/>
              <a:gd name="T8" fmla="*/ 164 w 197"/>
              <a:gd name="T9" fmla="*/ 32 h 186"/>
              <a:gd name="T10" fmla="*/ 94 w 197"/>
              <a:gd name="T11" fmla="*/ 186 h 186"/>
              <a:gd name="T12" fmla="*/ 93 w 197"/>
              <a:gd name="T13" fmla="*/ 164 h 186"/>
              <a:gd name="T14" fmla="*/ 165 w 197"/>
              <a:gd name="T15" fmla="*/ 93 h 186"/>
              <a:gd name="T16" fmla="*/ 197 w 197"/>
              <a:gd name="T17" fmla="*/ 93 h 186"/>
              <a:gd name="T18" fmla="*/ 59 w 197"/>
              <a:gd name="T19" fmla="*/ 140 h 186"/>
              <a:gd name="T20" fmla="*/ 57 w 197"/>
              <a:gd name="T21" fmla="*/ 146 h 186"/>
              <a:gd name="T22" fmla="*/ 49 w 197"/>
              <a:gd name="T23" fmla="*/ 123 h 186"/>
              <a:gd name="T24" fmla="*/ 59 w 197"/>
              <a:gd name="T25" fmla="*/ 108 h 186"/>
              <a:gd name="T26" fmla="*/ 58 w 197"/>
              <a:gd name="T27" fmla="*/ 113 h 186"/>
              <a:gd name="T28" fmla="*/ 91 w 197"/>
              <a:gd name="T29" fmla="*/ 147 h 186"/>
              <a:gd name="T30" fmla="*/ 86 w 197"/>
              <a:gd name="T31" fmla="*/ 149 h 186"/>
              <a:gd name="T32" fmla="*/ 78 w 197"/>
              <a:gd name="T33" fmla="*/ 134 h 186"/>
              <a:gd name="T34" fmla="*/ 97 w 197"/>
              <a:gd name="T35" fmla="*/ 153 h 186"/>
              <a:gd name="T36" fmla="*/ 102 w 197"/>
              <a:gd name="T37" fmla="*/ 151 h 186"/>
              <a:gd name="T38" fmla="*/ 109 w 197"/>
              <a:gd name="T39" fmla="*/ 131 h 186"/>
              <a:gd name="T40" fmla="*/ 110 w 197"/>
              <a:gd name="T41" fmla="*/ 126 h 186"/>
              <a:gd name="T42" fmla="*/ 121 w 197"/>
              <a:gd name="T43" fmla="*/ 51 h 186"/>
              <a:gd name="T44" fmla="*/ 130 w 197"/>
              <a:gd name="T45" fmla="*/ 138 h 186"/>
              <a:gd name="T46" fmla="*/ 125 w 197"/>
              <a:gd name="T47" fmla="*/ 136 h 186"/>
              <a:gd name="T48" fmla="*/ 141 w 197"/>
              <a:gd name="T49" fmla="*/ 132 h 186"/>
              <a:gd name="T50" fmla="*/ 142 w 197"/>
              <a:gd name="T51" fmla="*/ 126 h 186"/>
              <a:gd name="T52" fmla="*/ 124 w 197"/>
              <a:gd name="T53" fmla="*/ 69 h 186"/>
              <a:gd name="T54" fmla="*/ 155 w 197"/>
              <a:gd name="T55" fmla="*/ 71 h 186"/>
              <a:gd name="T56" fmla="*/ 151 w 197"/>
              <a:gd name="T57" fmla="*/ 75 h 186"/>
              <a:gd name="T58" fmla="*/ 147 w 197"/>
              <a:gd name="T59" fmla="*/ 83 h 186"/>
              <a:gd name="T60" fmla="*/ 151 w 197"/>
              <a:gd name="T61" fmla="*/ 87 h 186"/>
              <a:gd name="T62" fmla="*/ 120 w 197"/>
              <a:gd name="T63" fmla="*/ 37 h 186"/>
              <a:gd name="T64" fmla="*/ 138 w 197"/>
              <a:gd name="T65" fmla="*/ 99 h 186"/>
              <a:gd name="T66" fmla="*/ 134 w 197"/>
              <a:gd name="T67" fmla="*/ 102 h 186"/>
              <a:gd name="T68" fmla="*/ 46 w 197"/>
              <a:gd name="T69" fmla="*/ 64 h 186"/>
              <a:gd name="T70" fmla="*/ 46 w 197"/>
              <a:gd name="T71" fmla="*/ 58 h 186"/>
              <a:gd name="T72" fmla="*/ 31 w 197"/>
              <a:gd name="T73" fmla="*/ 111 h 186"/>
              <a:gd name="T74" fmla="*/ 38 w 197"/>
              <a:gd name="T75" fmla="*/ 67 h 186"/>
              <a:gd name="T76" fmla="*/ 38 w 197"/>
              <a:gd name="T77" fmla="*/ 72 h 186"/>
              <a:gd name="T78" fmla="*/ 53 w 197"/>
              <a:gd name="T79" fmla="*/ 89 h 186"/>
              <a:gd name="T80" fmla="*/ 51 w 197"/>
              <a:gd name="T81" fmla="*/ 84 h 186"/>
              <a:gd name="T82" fmla="*/ 41 w 197"/>
              <a:gd name="T83" fmla="*/ 89 h 186"/>
              <a:gd name="T84" fmla="*/ 66 w 197"/>
              <a:gd name="T85" fmla="*/ 41 h 186"/>
              <a:gd name="T86" fmla="*/ 62 w 197"/>
              <a:gd name="T87" fmla="*/ 37 h 186"/>
              <a:gd name="T88" fmla="*/ 94 w 197"/>
              <a:gd name="T89" fmla="*/ 49 h 186"/>
              <a:gd name="T90" fmla="*/ 98 w 197"/>
              <a:gd name="T91" fmla="*/ 53 h 186"/>
              <a:gd name="T92" fmla="*/ 69 w 197"/>
              <a:gd name="T93" fmla="*/ 58 h 186"/>
              <a:gd name="T94" fmla="*/ 86 w 197"/>
              <a:gd name="T95" fmla="*/ 41 h 186"/>
              <a:gd name="T96" fmla="*/ 82 w 197"/>
              <a:gd name="T97" fmla="*/ 4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 h="186">
                <a:moveTo>
                  <a:pt x="94" y="61"/>
                </a:moveTo>
                <a:cubicBezTo>
                  <a:pt x="76" y="61"/>
                  <a:pt x="62" y="75"/>
                  <a:pt x="62" y="93"/>
                </a:cubicBezTo>
                <a:cubicBezTo>
                  <a:pt x="62" y="110"/>
                  <a:pt x="76" y="124"/>
                  <a:pt x="94" y="124"/>
                </a:cubicBezTo>
                <a:cubicBezTo>
                  <a:pt x="111" y="124"/>
                  <a:pt x="125" y="110"/>
                  <a:pt x="125" y="93"/>
                </a:cubicBezTo>
                <a:cubicBezTo>
                  <a:pt x="125" y="75"/>
                  <a:pt x="111" y="61"/>
                  <a:pt x="94" y="61"/>
                </a:cubicBezTo>
                <a:close/>
                <a:moveTo>
                  <a:pt x="94" y="108"/>
                </a:moveTo>
                <a:cubicBezTo>
                  <a:pt x="85" y="108"/>
                  <a:pt x="78" y="101"/>
                  <a:pt x="78" y="93"/>
                </a:cubicBezTo>
                <a:cubicBezTo>
                  <a:pt x="78" y="84"/>
                  <a:pt x="85" y="77"/>
                  <a:pt x="94" y="77"/>
                </a:cubicBezTo>
                <a:cubicBezTo>
                  <a:pt x="102" y="77"/>
                  <a:pt x="109" y="84"/>
                  <a:pt x="109" y="93"/>
                </a:cubicBezTo>
                <a:cubicBezTo>
                  <a:pt x="109" y="101"/>
                  <a:pt x="102" y="108"/>
                  <a:pt x="94" y="108"/>
                </a:cubicBezTo>
                <a:close/>
                <a:moveTo>
                  <a:pt x="93" y="164"/>
                </a:moveTo>
                <a:cubicBezTo>
                  <a:pt x="53" y="164"/>
                  <a:pt x="22" y="132"/>
                  <a:pt x="22" y="93"/>
                </a:cubicBezTo>
                <a:cubicBezTo>
                  <a:pt x="22" y="53"/>
                  <a:pt x="53" y="22"/>
                  <a:pt x="93" y="22"/>
                </a:cubicBezTo>
                <a:cubicBezTo>
                  <a:pt x="115" y="22"/>
                  <a:pt x="135" y="32"/>
                  <a:pt x="148" y="48"/>
                </a:cubicBezTo>
                <a:cubicBezTo>
                  <a:pt x="164" y="32"/>
                  <a:pt x="164" y="32"/>
                  <a:pt x="164" y="32"/>
                </a:cubicBezTo>
                <a:cubicBezTo>
                  <a:pt x="147" y="12"/>
                  <a:pt x="122" y="0"/>
                  <a:pt x="94" y="0"/>
                </a:cubicBezTo>
                <a:cubicBezTo>
                  <a:pt x="42" y="0"/>
                  <a:pt x="0" y="41"/>
                  <a:pt x="0" y="93"/>
                </a:cubicBezTo>
                <a:cubicBezTo>
                  <a:pt x="0" y="144"/>
                  <a:pt x="42" y="186"/>
                  <a:pt x="94" y="186"/>
                </a:cubicBezTo>
                <a:cubicBezTo>
                  <a:pt x="122" y="186"/>
                  <a:pt x="147" y="173"/>
                  <a:pt x="164" y="154"/>
                </a:cubicBezTo>
                <a:cubicBezTo>
                  <a:pt x="146" y="140"/>
                  <a:pt x="146" y="140"/>
                  <a:pt x="146" y="140"/>
                </a:cubicBezTo>
                <a:cubicBezTo>
                  <a:pt x="133" y="155"/>
                  <a:pt x="114" y="164"/>
                  <a:pt x="93" y="164"/>
                </a:cubicBezTo>
                <a:close/>
                <a:moveTo>
                  <a:pt x="180" y="36"/>
                </a:moveTo>
                <a:cubicBezTo>
                  <a:pt x="157" y="61"/>
                  <a:pt x="157" y="61"/>
                  <a:pt x="157" y="61"/>
                </a:cubicBezTo>
                <a:cubicBezTo>
                  <a:pt x="162" y="71"/>
                  <a:pt x="165" y="81"/>
                  <a:pt x="165" y="93"/>
                </a:cubicBezTo>
                <a:cubicBezTo>
                  <a:pt x="165" y="105"/>
                  <a:pt x="161" y="116"/>
                  <a:pt x="156" y="126"/>
                </a:cubicBezTo>
                <a:cubicBezTo>
                  <a:pt x="180" y="150"/>
                  <a:pt x="180" y="150"/>
                  <a:pt x="180" y="150"/>
                </a:cubicBezTo>
                <a:cubicBezTo>
                  <a:pt x="191" y="134"/>
                  <a:pt x="197" y="114"/>
                  <a:pt x="197" y="93"/>
                </a:cubicBezTo>
                <a:cubicBezTo>
                  <a:pt x="197" y="72"/>
                  <a:pt x="191" y="52"/>
                  <a:pt x="180" y="36"/>
                </a:cubicBezTo>
                <a:close/>
                <a:moveTo>
                  <a:pt x="57" y="146"/>
                </a:moveTo>
                <a:cubicBezTo>
                  <a:pt x="59" y="145"/>
                  <a:pt x="60" y="142"/>
                  <a:pt x="59" y="140"/>
                </a:cubicBezTo>
                <a:cubicBezTo>
                  <a:pt x="58" y="138"/>
                  <a:pt x="55" y="138"/>
                  <a:pt x="53" y="139"/>
                </a:cubicBezTo>
                <a:cubicBezTo>
                  <a:pt x="51" y="140"/>
                  <a:pt x="51" y="142"/>
                  <a:pt x="52" y="144"/>
                </a:cubicBezTo>
                <a:cubicBezTo>
                  <a:pt x="53" y="146"/>
                  <a:pt x="55" y="147"/>
                  <a:pt x="57" y="146"/>
                </a:cubicBezTo>
                <a:close/>
                <a:moveTo>
                  <a:pt x="53" y="130"/>
                </a:moveTo>
                <a:cubicBezTo>
                  <a:pt x="55" y="129"/>
                  <a:pt x="56" y="126"/>
                  <a:pt x="55" y="124"/>
                </a:cubicBezTo>
                <a:cubicBezTo>
                  <a:pt x="54" y="122"/>
                  <a:pt x="51" y="122"/>
                  <a:pt x="49" y="123"/>
                </a:cubicBezTo>
                <a:cubicBezTo>
                  <a:pt x="47" y="124"/>
                  <a:pt x="47" y="126"/>
                  <a:pt x="48" y="128"/>
                </a:cubicBezTo>
                <a:cubicBezTo>
                  <a:pt x="49" y="130"/>
                  <a:pt x="51" y="131"/>
                  <a:pt x="53" y="130"/>
                </a:cubicBezTo>
                <a:close/>
                <a:moveTo>
                  <a:pt x="59" y="108"/>
                </a:moveTo>
                <a:cubicBezTo>
                  <a:pt x="58" y="106"/>
                  <a:pt x="56" y="105"/>
                  <a:pt x="54" y="106"/>
                </a:cubicBezTo>
                <a:cubicBezTo>
                  <a:pt x="52" y="107"/>
                  <a:pt x="51" y="110"/>
                  <a:pt x="52" y="112"/>
                </a:cubicBezTo>
                <a:cubicBezTo>
                  <a:pt x="53" y="114"/>
                  <a:pt x="56" y="114"/>
                  <a:pt x="58" y="113"/>
                </a:cubicBezTo>
                <a:cubicBezTo>
                  <a:pt x="60" y="112"/>
                  <a:pt x="60" y="110"/>
                  <a:pt x="59" y="108"/>
                </a:cubicBezTo>
                <a:close/>
                <a:moveTo>
                  <a:pt x="86" y="149"/>
                </a:moveTo>
                <a:cubicBezTo>
                  <a:pt x="88" y="150"/>
                  <a:pt x="90" y="149"/>
                  <a:pt x="91" y="147"/>
                </a:cubicBezTo>
                <a:cubicBezTo>
                  <a:pt x="91" y="145"/>
                  <a:pt x="90" y="142"/>
                  <a:pt x="88" y="141"/>
                </a:cubicBezTo>
                <a:cubicBezTo>
                  <a:pt x="86" y="141"/>
                  <a:pt x="84" y="142"/>
                  <a:pt x="83" y="144"/>
                </a:cubicBezTo>
                <a:cubicBezTo>
                  <a:pt x="82" y="146"/>
                  <a:pt x="83" y="148"/>
                  <a:pt x="86" y="149"/>
                </a:cubicBezTo>
                <a:close/>
                <a:moveTo>
                  <a:pt x="81" y="126"/>
                </a:moveTo>
                <a:cubicBezTo>
                  <a:pt x="79" y="125"/>
                  <a:pt x="77" y="126"/>
                  <a:pt x="76" y="128"/>
                </a:cubicBezTo>
                <a:cubicBezTo>
                  <a:pt x="75" y="130"/>
                  <a:pt x="76" y="133"/>
                  <a:pt x="78" y="134"/>
                </a:cubicBezTo>
                <a:cubicBezTo>
                  <a:pt x="81" y="134"/>
                  <a:pt x="83" y="133"/>
                  <a:pt x="84" y="131"/>
                </a:cubicBezTo>
                <a:cubicBezTo>
                  <a:pt x="84" y="129"/>
                  <a:pt x="83" y="127"/>
                  <a:pt x="81" y="126"/>
                </a:cubicBezTo>
                <a:close/>
                <a:moveTo>
                  <a:pt x="97" y="153"/>
                </a:moveTo>
                <a:cubicBezTo>
                  <a:pt x="96" y="155"/>
                  <a:pt x="97" y="157"/>
                  <a:pt x="99" y="158"/>
                </a:cubicBezTo>
                <a:cubicBezTo>
                  <a:pt x="101" y="159"/>
                  <a:pt x="104" y="158"/>
                  <a:pt x="104" y="156"/>
                </a:cubicBezTo>
                <a:cubicBezTo>
                  <a:pt x="105" y="154"/>
                  <a:pt x="104" y="152"/>
                  <a:pt x="102" y="151"/>
                </a:cubicBezTo>
                <a:cubicBezTo>
                  <a:pt x="100" y="150"/>
                  <a:pt x="98" y="151"/>
                  <a:pt x="97" y="153"/>
                </a:cubicBezTo>
                <a:close/>
                <a:moveTo>
                  <a:pt x="110" y="126"/>
                </a:moveTo>
                <a:cubicBezTo>
                  <a:pt x="108" y="127"/>
                  <a:pt x="108" y="129"/>
                  <a:pt x="109" y="131"/>
                </a:cubicBezTo>
                <a:cubicBezTo>
                  <a:pt x="110" y="133"/>
                  <a:pt x="112" y="134"/>
                  <a:pt x="114" y="133"/>
                </a:cubicBezTo>
                <a:cubicBezTo>
                  <a:pt x="116" y="132"/>
                  <a:pt x="117" y="129"/>
                  <a:pt x="116" y="127"/>
                </a:cubicBezTo>
                <a:cubicBezTo>
                  <a:pt x="115" y="126"/>
                  <a:pt x="112" y="125"/>
                  <a:pt x="110" y="126"/>
                </a:cubicBezTo>
                <a:close/>
                <a:moveTo>
                  <a:pt x="128" y="47"/>
                </a:moveTo>
                <a:cubicBezTo>
                  <a:pt x="126" y="45"/>
                  <a:pt x="124" y="44"/>
                  <a:pt x="122" y="46"/>
                </a:cubicBezTo>
                <a:cubicBezTo>
                  <a:pt x="120" y="47"/>
                  <a:pt x="120" y="50"/>
                  <a:pt x="121" y="51"/>
                </a:cubicBezTo>
                <a:cubicBezTo>
                  <a:pt x="123" y="53"/>
                  <a:pt x="125" y="53"/>
                  <a:pt x="127" y="52"/>
                </a:cubicBezTo>
                <a:cubicBezTo>
                  <a:pt x="129" y="51"/>
                  <a:pt x="129" y="48"/>
                  <a:pt x="128" y="47"/>
                </a:cubicBezTo>
                <a:close/>
                <a:moveTo>
                  <a:pt x="130" y="138"/>
                </a:moveTo>
                <a:cubicBezTo>
                  <a:pt x="132" y="137"/>
                  <a:pt x="133" y="134"/>
                  <a:pt x="132" y="132"/>
                </a:cubicBezTo>
                <a:cubicBezTo>
                  <a:pt x="131" y="130"/>
                  <a:pt x="128" y="130"/>
                  <a:pt x="127" y="131"/>
                </a:cubicBezTo>
                <a:cubicBezTo>
                  <a:pt x="125" y="132"/>
                  <a:pt x="124" y="134"/>
                  <a:pt x="125" y="136"/>
                </a:cubicBezTo>
                <a:cubicBezTo>
                  <a:pt x="126" y="138"/>
                  <a:pt x="128" y="139"/>
                  <a:pt x="130" y="138"/>
                </a:cubicBezTo>
                <a:close/>
                <a:moveTo>
                  <a:pt x="142" y="126"/>
                </a:moveTo>
                <a:cubicBezTo>
                  <a:pt x="141" y="127"/>
                  <a:pt x="140" y="130"/>
                  <a:pt x="141" y="132"/>
                </a:cubicBezTo>
                <a:cubicBezTo>
                  <a:pt x="142" y="134"/>
                  <a:pt x="144" y="134"/>
                  <a:pt x="146" y="133"/>
                </a:cubicBezTo>
                <a:cubicBezTo>
                  <a:pt x="148" y="132"/>
                  <a:pt x="149" y="130"/>
                  <a:pt x="148" y="128"/>
                </a:cubicBezTo>
                <a:cubicBezTo>
                  <a:pt x="147" y="126"/>
                  <a:pt x="144" y="125"/>
                  <a:pt x="142" y="126"/>
                </a:cubicBezTo>
                <a:close/>
                <a:moveTo>
                  <a:pt x="120" y="63"/>
                </a:moveTo>
                <a:cubicBezTo>
                  <a:pt x="118" y="64"/>
                  <a:pt x="117" y="66"/>
                  <a:pt x="119" y="68"/>
                </a:cubicBezTo>
                <a:cubicBezTo>
                  <a:pt x="120" y="70"/>
                  <a:pt x="123" y="70"/>
                  <a:pt x="124" y="69"/>
                </a:cubicBezTo>
                <a:cubicBezTo>
                  <a:pt x="126" y="68"/>
                  <a:pt x="127" y="65"/>
                  <a:pt x="125" y="63"/>
                </a:cubicBezTo>
                <a:cubicBezTo>
                  <a:pt x="124" y="62"/>
                  <a:pt x="121" y="61"/>
                  <a:pt x="120" y="63"/>
                </a:cubicBezTo>
                <a:close/>
                <a:moveTo>
                  <a:pt x="155" y="71"/>
                </a:moveTo>
                <a:cubicBezTo>
                  <a:pt x="155" y="69"/>
                  <a:pt x="153" y="67"/>
                  <a:pt x="151" y="67"/>
                </a:cubicBezTo>
                <a:cubicBezTo>
                  <a:pt x="149" y="67"/>
                  <a:pt x="147" y="69"/>
                  <a:pt x="147" y="71"/>
                </a:cubicBezTo>
                <a:cubicBezTo>
                  <a:pt x="147" y="73"/>
                  <a:pt x="149" y="75"/>
                  <a:pt x="151" y="75"/>
                </a:cubicBezTo>
                <a:cubicBezTo>
                  <a:pt x="153" y="75"/>
                  <a:pt x="155" y="73"/>
                  <a:pt x="155" y="71"/>
                </a:cubicBezTo>
                <a:close/>
                <a:moveTo>
                  <a:pt x="151" y="87"/>
                </a:moveTo>
                <a:cubicBezTo>
                  <a:pt x="151" y="85"/>
                  <a:pt x="149" y="83"/>
                  <a:pt x="147" y="83"/>
                </a:cubicBezTo>
                <a:cubicBezTo>
                  <a:pt x="145" y="83"/>
                  <a:pt x="143" y="84"/>
                  <a:pt x="143" y="87"/>
                </a:cubicBezTo>
                <a:cubicBezTo>
                  <a:pt x="143" y="89"/>
                  <a:pt x="144" y="91"/>
                  <a:pt x="147" y="91"/>
                </a:cubicBezTo>
                <a:cubicBezTo>
                  <a:pt x="149" y="91"/>
                  <a:pt x="151" y="89"/>
                  <a:pt x="151" y="87"/>
                </a:cubicBezTo>
                <a:close/>
                <a:moveTo>
                  <a:pt x="116" y="30"/>
                </a:moveTo>
                <a:cubicBezTo>
                  <a:pt x="114" y="32"/>
                  <a:pt x="114" y="34"/>
                  <a:pt x="115" y="36"/>
                </a:cubicBezTo>
                <a:cubicBezTo>
                  <a:pt x="116" y="38"/>
                  <a:pt x="119" y="38"/>
                  <a:pt x="120" y="37"/>
                </a:cubicBezTo>
                <a:cubicBezTo>
                  <a:pt x="122" y="36"/>
                  <a:pt x="123" y="33"/>
                  <a:pt x="121" y="31"/>
                </a:cubicBezTo>
                <a:cubicBezTo>
                  <a:pt x="120" y="30"/>
                  <a:pt x="117" y="29"/>
                  <a:pt x="116" y="30"/>
                </a:cubicBezTo>
                <a:close/>
                <a:moveTo>
                  <a:pt x="138" y="99"/>
                </a:moveTo>
                <a:cubicBezTo>
                  <a:pt x="138" y="96"/>
                  <a:pt x="137" y="95"/>
                  <a:pt x="134" y="94"/>
                </a:cubicBezTo>
                <a:cubicBezTo>
                  <a:pt x="132" y="94"/>
                  <a:pt x="130" y="96"/>
                  <a:pt x="130" y="98"/>
                </a:cubicBezTo>
                <a:cubicBezTo>
                  <a:pt x="130" y="101"/>
                  <a:pt x="132" y="102"/>
                  <a:pt x="134" y="102"/>
                </a:cubicBezTo>
                <a:cubicBezTo>
                  <a:pt x="137" y="103"/>
                  <a:pt x="138" y="101"/>
                  <a:pt x="138" y="99"/>
                </a:cubicBezTo>
                <a:close/>
                <a:moveTo>
                  <a:pt x="46" y="58"/>
                </a:moveTo>
                <a:cubicBezTo>
                  <a:pt x="44" y="60"/>
                  <a:pt x="44" y="62"/>
                  <a:pt x="46" y="64"/>
                </a:cubicBezTo>
                <a:cubicBezTo>
                  <a:pt x="48" y="66"/>
                  <a:pt x="50" y="66"/>
                  <a:pt x="52" y="64"/>
                </a:cubicBezTo>
                <a:cubicBezTo>
                  <a:pt x="53" y="62"/>
                  <a:pt x="53" y="60"/>
                  <a:pt x="52" y="58"/>
                </a:cubicBezTo>
                <a:cubicBezTo>
                  <a:pt x="50" y="57"/>
                  <a:pt x="48" y="57"/>
                  <a:pt x="46" y="58"/>
                </a:cubicBezTo>
                <a:close/>
                <a:moveTo>
                  <a:pt x="33" y="104"/>
                </a:moveTo>
                <a:cubicBezTo>
                  <a:pt x="31" y="103"/>
                  <a:pt x="28" y="104"/>
                  <a:pt x="28" y="106"/>
                </a:cubicBezTo>
                <a:cubicBezTo>
                  <a:pt x="27" y="109"/>
                  <a:pt x="28" y="111"/>
                  <a:pt x="31" y="111"/>
                </a:cubicBezTo>
                <a:cubicBezTo>
                  <a:pt x="33" y="112"/>
                  <a:pt x="35" y="111"/>
                  <a:pt x="35" y="109"/>
                </a:cubicBezTo>
                <a:cubicBezTo>
                  <a:pt x="36" y="106"/>
                  <a:pt x="35" y="104"/>
                  <a:pt x="33" y="104"/>
                </a:cubicBezTo>
                <a:close/>
                <a:moveTo>
                  <a:pt x="38" y="67"/>
                </a:moveTo>
                <a:cubicBezTo>
                  <a:pt x="36" y="65"/>
                  <a:pt x="33" y="65"/>
                  <a:pt x="32" y="67"/>
                </a:cubicBezTo>
                <a:cubicBezTo>
                  <a:pt x="30" y="68"/>
                  <a:pt x="30" y="71"/>
                  <a:pt x="32" y="72"/>
                </a:cubicBezTo>
                <a:cubicBezTo>
                  <a:pt x="33" y="74"/>
                  <a:pt x="36" y="74"/>
                  <a:pt x="38" y="72"/>
                </a:cubicBezTo>
                <a:cubicBezTo>
                  <a:pt x="39" y="71"/>
                  <a:pt x="39" y="68"/>
                  <a:pt x="38" y="67"/>
                </a:cubicBezTo>
                <a:close/>
                <a:moveTo>
                  <a:pt x="51" y="84"/>
                </a:moveTo>
                <a:cubicBezTo>
                  <a:pt x="50" y="86"/>
                  <a:pt x="51" y="88"/>
                  <a:pt x="53" y="89"/>
                </a:cubicBezTo>
                <a:cubicBezTo>
                  <a:pt x="56" y="89"/>
                  <a:pt x="58" y="88"/>
                  <a:pt x="58" y="86"/>
                </a:cubicBezTo>
                <a:cubicBezTo>
                  <a:pt x="59" y="84"/>
                  <a:pt x="58" y="81"/>
                  <a:pt x="55" y="81"/>
                </a:cubicBezTo>
                <a:cubicBezTo>
                  <a:pt x="53" y="80"/>
                  <a:pt x="51" y="81"/>
                  <a:pt x="51" y="84"/>
                </a:cubicBezTo>
                <a:close/>
                <a:moveTo>
                  <a:pt x="39" y="97"/>
                </a:moveTo>
                <a:cubicBezTo>
                  <a:pt x="41" y="98"/>
                  <a:pt x="43" y="96"/>
                  <a:pt x="44" y="94"/>
                </a:cubicBezTo>
                <a:cubicBezTo>
                  <a:pt x="44" y="92"/>
                  <a:pt x="43" y="90"/>
                  <a:pt x="41" y="89"/>
                </a:cubicBezTo>
                <a:cubicBezTo>
                  <a:pt x="39" y="89"/>
                  <a:pt x="36" y="90"/>
                  <a:pt x="36" y="92"/>
                </a:cubicBezTo>
                <a:cubicBezTo>
                  <a:pt x="35" y="94"/>
                  <a:pt x="37" y="96"/>
                  <a:pt x="39" y="97"/>
                </a:cubicBezTo>
                <a:close/>
                <a:moveTo>
                  <a:pt x="66" y="41"/>
                </a:moveTo>
                <a:cubicBezTo>
                  <a:pt x="68" y="41"/>
                  <a:pt x="70" y="39"/>
                  <a:pt x="70" y="37"/>
                </a:cubicBezTo>
                <a:cubicBezTo>
                  <a:pt x="70" y="35"/>
                  <a:pt x="68" y="33"/>
                  <a:pt x="66" y="33"/>
                </a:cubicBezTo>
                <a:cubicBezTo>
                  <a:pt x="64" y="33"/>
                  <a:pt x="62" y="35"/>
                  <a:pt x="62" y="37"/>
                </a:cubicBezTo>
                <a:cubicBezTo>
                  <a:pt x="62" y="39"/>
                  <a:pt x="64" y="41"/>
                  <a:pt x="66" y="41"/>
                </a:cubicBezTo>
                <a:close/>
                <a:moveTo>
                  <a:pt x="98" y="53"/>
                </a:moveTo>
                <a:cubicBezTo>
                  <a:pt x="98" y="51"/>
                  <a:pt x="96" y="49"/>
                  <a:pt x="94" y="49"/>
                </a:cubicBezTo>
                <a:cubicBezTo>
                  <a:pt x="92" y="49"/>
                  <a:pt x="90" y="51"/>
                  <a:pt x="90" y="53"/>
                </a:cubicBezTo>
                <a:cubicBezTo>
                  <a:pt x="90" y="55"/>
                  <a:pt x="92" y="57"/>
                  <a:pt x="94" y="57"/>
                </a:cubicBezTo>
                <a:cubicBezTo>
                  <a:pt x="96" y="57"/>
                  <a:pt x="98" y="55"/>
                  <a:pt x="98" y="53"/>
                </a:cubicBezTo>
                <a:close/>
                <a:moveTo>
                  <a:pt x="63" y="64"/>
                </a:moveTo>
                <a:cubicBezTo>
                  <a:pt x="65" y="66"/>
                  <a:pt x="67" y="66"/>
                  <a:pt x="69" y="64"/>
                </a:cubicBezTo>
                <a:cubicBezTo>
                  <a:pt x="70" y="62"/>
                  <a:pt x="70" y="60"/>
                  <a:pt x="69" y="58"/>
                </a:cubicBezTo>
                <a:cubicBezTo>
                  <a:pt x="67" y="57"/>
                  <a:pt x="65" y="57"/>
                  <a:pt x="63" y="58"/>
                </a:cubicBezTo>
                <a:cubicBezTo>
                  <a:pt x="61" y="60"/>
                  <a:pt x="61" y="62"/>
                  <a:pt x="63" y="64"/>
                </a:cubicBezTo>
                <a:close/>
                <a:moveTo>
                  <a:pt x="86" y="41"/>
                </a:moveTo>
                <a:cubicBezTo>
                  <a:pt x="86" y="39"/>
                  <a:pt x="84" y="37"/>
                  <a:pt x="82" y="37"/>
                </a:cubicBezTo>
                <a:cubicBezTo>
                  <a:pt x="80" y="37"/>
                  <a:pt x="78" y="39"/>
                  <a:pt x="78" y="41"/>
                </a:cubicBezTo>
                <a:cubicBezTo>
                  <a:pt x="78" y="43"/>
                  <a:pt x="80" y="45"/>
                  <a:pt x="82" y="45"/>
                </a:cubicBezTo>
                <a:cubicBezTo>
                  <a:pt x="84" y="45"/>
                  <a:pt x="86" y="43"/>
                  <a:pt x="86" y="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9" name="Freeform 108"/>
          <p:cNvSpPr>
            <a:spLocks noEditPoints="1"/>
          </p:cNvSpPr>
          <p:nvPr/>
        </p:nvSpPr>
        <p:spPr bwMode="auto">
          <a:xfrm>
            <a:off x="2290509" y="1061266"/>
            <a:ext cx="243094" cy="357640"/>
          </a:xfrm>
          <a:custGeom>
            <a:avLst/>
            <a:gdLst>
              <a:gd name="T0" fmla="*/ 80 w 136"/>
              <a:gd name="T1" fmla="*/ 24 h 200"/>
              <a:gd name="T2" fmla="*/ 80 w 136"/>
              <a:gd name="T3" fmla="*/ 0 h 200"/>
              <a:gd name="T4" fmla="*/ 136 w 136"/>
              <a:gd name="T5" fmla="*/ 0 h 200"/>
              <a:gd name="T6" fmla="*/ 136 w 136"/>
              <a:gd name="T7" fmla="*/ 24 h 200"/>
              <a:gd name="T8" fmla="*/ 80 w 136"/>
              <a:gd name="T9" fmla="*/ 24 h 200"/>
              <a:gd name="T10" fmla="*/ 88 w 136"/>
              <a:gd name="T11" fmla="*/ 43 h 200"/>
              <a:gd name="T12" fmla="*/ 88 w 136"/>
              <a:gd name="T13" fmla="*/ 28 h 200"/>
              <a:gd name="T14" fmla="*/ 128 w 136"/>
              <a:gd name="T15" fmla="*/ 28 h 200"/>
              <a:gd name="T16" fmla="*/ 128 w 136"/>
              <a:gd name="T17" fmla="*/ 94 h 200"/>
              <a:gd name="T18" fmla="*/ 128 w 136"/>
              <a:gd name="T19" fmla="*/ 164 h 200"/>
              <a:gd name="T20" fmla="*/ 128 w 136"/>
              <a:gd name="T21" fmla="*/ 180 h 200"/>
              <a:gd name="T22" fmla="*/ 108 w 136"/>
              <a:gd name="T23" fmla="*/ 200 h 200"/>
              <a:gd name="T24" fmla="*/ 20 w 136"/>
              <a:gd name="T25" fmla="*/ 200 h 200"/>
              <a:gd name="T26" fmla="*/ 0 w 136"/>
              <a:gd name="T27" fmla="*/ 180 h 200"/>
              <a:gd name="T28" fmla="*/ 0 w 136"/>
              <a:gd name="T29" fmla="*/ 99 h 200"/>
              <a:gd name="T30" fmla="*/ 20 w 136"/>
              <a:gd name="T31" fmla="*/ 74 h 200"/>
              <a:gd name="T32" fmla="*/ 88 w 136"/>
              <a:gd name="T33" fmla="*/ 44 h 200"/>
              <a:gd name="T34" fmla="*/ 88 w 136"/>
              <a:gd name="T35" fmla="*/ 43 h 200"/>
              <a:gd name="T36" fmla="*/ 46 w 136"/>
              <a:gd name="T37" fmla="*/ 143 h 200"/>
              <a:gd name="T38" fmla="*/ 70 w 136"/>
              <a:gd name="T39" fmla="*/ 166 h 200"/>
              <a:gd name="T40" fmla="*/ 93 w 136"/>
              <a:gd name="T41" fmla="*/ 143 h 200"/>
              <a:gd name="T42" fmla="*/ 70 w 136"/>
              <a:gd name="T43" fmla="*/ 91 h 200"/>
              <a:gd name="T44" fmla="*/ 46 w 136"/>
              <a:gd name="T45" fmla="*/ 14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6" h="200">
                <a:moveTo>
                  <a:pt x="80" y="24"/>
                </a:moveTo>
                <a:cubicBezTo>
                  <a:pt x="80" y="0"/>
                  <a:pt x="80" y="0"/>
                  <a:pt x="80" y="0"/>
                </a:cubicBezTo>
                <a:cubicBezTo>
                  <a:pt x="136" y="0"/>
                  <a:pt x="136" y="0"/>
                  <a:pt x="136" y="0"/>
                </a:cubicBezTo>
                <a:cubicBezTo>
                  <a:pt x="136" y="24"/>
                  <a:pt x="136" y="24"/>
                  <a:pt x="136" y="24"/>
                </a:cubicBezTo>
                <a:lnTo>
                  <a:pt x="80" y="24"/>
                </a:lnTo>
                <a:close/>
                <a:moveTo>
                  <a:pt x="88" y="43"/>
                </a:moveTo>
                <a:cubicBezTo>
                  <a:pt x="88" y="28"/>
                  <a:pt x="88" y="28"/>
                  <a:pt x="88" y="28"/>
                </a:cubicBezTo>
                <a:cubicBezTo>
                  <a:pt x="128" y="28"/>
                  <a:pt x="128" y="28"/>
                  <a:pt x="128" y="28"/>
                </a:cubicBezTo>
                <a:cubicBezTo>
                  <a:pt x="128" y="94"/>
                  <a:pt x="128" y="94"/>
                  <a:pt x="128" y="94"/>
                </a:cubicBezTo>
                <a:cubicBezTo>
                  <a:pt x="128" y="164"/>
                  <a:pt x="128" y="164"/>
                  <a:pt x="128" y="164"/>
                </a:cubicBezTo>
                <a:cubicBezTo>
                  <a:pt x="128" y="180"/>
                  <a:pt x="128" y="180"/>
                  <a:pt x="128" y="180"/>
                </a:cubicBezTo>
                <a:cubicBezTo>
                  <a:pt x="128" y="191"/>
                  <a:pt x="119" y="200"/>
                  <a:pt x="108" y="200"/>
                </a:cubicBezTo>
                <a:cubicBezTo>
                  <a:pt x="20" y="200"/>
                  <a:pt x="20" y="200"/>
                  <a:pt x="20" y="200"/>
                </a:cubicBezTo>
                <a:cubicBezTo>
                  <a:pt x="9" y="200"/>
                  <a:pt x="0" y="191"/>
                  <a:pt x="0" y="180"/>
                </a:cubicBezTo>
                <a:cubicBezTo>
                  <a:pt x="0" y="99"/>
                  <a:pt x="0" y="99"/>
                  <a:pt x="0" y="99"/>
                </a:cubicBezTo>
                <a:cubicBezTo>
                  <a:pt x="0" y="84"/>
                  <a:pt x="8" y="80"/>
                  <a:pt x="20" y="74"/>
                </a:cubicBezTo>
                <a:cubicBezTo>
                  <a:pt x="20" y="74"/>
                  <a:pt x="54" y="59"/>
                  <a:pt x="88" y="44"/>
                </a:cubicBezTo>
                <a:cubicBezTo>
                  <a:pt x="88" y="43"/>
                  <a:pt x="88" y="43"/>
                  <a:pt x="88" y="43"/>
                </a:cubicBezTo>
                <a:close/>
                <a:moveTo>
                  <a:pt x="46" y="143"/>
                </a:moveTo>
                <a:cubicBezTo>
                  <a:pt x="46" y="156"/>
                  <a:pt x="57" y="166"/>
                  <a:pt x="70" y="166"/>
                </a:cubicBezTo>
                <a:cubicBezTo>
                  <a:pt x="83" y="166"/>
                  <a:pt x="93" y="156"/>
                  <a:pt x="93" y="143"/>
                </a:cubicBezTo>
                <a:cubicBezTo>
                  <a:pt x="93" y="130"/>
                  <a:pt x="70" y="91"/>
                  <a:pt x="70" y="91"/>
                </a:cubicBezTo>
                <a:cubicBezTo>
                  <a:pt x="70" y="91"/>
                  <a:pt x="46" y="130"/>
                  <a:pt x="46" y="14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0" name="Freeform 109"/>
          <p:cNvSpPr>
            <a:spLocks noEditPoints="1"/>
          </p:cNvSpPr>
          <p:nvPr/>
        </p:nvSpPr>
        <p:spPr bwMode="auto">
          <a:xfrm>
            <a:off x="2961537" y="1066356"/>
            <a:ext cx="357640" cy="337275"/>
          </a:xfrm>
          <a:custGeom>
            <a:avLst/>
            <a:gdLst>
              <a:gd name="T0" fmla="*/ 0 w 200"/>
              <a:gd name="T1" fmla="*/ 173 h 189"/>
              <a:gd name="T2" fmla="*/ 200 w 200"/>
              <a:gd name="T3" fmla="*/ 189 h 189"/>
              <a:gd name="T4" fmla="*/ 48 w 200"/>
              <a:gd name="T5" fmla="*/ 113 h 189"/>
              <a:gd name="T6" fmla="*/ 59 w 200"/>
              <a:gd name="T7" fmla="*/ 109 h 189"/>
              <a:gd name="T8" fmla="*/ 71 w 200"/>
              <a:gd name="T9" fmla="*/ 92 h 189"/>
              <a:gd name="T10" fmla="*/ 138 w 200"/>
              <a:gd name="T11" fmla="*/ 109 h 189"/>
              <a:gd name="T12" fmla="*/ 148 w 200"/>
              <a:gd name="T13" fmla="*/ 109 h 189"/>
              <a:gd name="T14" fmla="*/ 148 w 200"/>
              <a:gd name="T15" fmla="*/ 117 h 189"/>
              <a:gd name="T16" fmla="*/ 152 w 200"/>
              <a:gd name="T17" fmla="*/ 127 h 189"/>
              <a:gd name="T18" fmla="*/ 152 w 200"/>
              <a:gd name="T19" fmla="*/ 153 h 189"/>
              <a:gd name="T20" fmla="*/ 128 w 200"/>
              <a:gd name="T21" fmla="*/ 169 h 189"/>
              <a:gd name="T22" fmla="*/ 72 w 200"/>
              <a:gd name="T23" fmla="*/ 152 h 189"/>
              <a:gd name="T24" fmla="*/ 48 w 200"/>
              <a:gd name="T25" fmla="*/ 169 h 189"/>
              <a:gd name="T26" fmla="*/ 48 w 200"/>
              <a:gd name="T27" fmla="*/ 140 h 189"/>
              <a:gd name="T28" fmla="*/ 55 w 200"/>
              <a:gd name="T29" fmla="*/ 117 h 189"/>
              <a:gd name="T30" fmla="*/ 48 w 200"/>
              <a:gd name="T31" fmla="*/ 113 h 189"/>
              <a:gd name="T32" fmla="*/ 74 w 200"/>
              <a:gd name="T33" fmla="*/ 101 h 189"/>
              <a:gd name="T34" fmla="*/ 136 w 200"/>
              <a:gd name="T35" fmla="*/ 117 h 189"/>
              <a:gd name="T36" fmla="*/ 128 w 200"/>
              <a:gd name="T37" fmla="*/ 132 h 189"/>
              <a:gd name="T38" fmla="*/ 141 w 200"/>
              <a:gd name="T39" fmla="*/ 127 h 189"/>
              <a:gd name="T40" fmla="*/ 128 w 200"/>
              <a:gd name="T41" fmla="*/ 122 h 189"/>
              <a:gd name="T42" fmla="*/ 128 w 200"/>
              <a:gd name="T43" fmla="*/ 132 h 189"/>
              <a:gd name="T44" fmla="*/ 71 w 200"/>
              <a:gd name="T45" fmla="*/ 132 h 189"/>
              <a:gd name="T46" fmla="*/ 71 w 200"/>
              <a:gd name="T47" fmla="*/ 122 h 189"/>
              <a:gd name="T48" fmla="*/ 58 w 200"/>
              <a:gd name="T49" fmla="*/ 127 h 189"/>
              <a:gd name="T50" fmla="*/ 184 w 200"/>
              <a:gd name="T51" fmla="*/ 169 h 189"/>
              <a:gd name="T52" fmla="*/ 164 w 200"/>
              <a:gd name="T53" fmla="*/ 69 h 189"/>
              <a:gd name="T54" fmla="*/ 36 w 200"/>
              <a:gd name="T55" fmla="*/ 169 h 189"/>
              <a:gd name="T56" fmla="*/ 16 w 200"/>
              <a:gd name="T57" fmla="*/ 69 h 189"/>
              <a:gd name="T58" fmla="*/ 16 w 200"/>
              <a:gd name="T59" fmla="*/ 21 h 189"/>
              <a:gd name="T60" fmla="*/ 155 w 200"/>
              <a:gd name="T61" fmla="*/ 21 h 189"/>
              <a:gd name="T62" fmla="*/ 199 w 200"/>
              <a:gd name="T63" fmla="*/ 69 h 189"/>
              <a:gd name="T64" fmla="*/ 184 w 200"/>
              <a:gd name="T65" fmla="*/ 169 h 189"/>
              <a:gd name="T66" fmla="*/ 51 w 200"/>
              <a:gd name="T67" fmla="*/ 0 h 189"/>
              <a:gd name="T68" fmla="*/ 154 w 200"/>
              <a:gd name="T69" fmla="*/ 1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189">
                <a:moveTo>
                  <a:pt x="0" y="189"/>
                </a:moveTo>
                <a:cubicBezTo>
                  <a:pt x="0" y="173"/>
                  <a:pt x="0" y="173"/>
                  <a:pt x="0" y="173"/>
                </a:cubicBezTo>
                <a:cubicBezTo>
                  <a:pt x="200" y="173"/>
                  <a:pt x="200" y="173"/>
                  <a:pt x="200" y="173"/>
                </a:cubicBezTo>
                <a:cubicBezTo>
                  <a:pt x="200" y="189"/>
                  <a:pt x="200" y="189"/>
                  <a:pt x="200" y="189"/>
                </a:cubicBezTo>
                <a:lnTo>
                  <a:pt x="0" y="189"/>
                </a:lnTo>
                <a:close/>
                <a:moveTo>
                  <a:pt x="48" y="113"/>
                </a:moveTo>
                <a:cubicBezTo>
                  <a:pt x="48" y="111"/>
                  <a:pt x="49" y="109"/>
                  <a:pt x="51" y="109"/>
                </a:cubicBezTo>
                <a:cubicBezTo>
                  <a:pt x="59" y="109"/>
                  <a:pt x="59" y="109"/>
                  <a:pt x="59" y="109"/>
                </a:cubicBezTo>
                <a:cubicBezTo>
                  <a:pt x="60" y="109"/>
                  <a:pt x="60" y="109"/>
                  <a:pt x="61" y="109"/>
                </a:cubicBezTo>
                <a:cubicBezTo>
                  <a:pt x="71" y="92"/>
                  <a:pt x="71" y="92"/>
                  <a:pt x="71" y="92"/>
                </a:cubicBezTo>
                <a:cubicBezTo>
                  <a:pt x="128" y="92"/>
                  <a:pt x="128" y="92"/>
                  <a:pt x="128" y="92"/>
                </a:cubicBezTo>
                <a:cubicBezTo>
                  <a:pt x="138" y="109"/>
                  <a:pt x="138" y="109"/>
                  <a:pt x="138" y="109"/>
                </a:cubicBezTo>
                <a:cubicBezTo>
                  <a:pt x="139" y="109"/>
                  <a:pt x="139" y="109"/>
                  <a:pt x="140" y="109"/>
                </a:cubicBezTo>
                <a:cubicBezTo>
                  <a:pt x="148" y="109"/>
                  <a:pt x="148" y="109"/>
                  <a:pt x="148" y="109"/>
                </a:cubicBezTo>
                <a:cubicBezTo>
                  <a:pt x="150" y="109"/>
                  <a:pt x="152" y="111"/>
                  <a:pt x="152" y="113"/>
                </a:cubicBezTo>
                <a:cubicBezTo>
                  <a:pt x="152" y="115"/>
                  <a:pt x="150" y="117"/>
                  <a:pt x="148" y="117"/>
                </a:cubicBezTo>
                <a:cubicBezTo>
                  <a:pt x="144" y="117"/>
                  <a:pt x="144" y="117"/>
                  <a:pt x="144" y="117"/>
                </a:cubicBezTo>
                <a:cubicBezTo>
                  <a:pt x="152" y="127"/>
                  <a:pt x="152" y="127"/>
                  <a:pt x="152" y="127"/>
                </a:cubicBezTo>
                <a:cubicBezTo>
                  <a:pt x="152" y="140"/>
                  <a:pt x="152" y="140"/>
                  <a:pt x="152" y="140"/>
                </a:cubicBezTo>
                <a:cubicBezTo>
                  <a:pt x="152" y="153"/>
                  <a:pt x="152" y="153"/>
                  <a:pt x="152" y="153"/>
                </a:cubicBezTo>
                <a:cubicBezTo>
                  <a:pt x="152" y="169"/>
                  <a:pt x="152" y="169"/>
                  <a:pt x="152" y="169"/>
                </a:cubicBezTo>
                <a:cubicBezTo>
                  <a:pt x="128" y="169"/>
                  <a:pt x="128" y="169"/>
                  <a:pt x="128" y="169"/>
                </a:cubicBezTo>
                <a:cubicBezTo>
                  <a:pt x="128" y="152"/>
                  <a:pt x="128" y="152"/>
                  <a:pt x="128" y="152"/>
                </a:cubicBezTo>
                <a:cubicBezTo>
                  <a:pt x="72" y="152"/>
                  <a:pt x="72" y="152"/>
                  <a:pt x="72" y="152"/>
                </a:cubicBezTo>
                <a:cubicBezTo>
                  <a:pt x="72" y="169"/>
                  <a:pt x="72" y="169"/>
                  <a:pt x="72" y="169"/>
                </a:cubicBezTo>
                <a:cubicBezTo>
                  <a:pt x="48" y="169"/>
                  <a:pt x="48" y="169"/>
                  <a:pt x="48" y="169"/>
                </a:cubicBezTo>
                <a:cubicBezTo>
                  <a:pt x="48" y="153"/>
                  <a:pt x="48" y="153"/>
                  <a:pt x="48" y="153"/>
                </a:cubicBezTo>
                <a:cubicBezTo>
                  <a:pt x="48" y="140"/>
                  <a:pt x="48" y="140"/>
                  <a:pt x="48" y="140"/>
                </a:cubicBezTo>
                <a:cubicBezTo>
                  <a:pt x="48" y="127"/>
                  <a:pt x="48" y="127"/>
                  <a:pt x="48" y="127"/>
                </a:cubicBezTo>
                <a:cubicBezTo>
                  <a:pt x="55" y="117"/>
                  <a:pt x="55" y="117"/>
                  <a:pt x="55" y="117"/>
                </a:cubicBezTo>
                <a:cubicBezTo>
                  <a:pt x="51" y="117"/>
                  <a:pt x="51" y="117"/>
                  <a:pt x="51" y="117"/>
                </a:cubicBezTo>
                <a:cubicBezTo>
                  <a:pt x="49" y="117"/>
                  <a:pt x="48" y="115"/>
                  <a:pt x="48" y="113"/>
                </a:cubicBezTo>
                <a:close/>
                <a:moveTo>
                  <a:pt x="125" y="101"/>
                </a:moveTo>
                <a:cubicBezTo>
                  <a:pt x="74" y="101"/>
                  <a:pt x="74" y="101"/>
                  <a:pt x="74" y="101"/>
                </a:cubicBezTo>
                <a:cubicBezTo>
                  <a:pt x="63" y="117"/>
                  <a:pt x="63" y="117"/>
                  <a:pt x="63" y="117"/>
                </a:cubicBezTo>
                <a:cubicBezTo>
                  <a:pt x="136" y="117"/>
                  <a:pt x="136" y="117"/>
                  <a:pt x="136" y="117"/>
                </a:cubicBezTo>
                <a:lnTo>
                  <a:pt x="125" y="101"/>
                </a:lnTo>
                <a:close/>
                <a:moveTo>
                  <a:pt x="128" y="132"/>
                </a:moveTo>
                <a:cubicBezTo>
                  <a:pt x="136" y="132"/>
                  <a:pt x="136" y="132"/>
                  <a:pt x="136" y="132"/>
                </a:cubicBezTo>
                <a:cubicBezTo>
                  <a:pt x="139" y="132"/>
                  <a:pt x="141" y="130"/>
                  <a:pt x="141" y="127"/>
                </a:cubicBezTo>
                <a:cubicBezTo>
                  <a:pt x="141" y="124"/>
                  <a:pt x="139" y="122"/>
                  <a:pt x="136" y="122"/>
                </a:cubicBezTo>
                <a:cubicBezTo>
                  <a:pt x="128" y="122"/>
                  <a:pt x="128" y="122"/>
                  <a:pt x="128" y="122"/>
                </a:cubicBezTo>
                <a:cubicBezTo>
                  <a:pt x="125" y="122"/>
                  <a:pt x="123" y="124"/>
                  <a:pt x="123" y="127"/>
                </a:cubicBezTo>
                <a:cubicBezTo>
                  <a:pt x="123" y="130"/>
                  <a:pt x="125" y="132"/>
                  <a:pt x="128" y="132"/>
                </a:cubicBezTo>
                <a:close/>
                <a:moveTo>
                  <a:pt x="63" y="132"/>
                </a:moveTo>
                <a:cubicBezTo>
                  <a:pt x="71" y="132"/>
                  <a:pt x="71" y="132"/>
                  <a:pt x="71" y="132"/>
                </a:cubicBezTo>
                <a:cubicBezTo>
                  <a:pt x="74" y="132"/>
                  <a:pt x="76" y="130"/>
                  <a:pt x="76" y="127"/>
                </a:cubicBezTo>
                <a:cubicBezTo>
                  <a:pt x="76" y="124"/>
                  <a:pt x="74" y="122"/>
                  <a:pt x="71" y="122"/>
                </a:cubicBezTo>
                <a:cubicBezTo>
                  <a:pt x="63" y="122"/>
                  <a:pt x="63" y="122"/>
                  <a:pt x="63" y="122"/>
                </a:cubicBezTo>
                <a:cubicBezTo>
                  <a:pt x="60" y="122"/>
                  <a:pt x="58" y="124"/>
                  <a:pt x="58" y="127"/>
                </a:cubicBezTo>
                <a:cubicBezTo>
                  <a:pt x="58" y="130"/>
                  <a:pt x="60" y="132"/>
                  <a:pt x="63" y="132"/>
                </a:cubicBezTo>
                <a:close/>
                <a:moveTo>
                  <a:pt x="184" y="169"/>
                </a:moveTo>
                <a:cubicBezTo>
                  <a:pt x="164" y="169"/>
                  <a:pt x="164" y="169"/>
                  <a:pt x="164" y="169"/>
                </a:cubicBezTo>
                <a:cubicBezTo>
                  <a:pt x="164" y="69"/>
                  <a:pt x="164" y="69"/>
                  <a:pt x="164" y="69"/>
                </a:cubicBezTo>
                <a:cubicBezTo>
                  <a:pt x="36" y="69"/>
                  <a:pt x="36" y="69"/>
                  <a:pt x="36" y="69"/>
                </a:cubicBezTo>
                <a:cubicBezTo>
                  <a:pt x="36" y="169"/>
                  <a:pt x="36" y="169"/>
                  <a:pt x="36" y="169"/>
                </a:cubicBezTo>
                <a:cubicBezTo>
                  <a:pt x="16" y="169"/>
                  <a:pt x="16" y="169"/>
                  <a:pt x="16" y="169"/>
                </a:cubicBezTo>
                <a:cubicBezTo>
                  <a:pt x="16" y="69"/>
                  <a:pt x="16" y="69"/>
                  <a:pt x="16" y="69"/>
                </a:cubicBezTo>
                <a:cubicBezTo>
                  <a:pt x="0" y="69"/>
                  <a:pt x="0" y="69"/>
                  <a:pt x="0" y="69"/>
                </a:cubicBezTo>
                <a:cubicBezTo>
                  <a:pt x="16" y="21"/>
                  <a:pt x="16" y="21"/>
                  <a:pt x="16" y="21"/>
                </a:cubicBezTo>
                <a:cubicBezTo>
                  <a:pt x="43" y="21"/>
                  <a:pt x="43" y="21"/>
                  <a:pt x="43" y="21"/>
                </a:cubicBezTo>
                <a:cubicBezTo>
                  <a:pt x="155" y="21"/>
                  <a:pt x="155" y="21"/>
                  <a:pt x="155" y="21"/>
                </a:cubicBezTo>
                <a:cubicBezTo>
                  <a:pt x="184" y="21"/>
                  <a:pt x="184" y="21"/>
                  <a:pt x="184" y="21"/>
                </a:cubicBezTo>
                <a:cubicBezTo>
                  <a:pt x="199" y="69"/>
                  <a:pt x="199" y="69"/>
                  <a:pt x="199" y="69"/>
                </a:cubicBezTo>
                <a:cubicBezTo>
                  <a:pt x="184" y="69"/>
                  <a:pt x="184" y="69"/>
                  <a:pt x="184" y="69"/>
                </a:cubicBezTo>
                <a:lnTo>
                  <a:pt x="184" y="169"/>
                </a:lnTo>
                <a:close/>
                <a:moveTo>
                  <a:pt x="45" y="17"/>
                </a:moveTo>
                <a:cubicBezTo>
                  <a:pt x="51" y="0"/>
                  <a:pt x="51" y="0"/>
                  <a:pt x="51" y="0"/>
                </a:cubicBezTo>
                <a:cubicBezTo>
                  <a:pt x="148" y="0"/>
                  <a:pt x="148" y="0"/>
                  <a:pt x="148" y="0"/>
                </a:cubicBezTo>
                <a:cubicBezTo>
                  <a:pt x="154" y="17"/>
                  <a:pt x="154" y="17"/>
                  <a:pt x="154" y="17"/>
                </a:cubicBezTo>
                <a:lnTo>
                  <a:pt x="45" y="1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1" name="Freeform 110"/>
          <p:cNvSpPr>
            <a:spLocks noEditPoints="1"/>
          </p:cNvSpPr>
          <p:nvPr/>
        </p:nvSpPr>
        <p:spPr bwMode="auto">
          <a:xfrm>
            <a:off x="3681002" y="1020538"/>
            <a:ext cx="353821" cy="434003"/>
          </a:xfrm>
          <a:custGeom>
            <a:avLst/>
            <a:gdLst>
              <a:gd name="T0" fmla="*/ 99 w 198"/>
              <a:gd name="T1" fmla="*/ 220 h 243"/>
              <a:gd name="T2" fmla="*/ 0 w 198"/>
              <a:gd name="T3" fmla="*/ 121 h 243"/>
              <a:gd name="T4" fmla="*/ 99 w 198"/>
              <a:gd name="T5" fmla="*/ 22 h 243"/>
              <a:gd name="T6" fmla="*/ 198 w 198"/>
              <a:gd name="T7" fmla="*/ 121 h 243"/>
              <a:gd name="T8" fmla="*/ 99 w 198"/>
              <a:gd name="T9" fmla="*/ 220 h 243"/>
              <a:gd name="T10" fmla="*/ 99 w 198"/>
              <a:gd name="T11" fmla="*/ 214 h 243"/>
              <a:gd name="T12" fmla="*/ 168 w 198"/>
              <a:gd name="T13" fmla="*/ 181 h 243"/>
              <a:gd name="T14" fmla="*/ 29 w 198"/>
              <a:gd name="T15" fmla="*/ 181 h 243"/>
              <a:gd name="T16" fmla="*/ 99 w 198"/>
              <a:gd name="T17" fmla="*/ 214 h 243"/>
              <a:gd name="T18" fmla="*/ 99 w 198"/>
              <a:gd name="T19" fmla="*/ 29 h 243"/>
              <a:gd name="T20" fmla="*/ 29 w 198"/>
              <a:gd name="T21" fmla="*/ 62 h 243"/>
              <a:gd name="T22" fmla="*/ 168 w 198"/>
              <a:gd name="T23" fmla="*/ 62 h 243"/>
              <a:gd name="T24" fmla="*/ 99 w 198"/>
              <a:gd name="T25" fmla="*/ 29 h 243"/>
              <a:gd name="T26" fmla="*/ 174 w 198"/>
              <a:gd name="T27" fmla="*/ 91 h 243"/>
              <a:gd name="T28" fmla="*/ 160 w 198"/>
              <a:gd name="T29" fmla="*/ 81 h 243"/>
              <a:gd name="T30" fmla="*/ 154 w 198"/>
              <a:gd name="T31" fmla="*/ 63 h 243"/>
              <a:gd name="T32" fmla="*/ 99 w 198"/>
              <a:gd name="T33" fmla="*/ 42 h 243"/>
              <a:gd name="T34" fmla="*/ 44 w 198"/>
              <a:gd name="T35" fmla="*/ 63 h 243"/>
              <a:gd name="T36" fmla="*/ 39 w 198"/>
              <a:gd name="T37" fmla="*/ 81 h 243"/>
              <a:gd name="T38" fmla="*/ 24 w 198"/>
              <a:gd name="T39" fmla="*/ 91 h 243"/>
              <a:gd name="T40" fmla="*/ 18 w 198"/>
              <a:gd name="T41" fmla="*/ 121 h 243"/>
              <a:gd name="T42" fmla="*/ 99 w 198"/>
              <a:gd name="T43" fmla="*/ 201 h 243"/>
              <a:gd name="T44" fmla="*/ 180 w 198"/>
              <a:gd name="T45" fmla="*/ 121 h 243"/>
              <a:gd name="T46" fmla="*/ 174 w 198"/>
              <a:gd name="T47" fmla="*/ 91 h 243"/>
              <a:gd name="T48" fmla="*/ 149 w 198"/>
              <a:gd name="T49" fmla="*/ 138 h 243"/>
              <a:gd name="T50" fmla="*/ 116 w 198"/>
              <a:gd name="T51" fmla="*/ 163 h 243"/>
              <a:gd name="T52" fmla="*/ 116 w 198"/>
              <a:gd name="T53" fmla="*/ 194 h 243"/>
              <a:gd name="T54" fmla="*/ 100 w 198"/>
              <a:gd name="T55" fmla="*/ 194 h 243"/>
              <a:gd name="T56" fmla="*/ 100 w 198"/>
              <a:gd name="T57" fmla="*/ 194 h 243"/>
              <a:gd name="T58" fmla="*/ 98 w 198"/>
              <a:gd name="T59" fmla="*/ 194 h 243"/>
              <a:gd name="T60" fmla="*/ 96 w 198"/>
              <a:gd name="T61" fmla="*/ 194 h 243"/>
              <a:gd name="T62" fmla="*/ 96 w 198"/>
              <a:gd name="T63" fmla="*/ 194 h 243"/>
              <a:gd name="T64" fmla="*/ 80 w 198"/>
              <a:gd name="T65" fmla="*/ 194 h 243"/>
              <a:gd name="T66" fmla="*/ 80 w 198"/>
              <a:gd name="T67" fmla="*/ 163 h 243"/>
              <a:gd name="T68" fmla="*/ 48 w 198"/>
              <a:gd name="T69" fmla="*/ 138 h 243"/>
              <a:gd name="T70" fmla="*/ 27 w 198"/>
              <a:gd name="T71" fmla="*/ 138 h 243"/>
              <a:gd name="T72" fmla="*/ 24 w 198"/>
              <a:gd name="T73" fmla="*/ 115 h 243"/>
              <a:gd name="T74" fmla="*/ 96 w 198"/>
              <a:gd name="T75" fmla="*/ 90 h 243"/>
              <a:gd name="T76" fmla="*/ 96 w 198"/>
              <a:gd name="T77" fmla="*/ 90 h 243"/>
              <a:gd name="T78" fmla="*/ 98 w 198"/>
              <a:gd name="T79" fmla="*/ 90 h 243"/>
              <a:gd name="T80" fmla="*/ 100 w 198"/>
              <a:gd name="T81" fmla="*/ 90 h 243"/>
              <a:gd name="T82" fmla="*/ 100 w 198"/>
              <a:gd name="T83" fmla="*/ 90 h 243"/>
              <a:gd name="T84" fmla="*/ 174 w 198"/>
              <a:gd name="T85" fmla="*/ 115 h 243"/>
              <a:gd name="T86" fmla="*/ 170 w 198"/>
              <a:gd name="T87" fmla="*/ 138 h 243"/>
              <a:gd name="T88" fmla="*/ 149 w 198"/>
              <a:gd name="T89" fmla="*/ 138 h 243"/>
              <a:gd name="T90" fmla="*/ 98 w 198"/>
              <a:gd name="T91" fmla="*/ 97 h 243"/>
              <a:gd name="T92" fmla="*/ 69 w 198"/>
              <a:gd name="T93" fmla="*/ 122 h 243"/>
              <a:gd name="T94" fmla="*/ 98 w 198"/>
              <a:gd name="T95" fmla="*/ 148 h 243"/>
              <a:gd name="T96" fmla="*/ 128 w 198"/>
              <a:gd name="T97" fmla="*/ 122 h 243"/>
              <a:gd name="T98" fmla="*/ 98 w 198"/>
              <a:gd name="T99" fmla="*/ 97 h 243"/>
              <a:gd name="T100" fmla="*/ 98 w 198"/>
              <a:gd name="T101" fmla="*/ 141 h 243"/>
              <a:gd name="T102" fmla="*/ 77 w 198"/>
              <a:gd name="T103" fmla="*/ 122 h 243"/>
              <a:gd name="T104" fmla="*/ 98 w 198"/>
              <a:gd name="T105" fmla="*/ 104 h 243"/>
              <a:gd name="T106" fmla="*/ 120 w 198"/>
              <a:gd name="T107" fmla="*/ 122 h 243"/>
              <a:gd name="T108" fmla="*/ 98 w 198"/>
              <a:gd name="T109" fmla="*/ 141 h 243"/>
              <a:gd name="T110" fmla="*/ 99 w 198"/>
              <a:gd name="T111" fmla="*/ 110 h 243"/>
              <a:gd name="T112" fmla="*/ 83 w 198"/>
              <a:gd name="T113" fmla="*/ 122 h 243"/>
              <a:gd name="T114" fmla="*/ 99 w 198"/>
              <a:gd name="T115" fmla="*/ 120 h 243"/>
              <a:gd name="T116" fmla="*/ 115 w 198"/>
              <a:gd name="T117" fmla="*/ 122 h 243"/>
              <a:gd name="T118" fmla="*/ 99 w 198"/>
              <a:gd name="T119" fmla="*/ 11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 h="243">
                <a:moveTo>
                  <a:pt x="99" y="220"/>
                </a:moveTo>
                <a:cubicBezTo>
                  <a:pt x="44" y="220"/>
                  <a:pt x="0" y="176"/>
                  <a:pt x="0" y="121"/>
                </a:cubicBezTo>
                <a:cubicBezTo>
                  <a:pt x="0" y="67"/>
                  <a:pt x="44" y="22"/>
                  <a:pt x="99" y="22"/>
                </a:cubicBezTo>
                <a:cubicBezTo>
                  <a:pt x="154" y="22"/>
                  <a:pt x="198" y="67"/>
                  <a:pt x="198" y="121"/>
                </a:cubicBezTo>
                <a:cubicBezTo>
                  <a:pt x="198" y="176"/>
                  <a:pt x="154" y="220"/>
                  <a:pt x="99" y="220"/>
                </a:cubicBezTo>
                <a:close/>
                <a:moveTo>
                  <a:pt x="99" y="214"/>
                </a:moveTo>
                <a:cubicBezTo>
                  <a:pt x="143" y="214"/>
                  <a:pt x="170" y="181"/>
                  <a:pt x="168" y="181"/>
                </a:cubicBezTo>
                <a:cubicBezTo>
                  <a:pt x="94" y="243"/>
                  <a:pt x="29" y="181"/>
                  <a:pt x="29" y="181"/>
                </a:cubicBezTo>
                <a:cubicBezTo>
                  <a:pt x="29" y="181"/>
                  <a:pt x="56" y="214"/>
                  <a:pt x="99" y="214"/>
                </a:cubicBezTo>
                <a:close/>
                <a:moveTo>
                  <a:pt x="99" y="29"/>
                </a:moveTo>
                <a:cubicBezTo>
                  <a:pt x="56" y="29"/>
                  <a:pt x="29" y="62"/>
                  <a:pt x="29" y="62"/>
                </a:cubicBezTo>
                <a:cubicBezTo>
                  <a:pt x="29" y="62"/>
                  <a:pt x="94" y="0"/>
                  <a:pt x="168" y="62"/>
                </a:cubicBezTo>
                <a:cubicBezTo>
                  <a:pt x="170" y="62"/>
                  <a:pt x="143" y="29"/>
                  <a:pt x="99" y="29"/>
                </a:cubicBezTo>
                <a:close/>
                <a:moveTo>
                  <a:pt x="174" y="91"/>
                </a:moveTo>
                <a:cubicBezTo>
                  <a:pt x="170" y="91"/>
                  <a:pt x="165" y="87"/>
                  <a:pt x="160" y="81"/>
                </a:cubicBezTo>
                <a:cubicBezTo>
                  <a:pt x="154" y="74"/>
                  <a:pt x="152" y="66"/>
                  <a:pt x="154" y="63"/>
                </a:cubicBezTo>
                <a:cubicBezTo>
                  <a:pt x="140" y="50"/>
                  <a:pt x="120" y="42"/>
                  <a:pt x="99" y="42"/>
                </a:cubicBezTo>
                <a:cubicBezTo>
                  <a:pt x="78" y="42"/>
                  <a:pt x="59" y="50"/>
                  <a:pt x="44" y="63"/>
                </a:cubicBezTo>
                <a:cubicBezTo>
                  <a:pt x="47" y="65"/>
                  <a:pt x="45" y="73"/>
                  <a:pt x="39" y="81"/>
                </a:cubicBezTo>
                <a:cubicBezTo>
                  <a:pt x="34" y="87"/>
                  <a:pt x="28" y="91"/>
                  <a:pt x="24" y="91"/>
                </a:cubicBezTo>
                <a:cubicBezTo>
                  <a:pt x="20" y="100"/>
                  <a:pt x="18" y="111"/>
                  <a:pt x="18" y="121"/>
                </a:cubicBezTo>
                <a:cubicBezTo>
                  <a:pt x="18" y="165"/>
                  <a:pt x="54" y="201"/>
                  <a:pt x="99" y="201"/>
                </a:cubicBezTo>
                <a:cubicBezTo>
                  <a:pt x="144" y="201"/>
                  <a:pt x="180" y="165"/>
                  <a:pt x="180" y="121"/>
                </a:cubicBezTo>
                <a:cubicBezTo>
                  <a:pt x="180" y="111"/>
                  <a:pt x="178" y="100"/>
                  <a:pt x="174" y="91"/>
                </a:cubicBezTo>
                <a:close/>
                <a:moveTo>
                  <a:pt x="149" y="138"/>
                </a:moveTo>
                <a:cubicBezTo>
                  <a:pt x="125" y="138"/>
                  <a:pt x="116" y="163"/>
                  <a:pt x="116" y="163"/>
                </a:cubicBezTo>
                <a:cubicBezTo>
                  <a:pt x="116" y="194"/>
                  <a:pt x="116" y="194"/>
                  <a:pt x="116" y="194"/>
                </a:cubicBezTo>
                <a:cubicBezTo>
                  <a:pt x="100" y="194"/>
                  <a:pt x="100" y="194"/>
                  <a:pt x="100" y="194"/>
                </a:cubicBezTo>
                <a:cubicBezTo>
                  <a:pt x="100" y="194"/>
                  <a:pt x="100" y="194"/>
                  <a:pt x="100" y="194"/>
                </a:cubicBezTo>
                <a:cubicBezTo>
                  <a:pt x="98" y="194"/>
                  <a:pt x="98" y="194"/>
                  <a:pt x="98" y="194"/>
                </a:cubicBezTo>
                <a:cubicBezTo>
                  <a:pt x="96" y="194"/>
                  <a:pt x="96" y="194"/>
                  <a:pt x="96" y="194"/>
                </a:cubicBezTo>
                <a:cubicBezTo>
                  <a:pt x="96" y="194"/>
                  <a:pt x="96" y="194"/>
                  <a:pt x="96" y="194"/>
                </a:cubicBezTo>
                <a:cubicBezTo>
                  <a:pt x="80" y="194"/>
                  <a:pt x="80" y="194"/>
                  <a:pt x="80" y="194"/>
                </a:cubicBezTo>
                <a:cubicBezTo>
                  <a:pt x="80" y="163"/>
                  <a:pt x="80" y="163"/>
                  <a:pt x="80" y="163"/>
                </a:cubicBezTo>
                <a:cubicBezTo>
                  <a:pt x="80" y="163"/>
                  <a:pt x="72" y="138"/>
                  <a:pt x="48" y="138"/>
                </a:cubicBezTo>
                <a:cubicBezTo>
                  <a:pt x="33" y="138"/>
                  <a:pt x="27" y="138"/>
                  <a:pt x="27" y="138"/>
                </a:cubicBezTo>
                <a:cubicBezTo>
                  <a:pt x="27" y="138"/>
                  <a:pt x="23" y="131"/>
                  <a:pt x="24" y="115"/>
                </a:cubicBezTo>
                <a:cubicBezTo>
                  <a:pt x="58" y="114"/>
                  <a:pt x="51" y="91"/>
                  <a:pt x="96" y="90"/>
                </a:cubicBezTo>
                <a:cubicBezTo>
                  <a:pt x="96" y="90"/>
                  <a:pt x="96" y="90"/>
                  <a:pt x="96" y="90"/>
                </a:cubicBezTo>
                <a:cubicBezTo>
                  <a:pt x="97" y="90"/>
                  <a:pt x="97" y="90"/>
                  <a:pt x="98" y="90"/>
                </a:cubicBezTo>
                <a:cubicBezTo>
                  <a:pt x="99" y="90"/>
                  <a:pt x="99" y="90"/>
                  <a:pt x="100" y="90"/>
                </a:cubicBezTo>
                <a:cubicBezTo>
                  <a:pt x="100" y="90"/>
                  <a:pt x="100" y="90"/>
                  <a:pt x="100" y="90"/>
                </a:cubicBezTo>
                <a:cubicBezTo>
                  <a:pt x="145" y="91"/>
                  <a:pt x="139" y="114"/>
                  <a:pt x="174" y="115"/>
                </a:cubicBezTo>
                <a:cubicBezTo>
                  <a:pt x="174" y="131"/>
                  <a:pt x="170" y="138"/>
                  <a:pt x="170" y="138"/>
                </a:cubicBezTo>
                <a:cubicBezTo>
                  <a:pt x="170" y="138"/>
                  <a:pt x="164" y="138"/>
                  <a:pt x="149" y="138"/>
                </a:cubicBezTo>
                <a:close/>
                <a:moveTo>
                  <a:pt x="98" y="97"/>
                </a:moveTo>
                <a:cubicBezTo>
                  <a:pt x="82" y="97"/>
                  <a:pt x="69" y="108"/>
                  <a:pt x="69" y="122"/>
                </a:cubicBezTo>
                <a:cubicBezTo>
                  <a:pt x="69" y="136"/>
                  <a:pt x="82" y="148"/>
                  <a:pt x="98" y="148"/>
                </a:cubicBezTo>
                <a:cubicBezTo>
                  <a:pt x="115" y="148"/>
                  <a:pt x="128" y="136"/>
                  <a:pt x="128" y="122"/>
                </a:cubicBezTo>
                <a:cubicBezTo>
                  <a:pt x="128" y="108"/>
                  <a:pt x="115" y="97"/>
                  <a:pt x="98" y="97"/>
                </a:cubicBezTo>
                <a:close/>
                <a:moveTo>
                  <a:pt x="98" y="141"/>
                </a:moveTo>
                <a:cubicBezTo>
                  <a:pt x="86" y="141"/>
                  <a:pt x="77" y="133"/>
                  <a:pt x="77" y="122"/>
                </a:cubicBezTo>
                <a:cubicBezTo>
                  <a:pt x="77" y="112"/>
                  <a:pt x="86" y="104"/>
                  <a:pt x="98" y="104"/>
                </a:cubicBezTo>
                <a:cubicBezTo>
                  <a:pt x="111" y="104"/>
                  <a:pt x="120" y="112"/>
                  <a:pt x="120" y="122"/>
                </a:cubicBezTo>
                <a:cubicBezTo>
                  <a:pt x="120" y="133"/>
                  <a:pt x="111" y="141"/>
                  <a:pt x="98" y="141"/>
                </a:cubicBezTo>
                <a:close/>
                <a:moveTo>
                  <a:pt x="99" y="110"/>
                </a:moveTo>
                <a:cubicBezTo>
                  <a:pt x="90" y="110"/>
                  <a:pt x="83" y="115"/>
                  <a:pt x="83" y="122"/>
                </a:cubicBezTo>
                <a:cubicBezTo>
                  <a:pt x="83" y="128"/>
                  <a:pt x="90" y="120"/>
                  <a:pt x="99" y="120"/>
                </a:cubicBezTo>
                <a:cubicBezTo>
                  <a:pt x="107" y="120"/>
                  <a:pt x="115" y="128"/>
                  <a:pt x="115" y="122"/>
                </a:cubicBezTo>
                <a:cubicBezTo>
                  <a:pt x="115" y="115"/>
                  <a:pt x="107" y="110"/>
                  <a:pt x="99" y="11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2" name="Freeform 139"/>
          <p:cNvSpPr>
            <a:spLocks noEditPoints="1"/>
          </p:cNvSpPr>
          <p:nvPr/>
        </p:nvSpPr>
        <p:spPr bwMode="auto">
          <a:xfrm>
            <a:off x="9530218" y="1085651"/>
            <a:ext cx="304184" cy="355094"/>
          </a:xfrm>
          <a:custGeom>
            <a:avLst/>
            <a:gdLst>
              <a:gd name="T0" fmla="*/ 86 w 171"/>
              <a:gd name="T1" fmla="*/ 199 h 199"/>
              <a:gd name="T2" fmla="*/ 0 w 171"/>
              <a:gd name="T3" fmla="*/ 156 h 199"/>
              <a:gd name="T4" fmla="*/ 16 w 171"/>
              <a:gd name="T5" fmla="*/ 133 h 199"/>
              <a:gd name="T6" fmla="*/ 16 w 171"/>
              <a:gd name="T7" fmla="*/ 99 h 199"/>
              <a:gd name="T8" fmla="*/ 58 w 171"/>
              <a:gd name="T9" fmla="*/ 34 h 199"/>
              <a:gd name="T10" fmla="*/ 57 w 171"/>
              <a:gd name="T11" fmla="*/ 28 h 199"/>
              <a:gd name="T12" fmla="*/ 86 w 171"/>
              <a:gd name="T13" fmla="*/ 0 h 199"/>
              <a:gd name="T14" fmla="*/ 114 w 171"/>
              <a:gd name="T15" fmla="*/ 28 h 199"/>
              <a:gd name="T16" fmla="*/ 113 w 171"/>
              <a:gd name="T17" fmla="*/ 34 h 199"/>
              <a:gd name="T18" fmla="*/ 156 w 171"/>
              <a:gd name="T19" fmla="*/ 99 h 199"/>
              <a:gd name="T20" fmla="*/ 156 w 171"/>
              <a:gd name="T21" fmla="*/ 133 h 199"/>
              <a:gd name="T22" fmla="*/ 171 w 171"/>
              <a:gd name="T23" fmla="*/ 156 h 199"/>
              <a:gd name="T24" fmla="*/ 86 w 171"/>
              <a:gd name="T25" fmla="*/ 199 h 199"/>
              <a:gd name="T26" fmla="*/ 60 w 171"/>
              <a:gd name="T27" fmla="*/ 46 h 199"/>
              <a:gd name="T28" fmla="*/ 32 w 171"/>
              <a:gd name="T29" fmla="*/ 128 h 199"/>
              <a:gd name="T30" fmla="*/ 59 w 171"/>
              <a:gd name="T31" fmla="*/ 117 h 199"/>
              <a:gd name="T32" fmla="*/ 60 w 171"/>
              <a:gd name="T33" fmla="*/ 46 h 199"/>
              <a:gd name="T34" fmla="*/ 62 w 171"/>
              <a:gd name="T35" fmla="*/ 45 h 199"/>
              <a:gd name="T36" fmla="*/ 60 w 171"/>
              <a:gd name="T37" fmla="*/ 46 h 199"/>
              <a:gd name="T38" fmla="*/ 86 w 171"/>
              <a:gd name="T39" fmla="*/ 128 h 199"/>
              <a:gd name="T40" fmla="*/ 29 w 171"/>
              <a:gd name="T41" fmla="*/ 156 h 199"/>
              <a:gd name="T42" fmla="*/ 86 w 171"/>
              <a:gd name="T43" fmla="*/ 185 h 199"/>
              <a:gd name="T44" fmla="*/ 142 w 171"/>
              <a:gd name="T45" fmla="*/ 156 h 199"/>
              <a:gd name="T46" fmla="*/ 86 w 171"/>
              <a:gd name="T47" fmla="*/ 128 h 199"/>
              <a:gd name="T48" fmla="*/ 86 w 171"/>
              <a:gd name="T49" fmla="*/ 171 h 199"/>
              <a:gd name="T50" fmla="*/ 58 w 171"/>
              <a:gd name="T51" fmla="*/ 147 h 199"/>
              <a:gd name="T52" fmla="*/ 86 w 171"/>
              <a:gd name="T53" fmla="*/ 142 h 199"/>
              <a:gd name="T54" fmla="*/ 113 w 171"/>
              <a:gd name="T55" fmla="*/ 147 h 199"/>
              <a:gd name="T56" fmla="*/ 86 w 171"/>
              <a:gd name="T57" fmla="*/ 17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99">
                <a:moveTo>
                  <a:pt x="86" y="199"/>
                </a:moveTo>
                <a:cubicBezTo>
                  <a:pt x="38" y="199"/>
                  <a:pt x="0" y="180"/>
                  <a:pt x="0" y="156"/>
                </a:cubicBezTo>
                <a:cubicBezTo>
                  <a:pt x="0" y="148"/>
                  <a:pt x="7" y="139"/>
                  <a:pt x="16" y="133"/>
                </a:cubicBezTo>
                <a:cubicBezTo>
                  <a:pt x="16" y="99"/>
                  <a:pt x="16" y="99"/>
                  <a:pt x="16" y="99"/>
                </a:cubicBezTo>
                <a:cubicBezTo>
                  <a:pt x="16" y="70"/>
                  <a:pt x="32" y="45"/>
                  <a:pt x="58" y="34"/>
                </a:cubicBezTo>
                <a:cubicBezTo>
                  <a:pt x="57" y="32"/>
                  <a:pt x="57" y="30"/>
                  <a:pt x="57" y="28"/>
                </a:cubicBezTo>
                <a:cubicBezTo>
                  <a:pt x="57" y="12"/>
                  <a:pt x="70" y="0"/>
                  <a:pt x="86" y="0"/>
                </a:cubicBezTo>
                <a:cubicBezTo>
                  <a:pt x="101" y="0"/>
                  <a:pt x="114" y="12"/>
                  <a:pt x="114" y="28"/>
                </a:cubicBezTo>
                <a:cubicBezTo>
                  <a:pt x="114" y="30"/>
                  <a:pt x="114" y="32"/>
                  <a:pt x="113" y="34"/>
                </a:cubicBezTo>
                <a:cubicBezTo>
                  <a:pt x="139" y="45"/>
                  <a:pt x="156" y="70"/>
                  <a:pt x="156" y="99"/>
                </a:cubicBezTo>
                <a:cubicBezTo>
                  <a:pt x="156" y="133"/>
                  <a:pt x="156" y="133"/>
                  <a:pt x="156" y="133"/>
                </a:cubicBezTo>
                <a:cubicBezTo>
                  <a:pt x="165" y="139"/>
                  <a:pt x="171" y="148"/>
                  <a:pt x="171" y="156"/>
                </a:cubicBezTo>
                <a:cubicBezTo>
                  <a:pt x="171" y="180"/>
                  <a:pt x="133" y="199"/>
                  <a:pt x="86" y="199"/>
                </a:cubicBezTo>
                <a:close/>
                <a:moveTo>
                  <a:pt x="60" y="46"/>
                </a:moveTo>
                <a:cubicBezTo>
                  <a:pt x="23" y="72"/>
                  <a:pt x="32" y="128"/>
                  <a:pt x="32" y="128"/>
                </a:cubicBezTo>
                <a:cubicBezTo>
                  <a:pt x="32" y="128"/>
                  <a:pt x="45" y="113"/>
                  <a:pt x="59" y="117"/>
                </a:cubicBezTo>
                <a:cubicBezTo>
                  <a:pt x="42" y="92"/>
                  <a:pt x="55" y="56"/>
                  <a:pt x="60" y="46"/>
                </a:cubicBezTo>
                <a:cubicBezTo>
                  <a:pt x="61" y="46"/>
                  <a:pt x="61" y="45"/>
                  <a:pt x="62" y="45"/>
                </a:cubicBezTo>
                <a:cubicBezTo>
                  <a:pt x="62" y="44"/>
                  <a:pt x="61" y="44"/>
                  <a:pt x="60" y="46"/>
                </a:cubicBezTo>
                <a:close/>
                <a:moveTo>
                  <a:pt x="86" y="128"/>
                </a:moveTo>
                <a:cubicBezTo>
                  <a:pt x="54" y="128"/>
                  <a:pt x="29" y="141"/>
                  <a:pt x="29" y="156"/>
                </a:cubicBezTo>
                <a:cubicBezTo>
                  <a:pt x="29" y="172"/>
                  <a:pt x="54" y="185"/>
                  <a:pt x="86" y="185"/>
                </a:cubicBezTo>
                <a:cubicBezTo>
                  <a:pt x="117" y="185"/>
                  <a:pt x="142" y="172"/>
                  <a:pt x="142" y="156"/>
                </a:cubicBezTo>
                <a:cubicBezTo>
                  <a:pt x="142" y="141"/>
                  <a:pt x="117" y="128"/>
                  <a:pt x="86" y="128"/>
                </a:cubicBezTo>
                <a:close/>
                <a:moveTo>
                  <a:pt x="86" y="171"/>
                </a:moveTo>
                <a:cubicBezTo>
                  <a:pt x="72" y="171"/>
                  <a:pt x="60" y="161"/>
                  <a:pt x="58" y="147"/>
                </a:cubicBezTo>
                <a:cubicBezTo>
                  <a:pt x="65" y="144"/>
                  <a:pt x="75" y="142"/>
                  <a:pt x="86" y="142"/>
                </a:cubicBezTo>
                <a:cubicBezTo>
                  <a:pt x="96" y="142"/>
                  <a:pt x="106" y="144"/>
                  <a:pt x="113" y="147"/>
                </a:cubicBezTo>
                <a:cubicBezTo>
                  <a:pt x="111" y="161"/>
                  <a:pt x="99" y="171"/>
                  <a:pt x="86" y="17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3" name="Freeform 140"/>
          <p:cNvSpPr>
            <a:spLocks noEditPoints="1"/>
          </p:cNvSpPr>
          <p:nvPr/>
        </p:nvSpPr>
        <p:spPr bwMode="auto">
          <a:xfrm>
            <a:off x="10287883" y="1086925"/>
            <a:ext cx="286366" cy="357640"/>
          </a:xfrm>
          <a:custGeom>
            <a:avLst/>
            <a:gdLst>
              <a:gd name="T0" fmla="*/ 13 w 160"/>
              <a:gd name="T1" fmla="*/ 200 h 200"/>
              <a:gd name="T2" fmla="*/ 0 w 160"/>
              <a:gd name="T3" fmla="*/ 12 h 200"/>
              <a:gd name="T4" fmla="*/ 147 w 160"/>
              <a:gd name="T5" fmla="*/ 0 h 200"/>
              <a:gd name="T6" fmla="*/ 160 w 160"/>
              <a:gd name="T7" fmla="*/ 187 h 200"/>
              <a:gd name="T8" fmla="*/ 108 w 160"/>
              <a:gd name="T9" fmla="*/ 180 h 200"/>
              <a:gd name="T10" fmla="*/ 132 w 160"/>
              <a:gd name="T11" fmla="*/ 188 h 200"/>
              <a:gd name="T12" fmla="*/ 140 w 160"/>
              <a:gd name="T13" fmla="*/ 164 h 200"/>
              <a:gd name="T14" fmla="*/ 116 w 160"/>
              <a:gd name="T15" fmla="*/ 156 h 200"/>
              <a:gd name="T16" fmla="*/ 108 w 160"/>
              <a:gd name="T17" fmla="*/ 180 h 200"/>
              <a:gd name="T18" fmla="*/ 116 w 160"/>
              <a:gd name="T19" fmla="*/ 144 h 200"/>
              <a:gd name="T20" fmla="*/ 140 w 160"/>
              <a:gd name="T21" fmla="*/ 136 h 200"/>
              <a:gd name="T22" fmla="*/ 132 w 160"/>
              <a:gd name="T23" fmla="*/ 112 h 200"/>
              <a:gd name="T24" fmla="*/ 108 w 160"/>
              <a:gd name="T25" fmla="*/ 120 h 200"/>
              <a:gd name="T26" fmla="*/ 108 w 160"/>
              <a:gd name="T27" fmla="*/ 92 h 200"/>
              <a:gd name="T28" fmla="*/ 132 w 160"/>
              <a:gd name="T29" fmla="*/ 100 h 200"/>
              <a:gd name="T30" fmla="*/ 140 w 160"/>
              <a:gd name="T31" fmla="*/ 76 h 200"/>
              <a:gd name="T32" fmla="*/ 116 w 160"/>
              <a:gd name="T33" fmla="*/ 68 h 200"/>
              <a:gd name="T34" fmla="*/ 108 w 160"/>
              <a:gd name="T35" fmla="*/ 92 h 200"/>
              <a:gd name="T36" fmla="*/ 72 w 160"/>
              <a:gd name="T37" fmla="*/ 188 h 200"/>
              <a:gd name="T38" fmla="*/ 96 w 160"/>
              <a:gd name="T39" fmla="*/ 180 h 200"/>
              <a:gd name="T40" fmla="*/ 88 w 160"/>
              <a:gd name="T41" fmla="*/ 156 h 200"/>
              <a:gd name="T42" fmla="*/ 64 w 160"/>
              <a:gd name="T43" fmla="*/ 164 h 200"/>
              <a:gd name="T44" fmla="*/ 64 w 160"/>
              <a:gd name="T45" fmla="*/ 136 h 200"/>
              <a:gd name="T46" fmla="*/ 88 w 160"/>
              <a:gd name="T47" fmla="*/ 144 h 200"/>
              <a:gd name="T48" fmla="*/ 96 w 160"/>
              <a:gd name="T49" fmla="*/ 120 h 200"/>
              <a:gd name="T50" fmla="*/ 72 w 160"/>
              <a:gd name="T51" fmla="*/ 112 h 200"/>
              <a:gd name="T52" fmla="*/ 64 w 160"/>
              <a:gd name="T53" fmla="*/ 136 h 200"/>
              <a:gd name="T54" fmla="*/ 72 w 160"/>
              <a:gd name="T55" fmla="*/ 100 h 200"/>
              <a:gd name="T56" fmla="*/ 96 w 160"/>
              <a:gd name="T57" fmla="*/ 92 h 200"/>
              <a:gd name="T58" fmla="*/ 88 w 160"/>
              <a:gd name="T59" fmla="*/ 68 h 200"/>
              <a:gd name="T60" fmla="*/ 64 w 160"/>
              <a:gd name="T61" fmla="*/ 76 h 200"/>
              <a:gd name="T62" fmla="*/ 20 w 160"/>
              <a:gd name="T63" fmla="*/ 180 h 200"/>
              <a:gd name="T64" fmla="*/ 44 w 160"/>
              <a:gd name="T65" fmla="*/ 188 h 200"/>
              <a:gd name="T66" fmla="*/ 52 w 160"/>
              <a:gd name="T67" fmla="*/ 164 h 200"/>
              <a:gd name="T68" fmla="*/ 28 w 160"/>
              <a:gd name="T69" fmla="*/ 156 h 200"/>
              <a:gd name="T70" fmla="*/ 20 w 160"/>
              <a:gd name="T71" fmla="*/ 180 h 200"/>
              <a:gd name="T72" fmla="*/ 28 w 160"/>
              <a:gd name="T73" fmla="*/ 144 h 200"/>
              <a:gd name="T74" fmla="*/ 52 w 160"/>
              <a:gd name="T75" fmla="*/ 136 h 200"/>
              <a:gd name="T76" fmla="*/ 44 w 160"/>
              <a:gd name="T77" fmla="*/ 112 h 200"/>
              <a:gd name="T78" fmla="*/ 20 w 160"/>
              <a:gd name="T79" fmla="*/ 120 h 200"/>
              <a:gd name="T80" fmla="*/ 20 w 160"/>
              <a:gd name="T81" fmla="*/ 92 h 200"/>
              <a:gd name="T82" fmla="*/ 44 w 160"/>
              <a:gd name="T83" fmla="*/ 100 h 200"/>
              <a:gd name="T84" fmla="*/ 52 w 160"/>
              <a:gd name="T85" fmla="*/ 76 h 200"/>
              <a:gd name="T86" fmla="*/ 28 w 160"/>
              <a:gd name="T87" fmla="*/ 68 h 200"/>
              <a:gd name="T88" fmla="*/ 20 w 160"/>
              <a:gd name="T89" fmla="*/ 92 h 200"/>
              <a:gd name="T90" fmla="*/ 20 w 160"/>
              <a:gd name="T91" fmla="*/ 20 h 200"/>
              <a:gd name="T92" fmla="*/ 140 w 160"/>
              <a:gd name="T93" fmla="*/ 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200">
                <a:moveTo>
                  <a:pt x="147" y="200"/>
                </a:moveTo>
                <a:cubicBezTo>
                  <a:pt x="13" y="200"/>
                  <a:pt x="13" y="200"/>
                  <a:pt x="13" y="200"/>
                </a:cubicBezTo>
                <a:cubicBezTo>
                  <a:pt x="7" y="200"/>
                  <a:pt x="0" y="194"/>
                  <a:pt x="0" y="187"/>
                </a:cubicBezTo>
                <a:cubicBezTo>
                  <a:pt x="0" y="12"/>
                  <a:pt x="0" y="12"/>
                  <a:pt x="0" y="12"/>
                </a:cubicBezTo>
                <a:cubicBezTo>
                  <a:pt x="0" y="6"/>
                  <a:pt x="5" y="0"/>
                  <a:pt x="12" y="0"/>
                </a:cubicBezTo>
                <a:cubicBezTo>
                  <a:pt x="147" y="0"/>
                  <a:pt x="147" y="0"/>
                  <a:pt x="147" y="0"/>
                </a:cubicBezTo>
                <a:cubicBezTo>
                  <a:pt x="154" y="0"/>
                  <a:pt x="160" y="6"/>
                  <a:pt x="160" y="12"/>
                </a:cubicBezTo>
                <a:cubicBezTo>
                  <a:pt x="160" y="187"/>
                  <a:pt x="160" y="187"/>
                  <a:pt x="160" y="187"/>
                </a:cubicBezTo>
                <a:cubicBezTo>
                  <a:pt x="160" y="194"/>
                  <a:pt x="154" y="200"/>
                  <a:pt x="147" y="200"/>
                </a:cubicBezTo>
                <a:close/>
                <a:moveTo>
                  <a:pt x="108" y="180"/>
                </a:moveTo>
                <a:cubicBezTo>
                  <a:pt x="108" y="184"/>
                  <a:pt x="111" y="188"/>
                  <a:pt x="116" y="188"/>
                </a:cubicBezTo>
                <a:cubicBezTo>
                  <a:pt x="132" y="188"/>
                  <a:pt x="132" y="188"/>
                  <a:pt x="132" y="188"/>
                </a:cubicBezTo>
                <a:cubicBezTo>
                  <a:pt x="136" y="188"/>
                  <a:pt x="140" y="184"/>
                  <a:pt x="140" y="180"/>
                </a:cubicBezTo>
                <a:cubicBezTo>
                  <a:pt x="140" y="164"/>
                  <a:pt x="140" y="164"/>
                  <a:pt x="140" y="164"/>
                </a:cubicBezTo>
                <a:cubicBezTo>
                  <a:pt x="140" y="160"/>
                  <a:pt x="136" y="156"/>
                  <a:pt x="132" y="156"/>
                </a:cubicBezTo>
                <a:cubicBezTo>
                  <a:pt x="116" y="156"/>
                  <a:pt x="116" y="156"/>
                  <a:pt x="116" y="156"/>
                </a:cubicBezTo>
                <a:cubicBezTo>
                  <a:pt x="111" y="156"/>
                  <a:pt x="108" y="160"/>
                  <a:pt x="108" y="164"/>
                </a:cubicBezTo>
                <a:lnTo>
                  <a:pt x="108" y="180"/>
                </a:lnTo>
                <a:close/>
                <a:moveTo>
                  <a:pt x="108" y="136"/>
                </a:moveTo>
                <a:cubicBezTo>
                  <a:pt x="108" y="140"/>
                  <a:pt x="111" y="144"/>
                  <a:pt x="116" y="144"/>
                </a:cubicBezTo>
                <a:cubicBezTo>
                  <a:pt x="132" y="144"/>
                  <a:pt x="132" y="144"/>
                  <a:pt x="132" y="144"/>
                </a:cubicBezTo>
                <a:cubicBezTo>
                  <a:pt x="136" y="144"/>
                  <a:pt x="140" y="140"/>
                  <a:pt x="140" y="136"/>
                </a:cubicBezTo>
                <a:cubicBezTo>
                  <a:pt x="140" y="120"/>
                  <a:pt x="140" y="120"/>
                  <a:pt x="140" y="120"/>
                </a:cubicBezTo>
                <a:cubicBezTo>
                  <a:pt x="140" y="116"/>
                  <a:pt x="136" y="112"/>
                  <a:pt x="132" y="112"/>
                </a:cubicBezTo>
                <a:cubicBezTo>
                  <a:pt x="116" y="112"/>
                  <a:pt x="116" y="112"/>
                  <a:pt x="116" y="112"/>
                </a:cubicBezTo>
                <a:cubicBezTo>
                  <a:pt x="111" y="112"/>
                  <a:pt x="108" y="116"/>
                  <a:pt x="108" y="120"/>
                </a:cubicBezTo>
                <a:lnTo>
                  <a:pt x="108" y="136"/>
                </a:lnTo>
                <a:close/>
                <a:moveTo>
                  <a:pt x="108" y="92"/>
                </a:moveTo>
                <a:cubicBezTo>
                  <a:pt x="108" y="96"/>
                  <a:pt x="111" y="100"/>
                  <a:pt x="116" y="100"/>
                </a:cubicBezTo>
                <a:cubicBezTo>
                  <a:pt x="132" y="100"/>
                  <a:pt x="132" y="100"/>
                  <a:pt x="132" y="100"/>
                </a:cubicBezTo>
                <a:cubicBezTo>
                  <a:pt x="136" y="100"/>
                  <a:pt x="140" y="96"/>
                  <a:pt x="140" y="92"/>
                </a:cubicBezTo>
                <a:cubicBezTo>
                  <a:pt x="140" y="76"/>
                  <a:pt x="140" y="76"/>
                  <a:pt x="140" y="76"/>
                </a:cubicBezTo>
                <a:cubicBezTo>
                  <a:pt x="140" y="72"/>
                  <a:pt x="136" y="68"/>
                  <a:pt x="132" y="68"/>
                </a:cubicBezTo>
                <a:cubicBezTo>
                  <a:pt x="116" y="68"/>
                  <a:pt x="116" y="68"/>
                  <a:pt x="116" y="68"/>
                </a:cubicBezTo>
                <a:cubicBezTo>
                  <a:pt x="111" y="68"/>
                  <a:pt x="108" y="72"/>
                  <a:pt x="108" y="76"/>
                </a:cubicBezTo>
                <a:lnTo>
                  <a:pt x="108" y="92"/>
                </a:lnTo>
                <a:close/>
                <a:moveTo>
                  <a:pt x="64" y="180"/>
                </a:moveTo>
                <a:cubicBezTo>
                  <a:pt x="64" y="184"/>
                  <a:pt x="67" y="188"/>
                  <a:pt x="72" y="188"/>
                </a:cubicBezTo>
                <a:cubicBezTo>
                  <a:pt x="88" y="188"/>
                  <a:pt x="88" y="188"/>
                  <a:pt x="88" y="188"/>
                </a:cubicBezTo>
                <a:cubicBezTo>
                  <a:pt x="92" y="188"/>
                  <a:pt x="96" y="184"/>
                  <a:pt x="96" y="180"/>
                </a:cubicBezTo>
                <a:cubicBezTo>
                  <a:pt x="96" y="164"/>
                  <a:pt x="96" y="164"/>
                  <a:pt x="96" y="164"/>
                </a:cubicBezTo>
                <a:cubicBezTo>
                  <a:pt x="96" y="160"/>
                  <a:pt x="92" y="156"/>
                  <a:pt x="88" y="156"/>
                </a:cubicBezTo>
                <a:cubicBezTo>
                  <a:pt x="72" y="156"/>
                  <a:pt x="72" y="156"/>
                  <a:pt x="72" y="156"/>
                </a:cubicBezTo>
                <a:cubicBezTo>
                  <a:pt x="67" y="156"/>
                  <a:pt x="64" y="160"/>
                  <a:pt x="64" y="164"/>
                </a:cubicBezTo>
                <a:lnTo>
                  <a:pt x="64" y="180"/>
                </a:lnTo>
                <a:close/>
                <a:moveTo>
                  <a:pt x="64" y="136"/>
                </a:moveTo>
                <a:cubicBezTo>
                  <a:pt x="64" y="140"/>
                  <a:pt x="67" y="144"/>
                  <a:pt x="72" y="144"/>
                </a:cubicBezTo>
                <a:cubicBezTo>
                  <a:pt x="88" y="144"/>
                  <a:pt x="88" y="144"/>
                  <a:pt x="88" y="144"/>
                </a:cubicBezTo>
                <a:cubicBezTo>
                  <a:pt x="92" y="144"/>
                  <a:pt x="96" y="140"/>
                  <a:pt x="96" y="136"/>
                </a:cubicBezTo>
                <a:cubicBezTo>
                  <a:pt x="96" y="120"/>
                  <a:pt x="96" y="120"/>
                  <a:pt x="96" y="120"/>
                </a:cubicBezTo>
                <a:cubicBezTo>
                  <a:pt x="96" y="116"/>
                  <a:pt x="92" y="112"/>
                  <a:pt x="88" y="112"/>
                </a:cubicBezTo>
                <a:cubicBezTo>
                  <a:pt x="72" y="112"/>
                  <a:pt x="72" y="112"/>
                  <a:pt x="72" y="112"/>
                </a:cubicBezTo>
                <a:cubicBezTo>
                  <a:pt x="67" y="112"/>
                  <a:pt x="64" y="116"/>
                  <a:pt x="64" y="120"/>
                </a:cubicBezTo>
                <a:lnTo>
                  <a:pt x="64" y="136"/>
                </a:lnTo>
                <a:close/>
                <a:moveTo>
                  <a:pt x="64" y="92"/>
                </a:moveTo>
                <a:cubicBezTo>
                  <a:pt x="64" y="96"/>
                  <a:pt x="67" y="100"/>
                  <a:pt x="72" y="100"/>
                </a:cubicBezTo>
                <a:cubicBezTo>
                  <a:pt x="88" y="100"/>
                  <a:pt x="88" y="100"/>
                  <a:pt x="88" y="100"/>
                </a:cubicBezTo>
                <a:cubicBezTo>
                  <a:pt x="92" y="100"/>
                  <a:pt x="96" y="96"/>
                  <a:pt x="96" y="92"/>
                </a:cubicBezTo>
                <a:cubicBezTo>
                  <a:pt x="96" y="76"/>
                  <a:pt x="96" y="76"/>
                  <a:pt x="96" y="76"/>
                </a:cubicBezTo>
                <a:cubicBezTo>
                  <a:pt x="96" y="72"/>
                  <a:pt x="92" y="68"/>
                  <a:pt x="88" y="68"/>
                </a:cubicBezTo>
                <a:cubicBezTo>
                  <a:pt x="72" y="68"/>
                  <a:pt x="72" y="68"/>
                  <a:pt x="72" y="68"/>
                </a:cubicBezTo>
                <a:cubicBezTo>
                  <a:pt x="67" y="68"/>
                  <a:pt x="64" y="72"/>
                  <a:pt x="64" y="76"/>
                </a:cubicBezTo>
                <a:lnTo>
                  <a:pt x="64" y="92"/>
                </a:lnTo>
                <a:close/>
                <a:moveTo>
                  <a:pt x="20" y="180"/>
                </a:moveTo>
                <a:cubicBezTo>
                  <a:pt x="20" y="184"/>
                  <a:pt x="23" y="188"/>
                  <a:pt x="28" y="188"/>
                </a:cubicBezTo>
                <a:cubicBezTo>
                  <a:pt x="44" y="188"/>
                  <a:pt x="44" y="188"/>
                  <a:pt x="44" y="188"/>
                </a:cubicBezTo>
                <a:cubicBezTo>
                  <a:pt x="48" y="188"/>
                  <a:pt x="52" y="184"/>
                  <a:pt x="52" y="180"/>
                </a:cubicBezTo>
                <a:cubicBezTo>
                  <a:pt x="52" y="164"/>
                  <a:pt x="52" y="164"/>
                  <a:pt x="52" y="164"/>
                </a:cubicBezTo>
                <a:cubicBezTo>
                  <a:pt x="52" y="160"/>
                  <a:pt x="48" y="156"/>
                  <a:pt x="44" y="156"/>
                </a:cubicBezTo>
                <a:cubicBezTo>
                  <a:pt x="28" y="156"/>
                  <a:pt x="28" y="156"/>
                  <a:pt x="28" y="156"/>
                </a:cubicBezTo>
                <a:cubicBezTo>
                  <a:pt x="23" y="156"/>
                  <a:pt x="20" y="160"/>
                  <a:pt x="20" y="164"/>
                </a:cubicBezTo>
                <a:lnTo>
                  <a:pt x="20" y="180"/>
                </a:lnTo>
                <a:close/>
                <a:moveTo>
                  <a:pt x="20" y="136"/>
                </a:moveTo>
                <a:cubicBezTo>
                  <a:pt x="20" y="140"/>
                  <a:pt x="23" y="144"/>
                  <a:pt x="28" y="144"/>
                </a:cubicBezTo>
                <a:cubicBezTo>
                  <a:pt x="44" y="144"/>
                  <a:pt x="44" y="144"/>
                  <a:pt x="44" y="144"/>
                </a:cubicBezTo>
                <a:cubicBezTo>
                  <a:pt x="48" y="144"/>
                  <a:pt x="52" y="140"/>
                  <a:pt x="52" y="136"/>
                </a:cubicBezTo>
                <a:cubicBezTo>
                  <a:pt x="52" y="120"/>
                  <a:pt x="52" y="120"/>
                  <a:pt x="52" y="120"/>
                </a:cubicBezTo>
                <a:cubicBezTo>
                  <a:pt x="52" y="116"/>
                  <a:pt x="48" y="112"/>
                  <a:pt x="44" y="112"/>
                </a:cubicBezTo>
                <a:cubicBezTo>
                  <a:pt x="28" y="112"/>
                  <a:pt x="28" y="112"/>
                  <a:pt x="28" y="112"/>
                </a:cubicBezTo>
                <a:cubicBezTo>
                  <a:pt x="23" y="112"/>
                  <a:pt x="20" y="116"/>
                  <a:pt x="20" y="120"/>
                </a:cubicBezTo>
                <a:lnTo>
                  <a:pt x="20" y="136"/>
                </a:lnTo>
                <a:close/>
                <a:moveTo>
                  <a:pt x="20" y="92"/>
                </a:moveTo>
                <a:cubicBezTo>
                  <a:pt x="20" y="96"/>
                  <a:pt x="23" y="100"/>
                  <a:pt x="28" y="100"/>
                </a:cubicBezTo>
                <a:cubicBezTo>
                  <a:pt x="44" y="100"/>
                  <a:pt x="44" y="100"/>
                  <a:pt x="44" y="100"/>
                </a:cubicBezTo>
                <a:cubicBezTo>
                  <a:pt x="48" y="100"/>
                  <a:pt x="52" y="96"/>
                  <a:pt x="52" y="92"/>
                </a:cubicBezTo>
                <a:cubicBezTo>
                  <a:pt x="52" y="76"/>
                  <a:pt x="52" y="76"/>
                  <a:pt x="52" y="76"/>
                </a:cubicBezTo>
                <a:cubicBezTo>
                  <a:pt x="52" y="72"/>
                  <a:pt x="48" y="68"/>
                  <a:pt x="44" y="68"/>
                </a:cubicBezTo>
                <a:cubicBezTo>
                  <a:pt x="28" y="68"/>
                  <a:pt x="28" y="68"/>
                  <a:pt x="28" y="68"/>
                </a:cubicBezTo>
                <a:cubicBezTo>
                  <a:pt x="23" y="68"/>
                  <a:pt x="20" y="72"/>
                  <a:pt x="20" y="76"/>
                </a:cubicBezTo>
                <a:lnTo>
                  <a:pt x="20" y="92"/>
                </a:lnTo>
                <a:close/>
                <a:moveTo>
                  <a:pt x="140" y="20"/>
                </a:moveTo>
                <a:cubicBezTo>
                  <a:pt x="20" y="20"/>
                  <a:pt x="20" y="20"/>
                  <a:pt x="20" y="20"/>
                </a:cubicBezTo>
                <a:cubicBezTo>
                  <a:pt x="20" y="52"/>
                  <a:pt x="20" y="52"/>
                  <a:pt x="20" y="52"/>
                </a:cubicBezTo>
                <a:cubicBezTo>
                  <a:pt x="140" y="52"/>
                  <a:pt x="140" y="52"/>
                  <a:pt x="140" y="52"/>
                </a:cubicBezTo>
                <a:lnTo>
                  <a:pt x="140" y="2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4" name="Freeform 141"/>
          <p:cNvSpPr>
            <a:spLocks noEditPoints="1"/>
          </p:cNvSpPr>
          <p:nvPr/>
        </p:nvSpPr>
        <p:spPr bwMode="auto">
          <a:xfrm>
            <a:off x="10968897" y="1089470"/>
            <a:ext cx="350003" cy="351275"/>
          </a:xfrm>
          <a:custGeom>
            <a:avLst/>
            <a:gdLst>
              <a:gd name="T0" fmla="*/ 24 w 196"/>
              <a:gd name="T1" fmla="*/ 133 h 197"/>
              <a:gd name="T2" fmla="*/ 24 w 196"/>
              <a:gd name="T3" fmla="*/ 62 h 197"/>
              <a:gd name="T4" fmla="*/ 61 w 196"/>
              <a:gd name="T5" fmla="*/ 24 h 197"/>
              <a:gd name="T6" fmla="*/ 158 w 196"/>
              <a:gd name="T7" fmla="*/ 24 h 197"/>
              <a:gd name="T8" fmla="*/ 123 w 196"/>
              <a:gd name="T9" fmla="*/ 0 h 197"/>
              <a:gd name="T10" fmla="*/ 37 w 196"/>
              <a:gd name="T11" fmla="*/ 0 h 197"/>
              <a:gd name="T12" fmla="*/ 0 w 196"/>
              <a:gd name="T13" fmla="*/ 37 h 197"/>
              <a:gd name="T14" fmla="*/ 0 w 196"/>
              <a:gd name="T15" fmla="*/ 99 h 197"/>
              <a:gd name="T16" fmla="*/ 24 w 196"/>
              <a:gd name="T17" fmla="*/ 133 h 197"/>
              <a:gd name="T18" fmla="*/ 36 w 196"/>
              <a:gd name="T19" fmla="*/ 74 h 197"/>
              <a:gd name="T20" fmla="*/ 36 w 196"/>
              <a:gd name="T21" fmla="*/ 123 h 197"/>
              <a:gd name="T22" fmla="*/ 74 w 196"/>
              <a:gd name="T23" fmla="*/ 160 h 197"/>
              <a:gd name="T24" fmla="*/ 111 w 196"/>
              <a:gd name="T25" fmla="*/ 160 h 197"/>
              <a:gd name="T26" fmla="*/ 135 w 196"/>
              <a:gd name="T27" fmla="*/ 197 h 197"/>
              <a:gd name="T28" fmla="*/ 160 w 196"/>
              <a:gd name="T29" fmla="*/ 160 h 197"/>
              <a:gd name="T30" fmla="*/ 196 w 196"/>
              <a:gd name="T31" fmla="*/ 123 h 197"/>
              <a:gd name="T32" fmla="*/ 196 w 196"/>
              <a:gd name="T33" fmla="*/ 74 h 197"/>
              <a:gd name="T34" fmla="*/ 160 w 196"/>
              <a:gd name="T35" fmla="*/ 37 h 197"/>
              <a:gd name="T36" fmla="*/ 74 w 196"/>
              <a:gd name="T37" fmla="*/ 37 h 197"/>
              <a:gd name="T38" fmla="*/ 36 w 196"/>
              <a:gd name="T39" fmla="*/ 74 h 197"/>
              <a:gd name="T40" fmla="*/ 172 w 196"/>
              <a:gd name="T41" fmla="*/ 72 h 197"/>
              <a:gd name="T42" fmla="*/ 172 w 196"/>
              <a:gd name="T43" fmla="*/ 123 h 197"/>
              <a:gd name="T44" fmla="*/ 159 w 196"/>
              <a:gd name="T45" fmla="*/ 136 h 197"/>
              <a:gd name="T46" fmla="*/ 152 w 196"/>
              <a:gd name="T47" fmla="*/ 136 h 197"/>
              <a:gd name="T48" fmla="*/ 135 w 196"/>
              <a:gd name="T49" fmla="*/ 160 h 197"/>
              <a:gd name="T50" fmla="*/ 119 w 196"/>
              <a:gd name="T51" fmla="*/ 136 h 197"/>
              <a:gd name="T52" fmla="*/ 74 w 196"/>
              <a:gd name="T53" fmla="*/ 136 h 197"/>
              <a:gd name="T54" fmla="*/ 60 w 196"/>
              <a:gd name="T55" fmla="*/ 123 h 197"/>
              <a:gd name="T56" fmla="*/ 60 w 196"/>
              <a:gd name="T57" fmla="*/ 72 h 197"/>
              <a:gd name="T58" fmla="*/ 74 w 196"/>
              <a:gd name="T59" fmla="*/ 60 h 197"/>
              <a:gd name="T60" fmla="*/ 159 w 196"/>
              <a:gd name="T61" fmla="*/ 60 h 197"/>
              <a:gd name="T62" fmla="*/ 172 w 196"/>
              <a:gd name="T63" fmla="*/ 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6" h="197">
                <a:moveTo>
                  <a:pt x="24" y="133"/>
                </a:moveTo>
                <a:cubicBezTo>
                  <a:pt x="24" y="62"/>
                  <a:pt x="24" y="62"/>
                  <a:pt x="24" y="62"/>
                </a:cubicBezTo>
                <a:cubicBezTo>
                  <a:pt x="24" y="41"/>
                  <a:pt x="41" y="24"/>
                  <a:pt x="61" y="24"/>
                </a:cubicBezTo>
                <a:cubicBezTo>
                  <a:pt x="158" y="24"/>
                  <a:pt x="158" y="24"/>
                  <a:pt x="158" y="24"/>
                </a:cubicBezTo>
                <a:cubicBezTo>
                  <a:pt x="153" y="10"/>
                  <a:pt x="139" y="0"/>
                  <a:pt x="123" y="0"/>
                </a:cubicBezTo>
                <a:cubicBezTo>
                  <a:pt x="37" y="0"/>
                  <a:pt x="37" y="0"/>
                  <a:pt x="37" y="0"/>
                </a:cubicBezTo>
                <a:cubicBezTo>
                  <a:pt x="16" y="0"/>
                  <a:pt x="0" y="17"/>
                  <a:pt x="0" y="37"/>
                </a:cubicBezTo>
                <a:cubicBezTo>
                  <a:pt x="0" y="99"/>
                  <a:pt x="0" y="99"/>
                  <a:pt x="0" y="99"/>
                </a:cubicBezTo>
                <a:cubicBezTo>
                  <a:pt x="0" y="115"/>
                  <a:pt x="9" y="128"/>
                  <a:pt x="24" y="133"/>
                </a:cubicBezTo>
                <a:close/>
                <a:moveTo>
                  <a:pt x="36" y="74"/>
                </a:moveTo>
                <a:cubicBezTo>
                  <a:pt x="36" y="123"/>
                  <a:pt x="36" y="123"/>
                  <a:pt x="36" y="123"/>
                </a:cubicBezTo>
                <a:cubicBezTo>
                  <a:pt x="36" y="144"/>
                  <a:pt x="53" y="160"/>
                  <a:pt x="74" y="160"/>
                </a:cubicBezTo>
                <a:cubicBezTo>
                  <a:pt x="111" y="160"/>
                  <a:pt x="111" y="160"/>
                  <a:pt x="111" y="160"/>
                </a:cubicBezTo>
                <a:cubicBezTo>
                  <a:pt x="135" y="197"/>
                  <a:pt x="135" y="197"/>
                  <a:pt x="135" y="197"/>
                </a:cubicBezTo>
                <a:cubicBezTo>
                  <a:pt x="160" y="160"/>
                  <a:pt x="160" y="160"/>
                  <a:pt x="160" y="160"/>
                </a:cubicBezTo>
                <a:cubicBezTo>
                  <a:pt x="180" y="160"/>
                  <a:pt x="196" y="144"/>
                  <a:pt x="196" y="123"/>
                </a:cubicBezTo>
                <a:cubicBezTo>
                  <a:pt x="196" y="74"/>
                  <a:pt x="196" y="74"/>
                  <a:pt x="196" y="74"/>
                </a:cubicBezTo>
                <a:cubicBezTo>
                  <a:pt x="196" y="54"/>
                  <a:pt x="180" y="37"/>
                  <a:pt x="160" y="37"/>
                </a:cubicBezTo>
                <a:cubicBezTo>
                  <a:pt x="74" y="37"/>
                  <a:pt x="74" y="37"/>
                  <a:pt x="74" y="37"/>
                </a:cubicBezTo>
                <a:cubicBezTo>
                  <a:pt x="53" y="37"/>
                  <a:pt x="36" y="54"/>
                  <a:pt x="36" y="74"/>
                </a:cubicBezTo>
                <a:close/>
                <a:moveTo>
                  <a:pt x="172" y="72"/>
                </a:moveTo>
                <a:cubicBezTo>
                  <a:pt x="172" y="123"/>
                  <a:pt x="172" y="123"/>
                  <a:pt x="172" y="123"/>
                </a:cubicBezTo>
                <a:cubicBezTo>
                  <a:pt x="172" y="130"/>
                  <a:pt x="166" y="136"/>
                  <a:pt x="159" y="136"/>
                </a:cubicBezTo>
                <a:cubicBezTo>
                  <a:pt x="152" y="136"/>
                  <a:pt x="152" y="136"/>
                  <a:pt x="152" y="136"/>
                </a:cubicBezTo>
                <a:cubicBezTo>
                  <a:pt x="135" y="160"/>
                  <a:pt x="135" y="160"/>
                  <a:pt x="135" y="160"/>
                </a:cubicBezTo>
                <a:cubicBezTo>
                  <a:pt x="119" y="136"/>
                  <a:pt x="119" y="136"/>
                  <a:pt x="119" y="136"/>
                </a:cubicBezTo>
                <a:cubicBezTo>
                  <a:pt x="74" y="136"/>
                  <a:pt x="74" y="136"/>
                  <a:pt x="74" y="136"/>
                </a:cubicBezTo>
                <a:cubicBezTo>
                  <a:pt x="67" y="136"/>
                  <a:pt x="60" y="130"/>
                  <a:pt x="60" y="123"/>
                </a:cubicBezTo>
                <a:cubicBezTo>
                  <a:pt x="60" y="72"/>
                  <a:pt x="60" y="72"/>
                  <a:pt x="60" y="72"/>
                </a:cubicBezTo>
                <a:cubicBezTo>
                  <a:pt x="60" y="66"/>
                  <a:pt x="67" y="60"/>
                  <a:pt x="74" y="60"/>
                </a:cubicBezTo>
                <a:cubicBezTo>
                  <a:pt x="159" y="60"/>
                  <a:pt x="159" y="60"/>
                  <a:pt x="159" y="60"/>
                </a:cubicBezTo>
                <a:cubicBezTo>
                  <a:pt x="166" y="60"/>
                  <a:pt x="172" y="66"/>
                  <a:pt x="172" y="7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6" name="Freeform 111"/>
          <p:cNvSpPr>
            <a:spLocks noEditPoints="1"/>
          </p:cNvSpPr>
          <p:nvPr/>
        </p:nvSpPr>
        <p:spPr bwMode="auto">
          <a:xfrm>
            <a:off x="3682275" y="1727411"/>
            <a:ext cx="351275" cy="215093"/>
          </a:xfrm>
          <a:custGeom>
            <a:avLst/>
            <a:gdLst>
              <a:gd name="T0" fmla="*/ 28 w 197"/>
              <a:gd name="T1" fmla="*/ 56 h 120"/>
              <a:gd name="T2" fmla="*/ 0 w 197"/>
              <a:gd name="T3" fmla="*/ 64 h 120"/>
              <a:gd name="T4" fmla="*/ 0 w 197"/>
              <a:gd name="T5" fmla="*/ 92 h 120"/>
              <a:gd name="T6" fmla="*/ 18 w 197"/>
              <a:gd name="T7" fmla="*/ 104 h 120"/>
              <a:gd name="T8" fmla="*/ 48 w 197"/>
              <a:gd name="T9" fmla="*/ 66 h 120"/>
              <a:gd name="T10" fmla="*/ 77 w 197"/>
              <a:gd name="T11" fmla="*/ 104 h 120"/>
              <a:gd name="T12" fmla="*/ 117 w 197"/>
              <a:gd name="T13" fmla="*/ 96 h 120"/>
              <a:gd name="T14" fmla="*/ 178 w 197"/>
              <a:gd name="T15" fmla="*/ 96 h 120"/>
              <a:gd name="T16" fmla="*/ 185 w 197"/>
              <a:gd name="T17" fmla="*/ 104 h 120"/>
              <a:gd name="T18" fmla="*/ 197 w 197"/>
              <a:gd name="T19" fmla="*/ 64 h 120"/>
              <a:gd name="T20" fmla="*/ 184 w 197"/>
              <a:gd name="T21" fmla="*/ 56 h 120"/>
              <a:gd name="T22" fmla="*/ 196 w 197"/>
              <a:gd name="T23" fmla="*/ 48 h 120"/>
              <a:gd name="T24" fmla="*/ 174 w 197"/>
              <a:gd name="T25" fmla="*/ 40 h 120"/>
              <a:gd name="T26" fmla="*/ 80 w 197"/>
              <a:gd name="T27" fmla="*/ 0 h 120"/>
              <a:gd name="T28" fmla="*/ 12 w 197"/>
              <a:gd name="T29" fmla="*/ 40 h 120"/>
              <a:gd name="T30" fmla="*/ 20 w 197"/>
              <a:gd name="T31" fmla="*/ 48 h 120"/>
              <a:gd name="T32" fmla="*/ 140 w 197"/>
              <a:gd name="T33" fmla="*/ 8 h 120"/>
              <a:gd name="T34" fmla="*/ 120 w 197"/>
              <a:gd name="T35" fmla="*/ 40 h 120"/>
              <a:gd name="T36" fmla="*/ 120 w 197"/>
              <a:gd name="T37" fmla="*/ 52 h 120"/>
              <a:gd name="T38" fmla="*/ 124 w 197"/>
              <a:gd name="T39" fmla="*/ 60 h 120"/>
              <a:gd name="T40" fmla="*/ 120 w 197"/>
              <a:gd name="T41" fmla="*/ 52 h 120"/>
              <a:gd name="T42" fmla="*/ 104 w 197"/>
              <a:gd name="T43" fmla="*/ 60 h 120"/>
              <a:gd name="T44" fmla="*/ 108 w 197"/>
              <a:gd name="T45" fmla="*/ 52 h 120"/>
              <a:gd name="T46" fmla="*/ 88 w 197"/>
              <a:gd name="T47" fmla="*/ 8 h 120"/>
              <a:gd name="T48" fmla="*/ 108 w 197"/>
              <a:gd name="T49" fmla="*/ 40 h 120"/>
              <a:gd name="T50" fmla="*/ 88 w 197"/>
              <a:gd name="T51" fmla="*/ 8 h 120"/>
              <a:gd name="T52" fmla="*/ 123 w 197"/>
              <a:gd name="T53" fmla="*/ 96 h 120"/>
              <a:gd name="T54" fmla="*/ 170 w 197"/>
              <a:gd name="T55" fmla="*/ 96 h 120"/>
              <a:gd name="T56" fmla="*/ 147 w 197"/>
              <a:gd name="T57" fmla="*/ 105 h 120"/>
              <a:gd name="T58" fmla="*/ 147 w 197"/>
              <a:gd name="T59" fmla="*/ 88 h 120"/>
              <a:gd name="T60" fmla="*/ 147 w 197"/>
              <a:gd name="T61" fmla="*/ 105 h 120"/>
              <a:gd name="T62" fmla="*/ 23 w 197"/>
              <a:gd name="T63" fmla="*/ 96 h 120"/>
              <a:gd name="T64" fmla="*/ 70 w 197"/>
              <a:gd name="T65" fmla="*/ 96 h 120"/>
              <a:gd name="T66" fmla="*/ 47 w 197"/>
              <a:gd name="T67" fmla="*/ 105 h 120"/>
              <a:gd name="T68" fmla="*/ 47 w 197"/>
              <a:gd name="T69" fmla="*/ 88 h 120"/>
              <a:gd name="T70" fmla="*/ 47 w 197"/>
              <a:gd name="T71" fmla="*/ 10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7" h="120">
                <a:moveTo>
                  <a:pt x="20" y="48"/>
                </a:moveTo>
                <a:cubicBezTo>
                  <a:pt x="24" y="48"/>
                  <a:pt x="28" y="52"/>
                  <a:pt x="28" y="56"/>
                </a:cubicBezTo>
                <a:cubicBezTo>
                  <a:pt x="28" y="61"/>
                  <a:pt x="24" y="64"/>
                  <a:pt x="20" y="64"/>
                </a:cubicBezTo>
                <a:cubicBezTo>
                  <a:pt x="0" y="64"/>
                  <a:pt x="0" y="64"/>
                  <a:pt x="0" y="64"/>
                </a:cubicBezTo>
                <a:cubicBezTo>
                  <a:pt x="0" y="64"/>
                  <a:pt x="0" y="64"/>
                  <a:pt x="0" y="64"/>
                </a:cubicBezTo>
                <a:cubicBezTo>
                  <a:pt x="0" y="92"/>
                  <a:pt x="0" y="92"/>
                  <a:pt x="0" y="92"/>
                </a:cubicBezTo>
                <a:cubicBezTo>
                  <a:pt x="0" y="99"/>
                  <a:pt x="5" y="104"/>
                  <a:pt x="12" y="104"/>
                </a:cubicBezTo>
                <a:cubicBezTo>
                  <a:pt x="18" y="104"/>
                  <a:pt x="18" y="104"/>
                  <a:pt x="18" y="104"/>
                </a:cubicBezTo>
                <a:cubicBezTo>
                  <a:pt x="17" y="102"/>
                  <a:pt x="17" y="99"/>
                  <a:pt x="17" y="96"/>
                </a:cubicBezTo>
                <a:cubicBezTo>
                  <a:pt x="17" y="79"/>
                  <a:pt x="31" y="66"/>
                  <a:pt x="48" y="66"/>
                </a:cubicBezTo>
                <a:cubicBezTo>
                  <a:pt x="64" y="66"/>
                  <a:pt x="78" y="79"/>
                  <a:pt x="78" y="96"/>
                </a:cubicBezTo>
                <a:cubicBezTo>
                  <a:pt x="78" y="99"/>
                  <a:pt x="78" y="102"/>
                  <a:pt x="77" y="104"/>
                </a:cubicBezTo>
                <a:cubicBezTo>
                  <a:pt x="118" y="104"/>
                  <a:pt x="118" y="104"/>
                  <a:pt x="118" y="104"/>
                </a:cubicBezTo>
                <a:cubicBezTo>
                  <a:pt x="117" y="102"/>
                  <a:pt x="117" y="99"/>
                  <a:pt x="117" y="96"/>
                </a:cubicBezTo>
                <a:cubicBezTo>
                  <a:pt x="117" y="79"/>
                  <a:pt x="131" y="66"/>
                  <a:pt x="148" y="66"/>
                </a:cubicBezTo>
                <a:cubicBezTo>
                  <a:pt x="164" y="66"/>
                  <a:pt x="178" y="79"/>
                  <a:pt x="178" y="96"/>
                </a:cubicBezTo>
                <a:cubicBezTo>
                  <a:pt x="178" y="99"/>
                  <a:pt x="178" y="102"/>
                  <a:pt x="177" y="104"/>
                </a:cubicBezTo>
                <a:cubicBezTo>
                  <a:pt x="185" y="104"/>
                  <a:pt x="185" y="104"/>
                  <a:pt x="185" y="104"/>
                </a:cubicBezTo>
                <a:cubicBezTo>
                  <a:pt x="191" y="104"/>
                  <a:pt x="197" y="99"/>
                  <a:pt x="197" y="92"/>
                </a:cubicBezTo>
                <a:cubicBezTo>
                  <a:pt x="197" y="64"/>
                  <a:pt x="197" y="64"/>
                  <a:pt x="197" y="64"/>
                </a:cubicBezTo>
                <a:cubicBezTo>
                  <a:pt x="192" y="64"/>
                  <a:pt x="192" y="64"/>
                  <a:pt x="192" y="64"/>
                </a:cubicBezTo>
                <a:cubicBezTo>
                  <a:pt x="188" y="64"/>
                  <a:pt x="184" y="61"/>
                  <a:pt x="184" y="56"/>
                </a:cubicBezTo>
                <a:cubicBezTo>
                  <a:pt x="184" y="52"/>
                  <a:pt x="188" y="48"/>
                  <a:pt x="192" y="48"/>
                </a:cubicBezTo>
                <a:cubicBezTo>
                  <a:pt x="196" y="48"/>
                  <a:pt x="196" y="48"/>
                  <a:pt x="196" y="48"/>
                </a:cubicBezTo>
                <a:cubicBezTo>
                  <a:pt x="194" y="44"/>
                  <a:pt x="190" y="40"/>
                  <a:pt x="185" y="40"/>
                </a:cubicBezTo>
                <a:cubicBezTo>
                  <a:pt x="174" y="40"/>
                  <a:pt x="174" y="40"/>
                  <a:pt x="174" y="40"/>
                </a:cubicBezTo>
                <a:cubicBezTo>
                  <a:pt x="148" y="0"/>
                  <a:pt x="148" y="0"/>
                  <a:pt x="148" y="0"/>
                </a:cubicBezTo>
                <a:cubicBezTo>
                  <a:pt x="80" y="0"/>
                  <a:pt x="80" y="0"/>
                  <a:pt x="80" y="0"/>
                </a:cubicBezTo>
                <a:cubicBezTo>
                  <a:pt x="45" y="40"/>
                  <a:pt x="45" y="40"/>
                  <a:pt x="45" y="40"/>
                </a:cubicBezTo>
                <a:cubicBezTo>
                  <a:pt x="12" y="40"/>
                  <a:pt x="12" y="40"/>
                  <a:pt x="12" y="40"/>
                </a:cubicBezTo>
                <a:cubicBezTo>
                  <a:pt x="7" y="40"/>
                  <a:pt x="2" y="44"/>
                  <a:pt x="1" y="48"/>
                </a:cubicBezTo>
                <a:lnTo>
                  <a:pt x="20" y="48"/>
                </a:lnTo>
                <a:close/>
                <a:moveTo>
                  <a:pt x="120" y="8"/>
                </a:moveTo>
                <a:cubicBezTo>
                  <a:pt x="140" y="8"/>
                  <a:pt x="140" y="8"/>
                  <a:pt x="140" y="8"/>
                </a:cubicBezTo>
                <a:cubicBezTo>
                  <a:pt x="161" y="40"/>
                  <a:pt x="161" y="40"/>
                  <a:pt x="161" y="40"/>
                </a:cubicBezTo>
                <a:cubicBezTo>
                  <a:pt x="120" y="40"/>
                  <a:pt x="120" y="40"/>
                  <a:pt x="120" y="40"/>
                </a:cubicBezTo>
                <a:lnTo>
                  <a:pt x="120" y="8"/>
                </a:lnTo>
                <a:close/>
                <a:moveTo>
                  <a:pt x="120" y="52"/>
                </a:moveTo>
                <a:cubicBezTo>
                  <a:pt x="124" y="52"/>
                  <a:pt x="124" y="52"/>
                  <a:pt x="124" y="52"/>
                </a:cubicBezTo>
                <a:cubicBezTo>
                  <a:pt x="124" y="60"/>
                  <a:pt x="124" y="60"/>
                  <a:pt x="124" y="60"/>
                </a:cubicBezTo>
                <a:cubicBezTo>
                  <a:pt x="120" y="60"/>
                  <a:pt x="120" y="60"/>
                  <a:pt x="120" y="60"/>
                </a:cubicBezTo>
                <a:lnTo>
                  <a:pt x="120" y="52"/>
                </a:lnTo>
                <a:close/>
                <a:moveTo>
                  <a:pt x="108" y="60"/>
                </a:moveTo>
                <a:cubicBezTo>
                  <a:pt x="104" y="60"/>
                  <a:pt x="104" y="60"/>
                  <a:pt x="104" y="60"/>
                </a:cubicBezTo>
                <a:cubicBezTo>
                  <a:pt x="104" y="52"/>
                  <a:pt x="104" y="52"/>
                  <a:pt x="104" y="52"/>
                </a:cubicBezTo>
                <a:cubicBezTo>
                  <a:pt x="108" y="52"/>
                  <a:pt x="108" y="52"/>
                  <a:pt x="108" y="52"/>
                </a:cubicBezTo>
                <a:lnTo>
                  <a:pt x="108" y="60"/>
                </a:lnTo>
                <a:close/>
                <a:moveTo>
                  <a:pt x="88" y="8"/>
                </a:moveTo>
                <a:cubicBezTo>
                  <a:pt x="108" y="8"/>
                  <a:pt x="108" y="8"/>
                  <a:pt x="108" y="8"/>
                </a:cubicBezTo>
                <a:cubicBezTo>
                  <a:pt x="108" y="40"/>
                  <a:pt x="108" y="40"/>
                  <a:pt x="108" y="40"/>
                </a:cubicBezTo>
                <a:cubicBezTo>
                  <a:pt x="60" y="40"/>
                  <a:pt x="60" y="40"/>
                  <a:pt x="60" y="40"/>
                </a:cubicBezTo>
                <a:lnTo>
                  <a:pt x="88" y="8"/>
                </a:lnTo>
                <a:close/>
                <a:moveTo>
                  <a:pt x="147" y="73"/>
                </a:moveTo>
                <a:cubicBezTo>
                  <a:pt x="134" y="73"/>
                  <a:pt x="123" y="84"/>
                  <a:pt x="123" y="96"/>
                </a:cubicBezTo>
                <a:cubicBezTo>
                  <a:pt x="123" y="109"/>
                  <a:pt x="134" y="120"/>
                  <a:pt x="147" y="120"/>
                </a:cubicBezTo>
                <a:cubicBezTo>
                  <a:pt x="160" y="120"/>
                  <a:pt x="170" y="109"/>
                  <a:pt x="170" y="96"/>
                </a:cubicBezTo>
                <a:cubicBezTo>
                  <a:pt x="170" y="84"/>
                  <a:pt x="160" y="73"/>
                  <a:pt x="147" y="73"/>
                </a:cubicBezTo>
                <a:close/>
                <a:moveTo>
                  <a:pt x="147" y="105"/>
                </a:moveTo>
                <a:cubicBezTo>
                  <a:pt x="142" y="105"/>
                  <a:pt x="138" y="101"/>
                  <a:pt x="138" y="96"/>
                </a:cubicBezTo>
                <a:cubicBezTo>
                  <a:pt x="138" y="92"/>
                  <a:pt x="142" y="88"/>
                  <a:pt x="147" y="88"/>
                </a:cubicBezTo>
                <a:cubicBezTo>
                  <a:pt x="152" y="88"/>
                  <a:pt x="156" y="92"/>
                  <a:pt x="156" y="96"/>
                </a:cubicBezTo>
                <a:cubicBezTo>
                  <a:pt x="156" y="101"/>
                  <a:pt x="152" y="105"/>
                  <a:pt x="147" y="105"/>
                </a:cubicBezTo>
                <a:close/>
                <a:moveTo>
                  <a:pt x="47" y="73"/>
                </a:moveTo>
                <a:cubicBezTo>
                  <a:pt x="34" y="73"/>
                  <a:pt x="23" y="84"/>
                  <a:pt x="23" y="96"/>
                </a:cubicBezTo>
                <a:cubicBezTo>
                  <a:pt x="23" y="109"/>
                  <a:pt x="34" y="120"/>
                  <a:pt x="47" y="120"/>
                </a:cubicBezTo>
                <a:cubicBezTo>
                  <a:pt x="60" y="120"/>
                  <a:pt x="70" y="109"/>
                  <a:pt x="70" y="96"/>
                </a:cubicBezTo>
                <a:cubicBezTo>
                  <a:pt x="70" y="84"/>
                  <a:pt x="60" y="73"/>
                  <a:pt x="47" y="73"/>
                </a:cubicBezTo>
                <a:close/>
                <a:moveTo>
                  <a:pt x="47" y="105"/>
                </a:moveTo>
                <a:cubicBezTo>
                  <a:pt x="42" y="105"/>
                  <a:pt x="38" y="101"/>
                  <a:pt x="38" y="96"/>
                </a:cubicBezTo>
                <a:cubicBezTo>
                  <a:pt x="38" y="92"/>
                  <a:pt x="42" y="88"/>
                  <a:pt x="47" y="88"/>
                </a:cubicBezTo>
                <a:cubicBezTo>
                  <a:pt x="52" y="88"/>
                  <a:pt x="56" y="92"/>
                  <a:pt x="56" y="96"/>
                </a:cubicBezTo>
                <a:cubicBezTo>
                  <a:pt x="56" y="101"/>
                  <a:pt x="52" y="105"/>
                  <a:pt x="47"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7" name="Freeform 112"/>
          <p:cNvSpPr>
            <a:spLocks noEditPoints="1"/>
          </p:cNvSpPr>
          <p:nvPr/>
        </p:nvSpPr>
        <p:spPr bwMode="auto">
          <a:xfrm>
            <a:off x="4415144" y="1722320"/>
            <a:ext cx="358912" cy="221456"/>
          </a:xfrm>
          <a:custGeom>
            <a:avLst/>
            <a:gdLst>
              <a:gd name="T0" fmla="*/ 196 w 201"/>
              <a:gd name="T1" fmla="*/ 48 h 124"/>
              <a:gd name="T2" fmla="*/ 156 w 201"/>
              <a:gd name="T3" fmla="*/ 48 h 124"/>
              <a:gd name="T4" fmla="*/ 120 w 201"/>
              <a:gd name="T5" fmla="*/ 87 h 124"/>
              <a:gd name="T6" fmla="*/ 78 w 201"/>
              <a:gd name="T7" fmla="*/ 87 h 124"/>
              <a:gd name="T8" fmla="*/ 13 w 201"/>
              <a:gd name="T9" fmla="*/ 52 h 124"/>
              <a:gd name="T10" fmla="*/ 34 w 201"/>
              <a:gd name="T11" fmla="*/ 24 h 124"/>
              <a:gd name="T12" fmla="*/ 57 w 201"/>
              <a:gd name="T13" fmla="*/ 0 h 124"/>
              <a:gd name="T14" fmla="*/ 81 w 201"/>
              <a:gd name="T15" fmla="*/ 0 h 124"/>
              <a:gd name="T16" fmla="*/ 81 w 201"/>
              <a:gd name="T17" fmla="*/ 8 h 124"/>
              <a:gd name="T18" fmla="*/ 61 w 201"/>
              <a:gd name="T19" fmla="*/ 8 h 124"/>
              <a:gd name="T20" fmla="*/ 45 w 201"/>
              <a:gd name="T21" fmla="*/ 24 h 124"/>
              <a:gd name="T22" fmla="*/ 73 w 201"/>
              <a:gd name="T23" fmla="*/ 24 h 124"/>
              <a:gd name="T24" fmla="*/ 116 w 201"/>
              <a:gd name="T25" fmla="*/ 39 h 124"/>
              <a:gd name="T26" fmla="*/ 151 w 201"/>
              <a:gd name="T27" fmla="*/ 24 h 124"/>
              <a:gd name="T28" fmla="*/ 184 w 201"/>
              <a:gd name="T29" fmla="*/ 24 h 124"/>
              <a:gd name="T30" fmla="*/ 196 w 201"/>
              <a:gd name="T31" fmla="*/ 48 h 124"/>
              <a:gd name="T32" fmla="*/ 35 w 201"/>
              <a:gd name="T33" fmla="*/ 53 h 124"/>
              <a:gd name="T34" fmla="*/ 71 w 201"/>
              <a:gd name="T35" fmla="*/ 88 h 124"/>
              <a:gd name="T36" fmla="*/ 35 w 201"/>
              <a:gd name="T37" fmla="*/ 124 h 124"/>
              <a:gd name="T38" fmla="*/ 0 w 201"/>
              <a:gd name="T39" fmla="*/ 88 h 124"/>
              <a:gd name="T40" fmla="*/ 35 w 201"/>
              <a:gd name="T41" fmla="*/ 53 h 124"/>
              <a:gd name="T42" fmla="*/ 35 w 201"/>
              <a:gd name="T43" fmla="*/ 105 h 124"/>
              <a:gd name="T44" fmla="*/ 51 w 201"/>
              <a:gd name="T45" fmla="*/ 88 h 124"/>
              <a:gd name="T46" fmla="*/ 35 w 201"/>
              <a:gd name="T47" fmla="*/ 72 h 124"/>
              <a:gd name="T48" fmla="*/ 19 w 201"/>
              <a:gd name="T49" fmla="*/ 88 h 124"/>
              <a:gd name="T50" fmla="*/ 35 w 201"/>
              <a:gd name="T51" fmla="*/ 105 h 124"/>
              <a:gd name="T52" fmla="*/ 159 w 201"/>
              <a:gd name="T53" fmla="*/ 53 h 124"/>
              <a:gd name="T54" fmla="*/ 195 w 201"/>
              <a:gd name="T55" fmla="*/ 88 h 124"/>
              <a:gd name="T56" fmla="*/ 159 w 201"/>
              <a:gd name="T57" fmla="*/ 124 h 124"/>
              <a:gd name="T58" fmla="*/ 124 w 201"/>
              <a:gd name="T59" fmla="*/ 88 h 124"/>
              <a:gd name="T60" fmla="*/ 159 w 201"/>
              <a:gd name="T61" fmla="*/ 53 h 124"/>
              <a:gd name="T62" fmla="*/ 159 w 201"/>
              <a:gd name="T63" fmla="*/ 105 h 124"/>
              <a:gd name="T64" fmla="*/ 175 w 201"/>
              <a:gd name="T65" fmla="*/ 88 h 124"/>
              <a:gd name="T66" fmla="*/ 159 w 201"/>
              <a:gd name="T67" fmla="*/ 72 h 124"/>
              <a:gd name="T68" fmla="*/ 143 w 201"/>
              <a:gd name="T69" fmla="*/ 88 h 124"/>
              <a:gd name="T70" fmla="*/ 159 w 201"/>
              <a:gd name="T71" fmla="*/ 10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124">
                <a:moveTo>
                  <a:pt x="196" y="48"/>
                </a:moveTo>
                <a:cubicBezTo>
                  <a:pt x="156" y="48"/>
                  <a:pt x="156" y="48"/>
                  <a:pt x="156" y="48"/>
                </a:cubicBezTo>
                <a:cubicBezTo>
                  <a:pt x="156" y="48"/>
                  <a:pt x="120" y="47"/>
                  <a:pt x="120" y="87"/>
                </a:cubicBezTo>
                <a:cubicBezTo>
                  <a:pt x="116" y="87"/>
                  <a:pt x="80" y="87"/>
                  <a:pt x="78" y="87"/>
                </a:cubicBezTo>
                <a:cubicBezTo>
                  <a:pt x="78" y="35"/>
                  <a:pt x="13" y="52"/>
                  <a:pt x="13" y="52"/>
                </a:cubicBezTo>
                <a:cubicBezTo>
                  <a:pt x="13" y="52"/>
                  <a:pt x="12" y="26"/>
                  <a:pt x="34" y="24"/>
                </a:cubicBezTo>
                <a:cubicBezTo>
                  <a:pt x="57" y="0"/>
                  <a:pt x="57" y="0"/>
                  <a:pt x="57" y="0"/>
                </a:cubicBezTo>
                <a:cubicBezTo>
                  <a:pt x="81" y="0"/>
                  <a:pt x="81" y="0"/>
                  <a:pt x="81" y="0"/>
                </a:cubicBezTo>
                <a:cubicBezTo>
                  <a:pt x="81" y="8"/>
                  <a:pt x="81" y="8"/>
                  <a:pt x="81" y="8"/>
                </a:cubicBezTo>
                <a:cubicBezTo>
                  <a:pt x="61" y="8"/>
                  <a:pt x="61" y="8"/>
                  <a:pt x="61" y="8"/>
                </a:cubicBezTo>
                <a:cubicBezTo>
                  <a:pt x="45" y="24"/>
                  <a:pt x="45" y="24"/>
                  <a:pt x="45" y="24"/>
                </a:cubicBezTo>
                <a:cubicBezTo>
                  <a:pt x="58" y="24"/>
                  <a:pt x="48" y="24"/>
                  <a:pt x="73" y="24"/>
                </a:cubicBezTo>
                <a:cubicBezTo>
                  <a:pt x="101" y="24"/>
                  <a:pt x="84" y="39"/>
                  <a:pt x="116" y="39"/>
                </a:cubicBezTo>
                <a:cubicBezTo>
                  <a:pt x="147" y="39"/>
                  <a:pt x="141" y="24"/>
                  <a:pt x="151" y="24"/>
                </a:cubicBezTo>
                <a:cubicBezTo>
                  <a:pt x="160" y="24"/>
                  <a:pt x="168" y="24"/>
                  <a:pt x="184" y="24"/>
                </a:cubicBezTo>
                <a:cubicBezTo>
                  <a:pt x="201" y="24"/>
                  <a:pt x="196" y="48"/>
                  <a:pt x="196" y="48"/>
                </a:cubicBezTo>
                <a:close/>
                <a:moveTo>
                  <a:pt x="35" y="53"/>
                </a:moveTo>
                <a:cubicBezTo>
                  <a:pt x="55" y="53"/>
                  <a:pt x="71" y="69"/>
                  <a:pt x="71" y="88"/>
                </a:cubicBezTo>
                <a:cubicBezTo>
                  <a:pt x="71" y="108"/>
                  <a:pt x="55" y="124"/>
                  <a:pt x="35" y="124"/>
                </a:cubicBezTo>
                <a:cubicBezTo>
                  <a:pt x="16" y="124"/>
                  <a:pt x="0" y="108"/>
                  <a:pt x="0" y="88"/>
                </a:cubicBezTo>
                <a:cubicBezTo>
                  <a:pt x="0" y="69"/>
                  <a:pt x="16" y="53"/>
                  <a:pt x="35" y="53"/>
                </a:cubicBezTo>
                <a:close/>
                <a:moveTo>
                  <a:pt x="35" y="105"/>
                </a:moveTo>
                <a:cubicBezTo>
                  <a:pt x="44" y="105"/>
                  <a:pt x="51" y="97"/>
                  <a:pt x="51" y="88"/>
                </a:cubicBezTo>
                <a:cubicBezTo>
                  <a:pt x="51" y="80"/>
                  <a:pt x="44" y="72"/>
                  <a:pt x="35" y="72"/>
                </a:cubicBezTo>
                <a:cubicBezTo>
                  <a:pt x="27" y="72"/>
                  <a:pt x="19" y="80"/>
                  <a:pt x="19" y="88"/>
                </a:cubicBezTo>
                <a:cubicBezTo>
                  <a:pt x="19" y="97"/>
                  <a:pt x="27" y="105"/>
                  <a:pt x="35" y="105"/>
                </a:cubicBezTo>
                <a:close/>
                <a:moveTo>
                  <a:pt x="159" y="53"/>
                </a:moveTo>
                <a:cubicBezTo>
                  <a:pt x="179" y="53"/>
                  <a:pt x="195" y="69"/>
                  <a:pt x="195" y="88"/>
                </a:cubicBezTo>
                <a:cubicBezTo>
                  <a:pt x="195" y="108"/>
                  <a:pt x="179" y="124"/>
                  <a:pt x="159" y="124"/>
                </a:cubicBezTo>
                <a:cubicBezTo>
                  <a:pt x="140" y="124"/>
                  <a:pt x="124" y="108"/>
                  <a:pt x="124" y="88"/>
                </a:cubicBezTo>
                <a:cubicBezTo>
                  <a:pt x="124" y="69"/>
                  <a:pt x="140" y="53"/>
                  <a:pt x="159" y="53"/>
                </a:cubicBezTo>
                <a:close/>
                <a:moveTo>
                  <a:pt x="159" y="105"/>
                </a:moveTo>
                <a:cubicBezTo>
                  <a:pt x="168" y="105"/>
                  <a:pt x="175" y="97"/>
                  <a:pt x="175" y="88"/>
                </a:cubicBezTo>
                <a:cubicBezTo>
                  <a:pt x="175" y="80"/>
                  <a:pt x="168" y="72"/>
                  <a:pt x="159" y="72"/>
                </a:cubicBezTo>
                <a:cubicBezTo>
                  <a:pt x="151" y="72"/>
                  <a:pt x="143" y="80"/>
                  <a:pt x="143" y="88"/>
                </a:cubicBezTo>
                <a:cubicBezTo>
                  <a:pt x="143" y="97"/>
                  <a:pt x="151" y="105"/>
                  <a:pt x="159"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8" name="Freeform 113"/>
          <p:cNvSpPr>
            <a:spLocks noEditPoints="1"/>
          </p:cNvSpPr>
          <p:nvPr/>
        </p:nvSpPr>
        <p:spPr bwMode="auto">
          <a:xfrm>
            <a:off x="5151154" y="1721048"/>
            <a:ext cx="352548" cy="216365"/>
          </a:xfrm>
          <a:custGeom>
            <a:avLst/>
            <a:gdLst>
              <a:gd name="T0" fmla="*/ 136 w 198"/>
              <a:gd name="T1" fmla="*/ 90 h 121"/>
              <a:gd name="T2" fmla="*/ 148 w 198"/>
              <a:gd name="T3" fmla="*/ 88 h 121"/>
              <a:gd name="T4" fmla="*/ 167 w 198"/>
              <a:gd name="T5" fmla="*/ 109 h 121"/>
              <a:gd name="T6" fmla="*/ 168 w 198"/>
              <a:gd name="T7" fmla="*/ 72 h 121"/>
              <a:gd name="T8" fmla="*/ 167 w 198"/>
              <a:gd name="T9" fmla="*/ 59 h 121"/>
              <a:gd name="T10" fmla="*/ 167 w 198"/>
              <a:gd name="T11" fmla="*/ 121 h 121"/>
              <a:gd name="T12" fmla="*/ 106 w 198"/>
              <a:gd name="T13" fmla="*/ 31 h 121"/>
              <a:gd name="T14" fmla="*/ 180 w 198"/>
              <a:gd name="T15" fmla="*/ 30 h 121"/>
              <a:gd name="T16" fmla="*/ 76 w 198"/>
              <a:gd name="T17" fmla="*/ 33 h 121"/>
              <a:gd name="T18" fmla="*/ 145 w 198"/>
              <a:gd name="T19" fmla="*/ 54 h 121"/>
              <a:gd name="T20" fmla="*/ 149 w 198"/>
              <a:gd name="T21" fmla="*/ 60 h 121"/>
              <a:gd name="T22" fmla="*/ 94 w 198"/>
              <a:gd name="T23" fmla="*/ 53 h 121"/>
              <a:gd name="T24" fmla="*/ 136 w 198"/>
              <a:gd name="T25" fmla="*/ 57 h 121"/>
              <a:gd name="T26" fmla="*/ 166 w 198"/>
              <a:gd name="T27" fmla="*/ 82 h 121"/>
              <a:gd name="T28" fmla="*/ 166 w 198"/>
              <a:gd name="T29" fmla="*/ 96 h 121"/>
              <a:gd name="T30" fmla="*/ 161 w 198"/>
              <a:gd name="T31" fmla="*/ 84 h 121"/>
              <a:gd name="T32" fmla="*/ 130 w 198"/>
              <a:gd name="T33" fmla="*/ 88 h 121"/>
              <a:gd name="T34" fmla="*/ 65 w 198"/>
              <a:gd name="T35" fmla="*/ 105 h 121"/>
              <a:gd name="T36" fmla="*/ 41 w 198"/>
              <a:gd name="T37" fmla="*/ 10 h 121"/>
              <a:gd name="T38" fmla="*/ 49 w 198"/>
              <a:gd name="T39" fmla="*/ 34 h 121"/>
              <a:gd name="T40" fmla="*/ 171 w 198"/>
              <a:gd name="T41" fmla="*/ 89 h 121"/>
              <a:gd name="T42" fmla="*/ 164 w 198"/>
              <a:gd name="T43" fmla="*/ 85 h 121"/>
              <a:gd name="T44" fmla="*/ 166 w 198"/>
              <a:gd name="T45" fmla="*/ 94 h 121"/>
              <a:gd name="T46" fmla="*/ 28 w 198"/>
              <a:gd name="T47" fmla="*/ 43 h 121"/>
              <a:gd name="T48" fmla="*/ 47 w 198"/>
              <a:gd name="T49" fmla="*/ 13 h 121"/>
              <a:gd name="T50" fmla="*/ 60 w 198"/>
              <a:gd name="T51" fmla="*/ 101 h 121"/>
              <a:gd name="T52" fmla="*/ 0 w 198"/>
              <a:gd name="T53" fmla="*/ 90 h 121"/>
              <a:gd name="T54" fmla="*/ 32 w 198"/>
              <a:gd name="T55" fmla="*/ 59 h 121"/>
              <a:gd name="T56" fmla="*/ 31 w 198"/>
              <a:gd name="T57" fmla="*/ 109 h 121"/>
              <a:gd name="T58" fmla="*/ 31 w 198"/>
              <a:gd name="T59" fmla="*/ 72 h 121"/>
              <a:gd name="T60" fmla="*/ 30 w 198"/>
              <a:gd name="T61" fmla="*/ 96 h 121"/>
              <a:gd name="T62" fmla="*/ 30 w 198"/>
              <a:gd name="T63" fmla="*/ 82 h 121"/>
              <a:gd name="T64" fmla="*/ 30 w 198"/>
              <a:gd name="T65" fmla="*/ 96 h 121"/>
              <a:gd name="T66" fmla="*/ 25 w 198"/>
              <a:gd name="T67" fmla="*/ 89 h 121"/>
              <a:gd name="T68" fmla="*/ 35 w 198"/>
              <a:gd name="T69" fmla="*/ 8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 h="121">
                <a:moveTo>
                  <a:pt x="167" y="121"/>
                </a:moveTo>
                <a:cubicBezTo>
                  <a:pt x="150" y="121"/>
                  <a:pt x="136" y="107"/>
                  <a:pt x="136" y="90"/>
                </a:cubicBezTo>
                <a:cubicBezTo>
                  <a:pt x="136" y="89"/>
                  <a:pt x="136" y="88"/>
                  <a:pt x="136" y="87"/>
                </a:cubicBezTo>
                <a:cubicBezTo>
                  <a:pt x="140" y="87"/>
                  <a:pt x="144" y="88"/>
                  <a:pt x="148" y="88"/>
                </a:cubicBezTo>
                <a:cubicBezTo>
                  <a:pt x="148" y="89"/>
                  <a:pt x="148" y="89"/>
                  <a:pt x="148" y="90"/>
                </a:cubicBezTo>
                <a:cubicBezTo>
                  <a:pt x="148" y="100"/>
                  <a:pt x="156" y="109"/>
                  <a:pt x="167" y="109"/>
                </a:cubicBezTo>
                <a:cubicBezTo>
                  <a:pt x="177" y="109"/>
                  <a:pt x="185" y="100"/>
                  <a:pt x="185" y="90"/>
                </a:cubicBezTo>
                <a:cubicBezTo>
                  <a:pt x="185" y="80"/>
                  <a:pt x="177" y="72"/>
                  <a:pt x="168" y="72"/>
                </a:cubicBezTo>
                <a:cubicBezTo>
                  <a:pt x="160" y="60"/>
                  <a:pt x="160" y="60"/>
                  <a:pt x="160" y="60"/>
                </a:cubicBezTo>
                <a:cubicBezTo>
                  <a:pt x="162" y="60"/>
                  <a:pt x="164" y="59"/>
                  <a:pt x="167" y="59"/>
                </a:cubicBezTo>
                <a:cubicBezTo>
                  <a:pt x="184" y="59"/>
                  <a:pt x="198" y="73"/>
                  <a:pt x="198" y="90"/>
                </a:cubicBezTo>
                <a:cubicBezTo>
                  <a:pt x="198" y="107"/>
                  <a:pt x="184" y="121"/>
                  <a:pt x="167" y="121"/>
                </a:cubicBezTo>
                <a:close/>
                <a:moveTo>
                  <a:pt x="76" y="33"/>
                </a:moveTo>
                <a:cubicBezTo>
                  <a:pt x="94" y="32"/>
                  <a:pt x="102" y="31"/>
                  <a:pt x="106" y="31"/>
                </a:cubicBezTo>
                <a:cubicBezTo>
                  <a:pt x="127" y="56"/>
                  <a:pt x="145" y="29"/>
                  <a:pt x="145" y="29"/>
                </a:cubicBezTo>
                <a:cubicBezTo>
                  <a:pt x="180" y="30"/>
                  <a:pt x="180" y="30"/>
                  <a:pt x="180" y="30"/>
                </a:cubicBezTo>
                <a:cubicBezTo>
                  <a:pt x="111" y="65"/>
                  <a:pt x="111" y="65"/>
                  <a:pt x="111" y="65"/>
                </a:cubicBezTo>
                <a:cubicBezTo>
                  <a:pt x="111" y="65"/>
                  <a:pt x="99" y="39"/>
                  <a:pt x="76" y="33"/>
                </a:cubicBezTo>
                <a:close/>
                <a:moveTo>
                  <a:pt x="149" y="60"/>
                </a:moveTo>
                <a:cubicBezTo>
                  <a:pt x="145" y="54"/>
                  <a:pt x="145" y="54"/>
                  <a:pt x="145" y="54"/>
                </a:cubicBezTo>
                <a:cubicBezTo>
                  <a:pt x="177" y="44"/>
                  <a:pt x="177" y="44"/>
                  <a:pt x="177" y="44"/>
                </a:cubicBezTo>
                <a:lnTo>
                  <a:pt x="149" y="60"/>
                </a:lnTo>
                <a:close/>
                <a:moveTo>
                  <a:pt x="49" y="34"/>
                </a:moveTo>
                <a:cubicBezTo>
                  <a:pt x="51" y="33"/>
                  <a:pt x="68" y="30"/>
                  <a:pt x="94" y="53"/>
                </a:cubicBezTo>
                <a:cubicBezTo>
                  <a:pt x="102" y="59"/>
                  <a:pt x="105" y="73"/>
                  <a:pt x="106" y="77"/>
                </a:cubicBezTo>
                <a:cubicBezTo>
                  <a:pt x="136" y="57"/>
                  <a:pt x="136" y="57"/>
                  <a:pt x="136" y="57"/>
                </a:cubicBezTo>
                <a:cubicBezTo>
                  <a:pt x="165" y="82"/>
                  <a:pt x="165" y="82"/>
                  <a:pt x="165" y="82"/>
                </a:cubicBezTo>
                <a:cubicBezTo>
                  <a:pt x="165" y="82"/>
                  <a:pt x="166" y="82"/>
                  <a:pt x="166" y="82"/>
                </a:cubicBezTo>
                <a:cubicBezTo>
                  <a:pt x="170" y="82"/>
                  <a:pt x="173" y="85"/>
                  <a:pt x="173" y="89"/>
                </a:cubicBezTo>
                <a:cubicBezTo>
                  <a:pt x="173" y="93"/>
                  <a:pt x="170" y="96"/>
                  <a:pt x="166" y="96"/>
                </a:cubicBezTo>
                <a:cubicBezTo>
                  <a:pt x="162" y="96"/>
                  <a:pt x="159" y="93"/>
                  <a:pt x="159" y="89"/>
                </a:cubicBezTo>
                <a:cubicBezTo>
                  <a:pt x="159" y="87"/>
                  <a:pt x="160" y="85"/>
                  <a:pt x="161" y="84"/>
                </a:cubicBezTo>
                <a:cubicBezTo>
                  <a:pt x="149" y="80"/>
                  <a:pt x="128" y="76"/>
                  <a:pt x="114" y="86"/>
                </a:cubicBezTo>
                <a:cubicBezTo>
                  <a:pt x="118" y="88"/>
                  <a:pt x="123" y="89"/>
                  <a:pt x="130" y="88"/>
                </a:cubicBezTo>
                <a:cubicBezTo>
                  <a:pt x="130" y="91"/>
                  <a:pt x="130" y="101"/>
                  <a:pt x="130" y="101"/>
                </a:cubicBezTo>
                <a:cubicBezTo>
                  <a:pt x="130" y="101"/>
                  <a:pt x="110" y="105"/>
                  <a:pt x="65" y="105"/>
                </a:cubicBezTo>
                <a:cubicBezTo>
                  <a:pt x="60" y="54"/>
                  <a:pt x="17" y="46"/>
                  <a:pt x="17" y="46"/>
                </a:cubicBezTo>
                <a:cubicBezTo>
                  <a:pt x="17" y="46"/>
                  <a:pt x="37" y="15"/>
                  <a:pt x="41" y="10"/>
                </a:cubicBezTo>
                <a:cubicBezTo>
                  <a:pt x="59" y="0"/>
                  <a:pt x="64" y="16"/>
                  <a:pt x="64" y="16"/>
                </a:cubicBezTo>
                <a:cubicBezTo>
                  <a:pt x="64" y="16"/>
                  <a:pt x="49" y="23"/>
                  <a:pt x="49" y="34"/>
                </a:cubicBezTo>
                <a:close/>
                <a:moveTo>
                  <a:pt x="166" y="94"/>
                </a:moveTo>
                <a:cubicBezTo>
                  <a:pt x="169" y="94"/>
                  <a:pt x="171" y="92"/>
                  <a:pt x="171" y="89"/>
                </a:cubicBezTo>
                <a:cubicBezTo>
                  <a:pt x="171" y="88"/>
                  <a:pt x="170" y="88"/>
                  <a:pt x="170" y="87"/>
                </a:cubicBezTo>
                <a:cubicBezTo>
                  <a:pt x="169" y="86"/>
                  <a:pt x="167" y="86"/>
                  <a:pt x="164" y="85"/>
                </a:cubicBezTo>
                <a:cubicBezTo>
                  <a:pt x="162" y="85"/>
                  <a:pt x="161" y="87"/>
                  <a:pt x="161" y="89"/>
                </a:cubicBezTo>
                <a:cubicBezTo>
                  <a:pt x="161" y="92"/>
                  <a:pt x="163" y="94"/>
                  <a:pt x="166" y="94"/>
                </a:cubicBezTo>
                <a:close/>
                <a:moveTo>
                  <a:pt x="47" y="13"/>
                </a:moveTo>
                <a:cubicBezTo>
                  <a:pt x="44" y="15"/>
                  <a:pt x="37" y="22"/>
                  <a:pt x="28" y="43"/>
                </a:cubicBezTo>
                <a:cubicBezTo>
                  <a:pt x="41" y="22"/>
                  <a:pt x="56" y="16"/>
                  <a:pt x="56" y="16"/>
                </a:cubicBezTo>
                <a:cubicBezTo>
                  <a:pt x="56" y="16"/>
                  <a:pt x="53" y="10"/>
                  <a:pt x="47" y="13"/>
                </a:cubicBezTo>
                <a:close/>
                <a:moveTo>
                  <a:pt x="32" y="59"/>
                </a:moveTo>
                <a:cubicBezTo>
                  <a:pt x="54" y="75"/>
                  <a:pt x="54" y="79"/>
                  <a:pt x="60" y="101"/>
                </a:cubicBezTo>
                <a:cubicBezTo>
                  <a:pt x="55" y="113"/>
                  <a:pt x="44" y="121"/>
                  <a:pt x="31" y="121"/>
                </a:cubicBezTo>
                <a:cubicBezTo>
                  <a:pt x="14" y="121"/>
                  <a:pt x="0" y="107"/>
                  <a:pt x="0" y="90"/>
                </a:cubicBezTo>
                <a:cubicBezTo>
                  <a:pt x="0" y="73"/>
                  <a:pt x="14" y="59"/>
                  <a:pt x="31" y="59"/>
                </a:cubicBezTo>
                <a:cubicBezTo>
                  <a:pt x="31" y="59"/>
                  <a:pt x="31" y="59"/>
                  <a:pt x="32" y="59"/>
                </a:cubicBezTo>
                <a:close/>
                <a:moveTo>
                  <a:pt x="12" y="90"/>
                </a:moveTo>
                <a:cubicBezTo>
                  <a:pt x="12" y="100"/>
                  <a:pt x="20" y="109"/>
                  <a:pt x="31" y="109"/>
                </a:cubicBezTo>
                <a:cubicBezTo>
                  <a:pt x="41" y="109"/>
                  <a:pt x="49" y="100"/>
                  <a:pt x="49" y="90"/>
                </a:cubicBezTo>
                <a:cubicBezTo>
                  <a:pt x="49" y="80"/>
                  <a:pt x="41" y="72"/>
                  <a:pt x="31" y="72"/>
                </a:cubicBezTo>
                <a:cubicBezTo>
                  <a:pt x="20" y="72"/>
                  <a:pt x="12" y="80"/>
                  <a:pt x="12" y="90"/>
                </a:cubicBezTo>
                <a:close/>
                <a:moveTo>
                  <a:pt x="30" y="96"/>
                </a:moveTo>
                <a:cubicBezTo>
                  <a:pt x="26" y="96"/>
                  <a:pt x="23" y="93"/>
                  <a:pt x="23" y="89"/>
                </a:cubicBezTo>
                <a:cubicBezTo>
                  <a:pt x="23" y="85"/>
                  <a:pt x="26" y="82"/>
                  <a:pt x="30" y="82"/>
                </a:cubicBezTo>
                <a:cubicBezTo>
                  <a:pt x="34" y="82"/>
                  <a:pt x="37" y="85"/>
                  <a:pt x="37" y="89"/>
                </a:cubicBezTo>
                <a:cubicBezTo>
                  <a:pt x="37" y="93"/>
                  <a:pt x="34" y="96"/>
                  <a:pt x="30" y="96"/>
                </a:cubicBezTo>
                <a:close/>
                <a:moveTo>
                  <a:pt x="30" y="84"/>
                </a:moveTo>
                <a:cubicBezTo>
                  <a:pt x="27" y="84"/>
                  <a:pt x="25" y="86"/>
                  <a:pt x="25" y="89"/>
                </a:cubicBezTo>
                <a:cubicBezTo>
                  <a:pt x="25" y="92"/>
                  <a:pt x="27" y="94"/>
                  <a:pt x="30" y="94"/>
                </a:cubicBezTo>
                <a:cubicBezTo>
                  <a:pt x="33" y="94"/>
                  <a:pt x="35" y="92"/>
                  <a:pt x="35" y="89"/>
                </a:cubicBezTo>
                <a:cubicBezTo>
                  <a:pt x="35" y="86"/>
                  <a:pt x="33" y="84"/>
                  <a:pt x="30" y="8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9" name="Freeform 114"/>
          <p:cNvSpPr>
            <a:spLocks noEditPoints="1"/>
          </p:cNvSpPr>
          <p:nvPr/>
        </p:nvSpPr>
        <p:spPr bwMode="auto">
          <a:xfrm>
            <a:off x="5872081" y="1654866"/>
            <a:ext cx="360185" cy="357640"/>
          </a:xfrm>
          <a:custGeom>
            <a:avLst/>
            <a:gdLst>
              <a:gd name="T0" fmla="*/ 228 w 283"/>
              <a:gd name="T1" fmla="*/ 281 h 281"/>
              <a:gd name="T2" fmla="*/ 0 w 283"/>
              <a:gd name="T3" fmla="*/ 281 h 281"/>
              <a:gd name="T4" fmla="*/ 166 w 283"/>
              <a:gd name="T5" fmla="*/ 0 h 281"/>
              <a:gd name="T6" fmla="*/ 283 w 283"/>
              <a:gd name="T7" fmla="*/ 0 h 281"/>
              <a:gd name="T8" fmla="*/ 228 w 283"/>
              <a:gd name="T9" fmla="*/ 281 h 281"/>
              <a:gd name="T10" fmla="*/ 116 w 283"/>
              <a:gd name="T11" fmla="*/ 269 h 281"/>
              <a:gd name="T12" fmla="*/ 133 w 283"/>
              <a:gd name="T13" fmla="*/ 269 h 281"/>
              <a:gd name="T14" fmla="*/ 150 w 283"/>
              <a:gd name="T15" fmla="*/ 219 h 281"/>
              <a:gd name="T16" fmla="*/ 133 w 283"/>
              <a:gd name="T17" fmla="*/ 219 h 281"/>
              <a:gd name="T18" fmla="*/ 116 w 283"/>
              <a:gd name="T19" fmla="*/ 269 h 281"/>
              <a:gd name="T20" fmla="*/ 158 w 283"/>
              <a:gd name="T21" fmla="*/ 146 h 281"/>
              <a:gd name="T22" fmla="*/ 143 w 283"/>
              <a:gd name="T23" fmla="*/ 191 h 281"/>
              <a:gd name="T24" fmla="*/ 159 w 283"/>
              <a:gd name="T25" fmla="*/ 191 h 281"/>
              <a:gd name="T26" fmla="*/ 175 w 283"/>
              <a:gd name="T27" fmla="*/ 146 h 281"/>
              <a:gd name="T28" fmla="*/ 158 w 283"/>
              <a:gd name="T29" fmla="*/ 146 h 281"/>
              <a:gd name="T30" fmla="*/ 168 w 283"/>
              <a:gd name="T31" fmla="*/ 118 h 281"/>
              <a:gd name="T32" fmla="*/ 185 w 283"/>
              <a:gd name="T33" fmla="*/ 118 h 281"/>
              <a:gd name="T34" fmla="*/ 200 w 283"/>
              <a:gd name="T35" fmla="*/ 73 h 281"/>
              <a:gd name="T36" fmla="*/ 183 w 283"/>
              <a:gd name="T37" fmla="*/ 73 h 281"/>
              <a:gd name="T38" fmla="*/ 168 w 283"/>
              <a:gd name="T39" fmla="*/ 118 h 281"/>
              <a:gd name="T40" fmla="*/ 204 w 283"/>
              <a:gd name="T41" fmla="*/ 11 h 281"/>
              <a:gd name="T42" fmla="*/ 192 w 283"/>
              <a:gd name="T43" fmla="*/ 50 h 281"/>
              <a:gd name="T44" fmla="*/ 208 w 283"/>
              <a:gd name="T45" fmla="*/ 50 h 281"/>
              <a:gd name="T46" fmla="*/ 221 w 283"/>
              <a:gd name="T47" fmla="*/ 11 h 281"/>
              <a:gd name="T48" fmla="*/ 204 w 283"/>
              <a:gd name="T49" fmla="*/ 1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3" h="281">
                <a:moveTo>
                  <a:pt x="228" y="281"/>
                </a:moveTo>
                <a:lnTo>
                  <a:pt x="0" y="281"/>
                </a:lnTo>
                <a:lnTo>
                  <a:pt x="166" y="0"/>
                </a:lnTo>
                <a:lnTo>
                  <a:pt x="283" y="0"/>
                </a:lnTo>
                <a:lnTo>
                  <a:pt x="228" y="281"/>
                </a:lnTo>
                <a:close/>
                <a:moveTo>
                  <a:pt x="116" y="269"/>
                </a:moveTo>
                <a:lnTo>
                  <a:pt x="133" y="269"/>
                </a:lnTo>
                <a:lnTo>
                  <a:pt x="150" y="219"/>
                </a:lnTo>
                <a:lnTo>
                  <a:pt x="133" y="219"/>
                </a:lnTo>
                <a:lnTo>
                  <a:pt x="116" y="269"/>
                </a:lnTo>
                <a:close/>
                <a:moveTo>
                  <a:pt x="158" y="146"/>
                </a:moveTo>
                <a:lnTo>
                  <a:pt x="143" y="191"/>
                </a:lnTo>
                <a:lnTo>
                  <a:pt x="159" y="191"/>
                </a:lnTo>
                <a:lnTo>
                  <a:pt x="175" y="146"/>
                </a:lnTo>
                <a:lnTo>
                  <a:pt x="158" y="146"/>
                </a:lnTo>
                <a:close/>
                <a:moveTo>
                  <a:pt x="168" y="118"/>
                </a:moveTo>
                <a:lnTo>
                  <a:pt x="185" y="118"/>
                </a:lnTo>
                <a:lnTo>
                  <a:pt x="200" y="73"/>
                </a:lnTo>
                <a:lnTo>
                  <a:pt x="183" y="73"/>
                </a:lnTo>
                <a:lnTo>
                  <a:pt x="168" y="118"/>
                </a:lnTo>
                <a:close/>
                <a:moveTo>
                  <a:pt x="204" y="11"/>
                </a:moveTo>
                <a:lnTo>
                  <a:pt x="192" y="50"/>
                </a:lnTo>
                <a:lnTo>
                  <a:pt x="208" y="50"/>
                </a:lnTo>
                <a:lnTo>
                  <a:pt x="221" y="11"/>
                </a:lnTo>
                <a:lnTo>
                  <a:pt x="204" y="1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0" name="Freeform 115"/>
          <p:cNvSpPr>
            <a:spLocks noEditPoints="1"/>
          </p:cNvSpPr>
          <p:nvPr/>
        </p:nvSpPr>
        <p:spPr bwMode="auto">
          <a:xfrm>
            <a:off x="6607434" y="1656138"/>
            <a:ext cx="356367" cy="357640"/>
          </a:xfrm>
          <a:custGeom>
            <a:avLst/>
            <a:gdLst>
              <a:gd name="T0" fmla="*/ 180 w 200"/>
              <a:gd name="T1" fmla="*/ 10 h 200"/>
              <a:gd name="T2" fmla="*/ 20 w 200"/>
              <a:gd name="T3" fmla="*/ 28 h 200"/>
              <a:gd name="T4" fmla="*/ 10 w 200"/>
              <a:gd name="T5" fmla="*/ 0 h 200"/>
              <a:gd name="T6" fmla="*/ 0 w 200"/>
              <a:gd name="T7" fmla="*/ 200 h 200"/>
              <a:gd name="T8" fmla="*/ 20 w 200"/>
              <a:gd name="T9" fmla="*/ 108 h 200"/>
              <a:gd name="T10" fmla="*/ 180 w 200"/>
              <a:gd name="T11" fmla="*/ 200 h 200"/>
              <a:gd name="T12" fmla="*/ 200 w 200"/>
              <a:gd name="T13" fmla="*/ 10 h 200"/>
              <a:gd name="T14" fmla="*/ 180 w 200"/>
              <a:gd name="T15" fmla="*/ 100 h 200"/>
              <a:gd name="T16" fmla="*/ 20 w 200"/>
              <a:gd name="T17" fmla="*/ 36 h 200"/>
              <a:gd name="T18" fmla="*/ 180 w 200"/>
              <a:gd name="T19" fmla="*/ 100 h 200"/>
              <a:gd name="T20" fmla="*/ 37 w 200"/>
              <a:gd name="T21" fmla="*/ 76 h 200"/>
              <a:gd name="T22" fmla="*/ 44 w 200"/>
              <a:gd name="T23" fmla="*/ 84 h 200"/>
              <a:gd name="T24" fmla="*/ 49 w 200"/>
              <a:gd name="T25" fmla="*/ 65 h 200"/>
              <a:gd name="T26" fmla="*/ 48 w 200"/>
              <a:gd name="T27" fmla="*/ 57 h 200"/>
              <a:gd name="T28" fmla="*/ 56 w 200"/>
              <a:gd name="T29" fmla="*/ 53 h 200"/>
              <a:gd name="T30" fmla="*/ 35 w 200"/>
              <a:gd name="T31" fmla="*/ 61 h 200"/>
              <a:gd name="T32" fmla="*/ 50 w 200"/>
              <a:gd name="T33" fmla="*/ 75 h 200"/>
              <a:gd name="T34" fmla="*/ 68 w 200"/>
              <a:gd name="T35" fmla="*/ 84 h 200"/>
              <a:gd name="T36" fmla="*/ 76 w 200"/>
              <a:gd name="T37" fmla="*/ 58 h 200"/>
              <a:gd name="T38" fmla="*/ 85 w 200"/>
              <a:gd name="T39" fmla="*/ 52 h 200"/>
              <a:gd name="T40" fmla="*/ 60 w 200"/>
              <a:gd name="T41" fmla="*/ 58 h 200"/>
              <a:gd name="T42" fmla="*/ 68 w 200"/>
              <a:gd name="T43" fmla="*/ 84 h 200"/>
              <a:gd name="T44" fmla="*/ 93 w 200"/>
              <a:gd name="T45" fmla="*/ 76 h 200"/>
              <a:gd name="T46" fmla="*/ 104 w 200"/>
              <a:gd name="T47" fmla="*/ 84 h 200"/>
              <a:gd name="T48" fmla="*/ 102 w 200"/>
              <a:gd name="T49" fmla="*/ 52 h 200"/>
              <a:gd name="T50" fmla="*/ 83 w 200"/>
              <a:gd name="T51" fmla="*/ 84 h 200"/>
              <a:gd name="T52" fmla="*/ 96 w 200"/>
              <a:gd name="T53" fmla="*/ 63 h 200"/>
              <a:gd name="T54" fmla="*/ 97 w 200"/>
              <a:gd name="T55" fmla="*/ 57 h 200"/>
              <a:gd name="T56" fmla="*/ 101 w 200"/>
              <a:gd name="T57" fmla="*/ 70 h 200"/>
              <a:gd name="T58" fmla="*/ 96 w 200"/>
              <a:gd name="T59" fmla="*/ 63 h 200"/>
              <a:gd name="T60" fmla="*/ 126 w 200"/>
              <a:gd name="T61" fmla="*/ 71 h 200"/>
              <a:gd name="T62" fmla="*/ 133 w 200"/>
              <a:gd name="T63" fmla="*/ 84 h 200"/>
              <a:gd name="T64" fmla="*/ 138 w 200"/>
              <a:gd name="T65" fmla="*/ 75 h 200"/>
              <a:gd name="T66" fmla="*/ 134 w 200"/>
              <a:gd name="T67" fmla="*/ 69 h 200"/>
              <a:gd name="T68" fmla="*/ 137 w 200"/>
              <a:gd name="T69" fmla="*/ 54 h 200"/>
              <a:gd name="T70" fmla="*/ 117 w 200"/>
              <a:gd name="T71" fmla="*/ 52 h 200"/>
              <a:gd name="T72" fmla="*/ 124 w 200"/>
              <a:gd name="T73" fmla="*/ 84 h 200"/>
              <a:gd name="T74" fmla="*/ 124 w 200"/>
              <a:gd name="T75" fmla="*/ 57 h 200"/>
              <a:gd name="T76" fmla="*/ 132 w 200"/>
              <a:gd name="T77" fmla="*/ 61 h 200"/>
              <a:gd name="T78" fmla="*/ 124 w 200"/>
              <a:gd name="T79" fmla="*/ 66 h 200"/>
              <a:gd name="T80" fmla="*/ 151 w 200"/>
              <a:gd name="T81" fmla="*/ 84 h 200"/>
              <a:gd name="T82" fmla="*/ 159 w 200"/>
              <a:gd name="T83" fmla="*/ 58 h 200"/>
              <a:gd name="T84" fmla="*/ 167 w 200"/>
              <a:gd name="T85" fmla="*/ 52 h 200"/>
              <a:gd name="T86" fmla="*/ 143 w 200"/>
              <a:gd name="T87" fmla="*/ 58 h 200"/>
              <a:gd name="T88" fmla="*/ 151 w 200"/>
              <a:gd name="T89" fmla="*/ 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200">
                <a:moveTo>
                  <a:pt x="190" y="0"/>
                </a:moveTo>
                <a:cubicBezTo>
                  <a:pt x="185" y="0"/>
                  <a:pt x="180" y="5"/>
                  <a:pt x="180" y="10"/>
                </a:cubicBezTo>
                <a:cubicBezTo>
                  <a:pt x="180" y="28"/>
                  <a:pt x="180" y="28"/>
                  <a:pt x="180" y="28"/>
                </a:cubicBezTo>
                <a:cubicBezTo>
                  <a:pt x="20" y="28"/>
                  <a:pt x="20" y="28"/>
                  <a:pt x="20" y="28"/>
                </a:cubicBezTo>
                <a:cubicBezTo>
                  <a:pt x="20" y="10"/>
                  <a:pt x="20" y="10"/>
                  <a:pt x="20" y="10"/>
                </a:cubicBezTo>
                <a:cubicBezTo>
                  <a:pt x="20" y="5"/>
                  <a:pt x="16" y="0"/>
                  <a:pt x="10" y="0"/>
                </a:cubicBezTo>
                <a:cubicBezTo>
                  <a:pt x="5" y="0"/>
                  <a:pt x="0" y="5"/>
                  <a:pt x="0" y="10"/>
                </a:cubicBezTo>
                <a:cubicBezTo>
                  <a:pt x="0" y="200"/>
                  <a:pt x="0" y="200"/>
                  <a:pt x="0" y="200"/>
                </a:cubicBezTo>
                <a:cubicBezTo>
                  <a:pt x="20" y="200"/>
                  <a:pt x="20" y="200"/>
                  <a:pt x="20" y="200"/>
                </a:cubicBezTo>
                <a:cubicBezTo>
                  <a:pt x="20" y="108"/>
                  <a:pt x="20" y="108"/>
                  <a:pt x="20" y="108"/>
                </a:cubicBezTo>
                <a:cubicBezTo>
                  <a:pt x="180" y="108"/>
                  <a:pt x="180" y="108"/>
                  <a:pt x="180" y="108"/>
                </a:cubicBezTo>
                <a:cubicBezTo>
                  <a:pt x="180" y="200"/>
                  <a:pt x="180" y="200"/>
                  <a:pt x="180" y="200"/>
                </a:cubicBezTo>
                <a:cubicBezTo>
                  <a:pt x="200" y="200"/>
                  <a:pt x="200" y="200"/>
                  <a:pt x="200" y="200"/>
                </a:cubicBezTo>
                <a:cubicBezTo>
                  <a:pt x="200" y="10"/>
                  <a:pt x="200" y="10"/>
                  <a:pt x="200" y="10"/>
                </a:cubicBezTo>
                <a:cubicBezTo>
                  <a:pt x="200" y="5"/>
                  <a:pt x="196" y="0"/>
                  <a:pt x="190" y="0"/>
                </a:cubicBezTo>
                <a:close/>
                <a:moveTo>
                  <a:pt x="180" y="100"/>
                </a:moveTo>
                <a:cubicBezTo>
                  <a:pt x="20" y="100"/>
                  <a:pt x="20" y="100"/>
                  <a:pt x="20" y="100"/>
                </a:cubicBezTo>
                <a:cubicBezTo>
                  <a:pt x="20" y="36"/>
                  <a:pt x="20" y="36"/>
                  <a:pt x="20" y="36"/>
                </a:cubicBezTo>
                <a:cubicBezTo>
                  <a:pt x="180" y="36"/>
                  <a:pt x="180" y="36"/>
                  <a:pt x="180" y="36"/>
                </a:cubicBezTo>
                <a:lnTo>
                  <a:pt x="180" y="100"/>
                </a:lnTo>
                <a:close/>
                <a:moveTo>
                  <a:pt x="45" y="78"/>
                </a:moveTo>
                <a:cubicBezTo>
                  <a:pt x="42" y="78"/>
                  <a:pt x="38" y="77"/>
                  <a:pt x="37" y="76"/>
                </a:cubicBezTo>
                <a:cubicBezTo>
                  <a:pt x="35" y="82"/>
                  <a:pt x="35" y="82"/>
                  <a:pt x="35" y="82"/>
                </a:cubicBezTo>
                <a:cubicBezTo>
                  <a:pt x="37" y="83"/>
                  <a:pt x="41" y="84"/>
                  <a:pt x="44" y="84"/>
                </a:cubicBezTo>
                <a:cubicBezTo>
                  <a:pt x="53" y="84"/>
                  <a:pt x="57" y="80"/>
                  <a:pt x="57" y="74"/>
                </a:cubicBezTo>
                <a:cubicBezTo>
                  <a:pt x="57" y="70"/>
                  <a:pt x="55" y="67"/>
                  <a:pt x="49" y="65"/>
                </a:cubicBezTo>
                <a:cubicBezTo>
                  <a:pt x="45" y="63"/>
                  <a:pt x="43" y="62"/>
                  <a:pt x="43" y="60"/>
                </a:cubicBezTo>
                <a:cubicBezTo>
                  <a:pt x="43" y="59"/>
                  <a:pt x="44" y="57"/>
                  <a:pt x="48" y="57"/>
                </a:cubicBezTo>
                <a:cubicBezTo>
                  <a:pt x="51" y="57"/>
                  <a:pt x="53" y="58"/>
                  <a:pt x="54" y="59"/>
                </a:cubicBezTo>
                <a:cubicBezTo>
                  <a:pt x="56" y="53"/>
                  <a:pt x="56" y="53"/>
                  <a:pt x="56" y="53"/>
                </a:cubicBezTo>
                <a:cubicBezTo>
                  <a:pt x="54" y="52"/>
                  <a:pt x="51" y="51"/>
                  <a:pt x="48" y="51"/>
                </a:cubicBezTo>
                <a:cubicBezTo>
                  <a:pt x="40" y="51"/>
                  <a:pt x="35" y="55"/>
                  <a:pt x="35" y="61"/>
                </a:cubicBezTo>
                <a:cubicBezTo>
                  <a:pt x="35" y="65"/>
                  <a:pt x="39" y="68"/>
                  <a:pt x="44" y="70"/>
                </a:cubicBezTo>
                <a:cubicBezTo>
                  <a:pt x="48" y="72"/>
                  <a:pt x="50" y="73"/>
                  <a:pt x="50" y="75"/>
                </a:cubicBezTo>
                <a:cubicBezTo>
                  <a:pt x="50" y="77"/>
                  <a:pt x="48" y="78"/>
                  <a:pt x="45" y="78"/>
                </a:cubicBezTo>
                <a:close/>
                <a:moveTo>
                  <a:pt x="68" y="84"/>
                </a:moveTo>
                <a:cubicBezTo>
                  <a:pt x="76" y="84"/>
                  <a:pt x="76" y="84"/>
                  <a:pt x="76" y="84"/>
                </a:cubicBezTo>
                <a:cubicBezTo>
                  <a:pt x="76" y="58"/>
                  <a:pt x="76" y="58"/>
                  <a:pt x="76" y="58"/>
                </a:cubicBezTo>
                <a:cubicBezTo>
                  <a:pt x="85" y="58"/>
                  <a:pt x="85" y="58"/>
                  <a:pt x="85" y="58"/>
                </a:cubicBezTo>
                <a:cubicBezTo>
                  <a:pt x="85" y="52"/>
                  <a:pt x="85" y="52"/>
                  <a:pt x="85" y="52"/>
                </a:cubicBezTo>
                <a:cubicBezTo>
                  <a:pt x="60" y="52"/>
                  <a:pt x="60" y="52"/>
                  <a:pt x="60" y="52"/>
                </a:cubicBezTo>
                <a:cubicBezTo>
                  <a:pt x="60" y="58"/>
                  <a:pt x="60" y="58"/>
                  <a:pt x="60" y="58"/>
                </a:cubicBezTo>
                <a:cubicBezTo>
                  <a:pt x="68" y="58"/>
                  <a:pt x="68" y="58"/>
                  <a:pt x="68" y="58"/>
                </a:cubicBezTo>
                <a:lnTo>
                  <a:pt x="68" y="84"/>
                </a:lnTo>
                <a:close/>
                <a:moveTo>
                  <a:pt x="90" y="84"/>
                </a:moveTo>
                <a:cubicBezTo>
                  <a:pt x="93" y="76"/>
                  <a:pt x="93" y="76"/>
                  <a:pt x="93" y="76"/>
                </a:cubicBezTo>
                <a:cubicBezTo>
                  <a:pt x="102" y="76"/>
                  <a:pt x="102" y="76"/>
                  <a:pt x="102" y="76"/>
                </a:cubicBezTo>
                <a:cubicBezTo>
                  <a:pt x="104" y="84"/>
                  <a:pt x="104" y="84"/>
                  <a:pt x="104" y="84"/>
                </a:cubicBezTo>
                <a:cubicBezTo>
                  <a:pt x="112" y="84"/>
                  <a:pt x="112" y="84"/>
                  <a:pt x="112" y="84"/>
                </a:cubicBezTo>
                <a:cubicBezTo>
                  <a:pt x="102" y="52"/>
                  <a:pt x="102" y="52"/>
                  <a:pt x="102" y="52"/>
                </a:cubicBezTo>
                <a:cubicBezTo>
                  <a:pt x="93" y="52"/>
                  <a:pt x="93" y="52"/>
                  <a:pt x="93" y="52"/>
                </a:cubicBezTo>
                <a:cubicBezTo>
                  <a:pt x="83" y="84"/>
                  <a:pt x="83" y="84"/>
                  <a:pt x="83" y="84"/>
                </a:cubicBezTo>
                <a:lnTo>
                  <a:pt x="90" y="84"/>
                </a:lnTo>
                <a:close/>
                <a:moveTo>
                  <a:pt x="96" y="63"/>
                </a:moveTo>
                <a:cubicBezTo>
                  <a:pt x="96" y="61"/>
                  <a:pt x="97" y="59"/>
                  <a:pt x="97" y="57"/>
                </a:cubicBezTo>
                <a:cubicBezTo>
                  <a:pt x="97" y="57"/>
                  <a:pt x="97" y="57"/>
                  <a:pt x="97" y="57"/>
                </a:cubicBezTo>
                <a:cubicBezTo>
                  <a:pt x="98" y="59"/>
                  <a:pt x="98" y="61"/>
                  <a:pt x="99" y="63"/>
                </a:cubicBezTo>
                <a:cubicBezTo>
                  <a:pt x="101" y="70"/>
                  <a:pt x="101" y="70"/>
                  <a:pt x="101" y="70"/>
                </a:cubicBezTo>
                <a:cubicBezTo>
                  <a:pt x="94" y="70"/>
                  <a:pt x="94" y="70"/>
                  <a:pt x="94" y="70"/>
                </a:cubicBezTo>
                <a:lnTo>
                  <a:pt x="96" y="63"/>
                </a:lnTo>
                <a:close/>
                <a:moveTo>
                  <a:pt x="124" y="71"/>
                </a:moveTo>
                <a:cubicBezTo>
                  <a:pt x="126" y="71"/>
                  <a:pt x="126" y="71"/>
                  <a:pt x="126" y="71"/>
                </a:cubicBezTo>
                <a:cubicBezTo>
                  <a:pt x="129" y="71"/>
                  <a:pt x="130" y="72"/>
                  <a:pt x="131" y="76"/>
                </a:cubicBezTo>
                <a:cubicBezTo>
                  <a:pt x="132" y="80"/>
                  <a:pt x="133" y="83"/>
                  <a:pt x="133" y="84"/>
                </a:cubicBezTo>
                <a:cubicBezTo>
                  <a:pt x="141" y="84"/>
                  <a:pt x="141" y="84"/>
                  <a:pt x="141" y="84"/>
                </a:cubicBezTo>
                <a:cubicBezTo>
                  <a:pt x="140" y="83"/>
                  <a:pt x="139" y="78"/>
                  <a:pt x="138" y="75"/>
                </a:cubicBezTo>
                <a:cubicBezTo>
                  <a:pt x="138" y="72"/>
                  <a:pt x="136" y="70"/>
                  <a:pt x="134" y="69"/>
                </a:cubicBezTo>
                <a:cubicBezTo>
                  <a:pt x="134" y="69"/>
                  <a:pt x="134" y="69"/>
                  <a:pt x="134" y="69"/>
                </a:cubicBezTo>
                <a:cubicBezTo>
                  <a:pt x="137" y="68"/>
                  <a:pt x="140" y="65"/>
                  <a:pt x="140" y="61"/>
                </a:cubicBezTo>
                <a:cubicBezTo>
                  <a:pt x="140" y="58"/>
                  <a:pt x="139" y="55"/>
                  <a:pt x="137" y="54"/>
                </a:cubicBezTo>
                <a:cubicBezTo>
                  <a:pt x="134" y="52"/>
                  <a:pt x="131" y="51"/>
                  <a:pt x="126" y="51"/>
                </a:cubicBezTo>
                <a:cubicBezTo>
                  <a:pt x="122" y="51"/>
                  <a:pt x="119" y="52"/>
                  <a:pt x="117" y="52"/>
                </a:cubicBezTo>
                <a:cubicBezTo>
                  <a:pt x="117" y="84"/>
                  <a:pt x="117" y="84"/>
                  <a:pt x="117" y="84"/>
                </a:cubicBezTo>
                <a:cubicBezTo>
                  <a:pt x="124" y="84"/>
                  <a:pt x="124" y="84"/>
                  <a:pt x="124" y="84"/>
                </a:cubicBezTo>
                <a:lnTo>
                  <a:pt x="124" y="71"/>
                </a:lnTo>
                <a:close/>
                <a:moveTo>
                  <a:pt x="124" y="57"/>
                </a:moveTo>
                <a:cubicBezTo>
                  <a:pt x="124" y="57"/>
                  <a:pt x="125" y="57"/>
                  <a:pt x="127" y="57"/>
                </a:cubicBezTo>
                <a:cubicBezTo>
                  <a:pt x="130" y="57"/>
                  <a:pt x="132" y="58"/>
                  <a:pt x="132" y="61"/>
                </a:cubicBezTo>
                <a:cubicBezTo>
                  <a:pt x="132" y="64"/>
                  <a:pt x="130" y="66"/>
                  <a:pt x="127" y="66"/>
                </a:cubicBezTo>
                <a:cubicBezTo>
                  <a:pt x="124" y="66"/>
                  <a:pt x="124" y="66"/>
                  <a:pt x="124" y="66"/>
                </a:cubicBezTo>
                <a:lnTo>
                  <a:pt x="124" y="57"/>
                </a:lnTo>
                <a:close/>
                <a:moveTo>
                  <a:pt x="151" y="84"/>
                </a:moveTo>
                <a:cubicBezTo>
                  <a:pt x="159" y="84"/>
                  <a:pt x="159" y="84"/>
                  <a:pt x="159" y="84"/>
                </a:cubicBezTo>
                <a:cubicBezTo>
                  <a:pt x="159" y="58"/>
                  <a:pt x="159" y="58"/>
                  <a:pt x="159" y="58"/>
                </a:cubicBezTo>
                <a:cubicBezTo>
                  <a:pt x="167" y="58"/>
                  <a:pt x="167" y="58"/>
                  <a:pt x="167" y="58"/>
                </a:cubicBezTo>
                <a:cubicBezTo>
                  <a:pt x="167" y="52"/>
                  <a:pt x="167" y="52"/>
                  <a:pt x="167" y="52"/>
                </a:cubicBezTo>
                <a:cubicBezTo>
                  <a:pt x="143" y="52"/>
                  <a:pt x="143" y="52"/>
                  <a:pt x="143" y="52"/>
                </a:cubicBezTo>
                <a:cubicBezTo>
                  <a:pt x="143" y="58"/>
                  <a:pt x="143" y="58"/>
                  <a:pt x="143" y="58"/>
                </a:cubicBezTo>
                <a:cubicBezTo>
                  <a:pt x="151" y="58"/>
                  <a:pt x="151" y="58"/>
                  <a:pt x="151" y="58"/>
                </a:cubicBezTo>
                <a:lnTo>
                  <a:pt x="151" y="8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1" name="Freeform 116"/>
          <p:cNvSpPr>
            <a:spLocks noEditPoints="1"/>
          </p:cNvSpPr>
          <p:nvPr/>
        </p:nvSpPr>
        <p:spPr bwMode="auto">
          <a:xfrm>
            <a:off x="7340429" y="1709593"/>
            <a:ext cx="355094" cy="252002"/>
          </a:xfrm>
          <a:custGeom>
            <a:avLst/>
            <a:gdLst>
              <a:gd name="T0" fmla="*/ 190 w 199"/>
              <a:gd name="T1" fmla="*/ 140 h 141"/>
              <a:gd name="T2" fmla="*/ 187 w 199"/>
              <a:gd name="T3" fmla="*/ 140 h 141"/>
              <a:gd name="T4" fmla="*/ 187 w 199"/>
              <a:gd name="T5" fmla="*/ 141 h 141"/>
              <a:gd name="T6" fmla="*/ 7 w 199"/>
              <a:gd name="T7" fmla="*/ 141 h 141"/>
              <a:gd name="T8" fmla="*/ 7 w 199"/>
              <a:gd name="T9" fmla="*/ 136 h 141"/>
              <a:gd name="T10" fmla="*/ 0 w 199"/>
              <a:gd name="T11" fmla="*/ 99 h 141"/>
              <a:gd name="T12" fmla="*/ 99 w 199"/>
              <a:gd name="T13" fmla="*/ 0 h 141"/>
              <a:gd name="T14" fmla="*/ 199 w 199"/>
              <a:gd name="T15" fmla="*/ 99 h 141"/>
              <a:gd name="T16" fmla="*/ 190 w 199"/>
              <a:gd name="T17" fmla="*/ 140 h 141"/>
              <a:gd name="T18" fmla="*/ 99 w 199"/>
              <a:gd name="T19" fmla="*/ 14 h 141"/>
              <a:gd name="T20" fmla="*/ 15 w 199"/>
              <a:gd name="T21" fmla="*/ 99 h 141"/>
              <a:gd name="T22" fmla="*/ 19 w 199"/>
              <a:gd name="T23" fmla="*/ 125 h 141"/>
              <a:gd name="T24" fmla="*/ 180 w 199"/>
              <a:gd name="T25" fmla="*/ 125 h 141"/>
              <a:gd name="T26" fmla="*/ 184 w 199"/>
              <a:gd name="T27" fmla="*/ 99 h 141"/>
              <a:gd name="T28" fmla="*/ 99 w 199"/>
              <a:gd name="T29" fmla="*/ 14 h 141"/>
              <a:gd name="T30" fmla="*/ 155 w 199"/>
              <a:gd name="T31" fmla="*/ 93 h 141"/>
              <a:gd name="T32" fmla="*/ 175 w 199"/>
              <a:gd name="T33" fmla="*/ 93 h 141"/>
              <a:gd name="T34" fmla="*/ 175 w 199"/>
              <a:gd name="T35" fmla="*/ 105 h 141"/>
              <a:gd name="T36" fmla="*/ 155 w 199"/>
              <a:gd name="T37" fmla="*/ 105 h 141"/>
              <a:gd name="T38" fmla="*/ 155 w 199"/>
              <a:gd name="T39" fmla="*/ 93 h 141"/>
              <a:gd name="T40" fmla="*/ 142 w 199"/>
              <a:gd name="T41" fmla="*/ 67 h 141"/>
              <a:gd name="T42" fmla="*/ 158 w 199"/>
              <a:gd name="T43" fmla="*/ 56 h 141"/>
              <a:gd name="T44" fmla="*/ 165 w 199"/>
              <a:gd name="T45" fmla="*/ 66 h 141"/>
              <a:gd name="T46" fmla="*/ 148 w 199"/>
              <a:gd name="T47" fmla="*/ 77 h 141"/>
              <a:gd name="T48" fmla="*/ 142 w 199"/>
              <a:gd name="T49" fmla="*/ 67 h 141"/>
              <a:gd name="T50" fmla="*/ 91 w 199"/>
              <a:gd name="T51" fmla="*/ 94 h 141"/>
              <a:gd name="T52" fmla="*/ 150 w 199"/>
              <a:gd name="T53" fmla="*/ 46 h 141"/>
              <a:gd name="T54" fmla="*/ 101 w 199"/>
              <a:gd name="T55" fmla="*/ 105 h 141"/>
              <a:gd name="T56" fmla="*/ 91 w 199"/>
              <a:gd name="T57" fmla="*/ 94 h 141"/>
              <a:gd name="T58" fmla="*/ 119 w 199"/>
              <a:gd name="T59" fmla="*/ 47 h 141"/>
              <a:gd name="T60" fmla="*/ 130 w 199"/>
              <a:gd name="T61" fmla="*/ 31 h 141"/>
              <a:gd name="T62" fmla="*/ 140 w 199"/>
              <a:gd name="T63" fmla="*/ 38 h 141"/>
              <a:gd name="T64" fmla="*/ 129 w 199"/>
              <a:gd name="T65" fmla="*/ 54 h 141"/>
              <a:gd name="T66" fmla="*/ 119 w 199"/>
              <a:gd name="T67" fmla="*/ 47 h 141"/>
              <a:gd name="T68" fmla="*/ 91 w 199"/>
              <a:gd name="T69" fmla="*/ 25 h 141"/>
              <a:gd name="T70" fmla="*/ 103 w 199"/>
              <a:gd name="T71" fmla="*/ 25 h 141"/>
              <a:gd name="T72" fmla="*/ 103 w 199"/>
              <a:gd name="T73" fmla="*/ 45 h 141"/>
              <a:gd name="T74" fmla="*/ 91 w 199"/>
              <a:gd name="T75" fmla="*/ 45 h 141"/>
              <a:gd name="T76" fmla="*/ 91 w 199"/>
              <a:gd name="T77" fmla="*/ 25 h 141"/>
              <a:gd name="T78" fmla="*/ 102 w 199"/>
              <a:gd name="T79" fmla="*/ 81 h 141"/>
              <a:gd name="T80" fmla="*/ 84 w 199"/>
              <a:gd name="T81" fmla="*/ 95 h 141"/>
              <a:gd name="T82" fmla="*/ 102 w 199"/>
              <a:gd name="T83" fmla="*/ 112 h 141"/>
              <a:gd name="T84" fmla="*/ 116 w 199"/>
              <a:gd name="T85" fmla="*/ 93 h 141"/>
              <a:gd name="T86" fmla="*/ 116 w 199"/>
              <a:gd name="T87" fmla="*/ 98 h 141"/>
              <a:gd name="T88" fmla="*/ 98 w 199"/>
              <a:gd name="T89" fmla="*/ 117 h 141"/>
              <a:gd name="T90" fmla="*/ 80 w 199"/>
              <a:gd name="T91" fmla="*/ 98 h 141"/>
              <a:gd name="T92" fmla="*/ 98 w 199"/>
              <a:gd name="T93" fmla="*/ 80 h 141"/>
              <a:gd name="T94" fmla="*/ 102 w 199"/>
              <a:gd name="T95" fmla="*/ 81 h 141"/>
              <a:gd name="T96" fmla="*/ 55 w 199"/>
              <a:gd name="T97" fmla="*/ 38 h 141"/>
              <a:gd name="T98" fmla="*/ 65 w 199"/>
              <a:gd name="T99" fmla="*/ 31 h 141"/>
              <a:gd name="T100" fmla="*/ 76 w 199"/>
              <a:gd name="T101" fmla="*/ 47 h 141"/>
              <a:gd name="T102" fmla="*/ 66 w 199"/>
              <a:gd name="T103" fmla="*/ 54 h 141"/>
              <a:gd name="T104" fmla="*/ 55 w 199"/>
              <a:gd name="T105" fmla="*/ 38 h 141"/>
              <a:gd name="T106" fmla="*/ 50 w 199"/>
              <a:gd name="T107" fmla="*/ 77 h 141"/>
              <a:gd name="T108" fmla="*/ 34 w 199"/>
              <a:gd name="T109" fmla="*/ 66 h 141"/>
              <a:gd name="T110" fmla="*/ 40 w 199"/>
              <a:gd name="T111" fmla="*/ 56 h 141"/>
              <a:gd name="T112" fmla="*/ 57 w 199"/>
              <a:gd name="T113" fmla="*/ 67 h 141"/>
              <a:gd name="T114" fmla="*/ 50 w 199"/>
              <a:gd name="T115" fmla="*/ 77 h 141"/>
              <a:gd name="T116" fmla="*/ 43 w 199"/>
              <a:gd name="T117" fmla="*/ 105 h 141"/>
              <a:gd name="T118" fmla="*/ 23 w 199"/>
              <a:gd name="T119" fmla="*/ 105 h 141"/>
              <a:gd name="T120" fmla="*/ 23 w 199"/>
              <a:gd name="T121" fmla="*/ 93 h 141"/>
              <a:gd name="T122" fmla="*/ 43 w 199"/>
              <a:gd name="T123" fmla="*/ 93 h 141"/>
              <a:gd name="T124" fmla="*/ 43 w 199"/>
              <a:gd name="T125" fmla="*/ 10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9" h="141">
                <a:moveTo>
                  <a:pt x="190" y="140"/>
                </a:moveTo>
                <a:cubicBezTo>
                  <a:pt x="187" y="140"/>
                  <a:pt x="187" y="140"/>
                  <a:pt x="187" y="140"/>
                </a:cubicBezTo>
                <a:cubicBezTo>
                  <a:pt x="187" y="141"/>
                  <a:pt x="187" y="141"/>
                  <a:pt x="187" y="141"/>
                </a:cubicBezTo>
                <a:cubicBezTo>
                  <a:pt x="7" y="141"/>
                  <a:pt x="7" y="141"/>
                  <a:pt x="7" y="141"/>
                </a:cubicBezTo>
                <a:cubicBezTo>
                  <a:pt x="7" y="136"/>
                  <a:pt x="7" y="136"/>
                  <a:pt x="7" y="136"/>
                </a:cubicBezTo>
                <a:cubicBezTo>
                  <a:pt x="3" y="124"/>
                  <a:pt x="0" y="112"/>
                  <a:pt x="0" y="99"/>
                </a:cubicBezTo>
                <a:cubicBezTo>
                  <a:pt x="0" y="44"/>
                  <a:pt x="44" y="0"/>
                  <a:pt x="99" y="0"/>
                </a:cubicBezTo>
                <a:cubicBezTo>
                  <a:pt x="154" y="0"/>
                  <a:pt x="199" y="44"/>
                  <a:pt x="199" y="99"/>
                </a:cubicBezTo>
                <a:cubicBezTo>
                  <a:pt x="199" y="114"/>
                  <a:pt x="195" y="128"/>
                  <a:pt x="190" y="140"/>
                </a:cubicBezTo>
                <a:close/>
                <a:moveTo>
                  <a:pt x="99" y="14"/>
                </a:moveTo>
                <a:cubicBezTo>
                  <a:pt x="53" y="14"/>
                  <a:pt x="15" y="52"/>
                  <a:pt x="15" y="99"/>
                </a:cubicBezTo>
                <a:cubicBezTo>
                  <a:pt x="15" y="108"/>
                  <a:pt x="16" y="117"/>
                  <a:pt x="19" y="125"/>
                </a:cubicBezTo>
                <a:cubicBezTo>
                  <a:pt x="180" y="125"/>
                  <a:pt x="180" y="125"/>
                  <a:pt x="180" y="125"/>
                </a:cubicBezTo>
                <a:cubicBezTo>
                  <a:pt x="183" y="117"/>
                  <a:pt x="184" y="108"/>
                  <a:pt x="184" y="99"/>
                </a:cubicBezTo>
                <a:cubicBezTo>
                  <a:pt x="184" y="52"/>
                  <a:pt x="146" y="14"/>
                  <a:pt x="99" y="14"/>
                </a:cubicBezTo>
                <a:close/>
                <a:moveTo>
                  <a:pt x="155" y="93"/>
                </a:moveTo>
                <a:cubicBezTo>
                  <a:pt x="175" y="93"/>
                  <a:pt x="175" y="93"/>
                  <a:pt x="175" y="93"/>
                </a:cubicBezTo>
                <a:cubicBezTo>
                  <a:pt x="175" y="105"/>
                  <a:pt x="175" y="105"/>
                  <a:pt x="175" y="105"/>
                </a:cubicBezTo>
                <a:cubicBezTo>
                  <a:pt x="155" y="105"/>
                  <a:pt x="155" y="105"/>
                  <a:pt x="155" y="105"/>
                </a:cubicBezTo>
                <a:lnTo>
                  <a:pt x="155" y="93"/>
                </a:lnTo>
                <a:close/>
                <a:moveTo>
                  <a:pt x="142" y="67"/>
                </a:moveTo>
                <a:cubicBezTo>
                  <a:pt x="158" y="56"/>
                  <a:pt x="158" y="56"/>
                  <a:pt x="158" y="56"/>
                </a:cubicBezTo>
                <a:cubicBezTo>
                  <a:pt x="165" y="66"/>
                  <a:pt x="165" y="66"/>
                  <a:pt x="165" y="66"/>
                </a:cubicBezTo>
                <a:cubicBezTo>
                  <a:pt x="148" y="77"/>
                  <a:pt x="148" y="77"/>
                  <a:pt x="148" y="77"/>
                </a:cubicBezTo>
                <a:lnTo>
                  <a:pt x="142" y="67"/>
                </a:lnTo>
                <a:close/>
                <a:moveTo>
                  <a:pt x="91" y="94"/>
                </a:moveTo>
                <a:cubicBezTo>
                  <a:pt x="150" y="46"/>
                  <a:pt x="150" y="46"/>
                  <a:pt x="150" y="46"/>
                </a:cubicBezTo>
                <a:cubicBezTo>
                  <a:pt x="101" y="105"/>
                  <a:pt x="101" y="105"/>
                  <a:pt x="101" y="105"/>
                </a:cubicBezTo>
                <a:lnTo>
                  <a:pt x="91" y="94"/>
                </a:lnTo>
                <a:close/>
                <a:moveTo>
                  <a:pt x="119" y="47"/>
                </a:moveTo>
                <a:cubicBezTo>
                  <a:pt x="130" y="31"/>
                  <a:pt x="130" y="31"/>
                  <a:pt x="130" y="31"/>
                </a:cubicBezTo>
                <a:cubicBezTo>
                  <a:pt x="140" y="38"/>
                  <a:pt x="140" y="38"/>
                  <a:pt x="140" y="38"/>
                </a:cubicBezTo>
                <a:cubicBezTo>
                  <a:pt x="129" y="54"/>
                  <a:pt x="129" y="54"/>
                  <a:pt x="129" y="54"/>
                </a:cubicBezTo>
                <a:lnTo>
                  <a:pt x="119" y="47"/>
                </a:lnTo>
                <a:close/>
                <a:moveTo>
                  <a:pt x="91" y="25"/>
                </a:moveTo>
                <a:cubicBezTo>
                  <a:pt x="103" y="25"/>
                  <a:pt x="103" y="25"/>
                  <a:pt x="103" y="25"/>
                </a:cubicBezTo>
                <a:cubicBezTo>
                  <a:pt x="103" y="45"/>
                  <a:pt x="103" y="45"/>
                  <a:pt x="103" y="45"/>
                </a:cubicBezTo>
                <a:cubicBezTo>
                  <a:pt x="91" y="45"/>
                  <a:pt x="91" y="45"/>
                  <a:pt x="91" y="45"/>
                </a:cubicBezTo>
                <a:lnTo>
                  <a:pt x="91" y="25"/>
                </a:lnTo>
                <a:close/>
                <a:moveTo>
                  <a:pt x="102" y="81"/>
                </a:moveTo>
                <a:cubicBezTo>
                  <a:pt x="84" y="95"/>
                  <a:pt x="84" y="95"/>
                  <a:pt x="84" y="95"/>
                </a:cubicBezTo>
                <a:cubicBezTo>
                  <a:pt x="102" y="112"/>
                  <a:pt x="102" y="112"/>
                  <a:pt x="102" y="112"/>
                </a:cubicBezTo>
                <a:cubicBezTo>
                  <a:pt x="116" y="93"/>
                  <a:pt x="116" y="93"/>
                  <a:pt x="116" y="93"/>
                </a:cubicBezTo>
                <a:cubicBezTo>
                  <a:pt x="116" y="95"/>
                  <a:pt x="116" y="97"/>
                  <a:pt x="116" y="98"/>
                </a:cubicBezTo>
                <a:cubicBezTo>
                  <a:pt x="116" y="108"/>
                  <a:pt x="108" y="117"/>
                  <a:pt x="98" y="117"/>
                </a:cubicBezTo>
                <a:cubicBezTo>
                  <a:pt x="88" y="117"/>
                  <a:pt x="80" y="108"/>
                  <a:pt x="80" y="98"/>
                </a:cubicBezTo>
                <a:cubicBezTo>
                  <a:pt x="80" y="88"/>
                  <a:pt x="88" y="80"/>
                  <a:pt x="98" y="80"/>
                </a:cubicBezTo>
                <a:cubicBezTo>
                  <a:pt x="100" y="80"/>
                  <a:pt x="101" y="80"/>
                  <a:pt x="102" y="81"/>
                </a:cubicBezTo>
                <a:close/>
                <a:moveTo>
                  <a:pt x="55" y="38"/>
                </a:moveTo>
                <a:cubicBezTo>
                  <a:pt x="65" y="31"/>
                  <a:pt x="65" y="31"/>
                  <a:pt x="65" y="31"/>
                </a:cubicBezTo>
                <a:cubicBezTo>
                  <a:pt x="76" y="47"/>
                  <a:pt x="76" y="47"/>
                  <a:pt x="76" y="47"/>
                </a:cubicBezTo>
                <a:cubicBezTo>
                  <a:pt x="66" y="54"/>
                  <a:pt x="66" y="54"/>
                  <a:pt x="66" y="54"/>
                </a:cubicBezTo>
                <a:lnTo>
                  <a:pt x="55" y="38"/>
                </a:lnTo>
                <a:close/>
                <a:moveTo>
                  <a:pt x="50" y="77"/>
                </a:moveTo>
                <a:cubicBezTo>
                  <a:pt x="34" y="66"/>
                  <a:pt x="34" y="66"/>
                  <a:pt x="34" y="66"/>
                </a:cubicBezTo>
                <a:cubicBezTo>
                  <a:pt x="40" y="56"/>
                  <a:pt x="40" y="56"/>
                  <a:pt x="40" y="56"/>
                </a:cubicBezTo>
                <a:cubicBezTo>
                  <a:pt x="57" y="67"/>
                  <a:pt x="57" y="67"/>
                  <a:pt x="57" y="67"/>
                </a:cubicBezTo>
                <a:lnTo>
                  <a:pt x="50" y="77"/>
                </a:lnTo>
                <a:close/>
                <a:moveTo>
                  <a:pt x="43" y="105"/>
                </a:moveTo>
                <a:cubicBezTo>
                  <a:pt x="23" y="105"/>
                  <a:pt x="23" y="105"/>
                  <a:pt x="23" y="105"/>
                </a:cubicBezTo>
                <a:cubicBezTo>
                  <a:pt x="23" y="93"/>
                  <a:pt x="23" y="93"/>
                  <a:pt x="23" y="93"/>
                </a:cubicBezTo>
                <a:cubicBezTo>
                  <a:pt x="43" y="93"/>
                  <a:pt x="43" y="93"/>
                  <a:pt x="43" y="93"/>
                </a:cubicBezTo>
                <a:lnTo>
                  <a:pt x="43" y="105"/>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2" name="Freeform 117"/>
          <p:cNvSpPr>
            <a:spLocks noEditPoints="1"/>
          </p:cNvSpPr>
          <p:nvPr/>
        </p:nvSpPr>
        <p:spPr bwMode="auto">
          <a:xfrm>
            <a:off x="8159788" y="1658683"/>
            <a:ext cx="157820" cy="355094"/>
          </a:xfrm>
          <a:custGeom>
            <a:avLst/>
            <a:gdLst>
              <a:gd name="T0" fmla="*/ 0 w 88"/>
              <a:gd name="T1" fmla="*/ 175 h 199"/>
              <a:gd name="T2" fmla="*/ 0 w 88"/>
              <a:gd name="T3" fmla="*/ 27 h 199"/>
              <a:gd name="T4" fmla="*/ 88 w 88"/>
              <a:gd name="T5" fmla="*/ 27 h 199"/>
              <a:gd name="T6" fmla="*/ 88 w 88"/>
              <a:gd name="T7" fmla="*/ 175 h 199"/>
              <a:gd name="T8" fmla="*/ 0 w 88"/>
              <a:gd name="T9" fmla="*/ 175 h 199"/>
              <a:gd name="T10" fmla="*/ 44 w 88"/>
              <a:gd name="T11" fmla="*/ 33 h 199"/>
              <a:gd name="T12" fmla="*/ 24 w 88"/>
              <a:gd name="T13" fmla="*/ 53 h 199"/>
              <a:gd name="T14" fmla="*/ 44 w 88"/>
              <a:gd name="T15" fmla="*/ 73 h 199"/>
              <a:gd name="T16" fmla="*/ 65 w 88"/>
              <a:gd name="T17" fmla="*/ 53 h 199"/>
              <a:gd name="T18" fmla="*/ 44 w 88"/>
              <a:gd name="T19" fmla="*/ 33 h 199"/>
              <a:gd name="T20" fmla="*/ 44 w 88"/>
              <a:gd name="T21" fmla="*/ 81 h 199"/>
              <a:gd name="T22" fmla="*/ 24 w 88"/>
              <a:gd name="T23" fmla="*/ 101 h 199"/>
              <a:gd name="T24" fmla="*/ 44 w 88"/>
              <a:gd name="T25" fmla="*/ 121 h 199"/>
              <a:gd name="T26" fmla="*/ 65 w 88"/>
              <a:gd name="T27" fmla="*/ 101 h 199"/>
              <a:gd name="T28" fmla="*/ 44 w 88"/>
              <a:gd name="T29" fmla="*/ 81 h 199"/>
              <a:gd name="T30" fmla="*/ 44 w 88"/>
              <a:gd name="T31" fmla="*/ 129 h 199"/>
              <a:gd name="T32" fmla="*/ 24 w 88"/>
              <a:gd name="T33" fmla="*/ 149 h 199"/>
              <a:gd name="T34" fmla="*/ 44 w 88"/>
              <a:gd name="T35" fmla="*/ 169 h 199"/>
              <a:gd name="T36" fmla="*/ 65 w 88"/>
              <a:gd name="T37" fmla="*/ 149 h 199"/>
              <a:gd name="T38" fmla="*/ 44 w 88"/>
              <a:gd name="T39" fmla="*/ 129 h 199"/>
              <a:gd name="T40" fmla="*/ 44 w 88"/>
              <a:gd name="T41" fmla="*/ 162 h 199"/>
              <a:gd name="T42" fmla="*/ 31 w 88"/>
              <a:gd name="T43" fmla="*/ 150 h 199"/>
              <a:gd name="T44" fmla="*/ 44 w 88"/>
              <a:gd name="T45" fmla="*/ 137 h 199"/>
              <a:gd name="T46" fmla="*/ 57 w 88"/>
              <a:gd name="T47" fmla="*/ 150 h 199"/>
              <a:gd name="T48" fmla="*/ 44 w 88"/>
              <a:gd name="T49" fmla="*/ 162 h 199"/>
              <a:gd name="T50" fmla="*/ 44 w 88"/>
              <a:gd name="T51" fmla="*/ 114 h 199"/>
              <a:gd name="T52" fmla="*/ 31 w 88"/>
              <a:gd name="T53" fmla="*/ 102 h 199"/>
              <a:gd name="T54" fmla="*/ 44 w 88"/>
              <a:gd name="T55" fmla="*/ 89 h 199"/>
              <a:gd name="T56" fmla="*/ 57 w 88"/>
              <a:gd name="T57" fmla="*/ 102 h 199"/>
              <a:gd name="T58" fmla="*/ 44 w 88"/>
              <a:gd name="T59" fmla="*/ 114 h 199"/>
              <a:gd name="T60" fmla="*/ 44 w 88"/>
              <a:gd name="T61" fmla="*/ 66 h 199"/>
              <a:gd name="T62" fmla="*/ 31 w 88"/>
              <a:gd name="T63" fmla="*/ 54 h 199"/>
              <a:gd name="T64" fmla="*/ 44 w 88"/>
              <a:gd name="T65" fmla="*/ 41 h 199"/>
              <a:gd name="T66" fmla="*/ 57 w 88"/>
              <a:gd name="T67" fmla="*/ 54 h 199"/>
              <a:gd name="T68" fmla="*/ 44 w 88"/>
              <a:gd name="T69" fmla="*/ 66 h 199"/>
              <a:gd name="T70" fmla="*/ 45 w 88"/>
              <a:gd name="T71" fmla="*/ 0 h 199"/>
              <a:gd name="T72" fmla="*/ 78 w 88"/>
              <a:gd name="T73" fmla="*/ 23 h 199"/>
              <a:gd name="T74" fmla="*/ 13 w 88"/>
              <a:gd name="T75" fmla="*/ 23 h 199"/>
              <a:gd name="T76" fmla="*/ 45 w 88"/>
              <a:gd name="T77" fmla="*/ 0 h 199"/>
              <a:gd name="T78" fmla="*/ 68 w 88"/>
              <a:gd name="T79" fmla="*/ 187 h 199"/>
              <a:gd name="T80" fmla="*/ 48 w 88"/>
              <a:gd name="T81" fmla="*/ 187 h 199"/>
              <a:gd name="T82" fmla="*/ 48 w 88"/>
              <a:gd name="T83" fmla="*/ 199 h 199"/>
              <a:gd name="T84" fmla="*/ 40 w 88"/>
              <a:gd name="T85" fmla="*/ 199 h 199"/>
              <a:gd name="T86" fmla="*/ 40 w 88"/>
              <a:gd name="T87" fmla="*/ 187 h 199"/>
              <a:gd name="T88" fmla="*/ 20 w 88"/>
              <a:gd name="T89" fmla="*/ 187 h 199"/>
              <a:gd name="T90" fmla="*/ 20 w 88"/>
              <a:gd name="T91" fmla="*/ 179 h 199"/>
              <a:gd name="T92" fmla="*/ 68 w 88"/>
              <a:gd name="T93" fmla="*/ 179 h 199"/>
              <a:gd name="T94" fmla="*/ 68 w 88"/>
              <a:gd name="T95"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199">
                <a:moveTo>
                  <a:pt x="0" y="175"/>
                </a:moveTo>
                <a:cubicBezTo>
                  <a:pt x="0" y="27"/>
                  <a:pt x="0" y="27"/>
                  <a:pt x="0" y="27"/>
                </a:cubicBezTo>
                <a:cubicBezTo>
                  <a:pt x="88" y="27"/>
                  <a:pt x="88" y="27"/>
                  <a:pt x="88" y="27"/>
                </a:cubicBezTo>
                <a:cubicBezTo>
                  <a:pt x="88" y="175"/>
                  <a:pt x="88" y="175"/>
                  <a:pt x="88" y="175"/>
                </a:cubicBezTo>
                <a:lnTo>
                  <a:pt x="0" y="175"/>
                </a:lnTo>
                <a:close/>
                <a:moveTo>
                  <a:pt x="44" y="33"/>
                </a:moveTo>
                <a:cubicBezTo>
                  <a:pt x="33" y="33"/>
                  <a:pt x="24" y="42"/>
                  <a:pt x="24" y="53"/>
                </a:cubicBezTo>
                <a:cubicBezTo>
                  <a:pt x="24" y="64"/>
                  <a:pt x="33" y="73"/>
                  <a:pt x="44" y="73"/>
                </a:cubicBezTo>
                <a:cubicBezTo>
                  <a:pt x="56" y="73"/>
                  <a:pt x="65" y="64"/>
                  <a:pt x="65" y="53"/>
                </a:cubicBezTo>
                <a:cubicBezTo>
                  <a:pt x="65" y="42"/>
                  <a:pt x="56" y="33"/>
                  <a:pt x="44" y="33"/>
                </a:cubicBezTo>
                <a:close/>
                <a:moveTo>
                  <a:pt x="44" y="81"/>
                </a:moveTo>
                <a:cubicBezTo>
                  <a:pt x="33" y="81"/>
                  <a:pt x="24" y="90"/>
                  <a:pt x="24" y="101"/>
                </a:cubicBezTo>
                <a:cubicBezTo>
                  <a:pt x="24" y="112"/>
                  <a:pt x="33" y="121"/>
                  <a:pt x="44" y="121"/>
                </a:cubicBezTo>
                <a:cubicBezTo>
                  <a:pt x="56" y="121"/>
                  <a:pt x="65" y="112"/>
                  <a:pt x="65" y="101"/>
                </a:cubicBezTo>
                <a:cubicBezTo>
                  <a:pt x="65" y="90"/>
                  <a:pt x="56" y="81"/>
                  <a:pt x="44" y="81"/>
                </a:cubicBezTo>
                <a:close/>
                <a:moveTo>
                  <a:pt x="44" y="129"/>
                </a:moveTo>
                <a:cubicBezTo>
                  <a:pt x="33" y="129"/>
                  <a:pt x="24" y="138"/>
                  <a:pt x="24" y="149"/>
                </a:cubicBezTo>
                <a:cubicBezTo>
                  <a:pt x="24" y="160"/>
                  <a:pt x="33" y="169"/>
                  <a:pt x="44" y="169"/>
                </a:cubicBezTo>
                <a:cubicBezTo>
                  <a:pt x="56" y="169"/>
                  <a:pt x="65" y="160"/>
                  <a:pt x="65" y="149"/>
                </a:cubicBezTo>
                <a:cubicBezTo>
                  <a:pt x="65" y="138"/>
                  <a:pt x="56" y="129"/>
                  <a:pt x="44" y="129"/>
                </a:cubicBezTo>
                <a:close/>
                <a:moveTo>
                  <a:pt x="44" y="162"/>
                </a:moveTo>
                <a:cubicBezTo>
                  <a:pt x="37" y="162"/>
                  <a:pt x="31" y="157"/>
                  <a:pt x="31" y="150"/>
                </a:cubicBezTo>
                <a:cubicBezTo>
                  <a:pt x="31" y="143"/>
                  <a:pt x="37" y="137"/>
                  <a:pt x="44" y="137"/>
                </a:cubicBezTo>
                <a:cubicBezTo>
                  <a:pt x="51" y="137"/>
                  <a:pt x="57" y="143"/>
                  <a:pt x="57" y="150"/>
                </a:cubicBezTo>
                <a:cubicBezTo>
                  <a:pt x="57" y="157"/>
                  <a:pt x="51" y="162"/>
                  <a:pt x="44" y="162"/>
                </a:cubicBezTo>
                <a:close/>
                <a:moveTo>
                  <a:pt x="44" y="114"/>
                </a:moveTo>
                <a:cubicBezTo>
                  <a:pt x="37" y="114"/>
                  <a:pt x="31" y="109"/>
                  <a:pt x="31" y="102"/>
                </a:cubicBezTo>
                <a:cubicBezTo>
                  <a:pt x="31" y="95"/>
                  <a:pt x="37" y="89"/>
                  <a:pt x="44" y="89"/>
                </a:cubicBezTo>
                <a:cubicBezTo>
                  <a:pt x="51" y="89"/>
                  <a:pt x="57" y="95"/>
                  <a:pt x="57" y="102"/>
                </a:cubicBezTo>
                <a:cubicBezTo>
                  <a:pt x="57" y="109"/>
                  <a:pt x="51" y="114"/>
                  <a:pt x="44" y="114"/>
                </a:cubicBezTo>
                <a:close/>
                <a:moveTo>
                  <a:pt x="44" y="66"/>
                </a:moveTo>
                <a:cubicBezTo>
                  <a:pt x="37" y="66"/>
                  <a:pt x="31" y="61"/>
                  <a:pt x="31" y="54"/>
                </a:cubicBezTo>
                <a:cubicBezTo>
                  <a:pt x="31" y="47"/>
                  <a:pt x="37" y="41"/>
                  <a:pt x="44" y="41"/>
                </a:cubicBezTo>
                <a:cubicBezTo>
                  <a:pt x="51" y="41"/>
                  <a:pt x="57" y="47"/>
                  <a:pt x="57" y="54"/>
                </a:cubicBezTo>
                <a:cubicBezTo>
                  <a:pt x="57" y="61"/>
                  <a:pt x="51" y="66"/>
                  <a:pt x="44" y="66"/>
                </a:cubicBezTo>
                <a:close/>
                <a:moveTo>
                  <a:pt x="45" y="0"/>
                </a:moveTo>
                <a:cubicBezTo>
                  <a:pt x="61" y="0"/>
                  <a:pt x="73" y="9"/>
                  <a:pt x="78" y="23"/>
                </a:cubicBezTo>
                <a:cubicBezTo>
                  <a:pt x="13" y="23"/>
                  <a:pt x="13" y="23"/>
                  <a:pt x="13" y="23"/>
                </a:cubicBezTo>
                <a:cubicBezTo>
                  <a:pt x="18" y="9"/>
                  <a:pt x="30" y="0"/>
                  <a:pt x="45" y="0"/>
                </a:cubicBezTo>
                <a:close/>
                <a:moveTo>
                  <a:pt x="68" y="187"/>
                </a:moveTo>
                <a:cubicBezTo>
                  <a:pt x="48" y="187"/>
                  <a:pt x="48" y="187"/>
                  <a:pt x="48" y="187"/>
                </a:cubicBezTo>
                <a:cubicBezTo>
                  <a:pt x="48" y="199"/>
                  <a:pt x="48" y="199"/>
                  <a:pt x="48" y="199"/>
                </a:cubicBezTo>
                <a:cubicBezTo>
                  <a:pt x="40" y="199"/>
                  <a:pt x="40" y="199"/>
                  <a:pt x="40" y="199"/>
                </a:cubicBezTo>
                <a:cubicBezTo>
                  <a:pt x="40" y="187"/>
                  <a:pt x="40" y="187"/>
                  <a:pt x="40" y="187"/>
                </a:cubicBezTo>
                <a:cubicBezTo>
                  <a:pt x="20" y="187"/>
                  <a:pt x="20" y="187"/>
                  <a:pt x="20" y="187"/>
                </a:cubicBezTo>
                <a:cubicBezTo>
                  <a:pt x="20" y="179"/>
                  <a:pt x="20" y="179"/>
                  <a:pt x="20" y="179"/>
                </a:cubicBezTo>
                <a:cubicBezTo>
                  <a:pt x="68" y="179"/>
                  <a:pt x="68" y="179"/>
                  <a:pt x="68" y="179"/>
                </a:cubicBezTo>
                <a:lnTo>
                  <a:pt x="68" y="18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3" name="Freeform 142"/>
          <p:cNvSpPr>
            <a:spLocks noEditPoints="1"/>
          </p:cNvSpPr>
          <p:nvPr/>
        </p:nvSpPr>
        <p:spPr bwMode="auto">
          <a:xfrm>
            <a:off x="842581" y="1659957"/>
            <a:ext cx="257093" cy="357640"/>
          </a:xfrm>
          <a:custGeom>
            <a:avLst/>
            <a:gdLst>
              <a:gd name="T0" fmla="*/ 140 w 144"/>
              <a:gd name="T1" fmla="*/ 184 h 200"/>
              <a:gd name="T2" fmla="*/ 144 w 144"/>
              <a:gd name="T3" fmla="*/ 188 h 200"/>
              <a:gd name="T4" fmla="*/ 144 w 144"/>
              <a:gd name="T5" fmla="*/ 200 h 200"/>
              <a:gd name="T6" fmla="*/ 0 w 144"/>
              <a:gd name="T7" fmla="*/ 200 h 200"/>
              <a:gd name="T8" fmla="*/ 0 w 144"/>
              <a:gd name="T9" fmla="*/ 188 h 200"/>
              <a:gd name="T10" fmla="*/ 4 w 144"/>
              <a:gd name="T11" fmla="*/ 184 h 200"/>
              <a:gd name="T12" fmla="*/ 16 w 144"/>
              <a:gd name="T13" fmla="*/ 184 h 200"/>
              <a:gd name="T14" fmla="*/ 49 w 144"/>
              <a:gd name="T15" fmla="*/ 100 h 200"/>
              <a:gd name="T16" fmla="*/ 16 w 144"/>
              <a:gd name="T17" fmla="*/ 16 h 200"/>
              <a:gd name="T18" fmla="*/ 4 w 144"/>
              <a:gd name="T19" fmla="*/ 16 h 200"/>
              <a:gd name="T20" fmla="*/ 0 w 144"/>
              <a:gd name="T21" fmla="*/ 12 h 200"/>
              <a:gd name="T22" fmla="*/ 0 w 144"/>
              <a:gd name="T23" fmla="*/ 0 h 200"/>
              <a:gd name="T24" fmla="*/ 144 w 144"/>
              <a:gd name="T25" fmla="*/ 0 h 200"/>
              <a:gd name="T26" fmla="*/ 144 w 144"/>
              <a:gd name="T27" fmla="*/ 12 h 200"/>
              <a:gd name="T28" fmla="*/ 140 w 144"/>
              <a:gd name="T29" fmla="*/ 16 h 200"/>
              <a:gd name="T30" fmla="*/ 126 w 144"/>
              <a:gd name="T31" fmla="*/ 16 h 200"/>
              <a:gd name="T32" fmla="*/ 93 w 144"/>
              <a:gd name="T33" fmla="*/ 100 h 200"/>
              <a:gd name="T34" fmla="*/ 126 w 144"/>
              <a:gd name="T35" fmla="*/ 184 h 200"/>
              <a:gd name="T36" fmla="*/ 140 w 144"/>
              <a:gd name="T37" fmla="*/ 184 h 200"/>
              <a:gd name="T38" fmla="*/ 83 w 144"/>
              <a:gd name="T39" fmla="*/ 100 h 200"/>
              <a:gd name="T40" fmla="*/ 116 w 144"/>
              <a:gd name="T41" fmla="*/ 16 h 200"/>
              <a:gd name="T42" fmla="*/ 26 w 144"/>
              <a:gd name="T43" fmla="*/ 16 h 200"/>
              <a:gd name="T44" fmla="*/ 60 w 144"/>
              <a:gd name="T45" fmla="*/ 100 h 200"/>
              <a:gd name="T46" fmla="*/ 27 w 144"/>
              <a:gd name="T47" fmla="*/ 184 h 200"/>
              <a:gd name="T48" fmla="*/ 32 w 144"/>
              <a:gd name="T49" fmla="*/ 184 h 200"/>
              <a:gd name="T50" fmla="*/ 46 w 144"/>
              <a:gd name="T51" fmla="*/ 171 h 200"/>
              <a:gd name="T52" fmla="*/ 55 w 144"/>
              <a:gd name="T53" fmla="*/ 166 h 200"/>
              <a:gd name="T54" fmla="*/ 67 w 144"/>
              <a:gd name="T55" fmla="*/ 160 h 200"/>
              <a:gd name="T56" fmla="*/ 71 w 144"/>
              <a:gd name="T57" fmla="*/ 152 h 200"/>
              <a:gd name="T58" fmla="*/ 75 w 144"/>
              <a:gd name="T59" fmla="*/ 160 h 200"/>
              <a:gd name="T60" fmla="*/ 86 w 144"/>
              <a:gd name="T61" fmla="*/ 166 h 200"/>
              <a:gd name="T62" fmla="*/ 96 w 144"/>
              <a:gd name="T63" fmla="*/ 171 h 200"/>
              <a:gd name="T64" fmla="*/ 109 w 144"/>
              <a:gd name="T65" fmla="*/ 184 h 200"/>
              <a:gd name="T66" fmla="*/ 116 w 144"/>
              <a:gd name="T67" fmla="*/ 184 h 200"/>
              <a:gd name="T68" fmla="*/ 83 w 144"/>
              <a:gd name="T69" fmla="*/ 100 h 200"/>
              <a:gd name="T70" fmla="*/ 75 w 144"/>
              <a:gd name="T71" fmla="*/ 89 h 200"/>
              <a:gd name="T72" fmla="*/ 73 w 144"/>
              <a:gd name="T73" fmla="*/ 99 h 200"/>
              <a:gd name="T74" fmla="*/ 72 w 144"/>
              <a:gd name="T75" fmla="*/ 106 h 200"/>
              <a:gd name="T76" fmla="*/ 71 w 144"/>
              <a:gd name="T77" fmla="*/ 99 h 200"/>
              <a:gd name="T78" fmla="*/ 68 w 144"/>
              <a:gd name="T79" fmla="*/ 89 h 200"/>
              <a:gd name="T80" fmla="*/ 61 w 144"/>
              <a:gd name="T81" fmla="*/ 79 h 200"/>
              <a:gd name="T82" fmla="*/ 52 w 144"/>
              <a:gd name="T83" fmla="*/ 69 h 200"/>
              <a:gd name="T84" fmla="*/ 39 w 144"/>
              <a:gd name="T85" fmla="*/ 55 h 200"/>
              <a:gd name="T86" fmla="*/ 72 w 144"/>
              <a:gd name="T87" fmla="*/ 65 h 200"/>
              <a:gd name="T88" fmla="*/ 104 w 144"/>
              <a:gd name="T89" fmla="*/ 55 h 200"/>
              <a:gd name="T90" fmla="*/ 92 w 144"/>
              <a:gd name="T91" fmla="*/ 69 h 200"/>
              <a:gd name="T92" fmla="*/ 83 w 144"/>
              <a:gd name="T93" fmla="*/ 79 h 200"/>
              <a:gd name="T94" fmla="*/ 75 w 144"/>
              <a:gd name="T95" fmla="*/ 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4" h="200">
                <a:moveTo>
                  <a:pt x="140" y="184"/>
                </a:moveTo>
                <a:cubicBezTo>
                  <a:pt x="142" y="184"/>
                  <a:pt x="144" y="186"/>
                  <a:pt x="144" y="188"/>
                </a:cubicBezTo>
                <a:cubicBezTo>
                  <a:pt x="144" y="190"/>
                  <a:pt x="144" y="200"/>
                  <a:pt x="144" y="200"/>
                </a:cubicBezTo>
                <a:cubicBezTo>
                  <a:pt x="0" y="200"/>
                  <a:pt x="0" y="200"/>
                  <a:pt x="0" y="200"/>
                </a:cubicBezTo>
                <a:cubicBezTo>
                  <a:pt x="0" y="200"/>
                  <a:pt x="0" y="190"/>
                  <a:pt x="0" y="188"/>
                </a:cubicBezTo>
                <a:cubicBezTo>
                  <a:pt x="0" y="186"/>
                  <a:pt x="2" y="184"/>
                  <a:pt x="4" y="184"/>
                </a:cubicBezTo>
                <a:cubicBezTo>
                  <a:pt x="16" y="184"/>
                  <a:pt x="16" y="184"/>
                  <a:pt x="16" y="184"/>
                </a:cubicBezTo>
                <a:cubicBezTo>
                  <a:pt x="17" y="135"/>
                  <a:pt x="49" y="120"/>
                  <a:pt x="49" y="100"/>
                </a:cubicBezTo>
                <a:cubicBezTo>
                  <a:pt x="49" y="80"/>
                  <a:pt x="16" y="79"/>
                  <a:pt x="16" y="16"/>
                </a:cubicBezTo>
                <a:cubicBezTo>
                  <a:pt x="4" y="16"/>
                  <a:pt x="4" y="16"/>
                  <a:pt x="4" y="16"/>
                </a:cubicBezTo>
                <a:cubicBezTo>
                  <a:pt x="2" y="16"/>
                  <a:pt x="0" y="14"/>
                  <a:pt x="0" y="12"/>
                </a:cubicBezTo>
                <a:cubicBezTo>
                  <a:pt x="0" y="10"/>
                  <a:pt x="0" y="0"/>
                  <a:pt x="0" y="0"/>
                </a:cubicBezTo>
                <a:cubicBezTo>
                  <a:pt x="144" y="0"/>
                  <a:pt x="144" y="0"/>
                  <a:pt x="144" y="0"/>
                </a:cubicBezTo>
                <a:cubicBezTo>
                  <a:pt x="144" y="0"/>
                  <a:pt x="144" y="10"/>
                  <a:pt x="144" y="12"/>
                </a:cubicBezTo>
                <a:cubicBezTo>
                  <a:pt x="144" y="14"/>
                  <a:pt x="142" y="16"/>
                  <a:pt x="140" y="16"/>
                </a:cubicBezTo>
                <a:cubicBezTo>
                  <a:pt x="126" y="16"/>
                  <a:pt x="126" y="16"/>
                  <a:pt x="126" y="16"/>
                </a:cubicBezTo>
                <a:cubicBezTo>
                  <a:pt x="126" y="79"/>
                  <a:pt x="93" y="80"/>
                  <a:pt x="93" y="100"/>
                </a:cubicBezTo>
                <a:cubicBezTo>
                  <a:pt x="93" y="120"/>
                  <a:pt x="125" y="135"/>
                  <a:pt x="126" y="184"/>
                </a:cubicBezTo>
                <a:lnTo>
                  <a:pt x="140" y="184"/>
                </a:lnTo>
                <a:close/>
                <a:moveTo>
                  <a:pt x="83" y="100"/>
                </a:moveTo>
                <a:cubicBezTo>
                  <a:pt x="83" y="80"/>
                  <a:pt x="115" y="79"/>
                  <a:pt x="116" y="16"/>
                </a:cubicBezTo>
                <a:cubicBezTo>
                  <a:pt x="26" y="16"/>
                  <a:pt x="26" y="16"/>
                  <a:pt x="26" y="16"/>
                </a:cubicBezTo>
                <a:cubicBezTo>
                  <a:pt x="27" y="79"/>
                  <a:pt x="60" y="80"/>
                  <a:pt x="60" y="100"/>
                </a:cubicBezTo>
                <a:cubicBezTo>
                  <a:pt x="60" y="119"/>
                  <a:pt x="27" y="134"/>
                  <a:pt x="27" y="184"/>
                </a:cubicBezTo>
                <a:cubicBezTo>
                  <a:pt x="32" y="184"/>
                  <a:pt x="32" y="184"/>
                  <a:pt x="32" y="184"/>
                </a:cubicBezTo>
                <a:cubicBezTo>
                  <a:pt x="34" y="180"/>
                  <a:pt x="38" y="175"/>
                  <a:pt x="46" y="171"/>
                </a:cubicBezTo>
                <a:cubicBezTo>
                  <a:pt x="55" y="166"/>
                  <a:pt x="55" y="166"/>
                  <a:pt x="55" y="166"/>
                </a:cubicBezTo>
                <a:cubicBezTo>
                  <a:pt x="62" y="163"/>
                  <a:pt x="65" y="161"/>
                  <a:pt x="67" y="160"/>
                </a:cubicBezTo>
                <a:cubicBezTo>
                  <a:pt x="68" y="159"/>
                  <a:pt x="69" y="156"/>
                  <a:pt x="71" y="152"/>
                </a:cubicBezTo>
                <a:cubicBezTo>
                  <a:pt x="72" y="156"/>
                  <a:pt x="74" y="159"/>
                  <a:pt x="75" y="160"/>
                </a:cubicBezTo>
                <a:cubicBezTo>
                  <a:pt x="76" y="161"/>
                  <a:pt x="80" y="163"/>
                  <a:pt x="86" y="166"/>
                </a:cubicBezTo>
                <a:cubicBezTo>
                  <a:pt x="96" y="171"/>
                  <a:pt x="96" y="171"/>
                  <a:pt x="96" y="171"/>
                </a:cubicBezTo>
                <a:cubicBezTo>
                  <a:pt x="103" y="175"/>
                  <a:pt x="108" y="180"/>
                  <a:pt x="109" y="184"/>
                </a:cubicBezTo>
                <a:cubicBezTo>
                  <a:pt x="116" y="184"/>
                  <a:pt x="116" y="184"/>
                  <a:pt x="116" y="184"/>
                </a:cubicBezTo>
                <a:cubicBezTo>
                  <a:pt x="115" y="134"/>
                  <a:pt x="83" y="119"/>
                  <a:pt x="83" y="100"/>
                </a:cubicBezTo>
                <a:close/>
                <a:moveTo>
                  <a:pt x="75" y="89"/>
                </a:moveTo>
                <a:cubicBezTo>
                  <a:pt x="74" y="91"/>
                  <a:pt x="73" y="94"/>
                  <a:pt x="73" y="99"/>
                </a:cubicBezTo>
                <a:cubicBezTo>
                  <a:pt x="73" y="100"/>
                  <a:pt x="72" y="103"/>
                  <a:pt x="72" y="106"/>
                </a:cubicBezTo>
                <a:cubicBezTo>
                  <a:pt x="71" y="103"/>
                  <a:pt x="71" y="100"/>
                  <a:pt x="71" y="99"/>
                </a:cubicBezTo>
                <a:cubicBezTo>
                  <a:pt x="70" y="94"/>
                  <a:pt x="69" y="91"/>
                  <a:pt x="68" y="89"/>
                </a:cubicBezTo>
                <a:cubicBezTo>
                  <a:pt x="68" y="87"/>
                  <a:pt x="65" y="84"/>
                  <a:pt x="61" y="79"/>
                </a:cubicBezTo>
                <a:cubicBezTo>
                  <a:pt x="52" y="69"/>
                  <a:pt x="52" y="69"/>
                  <a:pt x="52" y="69"/>
                </a:cubicBezTo>
                <a:cubicBezTo>
                  <a:pt x="45" y="63"/>
                  <a:pt x="41" y="58"/>
                  <a:pt x="39" y="55"/>
                </a:cubicBezTo>
                <a:cubicBezTo>
                  <a:pt x="50" y="62"/>
                  <a:pt x="61" y="65"/>
                  <a:pt x="72" y="65"/>
                </a:cubicBezTo>
                <a:cubicBezTo>
                  <a:pt x="82" y="65"/>
                  <a:pt x="93" y="62"/>
                  <a:pt x="104" y="55"/>
                </a:cubicBezTo>
                <a:cubicBezTo>
                  <a:pt x="102" y="58"/>
                  <a:pt x="98" y="63"/>
                  <a:pt x="92" y="69"/>
                </a:cubicBezTo>
                <a:cubicBezTo>
                  <a:pt x="83" y="79"/>
                  <a:pt x="83" y="79"/>
                  <a:pt x="83" y="79"/>
                </a:cubicBezTo>
                <a:cubicBezTo>
                  <a:pt x="78" y="84"/>
                  <a:pt x="76" y="87"/>
                  <a:pt x="75" y="8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4" name="Freeform 143"/>
          <p:cNvSpPr>
            <a:spLocks noEditPoints="1"/>
          </p:cNvSpPr>
          <p:nvPr/>
        </p:nvSpPr>
        <p:spPr bwMode="auto">
          <a:xfrm>
            <a:off x="1513048" y="1665047"/>
            <a:ext cx="353821" cy="319457"/>
          </a:xfrm>
          <a:custGeom>
            <a:avLst/>
            <a:gdLst>
              <a:gd name="T0" fmla="*/ 180 w 198"/>
              <a:gd name="T1" fmla="*/ 73 h 179"/>
              <a:gd name="T2" fmla="*/ 18 w 198"/>
              <a:gd name="T3" fmla="*/ 73 h 179"/>
              <a:gd name="T4" fmla="*/ 0 w 198"/>
              <a:gd name="T5" fmla="*/ 55 h 179"/>
              <a:gd name="T6" fmla="*/ 198 w 198"/>
              <a:gd name="T7" fmla="*/ 55 h 179"/>
              <a:gd name="T8" fmla="*/ 180 w 198"/>
              <a:gd name="T9" fmla="*/ 73 h 179"/>
              <a:gd name="T10" fmla="*/ 171 w 198"/>
              <a:gd name="T11" fmla="*/ 82 h 179"/>
              <a:gd name="T12" fmla="*/ 153 w 198"/>
              <a:gd name="T13" fmla="*/ 100 h 179"/>
              <a:gd name="T14" fmla="*/ 45 w 198"/>
              <a:gd name="T15" fmla="*/ 100 h 179"/>
              <a:gd name="T16" fmla="*/ 27 w 198"/>
              <a:gd name="T17" fmla="*/ 82 h 179"/>
              <a:gd name="T18" fmla="*/ 171 w 198"/>
              <a:gd name="T19" fmla="*/ 82 h 179"/>
              <a:gd name="T20" fmla="*/ 144 w 198"/>
              <a:gd name="T21" fmla="*/ 109 h 179"/>
              <a:gd name="T22" fmla="*/ 126 w 198"/>
              <a:gd name="T23" fmla="*/ 127 h 179"/>
              <a:gd name="T24" fmla="*/ 72 w 198"/>
              <a:gd name="T25" fmla="*/ 127 h 179"/>
              <a:gd name="T26" fmla="*/ 54 w 198"/>
              <a:gd name="T27" fmla="*/ 109 h 179"/>
              <a:gd name="T28" fmla="*/ 144 w 198"/>
              <a:gd name="T29" fmla="*/ 109 h 179"/>
              <a:gd name="T30" fmla="*/ 99 w 198"/>
              <a:gd name="T31" fmla="*/ 129 h 179"/>
              <a:gd name="T32" fmla="*/ 124 w 198"/>
              <a:gd name="T33" fmla="*/ 154 h 179"/>
              <a:gd name="T34" fmla="*/ 99 w 198"/>
              <a:gd name="T35" fmla="*/ 179 h 179"/>
              <a:gd name="T36" fmla="*/ 73 w 198"/>
              <a:gd name="T37" fmla="*/ 154 h 179"/>
              <a:gd name="T38" fmla="*/ 99 w 198"/>
              <a:gd name="T39" fmla="*/ 1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179">
                <a:moveTo>
                  <a:pt x="180" y="73"/>
                </a:moveTo>
                <a:cubicBezTo>
                  <a:pt x="135" y="28"/>
                  <a:pt x="63" y="28"/>
                  <a:pt x="18" y="73"/>
                </a:cubicBezTo>
                <a:cubicBezTo>
                  <a:pt x="0" y="55"/>
                  <a:pt x="0" y="55"/>
                  <a:pt x="0" y="55"/>
                </a:cubicBezTo>
                <a:cubicBezTo>
                  <a:pt x="55" y="0"/>
                  <a:pt x="143" y="0"/>
                  <a:pt x="198" y="55"/>
                </a:cubicBezTo>
                <a:lnTo>
                  <a:pt x="180" y="73"/>
                </a:lnTo>
                <a:close/>
                <a:moveTo>
                  <a:pt x="171" y="82"/>
                </a:moveTo>
                <a:cubicBezTo>
                  <a:pt x="153" y="100"/>
                  <a:pt x="153" y="100"/>
                  <a:pt x="153" y="100"/>
                </a:cubicBezTo>
                <a:cubicBezTo>
                  <a:pt x="123" y="70"/>
                  <a:pt x="75" y="70"/>
                  <a:pt x="45" y="100"/>
                </a:cubicBezTo>
                <a:cubicBezTo>
                  <a:pt x="27" y="82"/>
                  <a:pt x="27" y="82"/>
                  <a:pt x="27" y="82"/>
                </a:cubicBezTo>
                <a:cubicBezTo>
                  <a:pt x="67" y="42"/>
                  <a:pt x="131" y="42"/>
                  <a:pt x="171" y="82"/>
                </a:cubicBezTo>
                <a:close/>
                <a:moveTo>
                  <a:pt x="144" y="109"/>
                </a:moveTo>
                <a:cubicBezTo>
                  <a:pt x="126" y="127"/>
                  <a:pt x="126" y="127"/>
                  <a:pt x="126" y="127"/>
                </a:cubicBezTo>
                <a:cubicBezTo>
                  <a:pt x="111" y="112"/>
                  <a:pt x="87" y="112"/>
                  <a:pt x="72" y="127"/>
                </a:cubicBezTo>
                <a:cubicBezTo>
                  <a:pt x="54" y="109"/>
                  <a:pt x="54" y="109"/>
                  <a:pt x="54" y="109"/>
                </a:cubicBezTo>
                <a:cubicBezTo>
                  <a:pt x="79" y="84"/>
                  <a:pt x="119" y="84"/>
                  <a:pt x="144" y="109"/>
                </a:cubicBezTo>
                <a:close/>
                <a:moveTo>
                  <a:pt x="99" y="129"/>
                </a:moveTo>
                <a:cubicBezTo>
                  <a:pt x="113" y="129"/>
                  <a:pt x="124" y="140"/>
                  <a:pt x="124" y="154"/>
                </a:cubicBezTo>
                <a:cubicBezTo>
                  <a:pt x="124" y="168"/>
                  <a:pt x="113" y="179"/>
                  <a:pt x="99" y="179"/>
                </a:cubicBezTo>
                <a:cubicBezTo>
                  <a:pt x="85" y="179"/>
                  <a:pt x="73" y="168"/>
                  <a:pt x="73" y="154"/>
                </a:cubicBezTo>
                <a:cubicBezTo>
                  <a:pt x="73" y="140"/>
                  <a:pt x="85" y="129"/>
                  <a:pt x="99" y="12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5" name="Freeform 144"/>
          <p:cNvSpPr>
            <a:spLocks noEditPoints="1"/>
          </p:cNvSpPr>
          <p:nvPr/>
        </p:nvSpPr>
        <p:spPr bwMode="auto">
          <a:xfrm>
            <a:off x="2233873" y="1658683"/>
            <a:ext cx="356367" cy="355094"/>
          </a:xfrm>
          <a:custGeom>
            <a:avLst/>
            <a:gdLst>
              <a:gd name="T0" fmla="*/ 200 w 200"/>
              <a:gd name="T1" fmla="*/ 99 h 199"/>
              <a:gd name="T2" fmla="*/ 100 w 200"/>
              <a:gd name="T3" fmla="*/ 0 h 199"/>
              <a:gd name="T4" fmla="*/ 0 w 200"/>
              <a:gd name="T5" fmla="*/ 99 h 199"/>
              <a:gd name="T6" fmla="*/ 100 w 200"/>
              <a:gd name="T7" fmla="*/ 199 h 199"/>
              <a:gd name="T8" fmla="*/ 112 w 200"/>
              <a:gd name="T9" fmla="*/ 199 h 199"/>
              <a:gd name="T10" fmla="*/ 125 w 200"/>
              <a:gd name="T11" fmla="*/ 187 h 199"/>
              <a:gd name="T12" fmla="*/ 112 w 200"/>
              <a:gd name="T13" fmla="*/ 174 h 199"/>
              <a:gd name="T14" fmla="*/ 100 w 200"/>
              <a:gd name="T15" fmla="*/ 174 h 199"/>
              <a:gd name="T16" fmla="*/ 25 w 200"/>
              <a:gd name="T17" fmla="*/ 99 h 199"/>
              <a:gd name="T18" fmla="*/ 100 w 200"/>
              <a:gd name="T19" fmla="*/ 25 h 199"/>
              <a:gd name="T20" fmla="*/ 176 w 200"/>
              <a:gd name="T21" fmla="*/ 99 h 199"/>
              <a:gd name="T22" fmla="*/ 176 w 200"/>
              <a:gd name="T23" fmla="*/ 137 h 199"/>
              <a:gd name="T24" fmla="*/ 162 w 200"/>
              <a:gd name="T25" fmla="*/ 149 h 199"/>
              <a:gd name="T26" fmla="*/ 148 w 200"/>
              <a:gd name="T27" fmla="*/ 137 h 199"/>
              <a:gd name="T28" fmla="*/ 148 w 200"/>
              <a:gd name="T29" fmla="*/ 99 h 199"/>
              <a:gd name="T30" fmla="*/ 100 w 200"/>
              <a:gd name="T31" fmla="*/ 49 h 199"/>
              <a:gd name="T32" fmla="*/ 50 w 200"/>
              <a:gd name="T33" fmla="*/ 99 h 199"/>
              <a:gd name="T34" fmla="*/ 100 w 200"/>
              <a:gd name="T35" fmla="*/ 149 h 199"/>
              <a:gd name="T36" fmla="*/ 125 w 200"/>
              <a:gd name="T37" fmla="*/ 142 h 199"/>
              <a:gd name="T38" fmla="*/ 162 w 200"/>
              <a:gd name="T39" fmla="*/ 174 h 199"/>
              <a:gd name="T40" fmla="*/ 200 w 200"/>
              <a:gd name="T41" fmla="*/ 137 h 199"/>
              <a:gd name="T42" fmla="*/ 200 w 200"/>
              <a:gd name="T43" fmla="*/ 99 h 199"/>
              <a:gd name="T44" fmla="*/ 100 w 200"/>
              <a:gd name="T45" fmla="*/ 124 h 199"/>
              <a:gd name="T46" fmla="*/ 75 w 200"/>
              <a:gd name="T47" fmla="*/ 99 h 199"/>
              <a:gd name="T48" fmla="*/ 100 w 200"/>
              <a:gd name="T49" fmla="*/ 74 h 199"/>
              <a:gd name="T50" fmla="*/ 125 w 200"/>
              <a:gd name="T51" fmla="*/ 99 h 199"/>
              <a:gd name="T52" fmla="*/ 100 w 200"/>
              <a:gd name="T53" fmla="*/ 12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0" h="199">
                <a:moveTo>
                  <a:pt x="200" y="99"/>
                </a:moveTo>
                <a:cubicBezTo>
                  <a:pt x="200" y="44"/>
                  <a:pt x="155" y="0"/>
                  <a:pt x="100" y="0"/>
                </a:cubicBezTo>
                <a:cubicBezTo>
                  <a:pt x="45" y="0"/>
                  <a:pt x="0" y="44"/>
                  <a:pt x="0" y="99"/>
                </a:cubicBezTo>
                <a:cubicBezTo>
                  <a:pt x="0" y="154"/>
                  <a:pt x="45" y="199"/>
                  <a:pt x="100" y="199"/>
                </a:cubicBezTo>
                <a:cubicBezTo>
                  <a:pt x="112" y="199"/>
                  <a:pt x="112" y="199"/>
                  <a:pt x="112" y="199"/>
                </a:cubicBezTo>
                <a:cubicBezTo>
                  <a:pt x="119" y="199"/>
                  <a:pt x="125" y="193"/>
                  <a:pt x="125" y="187"/>
                </a:cubicBezTo>
                <a:cubicBezTo>
                  <a:pt x="125" y="180"/>
                  <a:pt x="119" y="174"/>
                  <a:pt x="112" y="174"/>
                </a:cubicBezTo>
                <a:cubicBezTo>
                  <a:pt x="100" y="174"/>
                  <a:pt x="100" y="174"/>
                  <a:pt x="100" y="174"/>
                </a:cubicBezTo>
                <a:cubicBezTo>
                  <a:pt x="59" y="174"/>
                  <a:pt x="25" y="141"/>
                  <a:pt x="25" y="99"/>
                </a:cubicBezTo>
                <a:cubicBezTo>
                  <a:pt x="25" y="58"/>
                  <a:pt x="59" y="25"/>
                  <a:pt x="100" y="25"/>
                </a:cubicBezTo>
                <a:cubicBezTo>
                  <a:pt x="141" y="25"/>
                  <a:pt x="176" y="58"/>
                  <a:pt x="176" y="99"/>
                </a:cubicBezTo>
                <a:cubicBezTo>
                  <a:pt x="176" y="137"/>
                  <a:pt x="176" y="137"/>
                  <a:pt x="176" y="137"/>
                </a:cubicBezTo>
                <a:cubicBezTo>
                  <a:pt x="176" y="144"/>
                  <a:pt x="169" y="149"/>
                  <a:pt x="162" y="149"/>
                </a:cubicBezTo>
                <a:cubicBezTo>
                  <a:pt x="155" y="149"/>
                  <a:pt x="148" y="144"/>
                  <a:pt x="148" y="137"/>
                </a:cubicBezTo>
                <a:cubicBezTo>
                  <a:pt x="148" y="99"/>
                  <a:pt x="148" y="99"/>
                  <a:pt x="148" y="99"/>
                </a:cubicBezTo>
                <a:cubicBezTo>
                  <a:pt x="148" y="72"/>
                  <a:pt x="127" y="49"/>
                  <a:pt x="100" y="49"/>
                </a:cubicBezTo>
                <a:cubicBezTo>
                  <a:pt x="72" y="49"/>
                  <a:pt x="50" y="72"/>
                  <a:pt x="50" y="99"/>
                </a:cubicBezTo>
                <a:cubicBezTo>
                  <a:pt x="50" y="127"/>
                  <a:pt x="72" y="149"/>
                  <a:pt x="100" y="149"/>
                </a:cubicBezTo>
                <a:cubicBezTo>
                  <a:pt x="109" y="149"/>
                  <a:pt x="118" y="146"/>
                  <a:pt x="125" y="142"/>
                </a:cubicBezTo>
                <a:cubicBezTo>
                  <a:pt x="128" y="160"/>
                  <a:pt x="143" y="174"/>
                  <a:pt x="162" y="174"/>
                </a:cubicBezTo>
                <a:cubicBezTo>
                  <a:pt x="183" y="174"/>
                  <a:pt x="200" y="157"/>
                  <a:pt x="200" y="137"/>
                </a:cubicBezTo>
                <a:lnTo>
                  <a:pt x="200" y="99"/>
                </a:lnTo>
                <a:close/>
                <a:moveTo>
                  <a:pt x="100" y="124"/>
                </a:moveTo>
                <a:cubicBezTo>
                  <a:pt x="86" y="124"/>
                  <a:pt x="75" y="113"/>
                  <a:pt x="75" y="99"/>
                </a:cubicBezTo>
                <a:cubicBezTo>
                  <a:pt x="75" y="86"/>
                  <a:pt x="86" y="74"/>
                  <a:pt x="100" y="74"/>
                </a:cubicBezTo>
                <a:cubicBezTo>
                  <a:pt x="114" y="74"/>
                  <a:pt x="125" y="86"/>
                  <a:pt x="125" y="99"/>
                </a:cubicBezTo>
                <a:cubicBezTo>
                  <a:pt x="125" y="113"/>
                  <a:pt x="114" y="124"/>
                  <a:pt x="100" y="12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6" name="Freeform 145"/>
          <p:cNvSpPr>
            <a:spLocks noEditPoints="1"/>
          </p:cNvSpPr>
          <p:nvPr/>
        </p:nvSpPr>
        <p:spPr bwMode="auto">
          <a:xfrm>
            <a:off x="3020083" y="1662502"/>
            <a:ext cx="240548" cy="361457"/>
          </a:xfrm>
          <a:custGeom>
            <a:avLst/>
            <a:gdLst>
              <a:gd name="T0" fmla="*/ 141 w 189"/>
              <a:gd name="T1" fmla="*/ 151 h 284"/>
              <a:gd name="T2" fmla="*/ 123 w 189"/>
              <a:gd name="T3" fmla="*/ 85 h 284"/>
              <a:gd name="T4" fmla="*/ 171 w 189"/>
              <a:gd name="T5" fmla="*/ 113 h 284"/>
              <a:gd name="T6" fmla="*/ 189 w 189"/>
              <a:gd name="T7" fmla="*/ 181 h 284"/>
              <a:gd name="T8" fmla="*/ 141 w 189"/>
              <a:gd name="T9" fmla="*/ 151 h 284"/>
              <a:gd name="T10" fmla="*/ 47 w 189"/>
              <a:gd name="T11" fmla="*/ 56 h 284"/>
              <a:gd name="T12" fmla="*/ 28 w 189"/>
              <a:gd name="T13" fmla="*/ 0 h 284"/>
              <a:gd name="T14" fmla="*/ 123 w 189"/>
              <a:gd name="T15" fmla="*/ 0 h 284"/>
              <a:gd name="T16" fmla="*/ 103 w 189"/>
              <a:gd name="T17" fmla="*/ 56 h 284"/>
              <a:gd name="T18" fmla="*/ 47 w 189"/>
              <a:gd name="T19" fmla="*/ 56 h 284"/>
              <a:gd name="T20" fmla="*/ 103 w 189"/>
              <a:gd name="T21" fmla="*/ 67 h 284"/>
              <a:gd name="T22" fmla="*/ 137 w 189"/>
              <a:gd name="T23" fmla="*/ 174 h 284"/>
              <a:gd name="T24" fmla="*/ 138 w 189"/>
              <a:gd name="T25" fmla="*/ 174 h 284"/>
              <a:gd name="T26" fmla="*/ 137 w 189"/>
              <a:gd name="T27" fmla="*/ 175 h 284"/>
              <a:gd name="T28" fmla="*/ 151 w 189"/>
              <a:gd name="T29" fmla="*/ 218 h 284"/>
              <a:gd name="T30" fmla="*/ 75 w 189"/>
              <a:gd name="T31" fmla="*/ 284 h 284"/>
              <a:gd name="T32" fmla="*/ 0 w 189"/>
              <a:gd name="T33" fmla="*/ 218 h 284"/>
              <a:gd name="T34" fmla="*/ 47 w 189"/>
              <a:gd name="T35" fmla="*/ 67 h 284"/>
              <a:gd name="T36" fmla="*/ 103 w 189"/>
              <a:gd name="T37" fmla="*/ 67 h 284"/>
              <a:gd name="T38" fmla="*/ 85 w 189"/>
              <a:gd name="T39" fmla="*/ 85 h 284"/>
              <a:gd name="T40" fmla="*/ 66 w 189"/>
              <a:gd name="T41" fmla="*/ 85 h 284"/>
              <a:gd name="T42" fmla="*/ 54 w 189"/>
              <a:gd name="T43" fmla="*/ 124 h 284"/>
              <a:gd name="T44" fmla="*/ 87 w 189"/>
              <a:gd name="T45" fmla="*/ 92 h 284"/>
              <a:gd name="T46" fmla="*/ 85 w 189"/>
              <a:gd name="T47" fmla="*/ 85 h 284"/>
              <a:gd name="T48" fmla="*/ 75 w 189"/>
              <a:gd name="T49" fmla="*/ 256 h 284"/>
              <a:gd name="T50" fmla="*/ 123 w 189"/>
              <a:gd name="T51" fmla="*/ 209 h 284"/>
              <a:gd name="T52" fmla="*/ 119 w 189"/>
              <a:gd name="T53" fmla="*/ 193 h 284"/>
              <a:gd name="T54" fmla="*/ 66 w 189"/>
              <a:gd name="T55" fmla="*/ 246 h 284"/>
              <a:gd name="T56" fmla="*/ 75 w 189"/>
              <a:gd name="T57" fmla="*/ 256 h 284"/>
              <a:gd name="T58" fmla="*/ 50 w 189"/>
              <a:gd name="T59" fmla="*/ 230 h 284"/>
              <a:gd name="T60" fmla="*/ 110 w 189"/>
              <a:gd name="T61" fmla="*/ 169 h 284"/>
              <a:gd name="T62" fmla="*/ 105 w 189"/>
              <a:gd name="T63" fmla="*/ 151 h 284"/>
              <a:gd name="T64" fmla="*/ 39 w 189"/>
              <a:gd name="T65" fmla="*/ 218 h 284"/>
              <a:gd name="T66" fmla="*/ 50 w 189"/>
              <a:gd name="T67" fmla="*/ 230 h 284"/>
              <a:gd name="T68" fmla="*/ 32 w 189"/>
              <a:gd name="T69" fmla="*/ 197 h 284"/>
              <a:gd name="T70" fmla="*/ 99 w 189"/>
              <a:gd name="T71" fmla="*/ 130 h 284"/>
              <a:gd name="T72" fmla="*/ 94 w 189"/>
              <a:gd name="T73" fmla="*/ 112 h 284"/>
              <a:gd name="T74" fmla="*/ 42 w 189"/>
              <a:gd name="T75" fmla="*/ 164 h 284"/>
              <a:gd name="T76" fmla="*/ 32 w 189"/>
              <a:gd name="T77" fmla="*/ 19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 h="284">
                <a:moveTo>
                  <a:pt x="141" y="151"/>
                </a:moveTo>
                <a:lnTo>
                  <a:pt x="123" y="85"/>
                </a:lnTo>
                <a:lnTo>
                  <a:pt x="171" y="113"/>
                </a:lnTo>
                <a:lnTo>
                  <a:pt x="189" y="181"/>
                </a:lnTo>
                <a:lnTo>
                  <a:pt x="141" y="151"/>
                </a:lnTo>
                <a:close/>
                <a:moveTo>
                  <a:pt x="47" y="56"/>
                </a:moveTo>
                <a:lnTo>
                  <a:pt x="28" y="0"/>
                </a:lnTo>
                <a:lnTo>
                  <a:pt x="123" y="0"/>
                </a:lnTo>
                <a:lnTo>
                  <a:pt x="103" y="56"/>
                </a:lnTo>
                <a:lnTo>
                  <a:pt x="47" y="56"/>
                </a:lnTo>
                <a:close/>
                <a:moveTo>
                  <a:pt x="103" y="67"/>
                </a:moveTo>
                <a:lnTo>
                  <a:pt x="137" y="174"/>
                </a:lnTo>
                <a:lnTo>
                  <a:pt x="138" y="174"/>
                </a:lnTo>
                <a:lnTo>
                  <a:pt x="137" y="175"/>
                </a:lnTo>
                <a:lnTo>
                  <a:pt x="151" y="218"/>
                </a:lnTo>
                <a:lnTo>
                  <a:pt x="75" y="284"/>
                </a:lnTo>
                <a:lnTo>
                  <a:pt x="0" y="218"/>
                </a:lnTo>
                <a:lnTo>
                  <a:pt x="47" y="67"/>
                </a:lnTo>
                <a:lnTo>
                  <a:pt x="103" y="67"/>
                </a:lnTo>
                <a:close/>
                <a:moveTo>
                  <a:pt x="85" y="85"/>
                </a:moveTo>
                <a:lnTo>
                  <a:pt x="66" y="85"/>
                </a:lnTo>
                <a:lnTo>
                  <a:pt x="54" y="124"/>
                </a:lnTo>
                <a:lnTo>
                  <a:pt x="87" y="92"/>
                </a:lnTo>
                <a:lnTo>
                  <a:pt x="85" y="85"/>
                </a:lnTo>
                <a:close/>
                <a:moveTo>
                  <a:pt x="75" y="256"/>
                </a:moveTo>
                <a:lnTo>
                  <a:pt x="123" y="209"/>
                </a:lnTo>
                <a:lnTo>
                  <a:pt x="119" y="193"/>
                </a:lnTo>
                <a:lnTo>
                  <a:pt x="66" y="246"/>
                </a:lnTo>
                <a:lnTo>
                  <a:pt x="75" y="256"/>
                </a:lnTo>
                <a:close/>
                <a:moveTo>
                  <a:pt x="50" y="230"/>
                </a:moveTo>
                <a:lnTo>
                  <a:pt x="110" y="169"/>
                </a:lnTo>
                <a:lnTo>
                  <a:pt x="105" y="151"/>
                </a:lnTo>
                <a:lnTo>
                  <a:pt x="39" y="218"/>
                </a:lnTo>
                <a:lnTo>
                  <a:pt x="50" y="230"/>
                </a:lnTo>
                <a:close/>
                <a:moveTo>
                  <a:pt x="32" y="197"/>
                </a:moveTo>
                <a:lnTo>
                  <a:pt x="99" y="130"/>
                </a:lnTo>
                <a:lnTo>
                  <a:pt x="94" y="112"/>
                </a:lnTo>
                <a:lnTo>
                  <a:pt x="42" y="164"/>
                </a:lnTo>
                <a:lnTo>
                  <a:pt x="32" y="19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7" name="Freeform 38"/>
          <p:cNvSpPr>
            <a:spLocks noEditPoints="1"/>
          </p:cNvSpPr>
          <p:nvPr/>
        </p:nvSpPr>
        <p:spPr bwMode="auto">
          <a:xfrm>
            <a:off x="8833751" y="1725150"/>
            <a:ext cx="252169" cy="330973"/>
          </a:xfrm>
          <a:custGeom>
            <a:avLst/>
            <a:gdLst>
              <a:gd name="T0" fmla="*/ 59 w 61"/>
              <a:gd name="T1" fmla="*/ 41 h 79"/>
              <a:gd name="T2" fmla="*/ 46 w 61"/>
              <a:gd name="T3" fmla="*/ 36 h 79"/>
              <a:gd name="T4" fmla="*/ 46 w 61"/>
              <a:gd name="T5" fmla="*/ 26 h 79"/>
              <a:gd name="T6" fmla="*/ 59 w 61"/>
              <a:gd name="T7" fmla="*/ 20 h 79"/>
              <a:gd name="T8" fmla="*/ 61 w 61"/>
              <a:gd name="T9" fmla="*/ 23 h 79"/>
              <a:gd name="T10" fmla="*/ 61 w 61"/>
              <a:gd name="T11" fmla="*/ 38 h 79"/>
              <a:gd name="T12" fmla="*/ 59 w 61"/>
              <a:gd name="T13" fmla="*/ 41 h 79"/>
              <a:gd name="T14" fmla="*/ 35 w 61"/>
              <a:gd name="T15" fmla="*/ 23 h 79"/>
              <a:gd name="T16" fmla="*/ 23 w 61"/>
              <a:gd name="T17" fmla="*/ 11 h 79"/>
              <a:gd name="T18" fmla="*/ 35 w 61"/>
              <a:gd name="T19" fmla="*/ 0 h 79"/>
              <a:gd name="T20" fmla="*/ 46 w 61"/>
              <a:gd name="T21" fmla="*/ 11 h 79"/>
              <a:gd name="T22" fmla="*/ 35 w 61"/>
              <a:gd name="T23" fmla="*/ 23 h 79"/>
              <a:gd name="T24" fmla="*/ 12 w 61"/>
              <a:gd name="T25" fmla="*/ 23 h 79"/>
              <a:gd name="T26" fmla="*/ 0 w 61"/>
              <a:gd name="T27" fmla="*/ 11 h 79"/>
              <a:gd name="T28" fmla="*/ 12 w 61"/>
              <a:gd name="T29" fmla="*/ 0 h 79"/>
              <a:gd name="T30" fmla="*/ 23 w 61"/>
              <a:gd name="T31" fmla="*/ 11 h 79"/>
              <a:gd name="T32" fmla="*/ 12 w 61"/>
              <a:gd name="T33" fmla="*/ 23 h 79"/>
              <a:gd name="T34" fmla="*/ 44 w 61"/>
              <a:gd name="T35" fmla="*/ 23 h 79"/>
              <a:gd name="T36" fmla="*/ 44 w 61"/>
              <a:gd name="T37" fmla="*/ 46 h 79"/>
              <a:gd name="T38" fmla="*/ 29 w 61"/>
              <a:gd name="T39" fmla="*/ 46 h 79"/>
              <a:gd name="T40" fmla="*/ 27 w 61"/>
              <a:gd name="T41" fmla="*/ 51 h 79"/>
              <a:gd name="T42" fmla="*/ 28 w 61"/>
              <a:gd name="T43" fmla="*/ 51 h 79"/>
              <a:gd name="T44" fmla="*/ 38 w 61"/>
              <a:gd name="T45" fmla="*/ 74 h 79"/>
              <a:gd name="T46" fmla="*/ 36 w 61"/>
              <a:gd name="T47" fmla="*/ 74 h 79"/>
              <a:gd name="T48" fmla="*/ 33 w 61"/>
              <a:gd name="T49" fmla="*/ 66 h 79"/>
              <a:gd name="T50" fmla="*/ 26 w 61"/>
              <a:gd name="T51" fmla="*/ 66 h 79"/>
              <a:gd name="T52" fmla="*/ 26 w 61"/>
              <a:gd name="T53" fmla="*/ 79 h 79"/>
              <a:gd name="T54" fmla="*/ 23 w 61"/>
              <a:gd name="T55" fmla="*/ 79 h 79"/>
              <a:gd name="T56" fmla="*/ 23 w 61"/>
              <a:gd name="T57" fmla="*/ 66 h 79"/>
              <a:gd name="T58" fmla="*/ 16 w 61"/>
              <a:gd name="T59" fmla="*/ 66 h 79"/>
              <a:gd name="T60" fmla="*/ 13 w 61"/>
              <a:gd name="T61" fmla="*/ 74 h 79"/>
              <a:gd name="T62" fmla="*/ 10 w 61"/>
              <a:gd name="T63" fmla="*/ 74 h 79"/>
              <a:gd name="T64" fmla="*/ 21 w 61"/>
              <a:gd name="T65" fmla="*/ 51 h 79"/>
              <a:gd name="T66" fmla="*/ 22 w 61"/>
              <a:gd name="T67" fmla="*/ 51 h 79"/>
              <a:gd name="T68" fmla="*/ 19 w 61"/>
              <a:gd name="T69" fmla="*/ 46 h 79"/>
              <a:gd name="T70" fmla="*/ 3 w 61"/>
              <a:gd name="T71" fmla="*/ 46 h 79"/>
              <a:gd name="T72" fmla="*/ 3 w 61"/>
              <a:gd name="T73" fmla="*/ 23 h 79"/>
              <a:gd name="T74" fmla="*/ 12 w 61"/>
              <a:gd name="T75" fmla="*/ 23 h 79"/>
              <a:gd name="T76" fmla="*/ 35 w 61"/>
              <a:gd name="T77" fmla="*/ 23 h 79"/>
              <a:gd name="T78" fmla="*/ 44 w 61"/>
              <a:gd name="T79" fmla="*/ 23 h 79"/>
              <a:gd name="T80" fmla="*/ 23 w 61"/>
              <a:gd name="T81" fmla="*/ 52 h 79"/>
              <a:gd name="T82" fmla="*/ 23 w 61"/>
              <a:gd name="T83" fmla="*/ 52 h 79"/>
              <a:gd name="T84" fmla="*/ 17 w 61"/>
              <a:gd name="T85" fmla="*/ 64 h 79"/>
              <a:gd name="T86" fmla="*/ 23 w 61"/>
              <a:gd name="T87" fmla="*/ 64 h 79"/>
              <a:gd name="T88" fmla="*/ 23 w 61"/>
              <a:gd name="T89" fmla="*/ 52 h 79"/>
              <a:gd name="T90" fmla="*/ 26 w 61"/>
              <a:gd name="T91" fmla="*/ 52 h 79"/>
              <a:gd name="T92" fmla="*/ 26 w 61"/>
              <a:gd name="T93" fmla="*/ 64 h 79"/>
              <a:gd name="T94" fmla="*/ 31 w 61"/>
              <a:gd name="T95" fmla="*/ 64 h 79"/>
              <a:gd name="T96" fmla="*/ 26 w 61"/>
              <a:gd name="T97" fmla="*/ 51 h 79"/>
              <a:gd name="T98" fmla="*/ 26 w 61"/>
              <a:gd name="T99" fmla="*/ 5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 h="79">
                <a:moveTo>
                  <a:pt x="59" y="41"/>
                </a:moveTo>
                <a:cubicBezTo>
                  <a:pt x="46" y="36"/>
                  <a:pt x="46" y="36"/>
                  <a:pt x="46" y="36"/>
                </a:cubicBezTo>
                <a:cubicBezTo>
                  <a:pt x="46" y="26"/>
                  <a:pt x="46" y="26"/>
                  <a:pt x="46" y="26"/>
                </a:cubicBezTo>
                <a:cubicBezTo>
                  <a:pt x="59" y="20"/>
                  <a:pt x="59" y="20"/>
                  <a:pt x="59" y="20"/>
                </a:cubicBezTo>
                <a:cubicBezTo>
                  <a:pt x="60" y="20"/>
                  <a:pt x="61" y="22"/>
                  <a:pt x="61" y="23"/>
                </a:cubicBezTo>
                <a:cubicBezTo>
                  <a:pt x="61" y="38"/>
                  <a:pt x="61" y="38"/>
                  <a:pt x="61" y="38"/>
                </a:cubicBezTo>
                <a:cubicBezTo>
                  <a:pt x="61" y="40"/>
                  <a:pt x="60" y="41"/>
                  <a:pt x="59" y="41"/>
                </a:cubicBezTo>
                <a:close/>
                <a:moveTo>
                  <a:pt x="35" y="23"/>
                </a:moveTo>
                <a:cubicBezTo>
                  <a:pt x="28" y="23"/>
                  <a:pt x="23" y="18"/>
                  <a:pt x="23" y="11"/>
                </a:cubicBezTo>
                <a:cubicBezTo>
                  <a:pt x="23" y="5"/>
                  <a:pt x="28" y="0"/>
                  <a:pt x="35" y="0"/>
                </a:cubicBezTo>
                <a:cubicBezTo>
                  <a:pt x="41" y="0"/>
                  <a:pt x="46" y="5"/>
                  <a:pt x="46" y="11"/>
                </a:cubicBezTo>
                <a:cubicBezTo>
                  <a:pt x="46" y="18"/>
                  <a:pt x="41" y="23"/>
                  <a:pt x="35" y="23"/>
                </a:cubicBezTo>
                <a:close/>
                <a:moveTo>
                  <a:pt x="12" y="23"/>
                </a:moveTo>
                <a:cubicBezTo>
                  <a:pt x="5" y="23"/>
                  <a:pt x="0" y="18"/>
                  <a:pt x="0" y="11"/>
                </a:cubicBezTo>
                <a:cubicBezTo>
                  <a:pt x="0" y="5"/>
                  <a:pt x="5" y="0"/>
                  <a:pt x="12" y="0"/>
                </a:cubicBezTo>
                <a:cubicBezTo>
                  <a:pt x="18" y="0"/>
                  <a:pt x="23" y="5"/>
                  <a:pt x="23" y="11"/>
                </a:cubicBezTo>
                <a:cubicBezTo>
                  <a:pt x="23" y="18"/>
                  <a:pt x="18" y="23"/>
                  <a:pt x="12" y="23"/>
                </a:cubicBezTo>
                <a:close/>
                <a:moveTo>
                  <a:pt x="44" y="23"/>
                </a:moveTo>
                <a:cubicBezTo>
                  <a:pt x="44" y="46"/>
                  <a:pt x="44" y="46"/>
                  <a:pt x="44" y="46"/>
                </a:cubicBezTo>
                <a:cubicBezTo>
                  <a:pt x="29" y="46"/>
                  <a:pt x="29" y="46"/>
                  <a:pt x="29" y="46"/>
                </a:cubicBezTo>
                <a:cubicBezTo>
                  <a:pt x="29" y="48"/>
                  <a:pt x="28" y="50"/>
                  <a:pt x="27" y="51"/>
                </a:cubicBezTo>
                <a:cubicBezTo>
                  <a:pt x="28" y="51"/>
                  <a:pt x="28" y="51"/>
                  <a:pt x="28" y="51"/>
                </a:cubicBezTo>
                <a:cubicBezTo>
                  <a:pt x="38" y="74"/>
                  <a:pt x="38" y="74"/>
                  <a:pt x="38" y="74"/>
                </a:cubicBezTo>
                <a:cubicBezTo>
                  <a:pt x="36" y="74"/>
                  <a:pt x="36" y="74"/>
                  <a:pt x="36" y="74"/>
                </a:cubicBezTo>
                <a:cubicBezTo>
                  <a:pt x="33" y="66"/>
                  <a:pt x="33" y="66"/>
                  <a:pt x="33" y="66"/>
                </a:cubicBezTo>
                <a:cubicBezTo>
                  <a:pt x="26" y="66"/>
                  <a:pt x="26" y="66"/>
                  <a:pt x="26" y="66"/>
                </a:cubicBezTo>
                <a:cubicBezTo>
                  <a:pt x="26" y="79"/>
                  <a:pt x="26" y="79"/>
                  <a:pt x="26" y="79"/>
                </a:cubicBezTo>
                <a:cubicBezTo>
                  <a:pt x="23" y="79"/>
                  <a:pt x="23" y="79"/>
                  <a:pt x="23" y="79"/>
                </a:cubicBezTo>
                <a:cubicBezTo>
                  <a:pt x="23" y="66"/>
                  <a:pt x="23" y="66"/>
                  <a:pt x="23" y="66"/>
                </a:cubicBezTo>
                <a:cubicBezTo>
                  <a:pt x="16" y="66"/>
                  <a:pt x="16" y="66"/>
                  <a:pt x="16" y="66"/>
                </a:cubicBezTo>
                <a:cubicBezTo>
                  <a:pt x="13" y="74"/>
                  <a:pt x="13" y="74"/>
                  <a:pt x="13" y="74"/>
                </a:cubicBezTo>
                <a:cubicBezTo>
                  <a:pt x="10" y="74"/>
                  <a:pt x="10" y="74"/>
                  <a:pt x="10" y="74"/>
                </a:cubicBezTo>
                <a:cubicBezTo>
                  <a:pt x="21" y="51"/>
                  <a:pt x="21" y="51"/>
                  <a:pt x="21" y="51"/>
                </a:cubicBezTo>
                <a:cubicBezTo>
                  <a:pt x="22" y="51"/>
                  <a:pt x="22" y="51"/>
                  <a:pt x="22" y="51"/>
                </a:cubicBezTo>
                <a:cubicBezTo>
                  <a:pt x="20" y="50"/>
                  <a:pt x="19" y="48"/>
                  <a:pt x="19" y="46"/>
                </a:cubicBezTo>
                <a:cubicBezTo>
                  <a:pt x="3" y="46"/>
                  <a:pt x="3" y="46"/>
                  <a:pt x="3" y="46"/>
                </a:cubicBezTo>
                <a:cubicBezTo>
                  <a:pt x="3" y="23"/>
                  <a:pt x="3" y="23"/>
                  <a:pt x="3" y="23"/>
                </a:cubicBezTo>
                <a:cubicBezTo>
                  <a:pt x="12" y="23"/>
                  <a:pt x="12" y="23"/>
                  <a:pt x="12" y="23"/>
                </a:cubicBezTo>
                <a:cubicBezTo>
                  <a:pt x="35" y="23"/>
                  <a:pt x="35" y="23"/>
                  <a:pt x="35" y="23"/>
                </a:cubicBezTo>
                <a:lnTo>
                  <a:pt x="44" y="23"/>
                </a:lnTo>
                <a:close/>
                <a:moveTo>
                  <a:pt x="23" y="52"/>
                </a:moveTo>
                <a:cubicBezTo>
                  <a:pt x="23" y="52"/>
                  <a:pt x="23" y="52"/>
                  <a:pt x="23" y="52"/>
                </a:cubicBezTo>
                <a:cubicBezTo>
                  <a:pt x="17" y="64"/>
                  <a:pt x="17" y="64"/>
                  <a:pt x="17" y="64"/>
                </a:cubicBezTo>
                <a:cubicBezTo>
                  <a:pt x="23" y="64"/>
                  <a:pt x="23" y="64"/>
                  <a:pt x="23" y="64"/>
                </a:cubicBezTo>
                <a:lnTo>
                  <a:pt x="23" y="52"/>
                </a:lnTo>
                <a:close/>
                <a:moveTo>
                  <a:pt x="26" y="52"/>
                </a:moveTo>
                <a:cubicBezTo>
                  <a:pt x="26" y="64"/>
                  <a:pt x="26" y="64"/>
                  <a:pt x="26" y="64"/>
                </a:cubicBezTo>
                <a:cubicBezTo>
                  <a:pt x="31" y="64"/>
                  <a:pt x="31" y="64"/>
                  <a:pt x="31" y="64"/>
                </a:cubicBezTo>
                <a:cubicBezTo>
                  <a:pt x="26" y="51"/>
                  <a:pt x="26" y="51"/>
                  <a:pt x="26" y="51"/>
                </a:cubicBezTo>
                <a:cubicBezTo>
                  <a:pt x="26" y="52"/>
                  <a:pt x="26" y="52"/>
                  <a:pt x="26" y="5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8" name="Freeform 49"/>
          <p:cNvSpPr>
            <a:spLocks noEditPoints="1"/>
          </p:cNvSpPr>
          <p:nvPr/>
        </p:nvSpPr>
        <p:spPr bwMode="auto">
          <a:xfrm>
            <a:off x="9490708" y="1768803"/>
            <a:ext cx="383205" cy="220297"/>
          </a:xfrm>
          <a:custGeom>
            <a:avLst/>
            <a:gdLst>
              <a:gd name="T0" fmla="*/ 66 w 86"/>
              <a:gd name="T1" fmla="*/ 28 h 50"/>
              <a:gd name="T2" fmla="*/ 44 w 86"/>
              <a:gd name="T3" fmla="*/ 18 h 50"/>
              <a:gd name="T4" fmla="*/ 19 w 86"/>
              <a:gd name="T5" fmla="*/ 28 h 50"/>
              <a:gd name="T6" fmla="*/ 12 w 86"/>
              <a:gd name="T7" fmla="*/ 25 h 50"/>
              <a:gd name="T8" fmla="*/ 12 w 86"/>
              <a:gd name="T9" fmla="*/ 34 h 50"/>
              <a:gd name="T10" fmla="*/ 14 w 86"/>
              <a:gd name="T11" fmla="*/ 36 h 50"/>
              <a:gd name="T12" fmla="*/ 12 w 86"/>
              <a:gd name="T13" fmla="*/ 39 h 50"/>
              <a:gd name="T14" fmla="*/ 14 w 86"/>
              <a:gd name="T15" fmla="*/ 45 h 50"/>
              <a:gd name="T16" fmla="*/ 8 w 86"/>
              <a:gd name="T17" fmla="*/ 45 h 50"/>
              <a:gd name="T18" fmla="*/ 10 w 86"/>
              <a:gd name="T19" fmla="*/ 39 h 50"/>
              <a:gd name="T20" fmla="*/ 8 w 86"/>
              <a:gd name="T21" fmla="*/ 36 h 50"/>
              <a:gd name="T22" fmla="*/ 10 w 86"/>
              <a:gd name="T23" fmla="*/ 34 h 50"/>
              <a:gd name="T24" fmla="*/ 10 w 86"/>
              <a:gd name="T25" fmla="*/ 24 h 50"/>
              <a:gd name="T26" fmla="*/ 0 w 86"/>
              <a:gd name="T27" fmla="*/ 20 h 50"/>
              <a:gd name="T28" fmla="*/ 45 w 86"/>
              <a:gd name="T29" fmla="*/ 0 h 50"/>
              <a:gd name="T30" fmla="*/ 86 w 86"/>
              <a:gd name="T31" fmla="*/ 20 h 50"/>
              <a:gd name="T32" fmla="*/ 66 w 86"/>
              <a:gd name="T33" fmla="*/ 28 h 50"/>
              <a:gd name="T34" fmla="*/ 44 w 86"/>
              <a:gd name="T35" fmla="*/ 23 h 50"/>
              <a:gd name="T36" fmla="*/ 63 w 86"/>
              <a:gd name="T37" fmla="*/ 30 h 50"/>
              <a:gd name="T38" fmla="*/ 63 w 86"/>
              <a:gd name="T39" fmla="*/ 44 h 50"/>
              <a:gd name="T40" fmla="*/ 42 w 86"/>
              <a:gd name="T41" fmla="*/ 50 h 50"/>
              <a:gd name="T42" fmla="*/ 24 w 86"/>
              <a:gd name="T43" fmla="*/ 44 h 50"/>
              <a:gd name="T44" fmla="*/ 24 w 86"/>
              <a:gd name="T45" fmla="*/ 30 h 50"/>
              <a:gd name="T46" fmla="*/ 44 w 86"/>
              <a:gd name="T47" fmla="*/ 23 h 50"/>
              <a:gd name="T48" fmla="*/ 43 w 86"/>
              <a:gd name="T49" fmla="*/ 47 h 50"/>
              <a:gd name="T50" fmla="*/ 60 w 86"/>
              <a:gd name="T51" fmla="*/ 43 h 50"/>
              <a:gd name="T52" fmla="*/ 43 w 86"/>
              <a:gd name="T53" fmla="*/ 38 h 50"/>
              <a:gd name="T54" fmla="*/ 27 w 86"/>
              <a:gd name="T55" fmla="*/ 43 h 50"/>
              <a:gd name="T56" fmla="*/ 43 w 86"/>
              <a:gd name="T5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50">
                <a:moveTo>
                  <a:pt x="66" y="28"/>
                </a:moveTo>
                <a:cubicBezTo>
                  <a:pt x="66" y="28"/>
                  <a:pt x="57" y="18"/>
                  <a:pt x="44" y="18"/>
                </a:cubicBezTo>
                <a:cubicBezTo>
                  <a:pt x="31" y="18"/>
                  <a:pt x="19" y="28"/>
                  <a:pt x="19" y="28"/>
                </a:cubicBezTo>
                <a:cubicBezTo>
                  <a:pt x="12" y="25"/>
                  <a:pt x="12" y="25"/>
                  <a:pt x="12" y="25"/>
                </a:cubicBezTo>
                <a:cubicBezTo>
                  <a:pt x="12" y="34"/>
                  <a:pt x="12" y="34"/>
                  <a:pt x="12" y="34"/>
                </a:cubicBezTo>
                <a:cubicBezTo>
                  <a:pt x="13" y="34"/>
                  <a:pt x="14" y="35"/>
                  <a:pt x="14" y="36"/>
                </a:cubicBezTo>
                <a:cubicBezTo>
                  <a:pt x="14" y="37"/>
                  <a:pt x="13" y="38"/>
                  <a:pt x="12" y="39"/>
                </a:cubicBezTo>
                <a:cubicBezTo>
                  <a:pt x="14" y="45"/>
                  <a:pt x="14" y="45"/>
                  <a:pt x="14" y="45"/>
                </a:cubicBezTo>
                <a:cubicBezTo>
                  <a:pt x="8" y="45"/>
                  <a:pt x="8" y="45"/>
                  <a:pt x="8" y="45"/>
                </a:cubicBezTo>
                <a:cubicBezTo>
                  <a:pt x="10" y="39"/>
                  <a:pt x="10" y="39"/>
                  <a:pt x="10" y="39"/>
                </a:cubicBezTo>
                <a:cubicBezTo>
                  <a:pt x="9" y="38"/>
                  <a:pt x="8" y="37"/>
                  <a:pt x="8" y="36"/>
                </a:cubicBezTo>
                <a:cubicBezTo>
                  <a:pt x="8" y="35"/>
                  <a:pt x="9" y="34"/>
                  <a:pt x="10" y="34"/>
                </a:cubicBezTo>
                <a:cubicBezTo>
                  <a:pt x="10" y="24"/>
                  <a:pt x="10" y="24"/>
                  <a:pt x="10" y="24"/>
                </a:cubicBezTo>
                <a:cubicBezTo>
                  <a:pt x="0" y="20"/>
                  <a:pt x="0" y="20"/>
                  <a:pt x="0" y="20"/>
                </a:cubicBezTo>
                <a:cubicBezTo>
                  <a:pt x="45" y="0"/>
                  <a:pt x="45" y="0"/>
                  <a:pt x="45" y="0"/>
                </a:cubicBezTo>
                <a:cubicBezTo>
                  <a:pt x="86" y="20"/>
                  <a:pt x="86" y="20"/>
                  <a:pt x="86" y="20"/>
                </a:cubicBezTo>
                <a:lnTo>
                  <a:pt x="66" y="28"/>
                </a:lnTo>
                <a:close/>
                <a:moveTo>
                  <a:pt x="44" y="23"/>
                </a:moveTo>
                <a:cubicBezTo>
                  <a:pt x="57" y="23"/>
                  <a:pt x="63" y="30"/>
                  <a:pt x="63" y="30"/>
                </a:cubicBezTo>
                <a:cubicBezTo>
                  <a:pt x="63" y="44"/>
                  <a:pt x="63" y="44"/>
                  <a:pt x="63" y="44"/>
                </a:cubicBezTo>
                <a:cubicBezTo>
                  <a:pt x="63" y="44"/>
                  <a:pt x="56" y="50"/>
                  <a:pt x="42" y="50"/>
                </a:cubicBezTo>
                <a:cubicBezTo>
                  <a:pt x="29" y="50"/>
                  <a:pt x="24" y="44"/>
                  <a:pt x="24" y="44"/>
                </a:cubicBezTo>
                <a:cubicBezTo>
                  <a:pt x="24" y="30"/>
                  <a:pt x="24" y="30"/>
                  <a:pt x="24" y="30"/>
                </a:cubicBezTo>
                <a:cubicBezTo>
                  <a:pt x="24" y="30"/>
                  <a:pt x="31" y="23"/>
                  <a:pt x="44" y="23"/>
                </a:cubicBezTo>
                <a:close/>
                <a:moveTo>
                  <a:pt x="43" y="47"/>
                </a:moveTo>
                <a:cubicBezTo>
                  <a:pt x="52" y="47"/>
                  <a:pt x="60" y="45"/>
                  <a:pt x="60" y="43"/>
                </a:cubicBezTo>
                <a:cubicBezTo>
                  <a:pt x="60" y="40"/>
                  <a:pt x="52" y="38"/>
                  <a:pt x="43" y="38"/>
                </a:cubicBezTo>
                <a:cubicBezTo>
                  <a:pt x="34" y="38"/>
                  <a:pt x="27" y="40"/>
                  <a:pt x="27" y="43"/>
                </a:cubicBezTo>
                <a:cubicBezTo>
                  <a:pt x="27" y="45"/>
                  <a:pt x="34" y="47"/>
                  <a:pt x="43"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9" name="Freeform 57"/>
          <p:cNvSpPr>
            <a:spLocks noEditPoints="1"/>
          </p:cNvSpPr>
          <p:nvPr/>
        </p:nvSpPr>
        <p:spPr bwMode="auto">
          <a:xfrm>
            <a:off x="11023677" y="1642077"/>
            <a:ext cx="240443" cy="410757"/>
          </a:xfrm>
          <a:custGeom>
            <a:avLst/>
            <a:gdLst>
              <a:gd name="T0" fmla="*/ 39 w 72"/>
              <a:gd name="T1" fmla="*/ 28 h 123"/>
              <a:gd name="T2" fmla="*/ 46 w 72"/>
              <a:gd name="T3" fmla="*/ 0 h 123"/>
              <a:gd name="T4" fmla="*/ 15 w 72"/>
              <a:gd name="T5" fmla="*/ 0 h 123"/>
              <a:gd name="T6" fmla="*/ 19 w 72"/>
              <a:gd name="T7" fmla="*/ 28 h 123"/>
              <a:gd name="T8" fmla="*/ 39 w 72"/>
              <a:gd name="T9" fmla="*/ 28 h 123"/>
              <a:gd name="T10" fmla="*/ 19 w 72"/>
              <a:gd name="T11" fmla="*/ 33 h 123"/>
              <a:gd name="T12" fmla="*/ 0 w 72"/>
              <a:gd name="T13" fmla="*/ 97 h 123"/>
              <a:gd name="T14" fmla="*/ 32 w 72"/>
              <a:gd name="T15" fmla="*/ 123 h 123"/>
              <a:gd name="T16" fmla="*/ 60 w 72"/>
              <a:gd name="T17" fmla="*/ 97 h 123"/>
              <a:gd name="T18" fmla="*/ 39 w 72"/>
              <a:gd name="T19" fmla="*/ 33 h 123"/>
              <a:gd name="T20" fmla="*/ 19 w 72"/>
              <a:gd name="T21" fmla="*/ 33 h 123"/>
              <a:gd name="T22" fmla="*/ 48 w 72"/>
              <a:gd name="T23" fmla="*/ 43 h 123"/>
              <a:gd name="T24" fmla="*/ 63 w 72"/>
              <a:gd name="T25" fmla="*/ 80 h 123"/>
              <a:gd name="T26" fmla="*/ 72 w 72"/>
              <a:gd name="T27" fmla="*/ 80 h 123"/>
              <a:gd name="T28" fmla="*/ 72 w 72"/>
              <a:gd name="T29" fmla="*/ 73 h 123"/>
              <a:gd name="T30" fmla="*/ 48 w 72"/>
              <a:gd name="T3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123">
                <a:moveTo>
                  <a:pt x="39" y="28"/>
                </a:moveTo>
                <a:lnTo>
                  <a:pt x="46" y="0"/>
                </a:lnTo>
                <a:lnTo>
                  <a:pt x="15" y="0"/>
                </a:lnTo>
                <a:lnTo>
                  <a:pt x="19" y="28"/>
                </a:lnTo>
                <a:lnTo>
                  <a:pt x="39" y="28"/>
                </a:lnTo>
                <a:close/>
                <a:moveTo>
                  <a:pt x="19" y="33"/>
                </a:moveTo>
                <a:lnTo>
                  <a:pt x="0" y="97"/>
                </a:lnTo>
                <a:lnTo>
                  <a:pt x="32" y="123"/>
                </a:lnTo>
                <a:lnTo>
                  <a:pt x="60" y="97"/>
                </a:lnTo>
                <a:lnTo>
                  <a:pt x="39" y="33"/>
                </a:lnTo>
                <a:lnTo>
                  <a:pt x="19" y="33"/>
                </a:lnTo>
                <a:close/>
                <a:moveTo>
                  <a:pt x="48" y="43"/>
                </a:moveTo>
                <a:lnTo>
                  <a:pt x="63" y="80"/>
                </a:lnTo>
                <a:lnTo>
                  <a:pt x="72" y="80"/>
                </a:lnTo>
                <a:lnTo>
                  <a:pt x="72" y="73"/>
                </a:lnTo>
                <a:lnTo>
                  <a:pt x="48" y="4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0" name="Freeform 50"/>
          <p:cNvSpPr>
            <a:spLocks noEditPoints="1"/>
          </p:cNvSpPr>
          <p:nvPr/>
        </p:nvSpPr>
        <p:spPr bwMode="auto">
          <a:xfrm>
            <a:off x="10252100" y="1691914"/>
            <a:ext cx="357932" cy="328104"/>
          </a:xfrm>
          <a:custGeom>
            <a:avLst/>
            <a:gdLst>
              <a:gd name="T0" fmla="*/ 51 w 55"/>
              <a:gd name="T1" fmla="*/ 51 h 51"/>
              <a:gd name="T2" fmla="*/ 43 w 55"/>
              <a:gd name="T3" fmla="*/ 51 h 51"/>
              <a:gd name="T4" fmla="*/ 43 w 55"/>
              <a:gd name="T5" fmla="*/ 8 h 51"/>
              <a:gd name="T6" fmla="*/ 51 w 55"/>
              <a:gd name="T7" fmla="*/ 8 h 51"/>
              <a:gd name="T8" fmla="*/ 55 w 55"/>
              <a:gd name="T9" fmla="*/ 12 h 51"/>
              <a:gd name="T10" fmla="*/ 55 w 55"/>
              <a:gd name="T11" fmla="*/ 47 h 51"/>
              <a:gd name="T12" fmla="*/ 51 w 55"/>
              <a:gd name="T13" fmla="*/ 51 h 51"/>
              <a:gd name="T14" fmla="*/ 16 w 55"/>
              <a:gd name="T15" fmla="*/ 8 h 51"/>
              <a:gd name="T16" fmla="*/ 16 w 55"/>
              <a:gd name="T17" fmla="*/ 8 h 51"/>
              <a:gd name="T18" fmla="*/ 16 w 55"/>
              <a:gd name="T19" fmla="*/ 4 h 51"/>
              <a:gd name="T20" fmla="*/ 21 w 55"/>
              <a:gd name="T21" fmla="*/ 0 h 51"/>
              <a:gd name="T22" fmla="*/ 35 w 55"/>
              <a:gd name="T23" fmla="*/ 0 h 51"/>
              <a:gd name="T24" fmla="*/ 39 w 55"/>
              <a:gd name="T25" fmla="*/ 4 h 51"/>
              <a:gd name="T26" fmla="*/ 39 w 55"/>
              <a:gd name="T27" fmla="*/ 8 h 51"/>
              <a:gd name="T28" fmla="*/ 39 w 55"/>
              <a:gd name="T29" fmla="*/ 51 h 51"/>
              <a:gd name="T30" fmla="*/ 16 w 55"/>
              <a:gd name="T31" fmla="*/ 51 h 51"/>
              <a:gd name="T32" fmla="*/ 16 w 55"/>
              <a:gd name="T33" fmla="*/ 8 h 51"/>
              <a:gd name="T34" fmla="*/ 21 w 55"/>
              <a:gd name="T35" fmla="*/ 8 h 51"/>
              <a:gd name="T36" fmla="*/ 35 w 55"/>
              <a:gd name="T37" fmla="*/ 8 h 51"/>
              <a:gd name="T38" fmla="*/ 35 w 55"/>
              <a:gd name="T39" fmla="*/ 6 h 51"/>
              <a:gd name="T40" fmla="*/ 33 w 55"/>
              <a:gd name="T41" fmla="*/ 4 h 51"/>
              <a:gd name="T42" fmla="*/ 23 w 55"/>
              <a:gd name="T43" fmla="*/ 4 h 51"/>
              <a:gd name="T44" fmla="*/ 21 w 55"/>
              <a:gd name="T45" fmla="*/ 6 h 51"/>
              <a:gd name="T46" fmla="*/ 21 w 55"/>
              <a:gd name="T47" fmla="*/ 8 h 51"/>
              <a:gd name="T48" fmla="*/ 0 w 55"/>
              <a:gd name="T49" fmla="*/ 47 h 51"/>
              <a:gd name="T50" fmla="*/ 0 w 55"/>
              <a:gd name="T51" fmla="*/ 12 h 51"/>
              <a:gd name="T52" fmla="*/ 4 w 55"/>
              <a:gd name="T53" fmla="*/ 8 h 51"/>
              <a:gd name="T54" fmla="*/ 12 w 55"/>
              <a:gd name="T55" fmla="*/ 8 h 51"/>
              <a:gd name="T56" fmla="*/ 12 w 55"/>
              <a:gd name="T57" fmla="*/ 51 h 51"/>
              <a:gd name="T58" fmla="*/ 4 w 55"/>
              <a:gd name="T59" fmla="*/ 51 h 51"/>
              <a:gd name="T60" fmla="*/ 0 w 55"/>
              <a:gd name="T61"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1">
                <a:moveTo>
                  <a:pt x="51" y="51"/>
                </a:moveTo>
                <a:cubicBezTo>
                  <a:pt x="43" y="51"/>
                  <a:pt x="43" y="51"/>
                  <a:pt x="43" y="51"/>
                </a:cubicBezTo>
                <a:cubicBezTo>
                  <a:pt x="43" y="8"/>
                  <a:pt x="43" y="8"/>
                  <a:pt x="43" y="8"/>
                </a:cubicBezTo>
                <a:cubicBezTo>
                  <a:pt x="51" y="8"/>
                  <a:pt x="51" y="8"/>
                  <a:pt x="51" y="8"/>
                </a:cubicBezTo>
                <a:cubicBezTo>
                  <a:pt x="53" y="8"/>
                  <a:pt x="55" y="10"/>
                  <a:pt x="55" y="12"/>
                </a:cubicBezTo>
                <a:cubicBezTo>
                  <a:pt x="55" y="47"/>
                  <a:pt x="55" y="47"/>
                  <a:pt x="55" y="47"/>
                </a:cubicBezTo>
                <a:cubicBezTo>
                  <a:pt x="55" y="49"/>
                  <a:pt x="53" y="51"/>
                  <a:pt x="51" y="51"/>
                </a:cubicBezTo>
                <a:close/>
                <a:moveTo>
                  <a:pt x="16" y="8"/>
                </a:moveTo>
                <a:cubicBezTo>
                  <a:pt x="16" y="8"/>
                  <a:pt x="16" y="8"/>
                  <a:pt x="16" y="8"/>
                </a:cubicBezTo>
                <a:cubicBezTo>
                  <a:pt x="16" y="4"/>
                  <a:pt x="16" y="4"/>
                  <a:pt x="16" y="4"/>
                </a:cubicBezTo>
                <a:cubicBezTo>
                  <a:pt x="16" y="2"/>
                  <a:pt x="18" y="0"/>
                  <a:pt x="21" y="0"/>
                </a:cubicBezTo>
                <a:cubicBezTo>
                  <a:pt x="35" y="0"/>
                  <a:pt x="35" y="0"/>
                  <a:pt x="35" y="0"/>
                </a:cubicBezTo>
                <a:cubicBezTo>
                  <a:pt x="37" y="0"/>
                  <a:pt x="39" y="2"/>
                  <a:pt x="39" y="4"/>
                </a:cubicBezTo>
                <a:cubicBezTo>
                  <a:pt x="39" y="8"/>
                  <a:pt x="39" y="8"/>
                  <a:pt x="39" y="8"/>
                </a:cubicBezTo>
                <a:cubicBezTo>
                  <a:pt x="39" y="51"/>
                  <a:pt x="39" y="51"/>
                  <a:pt x="39" y="51"/>
                </a:cubicBezTo>
                <a:cubicBezTo>
                  <a:pt x="16" y="51"/>
                  <a:pt x="16" y="51"/>
                  <a:pt x="16" y="51"/>
                </a:cubicBezTo>
                <a:lnTo>
                  <a:pt x="16" y="8"/>
                </a:lnTo>
                <a:close/>
                <a:moveTo>
                  <a:pt x="21" y="8"/>
                </a:moveTo>
                <a:cubicBezTo>
                  <a:pt x="35" y="8"/>
                  <a:pt x="35" y="8"/>
                  <a:pt x="35" y="8"/>
                </a:cubicBezTo>
                <a:cubicBezTo>
                  <a:pt x="35" y="8"/>
                  <a:pt x="35" y="7"/>
                  <a:pt x="35" y="6"/>
                </a:cubicBezTo>
                <a:cubicBezTo>
                  <a:pt x="35" y="5"/>
                  <a:pt x="34" y="4"/>
                  <a:pt x="33" y="4"/>
                </a:cubicBezTo>
                <a:cubicBezTo>
                  <a:pt x="23" y="4"/>
                  <a:pt x="23" y="4"/>
                  <a:pt x="23" y="4"/>
                </a:cubicBezTo>
                <a:cubicBezTo>
                  <a:pt x="21" y="4"/>
                  <a:pt x="21" y="5"/>
                  <a:pt x="21" y="6"/>
                </a:cubicBezTo>
                <a:cubicBezTo>
                  <a:pt x="21" y="7"/>
                  <a:pt x="21" y="8"/>
                  <a:pt x="21" y="8"/>
                </a:cubicBezTo>
                <a:close/>
                <a:moveTo>
                  <a:pt x="0" y="47"/>
                </a:moveTo>
                <a:cubicBezTo>
                  <a:pt x="0" y="12"/>
                  <a:pt x="0" y="12"/>
                  <a:pt x="0" y="12"/>
                </a:cubicBezTo>
                <a:cubicBezTo>
                  <a:pt x="0" y="10"/>
                  <a:pt x="2" y="8"/>
                  <a:pt x="4" y="8"/>
                </a:cubicBezTo>
                <a:cubicBezTo>
                  <a:pt x="12" y="8"/>
                  <a:pt x="12" y="8"/>
                  <a:pt x="12" y="8"/>
                </a:cubicBezTo>
                <a:cubicBezTo>
                  <a:pt x="12" y="51"/>
                  <a:pt x="12" y="51"/>
                  <a:pt x="12" y="51"/>
                </a:cubicBezTo>
                <a:cubicBezTo>
                  <a:pt x="4" y="51"/>
                  <a:pt x="4" y="51"/>
                  <a:pt x="4" y="51"/>
                </a:cubicBezTo>
                <a:cubicBezTo>
                  <a:pt x="2" y="51"/>
                  <a:pt x="0" y="49"/>
                  <a:pt x="0"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1" name="Freeform 58"/>
          <p:cNvSpPr>
            <a:spLocks noEditPoints="1"/>
          </p:cNvSpPr>
          <p:nvPr/>
        </p:nvSpPr>
        <p:spPr bwMode="auto">
          <a:xfrm>
            <a:off x="792944" y="2293014"/>
            <a:ext cx="356367" cy="334730"/>
          </a:xfrm>
          <a:custGeom>
            <a:avLst/>
            <a:gdLst>
              <a:gd name="T0" fmla="*/ 95 w 280"/>
              <a:gd name="T1" fmla="*/ 0 h 263"/>
              <a:gd name="T2" fmla="*/ 95 w 280"/>
              <a:gd name="T3" fmla="*/ 22 h 263"/>
              <a:gd name="T4" fmla="*/ 185 w 280"/>
              <a:gd name="T5" fmla="*/ 22 h 263"/>
              <a:gd name="T6" fmla="*/ 185 w 280"/>
              <a:gd name="T7" fmla="*/ 0 h 263"/>
              <a:gd name="T8" fmla="*/ 95 w 280"/>
              <a:gd name="T9" fmla="*/ 0 h 263"/>
              <a:gd name="T10" fmla="*/ 259 w 280"/>
              <a:gd name="T11" fmla="*/ 22 h 263"/>
              <a:gd name="T12" fmla="*/ 259 w 280"/>
              <a:gd name="T13" fmla="*/ 72 h 263"/>
              <a:gd name="T14" fmla="*/ 280 w 280"/>
              <a:gd name="T15" fmla="*/ 72 h 263"/>
              <a:gd name="T16" fmla="*/ 280 w 280"/>
              <a:gd name="T17" fmla="*/ 22 h 263"/>
              <a:gd name="T18" fmla="*/ 280 w 280"/>
              <a:gd name="T19" fmla="*/ 0 h 263"/>
              <a:gd name="T20" fmla="*/ 261 w 280"/>
              <a:gd name="T21" fmla="*/ 0 h 263"/>
              <a:gd name="T22" fmla="*/ 224 w 280"/>
              <a:gd name="T23" fmla="*/ 0 h 263"/>
              <a:gd name="T24" fmla="*/ 224 w 280"/>
              <a:gd name="T25" fmla="*/ 22 h 263"/>
              <a:gd name="T26" fmla="*/ 259 w 280"/>
              <a:gd name="T27" fmla="*/ 22 h 263"/>
              <a:gd name="T28" fmla="*/ 259 w 280"/>
              <a:gd name="T29" fmla="*/ 112 h 263"/>
              <a:gd name="T30" fmla="*/ 259 w 280"/>
              <a:gd name="T31" fmla="*/ 168 h 263"/>
              <a:gd name="T32" fmla="*/ 280 w 280"/>
              <a:gd name="T33" fmla="*/ 168 h 263"/>
              <a:gd name="T34" fmla="*/ 280 w 280"/>
              <a:gd name="T35" fmla="*/ 112 h 263"/>
              <a:gd name="T36" fmla="*/ 259 w 280"/>
              <a:gd name="T37" fmla="*/ 112 h 263"/>
              <a:gd name="T38" fmla="*/ 224 w 280"/>
              <a:gd name="T39" fmla="*/ 241 h 263"/>
              <a:gd name="T40" fmla="*/ 224 w 280"/>
              <a:gd name="T41" fmla="*/ 263 h 263"/>
              <a:gd name="T42" fmla="*/ 261 w 280"/>
              <a:gd name="T43" fmla="*/ 263 h 263"/>
              <a:gd name="T44" fmla="*/ 280 w 280"/>
              <a:gd name="T45" fmla="*/ 263 h 263"/>
              <a:gd name="T46" fmla="*/ 280 w 280"/>
              <a:gd name="T47" fmla="*/ 241 h 263"/>
              <a:gd name="T48" fmla="*/ 280 w 280"/>
              <a:gd name="T49" fmla="*/ 202 h 263"/>
              <a:gd name="T50" fmla="*/ 259 w 280"/>
              <a:gd name="T51" fmla="*/ 202 h 263"/>
              <a:gd name="T52" fmla="*/ 259 w 280"/>
              <a:gd name="T53" fmla="*/ 241 h 263"/>
              <a:gd name="T54" fmla="*/ 224 w 280"/>
              <a:gd name="T55" fmla="*/ 241 h 263"/>
              <a:gd name="T56" fmla="*/ 95 w 280"/>
              <a:gd name="T57" fmla="*/ 241 h 263"/>
              <a:gd name="T58" fmla="*/ 95 w 280"/>
              <a:gd name="T59" fmla="*/ 263 h 263"/>
              <a:gd name="T60" fmla="*/ 185 w 280"/>
              <a:gd name="T61" fmla="*/ 263 h 263"/>
              <a:gd name="T62" fmla="*/ 185 w 280"/>
              <a:gd name="T63" fmla="*/ 241 h 263"/>
              <a:gd name="T64" fmla="*/ 95 w 280"/>
              <a:gd name="T65" fmla="*/ 241 h 263"/>
              <a:gd name="T66" fmla="*/ 0 w 280"/>
              <a:gd name="T67" fmla="*/ 185 h 263"/>
              <a:gd name="T68" fmla="*/ 0 w 280"/>
              <a:gd name="T69" fmla="*/ 241 h 263"/>
              <a:gd name="T70" fmla="*/ 0 w 280"/>
              <a:gd name="T71" fmla="*/ 263 h 263"/>
              <a:gd name="T72" fmla="*/ 20 w 280"/>
              <a:gd name="T73" fmla="*/ 263 h 263"/>
              <a:gd name="T74" fmla="*/ 56 w 280"/>
              <a:gd name="T75" fmla="*/ 263 h 263"/>
              <a:gd name="T76" fmla="*/ 56 w 280"/>
              <a:gd name="T77" fmla="*/ 241 h 263"/>
              <a:gd name="T78" fmla="*/ 22 w 280"/>
              <a:gd name="T79" fmla="*/ 241 h 263"/>
              <a:gd name="T80" fmla="*/ 22 w 280"/>
              <a:gd name="T81" fmla="*/ 185 h 263"/>
              <a:gd name="T82" fmla="*/ 0 w 280"/>
              <a:gd name="T83" fmla="*/ 185 h 263"/>
              <a:gd name="T84" fmla="*/ 0 w 280"/>
              <a:gd name="T85" fmla="*/ 89 h 263"/>
              <a:gd name="T86" fmla="*/ 0 w 280"/>
              <a:gd name="T87" fmla="*/ 151 h 263"/>
              <a:gd name="T88" fmla="*/ 22 w 280"/>
              <a:gd name="T89" fmla="*/ 151 h 263"/>
              <a:gd name="T90" fmla="*/ 22 w 280"/>
              <a:gd name="T91" fmla="*/ 89 h 263"/>
              <a:gd name="T92" fmla="*/ 0 w 280"/>
              <a:gd name="T93" fmla="*/ 89 h 263"/>
              <a:gd name="T94" fmla="*/ 0 w 280"/>
              <a:gd name="T95" fmla="*/ 0 h 263"/>
              <a:gd name="T96" fmla="*/ 0 w 280"/>
              <a:gd name="T97" fmla="*/ 22 h 263"/>
              <a:gd name="T98" fmla="*/ 0 w 280"/>
              <a:gd name="T99" fmla="*/ 56 h 263"/>
              <a:gd name="T100" fmla="*/ 22 w 280"/>
              <a:gd name="T101" fmla="*/ 56 h 263"/>
              <a:gd name="T102" fmla="*/ 22 w 280"/>
              <a:gd name="T103" fmla="*/ 22 h 263"/>
              <a:gd name="T104" fmla="*/ 56 w 280"/>
              <a:gd name="T105" fmla="*/ 22 h 263"/>
              <a:gd name="T106" fmla="*/ 56 w 280"/>
              <a:gd name="T107" fmla="*/ 0 h 263"/>
              <a:gd name="T108" fmla="*/ 0 w 280"/>
              <a:gd name="T10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263">
                <a:moveTo>
                  <a:pt x="95" y="0"/>
                </a:moveTo>
                <a:lnTo>
                  <a:pt x="95" y="22"/>
                </a:lnTo>
                <a:lnTo>
                  <a:pt x="185" y="22"/>
                </a:lnTo>
                <a:lnTo>
                  <a:pt x="185" y="0"/>
                </a:lnTo>
                <a:lnTo>
                  <a:pt x="95" y="0"/>
                </a:lnTo>
                <a:close/>
                <a:moveTo>
                  <a:pt x="259" y="22"/>
                </a:moveTo>
                <a:lnTo>
                  <a:pt x="259" y="72"/>
                </a:lnTo>
                <a:lnTo>
                  <a:pt x="280" y="72"/>
                </a:lnTo>
                <a:lnTo>
                  <a:pt x="280" y="22"/>
                </a:lnTo>
                <a:lnTo>
                  <a:pt x="280" y="0"/>
                </a:lnTo>
                <a:lnTo>
                  <a:pt x="261" y="0"/>
                </a:lnTo>
                <a:lnTo>
                  <a:pt x="224" y="0"/>
                </a:lnTo>
                <a:lnTo>
                  <a:pt x="224" y="22"/>
                </a:lnTo>
                <a:lnTo>
                  <a:pt x="259" y="22"/>
                </a:lnTo>
                <a:close/>
                <a:moveTo>
                  <a:pt x="259" y="112"/>
                </a:moveTo>
                <a:lnTo>
                  <a:pt x="259" y="168"/>
                </a:lnTo>
                <a:lnTo>
                  <a:pt x="280" y="168"/>
                </a:lnTo>
                <a:lnTo>
                  <a:pt x="280" y="112"/>
                </a:lnTo>
                <a:lnTo>
                  <a:pt x="259" y="112"/>
                </a:lnTo>
                <a:close/>
                <a:moveTo>
                  <a:pt x="224" y="241"/>
                </a:moveTo>
                <a:lnTo>
                  <a:pt x="224" y="263"/>
                </a:lnTo>
                <a:lnTo>
                  <a:pt x="261" y="263"/>
                </a:lnTo>
                <a:lnTo>
                  <a:pt x="280" y="263"/>
                </a:lnTo>
                <a:lnTo>
                  <a:pt x="280" y="241"/>
                </a:lnTo>
                <a:lnTo>
                  <a:pt x="280" y="202"/>
                </a:lnTo>
                <a:lnTo>
                  <a:pt x="259" y="202"/>
                </a:lnTo>
                <a:lnTo>
                  <a:pt x="259" y="241"/>
                </a:lnTo>
                <a:lnTo>
                  <a:pt x="224" y="241"/>
                </a:lnTo>
                <a:close/>
                <a:moveTo>
                  <a:pt x="95" y="241"/>
                </a:moveTo>
                <a:lnTo>
                  <a:pt x="95" y="263"/>
                </a:lnTo>
                <a:lnTo>
                  <a:pt x="185" y="263"/>
                </a:lnTo>
                <a:lnTo>
                  <a:pt x="185" y="241"/>
                </a:lnTo>
                <a:lnTo>
                  <a:pt x="95" y="241"/>
                </a:lnTo>
                <a:close/>
                <a:moveTo>
                  <a:pt x="0" y="185"/>
                </a:moveTo>
                <a:lnTo>
                  <a:pt x="0" y="241"/>
                </a:lnTo>
                <a:lnTo>
                  <a:pt x="0" y="263"/>
                </a:lnTo>
                <a:lnTo>
                  <a:pt x="20" y="263"/>
                </a:lnTo>
                <a:lnTo>
                  <a:pt x="56" y="263"/>
                </a:lnTo>
                <a:lnTo>
                  <a:pt x="56" y="241"/>
                </a:lnTo>
                <a:lnTo>
                  <a:pt x="22" y="241"/>
                </a:lnTo>
                <a:lnTo>
                  <a:pt x="22" y="185"/>
                </a:lnTo>
                <a:lnTo>
                  <a:pt x="0" y="185"/>
                </a:lnTo>
                <a:close/>
                <a:moveTo>
                  <a:pt x="0" y="89"/>
                </a:moveTo>
                <a:lnTo>
                  <a:pt x="0" y="151"/>
                </a:lnTo>
                <a:lnTo>
                  <a:pt x="22" y="151"/>
                </a:lnTo>
                <a:lnTo>
                  <a:pt x="22" y="89"/>
                </a:lnTo>
                <a:lnTo>
                  <a:pt x="0" y="89"/>
                </a:lnTo>
                <a:close/>
                <a:moveTo>
                  <a:pt x="0" y="0"/>
                </a:moveTo>
                <a:lnTo>
                  <a:pt x="0" y="22"/>
                </a:lnTo>
                <a:lnTo>
                  <a:pt x="0" y="56"/>
                </a:lnTo>
                <a:lnTo>
                  <a:pt x="22" y="56"/>
                </a:lnTo>
                <a:lnTo>
                  <a:pt x="22" y="22"/>
                </a:lnTo>
                <a:lnTo>
                  <a:pt x="56" y="22"/>
                </a:lnTo>
                <a:lnTo>
                  <a:pt x="56" y="0"/>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2" name="Freeform 59"/>
          <p:cNvSpPr>
            <a:spLocks noEditPoints="1"/>
          </p:cNvSpPr>
          <p:nvPr/>
        </p:nvSpPr>
        <p:spPr bwMode="auto">
          <a:xfrm>
            <a:off x="1510502" y="2276468"/>
            <a:ext cx="358912" cy="355094"/>
          </a:xfrm>
          <a:custGeom>
            <a:avLst/>
            <a:gdLst>
              <a:gd name="T0" fmla="*/ 282 w 282"/>
              <a:gd name="T1" fmla="*/ 219 h 279"/>
              <a:gd name="T2" fmla="*/ 282 w 282"/>
              <a:gd name="T3" fmla="*/ 279 h 279"/>
              <a:gd name="T4" fmla="*/ 221 w 282"/>
              <a:gd name="T5" fmla="*/ 279 h 279"/>
              <a:gd name="T6" fmla="*/ 221 w 282"/>
              <a:gd name="T7" fmla="*/ 252 h 279"/>
              <a:gd name="T8" fmla="*/ 64 w 282"/>
              <a:gd name="T9" fmla="*/ 252 h 279"/>
              <a:gd name="T10" fmla="*/ 64 w 282"/>
              <a:gd name="T11" fmla="*/ 279 h 279"/>
              <a:gd name="T12" fmla="*/ 0 w 282"/>
              <a:gd name="T13" fmla="*/ 279 h 279"/>
              <a:gd name="T14" fmla="*/ 0 w 282"/>
              <a:gd name="T15" fmla="*/ 219 h 279"/>
              <a:gd name="T16" fmla="*/ 29 w 282"/>
              <a:gd name="T17" fmla="*/ 219 h 279"/>
              <a:gd name="T18" fmla="*/ 29 w 282"/>
              <a:gd name="T19" fmla="*/ 60 h 279"/>
              <a:gd name="T20" fmla="*/ 0 w 282"/>
              <a:gd name="T21" fmla="*/ 60 h 279"/>
              <a:gd name="T22" fmla="*/ 0 w 282"/>
              <a:gd name="T23" fmla="*/ 0 h 279"/>
              <a:gd name="T24" fmla="*/ 64 w 282"/>
              <a:gd name="T25" fmla="*/ 0 h 279"/>
              <a:gd name="T26" fmla="*/ 64 w 282"/>
              <a:gd name="T27" fmla="*/ 27 h 279"/>
              <a:gd name="T28" fmla="*/ 221 w 282"/>
              <a:gd name="T29" fmla="*/ 27 h 279"/>
              <a:gd name="T30" fmla="*/ 221 w 282"/>
              <a:gd name="T31" fmla="*/ 0 h 279"/>
              <a:gd name="T32" fmla="*/ 282 w 282"/>
              <a:gd name="T33" fmla="*/ 0 h 279"/>
              <a:gd name="T34" fmla="*/ 282 w 282"/>
              <a:gd name="T35" fmla="*/ 60 h 279"/>
              <a:gd name="T36" fmla="*/ 253 w 282"/>
              <a:gd name="T37" fmla="*/ 60 h 279"/>
              <a:gd name="T38" fmla="*/ 253 w 282"/>
              <a:gd name="T39" fmla="*/ 219 h 279"/>
              <a:gd name="T40" fmla="*/ 282 w 282"/>
              <a:gd name="T41" fmla="*/ 219 h 279"/>
              <a:gd name="T42" fmla="*/ 17 w 282"/>
              <a:gd name="T43" fmla="*/ 236 h 279"/>
              <a:gd name="T44" fmla="*/ 17 w 282"/>
              <a:gd name="T45" fmla="*/ 262 h 279"/>
              <a:gd name="T46" fmla="*/ 45 w 282"/>
              <a:gd name="T47" fmla="*/ 262 h 279"/>
              <a:gd name="T48" fmla="*/ 45 w 282"/>
              <a:gd name="T49" fmla="*/ 236 h 279"/>
              <a:gd name="T50" fmla="*/ 17 w 282"/>
              <a:gd name="T51" fmla="*/ 236 h 279"/>
              <a:gd name="T52" fmla="*/ 45 w 282"/>
              <a:gd name="T53" fmla="*/ 17 h 279"/>
              <a:gd name="T54" fmla="*/ 17 w 282"/>
              <a:gd name="T55" fmla="*/ 17 h 279"/>
              <a:gd name="T56" fmla="*/ 17 w 282"/>
              <a:gd name="T57" fmla="*/ 43 h 279"/>
              <a:gd name="T58" fmla="*/ 45 w 282"/>
              <a:gd name="T59" fmla="*/ 43 h 279"/>
              <a:gd name="T60" fmla="*/ 45 w 282"/>
              <a:gd name="T61" fmla="*/ 17 h 279"/>
              <a:gd name="T62" fmla="*/ 221 w 282"/>
              <a:gd name="T63" fmla="*/ 43 h 279"/>
              <a:gd name="T64" fmla="*/ 64 w 282"/>
              <a:gd name="T65" fmla="*/ 43 h 279"/>
              <a:gd name="T66" fmla="*/ 64 w 282"/>
              <a:gd name="T67" fmla="*/ 60 h 279"/>
              <a:gd name="T68" fmla="*/ 45 w 282"/>
              <a:gd name="T69" fmla="*/ 60 h 279"/>
              <a:gd name="T70" fmla="*/ 45 w 282"/>
              <a:gd name="T71" fmla="*/ 219 h 279"/>
              <a:gd name="T72" fmla="*/ 64 w 282"/>
              <a:gd name="T73" fmla="*/ 219 h 279"/>
              <a:gd name="T74" fmla="*/ 64 w 282"/>
              <a:gd name="T75" fmla="*/ 236 h 279"/>
              <a:gd name="T76" fmla="*/ 221 w 282"/>
              <a:gd name="T77" fmla="*/ 236 h 279"/>
              <a:gd name="T78" fmla="*/ 221 w 282"/>
              <a:gd name="T79" fmla="*/ 219 h 279"/>
              <a:gd name="T80" fmla="*/ 236 w 282"/>
              <a:gd name="T81" fmla="*/ 219 h 279"/>
              <a:gd name="T82" fmla="*/ 236 w 282"/>
              <a:gd name="T83" fmla="*/ 60 h 279"/>
              <a:gd name="T84" fmla="*/ 221 w 282"/>
              <a:gd name="T85" fmla="*/ 60 h 279"/>
              <a:gd name="T86" fmla="*/ 221 w 282"/>
              <a:gd name="T87" fmla="*/ 43 h 279"/>
              <a:gd name="T88" fmla="*/ 264 w 282"/>
              <a:gd name="T89" fmla="*/ 43 h 279"/>
              <a:gd name="T90" fmla="*/ 264 w 282"/>
              <a:gd name="T91" fmla="*/ 17 h 279"/>
              <a:gd name="T92" fmla="*/ 236 w 282"/>
              <a:gd name="T93" fmla="*/ 17 h 279"/>
              <a:gd name="T94" fmla="*/ 236 w 282"/>
              <a:gd name="T95" fmla="*/ 43 h 279"/>
              <a:gd name="T96" fmla="*/ 264 w 282"/>
              <a:gd name="T97" fmla="*/ 43 h 279"/>
              <a:gd name="T98" fmla="*/ 236 w 282"/>
              <a:gd name="T99" fmla="*/ 236 h 279"/>
              <a:gd name="T100" fmla="*/ 236 w 282"/>
              <a:gd name="T101" fmla="*/ 262 h 279"/>
              <a:gd name="T102" fmla="*/ 264 w 282"/>
              <a:gd name="T103" fmla="*/ 262 h 279"/>
              <a:gd name="T104" fmla="*/ 264 w 282"/>
              <a:gd name="T105" fmla="*/ 236 h 279"/>
              <a:gd name="T106" fmla="*/ 236 w 282"/>
              <a:gd name="T107" fmla="*/ 236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2" h="279">
                <a:moveTo>
                  <a:pt x="282" y="219"/>
                </a:moveTo>
                <a:lnTo>
                  <a:pt x="282" y="279"/>
                </a:lnTo>
                <a:lnTo>
                  <a:pt x="221" y="279"/>
                </a:lnTo>
                <a:lnTo>
                  <a:pt x="221" y="252"/>
                </a:lnTo>
                <a:lnTo>
                  <a:pt x="64" y="252"/>
                </a:lnTo>
                <a:lnTo>
                  <a:pt x="64" y="279"/>
                </a:lnTo>
                <a:lnTo>
                  <a:pt x="0" y="279"/>
                </a:lnTo>
                <a:lnTo>
                  <a:pt x="0" y="219"/>
                </a:lnTo>
                <a:lnTo>
                  <a:pt x="29" y="219"/>
                </a:lnTo>
                <a:lnTo>
                  <a:pt x="29" y="60"/>
                </a:lnTo>
                <a:lnTo>
                  <a:pt x="0" y="60"/>
                </a:lnTo>
                <a:lnTo>
                  <a:pt x="0" y="0"/>
                </a:lnTo>
                <a:lnTo>
                  <a:pt x="64" y="0"/>
                </a:lnTo>
                <a:lnTo>
                  <a:pt x="64" y="27"/>
                </a:lnTo>
                <a:lnTo>
                  <a:pt x="221" y="27"/>
                </a:lnTo>
                <a:lnTo>
                  <a:pt x="221" y="0"/>
                </a:lnTo>
                <a:lnTo>
                  <a:pt x="282" y="0"/>
                </a:lnTo>
                <a:lnTo>
                  <a:pt x="282" y="60"/>
                </a:lnTo>
                <a:lnTo>
                  <a:pt x="253" y="60"/>
                </a:lnTo>
                <a:lnTo>
                  <a:pt x="253" y="219"/>
                </a:lnTo>
                <a:lnTo>
                  <a:pt x="282" y="219"/>
                </a:lnTo>
                <a:close/>
                <a:moveTo>
                  <a:pt x="17" y="236"/>
                </a:moveTo>
                <a:lnTo>
                  <a:pt x="17" y="262"/>
                </a:lnTo>
                <a:lnTo>
                  <a:pt x="45" y="262"/>
                </a:lnTo>
                <a:lnTo>
                  <a:pt x="45" y="236"/>
                </a:lnTo>
                <a:lnTo>
                  <a:pt x="17" y="236"/>
                </a:lnTo>
                <a:close/>
                <a:moveTo>
                  <a:pt x="45" y="17"/>
                </a:moveTo>
                <a:lnTo>
                  <a:pt x="17" y="17"/>
                </a:lnTo>
                <a:lnTo>
                  <a:pt x="17" y="43"/>
                </a:lnTo>
                <a:lnTo>
                  <a:pt x="45" y="43"/>
                </a:lnTo>
                <a:lnTo>
                  <a:pt x="45" y="17"/>
                </a:lnTo>
                <a:close/>
                <a:moveTo>
                  <a:pt x="221" y="43"/>
                </a:moveTo>
                <a:lnTo>
                  <a:pt x="64" y="43"/>
                </a:lnTo>
                <a:lnTo>
                  <a:pt x="64" y="60"/>
                </a:lnTo>
                <a:lnTo>
                  <a:pt x="45" y="60"/>
                </a:lnTo>
                <a:lnTo>
                  <a:pt x="45" y="219"/>
                </a:lnTo>
                <a:lnTo>
                  <a:pt x="64" y="219"/>
                </a:lnTo>
                <a:lnTo>
                  <a:pt x="64" y="236"/>
                </a:lnTo>
                <a:lnTo>
                  <a:pt x="221" y="236"/>
                </a:lnTo>
                <a:lnTo>
                  <a:pt x="221" y="219"/>
                </a:lnTo>
                <a:lnTo>
                  <a:pt x="236" y="219"/>
                </a:lnTo>
                <a:lnTo>
                  <a:pt x="236" y="60"/>
                </a:lnTo>
                <a:lnTo>
                  <a:pt x="221" y="60"/>
                </a:lnTo>
                <a:lnTo>
                  <a:pt x="221" y="43"/>
                </a:lnTo>
                <a:close/>
                <a:moveTo>
                  <a:pt x="264" y="43"/>
                </a:moveTo>
                <a:lnTo>
                  <a:pt x="264" y="17"/>
                </a:lnTo>
                <a:lnTo>
                  <a:pt x="236" y="17"/>
                </a:lnTo>
                <a:lnTo>
                  <a:pt x="236" y="43"/>
                </a:lnTo>
                <a:lnTo>
                  <a:pt x="264" y="43"/>
                </a:lnTo>
                <a:close/>
                <a:moveTo>
                  <a:pt x="236" y="236"/>
                </a:moveTo>
                <a:lnTo>
                  <a:pt x="236" y="262"/>
                </a:lnTo>
                <a:lnTo>
                  <a:pt x="264" y="262"/>
                </a:lnTo>
                <a:lnTo>
                  <a:pt x="264" y="236"/>
                </a:lnTo>
                <a:lnTo>
                  <a:pt x="236" y="23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3" name="Freeform 60"/>
          <p:cNvSpPr>
            <a:spLocks noEditPoints="1"/>
          </p:cNvSpPr>
          <p:nvPr/>
        </p:nvSpPr>
        <p:spPr bwMode="auto">
          <a:xfrm>
            <a:off x="2233873" y="2277741"/>
            <a:ext cx="356367" cy="357640"/>
          </a:xfrm>
          <a:custGeom>
            <a:avLst/>
            <a:gdLst>
              <a:gd name="T0" fmla="*/ 24 w 200"/>
              <a:gd name="T1" fmla="*/ 31 h 200"/>
              <a:gd name="T2" fmla="*/ 24 w 200"/>
              <a:gd name="T3" fmla="*/ 169 h 200"/>
              <a:gd name="T4" fmla="*/ 30 w 200"/>
              <a:gd name="T5" fmla="*/ 175 h 200"/>
              <a:gd name="T6" fmla="*/ 170 w 200"/>
              <a:gd name="T7" fmla="*/ 175 h 200"/>
              <a:gd name="T8" fmla="*/ 176 w 200"/>
              <a:gd name="T9" fmla="*/ 169 h 200"/>
              <a:gd name="T10" fmla="*/ 176 w 200"/>
              <a:gd name="T11" fmla="*/ 31 h 200"/>
              <a:gd name="T12" fmla="*/ 170 w 200"/>
              <a:gd name="T13" fmla="*/ 24 h 200"/>
              <a:gd name="T14" fmla="*/ 30 w 200"/>
              <a:gd name="T15" fmla="*/ 24 h 200"/>
              <a:gd name="T16" fmla="*/ 24 w 200"/>
              <a:gd name="T17" fmla="*/ 31 h 200"/>
              <a:gd name="T18" fmla="*/ 194 w 200"/>
              <a:gd name="T19" fmla="*/ 0 h 200"/>
              <a:gd name="T20" fmla="*/ 156 w 200"/>
              <a:gd name="T21" fmla="*/ 0 h 200"/>
              <a:gd name="T22" fmla="*/ 150 w 200"/>
              <a:gd name="T23" fmla="*/ 6 h 200"/>
              <a:gd name="T24" fmla="*/ 156 w 200"/>
              <a:gd name="T25" fmla="*/ 12 h 200"/>
              <a:gd name="T26" fmla="*/ 188 w 200"/>
              <a:gd name="T27" fmla="*/ 12 h 200"/>
              <a:gd name="T28" fmla="*/ 188 w 200"/>
              <a:gd name="T29" fmla="*/ 44 h 200"/>
              <a:gd name="T30" fmla="*/ 194 w 200"/>
              <a:gd name="T31" fmla="*/ 50 h 200"/>
              <a:gd name="T32" fmla="*/ 200 w 200"/>
              <a:gd name="T33" fmla="*/ 44 h 200"/>
              <a:gd name="T34" fmla="*/ 200 w 200"/>
              <a:gd name="T35" fmla="*/ 6 h 200"/>
              <a:gd name="T36" fmla="*/ 194 w 200"/>
              <a:gd name="T37" fmla="*/ 0 h 200"/>
              <a:gd name="T38" fmla="*/ 194 w 200"/>
              <a:gd name="T39" fmla="*/ 150 h 200"/>
              <a:gd name="T40" fmla="*/ 188 w 200"/>
              <a:gd name="T41" fmla="*/ 156 h 200"/>
              <a:gd name="T42" fmla="*/ 188 w 200"/>
              <a:gd name="T43" fmla="*/ 188 h 200"/>
              <a:gd name="T44" fmla="*/ 156 w 200"/>
              <a:gd name="T45" fmla="*/ 188 h 200"/>
              <a:gd name="T46" fmla="*/ 150 w 200"/>
              <a:gd name="T47" fmla="*/ 194 h 200"/>
              <a:gd name="T48" fmla="*/ 156 w 200"/>
              <a:gd name="T49" fmla="*/ 200 h 200"/>
              <a:gd name="T50" fmla="*/ 194 w 200"/>
              <a:gd name="T51" fmla="*/ 200 h 200"/>
              <a:gd name="T52" fmla="*/ 200 w 200"/>
              <a:gd name="T53" fmla="*/ 194 h 200"/>
              <a:gd name="T54" fmla="*/ 200 w 200"/>
              <a:gd name="T55" fmla="*/ 156 h 200"/>
              <a:gd name="T56" fmla="*/ 194 w 200"/>
              <a:gd name="T57" fmla="*/ 150 h 200"/>
              <a:gd name="T58" fmla="*/ 6 w 200"/>
              <a:gd name="T59" fmla="*/ 50 h 200"/>
              <a:gd name="T60" fmla="*/ 12 w 200"/>
              <a:gd name="T61" fmla="*/ 44 h 200"/>
              <a:gd name="T62" fmla="*/ 12 w 200"/>
              <a:gd name="T63" fmla="*/ 12 h 200"/>
              <a:gd name="T64" fmla="*/ 44 w 200"/>
              <a:gd name="T65" fmla="*/ 12 h 200"/>
              <a:gd name="T66" fmla="*/ 50 w 200"/>
              <a:gd name="T67" fmla="*/ 6 h 200"/>
              <a:gd name="T68" fmla="*/ 44 w 200"/>
              <a:gd name="T69" fmla="*/ 0 h 200"/>
              <a:gd name="T70" fmla="*/ 6 w 200"/>
              <a:gd name="T71" fmla="*/ 0 h 200"/>
              <a:gd name="T72" fmla="*/ 0 w 200"/>
              <a:gd name="T73" fmla="*/ 6 h 200"/>
              <a:gd name="T74" fmla="*/ 0 w 200"/>
              <a:gd name="T75" fmla="*/ 44 h 200"/>
              <a:gd name="T76" fmla="*/ 6 w 200"/>
              <a:gd name="T77" fmla="*/ 50 h 200"/>
              <a:gd name="T78" fmla="*/ 44 w 200"/>
              <a:gd name="T79" fmla="*/ 188 h 200"/>
              <a:gd name="T80" fmla="*/ 12 w 200"/>
              <a:gd name="T81" fmla="*/ 188 h 200"/>
              <a:gd name="T82" fmla="*/ 12 w 200"/>
              <a:gd name="T83" fmla="*/ 156 h 200"/>
              <a:gd name="T84" fmla="*/ 6 w 200"/>
              <a:gd name="T85" fmla="*/ 150 h 200"/>
              <a:gd name="T86" fmla="*/ 0 w 200"/>
              <a:gd name="T87" fmla="*/ 156 h 200"/>
              <a:gd name="T88" fmla="*/ 0 w 200"/>
              <a:gd name="T89" fmla="*/ 194 h 200"/>
              <a:gd name="T90" fmla="*/ 6 w 200"/>
              <a:gd name="T91" fmla="*/ 200 h 200"/>
              <a:gd name="T92" fmla="*/ 44 w 200"/>
              <a:gd name="T93" fmla="*/ 200 h 200"/>
              <a:gd name="T94" fmla="*/ 50 w 200"/>
              <a:gd name="T95" fmla="*/ 194 h 200"/>
              <a:gd name="T96" fmla="*/ 44 w 200"/>
              <a:gd name="T9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200">
                <a:moveTo>
                  <a:pt x="24" y="31"/>
                </a:moveTo>
                <a:cubicBezTo>
                  <a:pt x="24" y="169"/>
                  <a:pt x="24" y="169"/>
                  <a:pt x="24" y="169"/>
                </a:cubicBezTo>
                <a:cubicBezTo>
                  <a:pt x="24" y="173"/>
                  <a:pt x="27" y="175"/>
                  <a:pt x="30" y="175"/>
                </a:cubicBezTo>
                <a:cubicBezTo>
                  <a:pt x="170" y="175"/>
                  <a:pt x="170" y="175"/>
                  <a:pt x="170" y="175"/>
                </a:cubicBezTo>
                <a:cubicBezTo>
                  <a:pt x="173" y="175"/>
                  <a:pt x="176" y="173"/>
                  <a:pt x="176" y="169"/>
                </a:cubicBezTo>
                <a:cubicBezTo>
                  <a:pt x="176" y="31"/>
                  <a:pt x="176" y="31"/>
                  <a:pt x="176" y="31"/>
                </a:cubicBezTo>
                <a:cubicBezTo>
                  <a:pt x="176" y="27"/>
                  <a:pt x="173" y="24"/>
                  <a:pt x="170" y="24"/>
                </a:cubicBezTo>
                <a:cubicBezTo>
                  <a:pt x="30" y="24"/>
                  <a:pt x="30" y="24"/>
                  <a:pt x="30" y="24"/>
                </a:cubicBezTo>
                <a:cubicBezTo>
                  <a:pt x="27" y="24"/>
                  <a:pt x="24" y="27"/>
                  <a:pt x="24" y="31"/>
                </a:cubicBezTo>
                <a:close/>
                <a:moveTo>
                  <a:pt x="194" y="0"/>
                </a:moveTo>
                <a:cubicBezTo>
                  <a:pt x="156" y="0"/>
                  <a:pt x="156" y="0"/>
                  <a:pt x="156" y="0"/>
                </a:cubicBezTo>
                <a:cubicBezTo>
                  <a:pt x="153" y="0"/>
                  <a:pt x="150" y="3"/>
                  <a:pt x="150" y="6"/>
                </a:cubicBezTo>
                <a:cubicBezTo>
                  <a:pt x="150" y="10"/>
                  <a:pt x="153" y="12"/>
                  <a:pt x="156" y="12"/>
                </a:cubicBezTo>
                <a:cubicBezTo>
                  <a:pt x="188" y="12"/>
                  <a:pt x="188" y="12"/>
                  <a:pt x="188" y="12"/>
                </a:cubicBezTo>
                <a:cubicBezTo>
                  <a:pt x="188" y="44"/>
                  <a:pt x="188" y="44"/>
                  <a:pt x="188" y="44"/>
                </a:cubicBezTo>
                <a:cubicBezTo>
                  <a:pt x="188" y="47"/>
                  <a:pt x="190" y="50"/>
                  <a:pt x="194" y="50"/>
                </a:cubicBezTo>
                <a:cubicBezTo>
                  <a:pt x="197" y="50"/>
                  <a:pt x="200" y="47"/>
                  <a:pt x="200" y="44"/>
                </a:cubicBezTo>
                <a:cubicBezTo>
                  <a:pt x="200" y="6"/>
                  <a:pt x="200" y="6"/>
                  <a:pt x="200" y="6"/>
                </a:cubicBezTo>
                <a:cubicBezTo>
                  <a:pt x="200" y="3"/>
                  <a:pt x="197" y="0"/>
                  <a:pt x="194" y="0"/>
                </a:cubicBezTo>
                <a:close/>
                <a:moveTo>
                  <a:pt x="194" y="150"/>
                </a:moveTo>
                <a:cubicBezTo>
                  <a:pt x="190" y="150"/>
                  <a:pt x="188" y="153"/>
                  <a:pt x="188" y="156"/>
                </a:cubicBezTo>
                <a:cubicBezTo>
                  <a:pt x="188" y="188"/>
                  <a:pt x="188" y="188"/>
                  <a:pt x="188" y="188"/>
                </a:cubicBezTo>
                <a:cubicBezTo>
                  <a:pt x="156" y="188"/>
                  <a:pt x="156" y="188"/>
                  <a:pt x="156" y="188"/>
                </a:cubicBezTo>
                <a:cubicBezTo>
                  <a:pt x="153" y="188"/>
                  <a:pt x="150" y="190"/>
                  <a:pt x="150" y="194"/>
                </a:cubicBezTo>
                <a:cubicBezTo>
                  <a:pt x="150" y="197"/>
                  <a:pt x="153" y="200"/>
                  <a:pt x="156" y="200"/>
                </a:cubicBezTo>
                <a:cubicBezTo>
                  <a:pt x="194" y="200"/>
                  <a:pt x="194" y="200"/>
                  <a:pt x="194" y="200"/>
                </a:cubicBezTo>
                <a:cubicBezTo>
                  <a:pt x="197" y="200"/>
                  <a:pt x="200" y="197"/>
                  <a:pt x="200" y="194"/>
                </a:cubicBezTo>
                <a:cubicBezTo>
                  <a:pt x="200" y="156"/>
                  <a:pt x="200" y="156"/>
                  <a:pt x="200" y="156"/>
                </a:cubicBezTo>
                <a:cubicBezTo>
                  <a:pt x="200" y="153"/>
                  <a:pt x="197" y="150"/>
                  <a:pt x="194" y="150"/>
                </a:cubicBezTo>
                <a:close/>
                <a:moveTo>
                  <a:pt x="6" y="50"/>
                </a:moveTo>
                <a:cubicBezTo>
                  <a:pt x="10" y="50"/>
                  <a:pt x="12" y="47"/>
                  <a:pt x="12" y="44"/>
                </a:cubicBezTo>
                <a:cubicBezTo>
                  <a:pt x="12" y="12"/>
                  <a:pt x="12" y="12"/>
                  <a:pt x="12" y="12"/>
                </a:cubicBezTo>
                <a:cubicBezTo>
                  <a:pt x="44" y="12"/>
                  <a:pt x="44" y="12"/>
                  <a:pt x="44" y="12"/>
                </a:cubicBezTo>
                <a:cubicBezTo>
                  <a:pt x="47" y="12"/>
                  <a:pt x="50" y="10"/>
                  <a:pt x="50" y="6"/>
                </a:cubicBezTo>
                <a:cubicBezTo>
                  <a:pt x="50" y="3"/>
                  <a:pt x="47" y="0"/>
                  <a:pt x="44" y="0"/>
                </a:cubicBezTo>
                <a:cubicBezTo>
                  <a:pt x="6" y="0"/>
                  <a:pt x="6" y="0"/>
                  <a:pt x="6" y="0"/>
                </a:cubicBezTo>
                <a:cubicBezTo>
                  <a:pt x="3" y="0"/>
                  <a:pt x="0" y="3"/>
                  <a:pt x="0" y="6"/>
                </a:cubicBezTo>
                <a:cubicBezTo>
                  <a:pt x="0" y="44"/>
                  <a:pt x="0" y="44"/>
                  <a:pt x="0" y="44"/>
                </a:cubicBezTo>
                <a:cubicBezTo>
                  <a:pt x="0" y="47"/>
                  <a:pt x="3" y="50"/>
                  <a:pt x="6" y="50"/>
                </a:cubicBezTo>
                <a:close/>
                <a:moveTo>
                  <a:pt x="44" y="188"/>
                </a:moveTo>
                <a:cubicBezTo>
                  <a:pt x="12" y="188"/>
                  <a:pt x="12" y="188"/>
                  <a:pt x="12" y="188"/>
                </a:cubicBezTo>
                <a:cubicBezTo>
                  <a:pt x="12" y="156"/>
                  <a:pt x="12" y="156"/>
                  <a:pt x="12" y="156"/>
                </a:cubicBezTo>
                <a:cubicBezTo>
                  <a:pt x="12" y="153"/>
                  <a:pt x="10" y="150"/>
                  <a:pt x="6" y="150"/>
                </a:cubicBezTo>
                <a:cubicBezTo>
                  <a:pt x="3" y="150"/>
                  <a:pt x="0" y="153"/>
                  <a:pt x="0" y="156"/>
                </a:cubicBezTo>
                <a:cubicBezTo>
                  <a:pt x="0" y="194"/>
                  <a:pt x="0" y="194"/>
                  <a:pt x="0" y="194"/>
                </a:cubicBezTo>
                <a:cubicBezTo>
                  <a:pt x="0" y="197"/>
                  <a:pt x="3" y="200"/>
                  <a:pt x="6" y="200"/>
                </a:cubicBezTo>
                <a:cubicBezTo>
                  <a:pt x="44" y="200"/>
                  <a:pt x="44" y="200"/>
                  <a:pt x="44" y="200"/>
                </a:cubicBezTo>
                <a:cubicBezTo>
                  <a:pt x="47" y="200"/>
                  <a:pt x="50" y="197"/>
                  <a:pt x="50" y="194"/>
                </a:cubicBezTo>
                <a:cubicBezTo>
                  <a:pt x="50" y="190"/>
                  <a:pt x="47" y="188"/>
                  <a:pt x="44" y="1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474" name="组合 473"/>
          <p:cNvGrpSpPr/>
          <p:nvPr/>
        </p:nvGrpSpPr>
        <p:grpSpPr>
          <a:xfrm>
            <a:off x="7351965" y="2276468"/>
            <a:ext cx="332022" cy="331456"/>
            <a:chOff x="5380483" y="5004568"/>
            <a:chExt cx="366676" cy="366051"/>
          </a:xfrm>
          <a:solidFill>
            <a:srgbClr val="E7E6E6">
              <a:lumMod val="50000"/>
            </a:srgbClr>
          </a:solidFill>
        </p:grpSpPr>
        <p:sp>
          <p:nvSpPr>
            <p:cNvPr id="475" name="AutoShape 84"/>
            <p:cNvSpPr/>
            <p:nvPr/>
          </p:nvSpPr>
          <p:spPr bwMode="auto">
            <a:xfrm>
              <a:off x="5380483" y="5004568"/>
              <a:ext cx="366676"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6" name="AutoShape 85"/>
            <p:cNvSpPr/>
            <p:nvPr/>
          </p:nvSpPr>
          <p:spPr bwMode="auto">
            <a:xfrm>
              <a:off x="5598238" y="5141602"/>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7" name="AutoShape 86"/>
            <p:cNvSpPr/>
            <p:nvPr/>
          </p:nvSpPr>
          <p:spPr bwMode="auto">
            <a:xfrm>
              <a:off x="5598238" y="5107187"/>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8" name="AutoShape 87"/>
            <p:cNvSpPr/>
            <p:nvPr/>
          </p:nvSpPr>
          <p:spPr bwMode="auto">
            <a:xfrm>
              <a:off x="5598238" y="5072772"/>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9" name="AutoShape 88"/>
            <p:cNvSpPr/>
            <p:nvPr/>
          </p:nvSpPr>
          <p:spPr bwMode="auto">
            <a:xfrm>
              <a:off x="5472467" y="531367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0" name="AutoShape 89"/>
            <p:cNvSpPr/>
            <p:nvPr/>
          </p:nvSpPr>
          <p:spPr bwMode="auto">
            <a:xfrm>
              <a:off x="5472467" y="5279263"/>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1" name="AutoShape 90"/>
            <p:cNvSpPr/>
            <p:nvPr/>
          </p:nvSpPr>
          <p:spPr bwMode="auto">
            <a:xfrm>
              <a:off x="5472467" y="524484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2" name="AutoShape 91"/>
            <p:cNvSpPr/>
            <p:nvPr/>
          </p:nvSpPr>
          <p:spPr bwMode="auto">
            <a:xfrm>
              <a:off x="5598238" y="531367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3" name="AutoShape 92"/>
            <p:cNvSpPr/>
            <p:nvPr/>
          </p:nvSpPr>
          <p:spPr bwMode="auto">
            <a:xfrm>
              <a:off x="5598238" y="5279263"/>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4" name="AutoShape 93"/>
            <p:cNvSpPr/>
            <p:nvPr/>
          </p:nvSpPr>
          <p:spPr bwMode="auto">
            <a:xfrm>
              <a:off x="5598238" y="524484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5" name="AutoShape 94"/>
            <p:cNvSpPr/>
            <p:nvPr/>
          </p:nvSpPr>
          <p:spPr bwMode="auto">
            <a:xfrm>
              <a:off x="5472465" y="5176016"/>
              <a:ext cx="228390"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6" name="AutoShape 95"/>
            <p:cNvSpPr/>
            <p:nvPr/>
          </p:nvSpPr>
          <p:spPr bwMode="auto">
            <a:xfrm>
              <a:off x="5472465" y="5210433"/>
              <a:ext cx="228390"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7" name="AutoShape 96"/>
            <p:cNvSpPr/>
            <p:nvPr/>
          </p:nvSpPr>
          <p:spPr bwMode="auto">
            <a:xfrm>
              <a:off x="5472467" y="5050246"/>
              <a:ext cx="102619" cy="1026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488" name="AutoShape 135"/>
          <p:cNvSpPr/>
          <p:nvPr/>
        </p:nvSpPr>
        <p:spPr bwMode="auto">
          <a:xfrm>
            <a:off x="6619606" y="2328027"/>
            <a:ext cx="332022" cy="2283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489" name="组合 488"/>
          <p:cNvGrpSpPr/>
          <p:nvPr/>
        </p:nvGrpSpPr>
        <p:grpSpPr>
          <a:xfrm>
            <a:off x="5886445" y="2276468"/>
            <a:ext cx="331457" cy="331456"/>
            <a:chOff x="3868099" y="5008322"/>
            <a:chExt cx="366052" cy="366051"/>
          </a:xfrm>
          <a:solidFill>
            <a:srgbClr val="E7E6E6">
              <a:lumMod val="50000"/>
            </a:srgbClr>
          </a:solidFill>
        </p:grpSpPr>
        <p:sp>
          <p:nvSpPr>
            <p:cNvPr id="490" name="AutoShape 136"/>
            <p:cNvSpPr/>
            <p:nvPr/>
          </p:nvSpPr>
          <p:spPr bwMode="auto">
            <a:xfrm>
              <a:off x="4062700" y="5054001"/>
              <a:ext cx="120140" cy="1201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1" name="AutoShape 137"/>
            <p:cNvSpPr/>
            <p:nvPr/>
          </p:nvSpPr>
          <p:spPr bwMode="auto">
            <a:xfrm>
              <a:off x="3868099" y="5008322"/>
              <a:ext cx="366050" cy="366051"/>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2" name="AutoShape 138"/>
            <p:cNvSpPr/>
            <p:nvPr/>
          </p:nvSpPr>
          <p:spPr bwMode="auto">
            <a:xfrm>
              <a:off x="4062702" y="5008322"/>
              <a:ext cx="171449" cy="1714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493" name="AutoShape 139"/>
          <p:cNvSpPr/>
          <p:nvPr/>
        </p:nvSpPr>
        <p:spPr bwMode="auto">
          <a:xfrm>
            <a:off x="5161701" y="2281567"/>
            <a:ext cx="331455" cy="321257"/>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494" name="组合 493"/>
          <p:cNvGrpSpPr/>
          <p:nvPr/>
        </p:nvGrpSpPr>
        <p:grpSpPr>
          <a:xfrm>
            <a:off x="4428872" y="2312730"/>
            <a:ext cx="331456" cy="258932"/>
            <a:chOff x="2403273" y="5054000"/>
            <a:chExt cx="366051" cy="285957"/>
          </a:xfrm>
          <a:solidFill>
            <a:srgbClr val="E7E6E6">
              <a:lumMod val="50000"/>
            </a:srgbClr>
          </a:solidFill>
        </p:grpSpPr>
        <p:sp>
          <p:nvSpPr>
            <p:cNvPr id="495" name="AutoShape 140"/>
            <p:cNvSpPr/>
            <p:nvPr/>
          </p:nvSpPr>
          <p:spPr bwMode="auto">
            <a:xfrm>
              <a:off x="2448949" y="5099679"/>
              <a:ext cx="229016" cy="185841"/>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6" name="AutoShape 141"/>
            <p:cNvSpPr/>
            <p:nvPr/>
          </p:nvSpPr>
          <p:spPr bwMode="auto">
            <a:xfrm>
              <a:off x="2403273" y="5054000"/>
              <a:ext cx="366051" cy="285957"/>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7" name="AutoShape 142"/>
            <p:cNvSpPr/>
            <p:nvPr/>
          </p:nvSpPr>
          <p:spPr bwMode="auto">
            <a:xfrm>
              <a:off x="2689230" y="5111568"/>
              <a:ext cx="34415"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8" name="AutoShape 143"/>
            <p:cNvSpPr/>
            <p:nvPr/>
          </p:nvSpPr>
          <p:spPr bwMode="auto">
            <a:xfrm>
              <a:off x="2677965" y="5259864"/>
              <a:ext cx="45678"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9" name="AutoShape 144"/>
            <p:cNvSpPr/>
            <p:nvPr/>
          </p:nvSpPr>
          <p:spPr bwMode="auto">
            <a:xfrm>
              <a:off x="2689228" y="5225449"/>
              <a:ext cx="46304"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0" name="AutoShape 145"/>
            <p:cNvSpPr/>
            <p:nvPr/>
          </p:nvSpPr>
          <p:spPr bwMode="auto">
            <a:xfrm>
              <a:off x="2689228" y="5191660"/>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1" name="AutoShape 146"/>
            <p:cNvSpPr/>
            <p:nvPr/>
          </p:nvSpPr>
          <p:spPr bwMode="auto">
            <a:xfrm>
              <a:off x="2495253" y="5145356"/>
              <a:ext cx="68204" cy="48181"/>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02" name="组合 501"/>
          <p:cNvGrpSpPr/>
          <p:nvPr/>
        </p:nvGrpSpPr>
        <p:grpSpPr>
          <a:xfrm>
            <a:off x="3692184" y="2296865"/>
            <a:ext cx="331456" cy="290661"/>
            <a:chOff x="1671171" y="5030848"/>
            <a:chExt cx="366051" cy="320998"/>
          </a:xfrm>
          <a:solidFill>
            <a:srgbClr val="E7E6E6">
              <a:lumMod val="50000"/>
            </a:srgbClr>
          </a:solidFill>
        </p:grpSpPr>
        <p:sp>
          <p:nvSpPr>
            <p:cNvPr id="503" name="AutoShape 147"/>
            <p:cNvSpPr/>
            <p:nvPr/>
          </p:nvSpPr>
          <p:spPr bwMode="auto">
            <a:xfrm>
              <a:off x="1671171" y="5030848"/>
              <a:ext cx="366051" cy="320998"/>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4" name="AutoShape 148"/>
            <p:cNvSpPr/>
            <p:nvPr/>
          </p:nvSpPr>
          <p:spPr bwMode="auto">
            <a:xfrm>
              <a:off x="1728111" y="5088415"/>
              <a:ext cx="54438" cy="54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05" name="AutoShape 149"/>
          <p:cNvSpPr/>
          <p:nvPr/>
        </p:nvSpPr>
        <p:spPr bwMode="auto">
          <a:xfrm>
            <a:off x="2974629" y="2322928"/>
            <a:ext cx="331456" cy="2385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06" name="组合 505"/>
          <p:cNvGrpSpPr/>
          <p:nvPr/>
        </p:nvGrpSpPr>
        <p:grpSpPr>
          <a:xfrm>
            <a:off x="10978170" y="2286666"/>
            <a:ext cx="331456" cy="311059"/>
            <a:chOff x="8310142" y="5004567"/>
            <a:chExt cx="366051" cy="343525"/>
          </a:xfrm>
          <a:solidFill>
            <a:srgbClr val="E7E6E6">
              <a:lumMod val="50000"/>
            </a:srgbClr>
          </a:solidFill>
        </p:grpSpPr>
        <p:sp>
          <p:nvSpPr>
            <p:cNvPr id="507" name="AutoShape 69"/>
            <p:cNvSpPr/>
            <p:nvPr/>
          </p:nvSpPr>
          <p:spPr bwMode="auto">
            <a:xfrm>
              <a:off x="8310142" y="5004567"/>
              <a:ext cx="366051" cy="343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8" name="AutoShape 70"/>
            <p:cNvSpPr/>
            <p:nvPr/>
          </p:nvSpPr>
          <p:spPr bwMode="auto">
            <a:xfrm>
              <a:off x="8481589" y="5072772"/>
              <a:ext cx="68830"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9" name="AutoShape 71"/>
            <p:cNvSpPr/>
            <p:nvPr/>
          </p:nvSpPr>
          <p:spPr bwMode="auto">
            <a:xfrm>
              <a:off x="8481589" y="5107187"/>
              <a:ext cx="68830"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0" name="AutoShape 72"/>
            <p:cNvSpPr/>
            <p:nvPr/>
          </p:nvSpPr>
          <p:spPr bwMode="auto">
            <a:xfrm>
              <a:off x="8481589" y="5141602"/>
              <a:ext cx="148923"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1" name="AutoShape 73"/>
            <p:cNvSpPr/>
            <p:nvPr/>
          </p:nvSpPr>
          <p:spPr bwMode="auto">
            <a:xfrm>
              <a:off x="8355818" y="5210433"/>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2" name="AutoShape 74"/>
            <p:cNvSpPr/>
            <p:nvPr/>
          </p:nvSpPr>
          <p:spPr bwMode="auto">
            <a:xfrm>
              <a:off x="8355818" y="5244847"/>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3" name="AutoShape 75"/>
            <p:cNvSpPr/>
            <p:nvPr/>
          </p:nvSpPr>
          <p:spPr bwMode="auto">
            <a:xfrm>
              <a:off x="8355818" y="5279263"/>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4" name="AutoShape 76"/>
            <p:cNvSpPr/>
            <p:nvPr/>
          </p:nvSpPr>
          <p:spPr bwMode="auto">
            <a:xfrm>
              <a:off x="8355818" y="5176016"/>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5" name="AutoShape 77"/>
            <p:cNvSpPr/>
            <p:nvPr/>
          </p:nvSpPr>
          <p:spPr bwMode="auto">
            <a:xfrm>
              <a:off x="8355820" y="5061508"/>
              <a:ext cx="103245"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16" name="组合 515"/>
          <p:cNvGrpSpPr/>
          <p:nvPr/>
        </p:nvGrpSpPr>
        <p:grpSpPr>
          <a:xfrm>
            <a:off x="10275820" y="2276468"/>
            <a:ext cx="310492" cy="331456"/>
            <a:chOff x="7589304" y="5004568"/>
            <a:chExt cx="342899" cy="366051"/>
          </a:xfrm>
          <a:solidFill>
            <a:srgbClr val="E7E6E6">
              <a:lumMod val="50000"/>
            </a:srgbClr>
          </a:solidFill>
        </p:grpSpPr>
        <p:sp>
          <p:nvSpPr>
            <p:cNvPr id="517" name="AutoShape 78"/>
            <p:cNvSpPr/>
            <p:nvPr/>
          </p:nvSpPr>
          <p:spPr bwMode="auto">
            <a:xfrm>
              <a:off x="7589304" y="5004568"/>
              <a:ext cx="342899"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8" name="AutoShape 79"/>
            <p:cNvSpPr/>
            <p:nvPr/>
          </p:nvSpPr>
          <p:spPr bwMode="auto">
            <a:xfrm>
              <a:off x="7634982" y="5050245"/>
              <a:ext cx="251543"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9" name="AutoShape 80"/>
            <p:cNvSpPr/>
            <p:nvPr/>
          </p:nvSpPr>
          <p:spPr bwMode="auto">
            <a:xfrm>
              <a:off x="7772014" y="5084660"/>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20" name="组合 519"/>
          <p:cNvGrpSpPr/>
          <p:nvPr/>
        </p:nvGrpSpPr>
        <p:grpSpPr>
          <a:xfrm>
            <a:off x="9516583" y="2276468"/>
            <a:ext cx="331455" cy="331456"/>
            <a:chOff x="6845312" y="5004568"/>
            <a:chExt cx="366050" cy="366051"/>
          </a:xfrm>
          <a:solidFill>
            <a:srgbClr val="E7E6E6">
              <a:lumMod val="50000"/>
            </a:srgbClr>
          </a:solidFill>
        </p:grpSpPr>
        <p:sp>
          <p:nvSpPr>
            <p:cNvPr id="521" name="AutoShape 81"/>
            <p:cNvSpPr/>
            <p:nvPr/>
          </p:nvSpPr>
          <p:spPr bwMode="auto">
            <a:xfrm>
              <a:off x="6845312" y="5004568"/>
              <a:ext cx="366050"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22" name="AutoShape 82"/>
            <p:cNvSpPr/>
            <p:nvPr/>
          </p:nvSpPr>
          <p:spPr bwMode="auto">
            <a:xfrm>
              <a:off x="6879726" y="5301789"/>
              <a:ext cx="34415"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23" name="AutoShape 83"/>
          <p:cNvSpPr/>
          <p:nvPr/>
        </p:nvSpPr>
        <p:spPr bwMode="auto">
          <a:xfrm>
            <a:off x="8794108" y="2333410"/>
            <a:ext cx="331455" cy="2175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24" name="Freeform 419"/>
          <p:cNvSpPr/>
          <p:nvPr/>
        </p:nvSpPr>
        <p:spPr bwMode="auto">
          <a:xfrm>
            <a:off x="8118135" y="2287968"/>
            <a:ext cx="241126" cy="308454"/>
          </a:xfrm>
          <a:custGeom>
            <a:avLst/>
            <a:gdLst>
              <a:gd name="T0" fmla="*/ 154 w 156"/>
              <a:gd name="T1" fmla="*/ 136 h 199"/>
              <a:gd name="T2" fmla="*/ 154 w 156"/>
              <a:gd name="T3" fmla="*/ 127 h 199"/>
              <a:gd name="T4" fmla="*/ 146 w 156"/>
              <a:gd name="T5" fmla="*/ 102 h 199"/>
              <a:gd name="T6" fmla="*/ 145 w 156"/>
              <a:gd name="T7" fmla="*/ 41 h 199"/>
              <a:gd name="T8" fmla="*/ 145 w 156"/>
              <a:gd name="T9" fmla="*/ 39 h 199"/>
              <a:gd name="T10" fmla="*/ 143 w 156"/>
              <a:gd name="T11" fmla="*/ 38 h 199"/>
              <a:gd name="T12" fmla="*/ 105 w 156"/>
              <a:gd name="T13" fmla="*/ 80 h 199"/>
              <a:gd name="T14" fmla="*/ 88 w 156"/>
              <a:gd name="T15" fmla="*/ 2 h 199"/>
              <a:gd name="T16" fmla="*/ 87 w 156"/>
              <a:gd name="T17" fmla="*/ 0 h 199"/>
              <a:gd name="T18" fmla="*/ 85 w 156"/>
              <a:gd name="T19" fmla="*/ 0 h 199"/>
              <a:gd name="T20" fmla="*/ 58 w 156"/>
              <a:gd name="T21" fmla="*/ 51 h 199"/>
              <a:gd name="T22" fmla="*/ 46 w 156"/>
              <a:gd name="T23" fmla="*/ 96 h 199"/>
              <a:gd name="T24" fmla="*/ 17 w 156"/>
              <a:gd name="T25" fmla="*/ 64 h 199"/>
              <a:gd name="T26" fmla="*/ 8 w 156"/>
              <a:gd name="T27" fmla="*/ 57 h 199"/>
              <a:gd name="T28" fmla="*/ 5 w 156"/>
              <a:gd name="T29" fmla="*/ 57 h 199"/>
              <a:gd name="T30" fmla="*/ 5 w 156"/>
              <a:gd name="T31" fmla="*/ 59 h 199"/>
              <a:gd name="T32" fmla="*/ 7 w 156"/>
              <a:gd name="T33" fmla="*/ 110 h 199"/>
              <a:gd name="T34" fmla="*/ 32 w 156"/>
              <a:gd name="T35" fmla="*/ 190 h 199"/>
              <a:gd name="T36" fmla="*/ 52 w 156"/>
              <a:gd name="T37" fmla="*/ 197 h 199"/>
              <a:gd name="T38" fmla="*/ 53 w 156"/>
              <a:gd name="T39" fmla="*/ 197 h 199"/>
              <a:gd name="T40" fmla="*/ 53 w 156"/>
              <a:gd name="T41" fmla="*/ 197 h 199"/>
              <a:gd name="T42" fmla="*/ 55 w 156"/>
              <a:gd name="T43" fmla="*/ 195 h 199"/>
              <a:gd name="T44" fmla="*/ 54 w 156"/>
              <a:gd name="T45" fmla="*/ 194 h 199"/>
              <a:gd name="T46" fmla="*/ 45 w 156"/>
              <a:gd name="T47" fmla="*/ 157 h 199"/>
              <a:gd name="T48" fmla="*/ 45 w 156"/>
              <a:gd name="T49" fmla="*/ 135 h 199"/>
              <a:gd name="T50" fmla="*/ 45 w 156"/>
              <a:gd name="T51" fmla="*/ 135 h 199"/>
              <a:gd name="T52" fmla="*/ 59 w 156"/>
              <a:gd name="T53" fmla="*/ 152 h 199"/>
              <a:gd name="T54" fmla="*/ 61 w 156"/>
              <a:gd name="T55" fmla="*/ 154 h 199"/>
              <a:gd name="T56" fmla="*/ 63 w 156"/>
              <a:gd name="T57" fmla="*/ 153 h 199"/>
              <a:gd name="T58" fmla="*/ 71 w 156"/>
              <a:gd name="T59" fmla="*/ 127 h 199"/>
              <a:gd name="T60" fmla="*/ 81 w 156"/>
              <a:gd name="T61" fmla="*/ 104 h 199"/>
              <a:gd name="T62" fmla="*/ 91 w 156"/>
              <a:gd name="T63" fmla="*/ 145 h 199"/>
              <a:gd name="T64" fmla="*/ 93 w 156"/>
              <a:gd name="T65" fmla="*/ 146 h 199"/>
              <a:gd name="T66" fmla="*/ 95 w 156"/>
              <a:gd name="T67" fmla="*/ 144 h 199"/>
              <a:gd name="T68" fmla="*/ 108 w 156"/>
              <a:gd name="T69" fmla="*/ 124 h 199"/>
              <a:gd name="T70" fmla="*/ 111 w 156"/>
              <a:gd name="T71" fmla="*/ 153 h 199"/>
              <a:gd name="T72" fmla="*/ 115 w 156"/>
              <a:gd name="T73" fmla="*/ 166 h 199"/>
              <a:gd name="T74" fmla="*/ 115 w 156"/>
              <a:gd name="T75" fmla="*/ 171 h 199"/>
              <a:gd name="T76" fmla="*/ 99 w 156"/>
              <a:gd name="T77" fmla="*/ 195 h 199"/>
              <a:gd name="T78" fmla="*/ 99 w 156"/>
              <a:gd name="T79" fmla="*/ 198 h 199"/>
              <a:gd name="T80" fmla="*/ 101 w 156"/>
              <a:gd name="T81" fmla="*/ 199 h 199"/>
              <a:gd name="T82" fmla="*/ 101 w 156"/>
              <a:gd name="T83" fmla="*/ 199 h 199"/>
              <a:gd name="T84" fmla="*/ 106 w 156"/>
              <a:gd name="T85" fmla="*/ 197 h 199"/>
              <a:gd name="T86" fmla="*/ 154 w 156"/>
              <a:gd name="T87"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 h="199">
                <a:moveTo>
                  <a:pt x="154" y="136"/>
                </a:moveTo>
                <a:cubicBezTo>
                  <a:pt x="155" y="133"/>
                  <a:pt x="154" y="130"/>
                  <a:pt x="154" y="127"/>
                </a:cubicBezTo>
                <a:cubicBezTo>
                  <a:pt x="152" y="119"/>
                  <a:pt x="149" y="110"/>
                  <a:pt x="146" y="102"/>
                </a:cubicBezTo>
                <a:cubicBezTo>
                  <a:pt x="138" y="81"/>
                  <a:pt x="129" y="59"/>
                  <a:pt x="145" y="41"/>
                </a:cubicBezTo>
                <a:cubicBezTo>
                  <a:pt x="145" y="40"/>
                  <a:pt x="145" y="40"/>
                  <a:pt x="145" y="39"/>
                </a:cubicBezTo>
                <a:cubicBezTo>
                  <a:pt x="145" y="38"/>
                  <a:pt x="144" y="38"/>
                  <a:pt x="143" y="38"/>
                </a:cubicBezTo>
                <a:cubicBezTo>
                  <a:pt x="118" y="42"/>
                  <a:pt x="108" y="67"/>
                  <a:pt x="105" y="80"/>
                </a:cubicBezTo>
                <a:cubicBezTo>
                  <a:pt x="93" y="58"/>
                  <a:pt x="88" y="35"/>
                  <a:pt x="88" y="2"/>
                </a:cubicBezTo>
                <a:cubicBezTo>
                  <a:pt x="88" y="1"/>
                  <a:pt x="88" y="0"/>
                  <a:pt x="87" y="0"/>
                </a:cubicBezTo>
                <a:cubicBezTo>
                  <a:pt x="87" y="0"/>
                  <a:pt x="86" y="0"/>
                  <a:pt x="85" y="0"/>
                </a:cubicBezTo>
                <a:cubicBezTo>
                  <a:pt x="66" y="12"/>
                  <a:pt x="62" y="32"/>
                  <a:pt x="58" y="51"/>
                </a:cubicBezTo>
                <a:cubicBezTo>
                  <a:pt x="58" y="69"/>
                  <a:pt x="54" y="83"/>
                  <a:pt x="46" y="96"/>
                </a:cubicBezTo>
                <a:cubicBezTo>
                  <a:pt x="41" y="80"/>
                  <a:pt x="29" y="72"/>
                  <a:pt x="17" y="64"/>
                </a:cubicBezTo>
                <a:cubicBezTo>
                  <a:pt x="14" y="62"/>
                  <a:pt x="11" y="59"/>
                  <a:pt x="8" y="57"/>
                </a:cubicBezTo>
                <a:cubicBezTo>
                  <a:pt x="7" y="57"/>
                  <a:pt x="6" y="57"/>
                  <a:pt x="5" y="57"/>
                </a:cubicBezTo>
                <a:cubicBezTo>
                  <a:pt x="5" y="58"/>
                  <a:pt x="4" y="59"/>
                  <a:pt x="5" y="59"/>
                </a:cubicBezTo>
                <a:cubicBezTo>
                  <a:pt x="10" y="75"/>
                  <a:pt x="8" y="93"/>
                  <a:pt x="7" y="110"/>
                </a:cubicBezTo>
                <a:cubicBezTo>
                  <a:pt x="4" y="140"/>
                  <a:pt x="0" y="170"/>
                  <a:pt x="32" y="190"/>
                </a:cubicBezTo>
                <a:cubicBezTo>
                  <a:pt x="39" y="193"/>
                  <a:pt x="45" y="195"/>
                  <a:pt x="52" y="197"/>
                </a:cubicBezTo>
                <a:cubicBezTo>
                  <a:pt x="53" y="197"/>
                  <a:pt x="53" y="197"/>
                  <a:pt x="53" y="197"/>
                </a:cubicBezTo>
                <a:cubicBezTo>
                  <a:pt x="53" y="197"/>
                  <a:pt x="53" y="197"/>
                  <a:pt x="53" y="197"/>
                </a:cubicBezTo>
                <a:cubicBezTo>
                  <a:pt x="54" y="197"/>
                  <a:pt x="55" y="197"/>
                  <a:pt x="55" y="195"/>
                </a:cubicBezTo>
                <a:cubicBezTo>
                  <a:pt x="55" y="195"/>
                  <a:pt x="55" y="194"/>
                  <a:pt x="54" y="194"/>
                </a:cubicBezTo>
                <a:cubicBezTo>
                  <a:pt x="42" y="185"/>
                  <a:pt x="43" y="171"/>
                  <a:pt x="45" y="157"/>
                </a:cubicBezTo>
                <a:cubicBezTo>
                  <a:pt x="45" y="150"/>
                  <a:pt x="46" y="142"/>
                  <a:pt x="45" y="135"/>
                </a:cubicBezTo>
                <a:cubicBezTo>
                  <a:pt x="45" y="135"/>
                  <a:pt x="45" y="135"/>
                  <a:pt x="45" y="135"/>
                </a:cubicBezTo>
                <a:cubicBezTo>
                  <a:pt x="52" y="139"/>
                  <a:pt x="58" y="144"/>
                  <a:pt x="59" y="152"/>
                </a:cubicBezTo>
                <a:cubicBezTo>
                  <a:pt x="60" y="153"/>
                  <a:pt x="60" y="154"/>
                  <a:pt x="61" y="154"/>
                </a:cubicBezTo>
                <a:cubicBezTo>
                  <a:pt x="62" y="154"/>
                  <a:pt x="62" y="154"/>
                  <a:pt x="63" y="153"/>
                </a:cubicBezTo>
                <a:cubicBezTo>
                  <a:pt x="69" y="145"/>
                  <a:pt x="71" y="137"/>
                  <a:pt x="71" y="127"/>
                </a:cubicBezTo>
                <a:cubicBezTo>
                  <a:pt x="73" y="118"/>
                  <a:pt x="75" y="110"/>
                  <a:pt x="81" y="104"/>
                </a:cubicBezTo>
                <a:cubicBezTo>
                  <a:pt x="81" y="117"/>
                  <a:pt x="83" y="131"/>
                  <a:pt x="91" y="145"/>
                </a:cubicBezTo>
                <a:cubicBezTo>
                  <a:pt x="92" y="146"/>
                  <a:pt x="92" y="146"/>
                  <a:pt x="93" y="146"/>
                </a:cubicBezTo>
                <a:cubicBezTo>
                  <a:pt x="94" y="146"/>
                  <a:pt x="95" y="145"/>
                  <a:pt x="95" y="144"/>
                </a:cubicBezTo>
                <a:cubicBezTo>
                  <a:pt x="96" y="140"/>
                  <a:pt x="99" y="129"/>
                  <a:pt x="108" y="124"/>
                </a:cubicBezTo>
                <a:cubicBezTo>
                  <a:pt x="103" y="133"/>
                  <a:pt x="107" y="144"/>
                  <a:pt x="111" y="153"/>
                </a:cubicBezTo>
                <a:cubicBezTo>
                  <a:pt x="113" y="158"/>
                  <a:pt x="114" y="162"/>
                  <a:pt x="115" y="166"/>
                </a:cubicBezTo>
                <a:cubicBezTo>
                  <a:pt x="115" y="167"/>
                  <a:pt x="115" y="169"/>
                  <a:pt x="115" y="171"/>
                </a:cubicBezTo>
                <a:cubicBezTo>
                  <a:pt x="116" y="180"/>
                  <a:pt x="111" y="188"/>
                  <a:pt x="99" y="195"/>
                </a:cubicBezTo>
                <a:cubicBezTo>
                  <a:pt x="99" y="196"/>
                  <a:pt x="98" y="197"/>
                  <a:pt x="99" y="198"/>
                </a:cubicBezTo>
                <a:cubicBezTo>
                  <a:pt x="99" y="198"/>
                  <a:pt x="100" y="199"/>
                  <a:pt x="101" y="199"/>
                </a:cubicBezTo>
                <a:cubicBezTo>
                  <a:pt x="101" y="199"/>
                  <a:pt x="101" y="199"/>
                  <a:pt x="101" y="199"/>
                </a:cubicBezTo>
                <a:cubicBezTo>
                  <a:pt x="103" y="198"/>
                  <a:pt x="104" y="198"/>
                  <a:pt x="106" y="197"/>
                </a:cubicBezTo>
                <a:cubicBezTo>
                  <a:pt x="140" y="180"/>
                  <a:pt x="156" y="160"/>
                  <a:pt x="154" y="13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25" name="Freeform 19"/>
          <p:cNvSpPr>
            <a:spLocks noEditPoints="1"/>
          </p:cNvSpPr>
          <p:nvPr/>
        </p:nvSpPr>
        <p:spPr bwMode="auto">
          <a:xfrm>
            <a:off x="3682939" y="2900315"/>
            <a:ext cx="349947" cy="281510"/>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26" name="Freeform 21"/>
          <p:cNvSpPr>
            <a:spLocks noEditPoints="1"/>
          </p:cNvSpPr>
          <p:nvPr/>
        </p:nvSpPr>
        <p:spPr bwMode="auto">
          <a:xfrm>
            <a:off x="2236681" y="2865141"/>
            <a:ext cx="350751" cy="351859"/>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27" name="Freeform 99"/>
          <p:cNvSpPr>
            <a:spLocks noEditPoints="1"/>
          </p:cNvSpPr>
          <p:nvPr/>
        </p:nvSpPr>
        <p:spPr bwMode="auto">
          <a:xfrm>
            <a:off x="4494625" y="2881925"/>
            <a:ext cx="199951" cy="318291"/>
          </a:xfrm>
          <a:custGeom>
            <a:avLst/>
            <a:gdLst/>
            <a:ahLst/>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528" name="Group 123"/>
          <p:cNvGrpSpPr/>
          <p:nvPr/>
        </p:nvGrpSpPr>
        <p:grpSpPr>
          <a:xfrm>
            <a:off x="5091522" y="2957722"/>
            <a:ext cx="471813" cy="166697"/>
            <a:chOff x="1441430" y="4357700"/>
            <a:chExt cx="503238" cy="177800"/>
          </a:xfrm>
          <a:solidFill>
            <a:srgbClr val="E7E6E6">
              <a:lumMod val="50000"/>
            </a:srgbClr>
          </a:solidFill>
        </p:grpSpPr>
        <p:sp>
          <p:nvSpPr>
            <p:cNvPr id="529" name="Freeform 19"/>
            <p:cNvSpPr/>
            <p:nvPr/>
          </p:nvSpPr>
          <p:spPr bwMode="auto">
            <a:xfrm>
              <a:off x="1441430" y="4357700"/>
              <a:ext cx="231775" cy="177800"/>
            </a:xfrm>
            <a:custGeom>
              <a:avLst/>
              <a:gdLst/>
              <a:ahLst/>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2">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0" name="Freeform 20"/>
            <p:cNvSpPr/>
            <p:nvPr/>
          </p:nvSpPr>
          <p:spPr bwMode="auto">
            <a:xfrm>
              <a:off x="1714480" y="4357700"/>
              <a:ext cx="230188" cy="177800"/>
            </a:xfrm>
            <a:custGeom>
              <a:avLst/>
              <a:gdLst/>
              <a:ahLst/>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2">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1" name="Freeform 21"/>
            <p:cNvSpPr/>
            <p:nvPr/>
          </p:nvSpPr>
          <p:spPr bwMode="auto">
            <a:xfrm>
              <a:off x="1601767" y="4427550"/>
              <a:ext cx="195263" cy="36513"/>
            </a:xfrm>
            <a:custGeom>
              <a:avLst/>
              <a:gdLst/>
              <a:ahLst/>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32" name="Group 83"/>
          <p:cNvGrpSpPr/>
          <p:nvPr/>
        </p:nvGrpSpPr>
        <p:grpSpPr>
          <a:xfrm>
            <a:off x="5906291" y="2895187"/>
            <a:ext cx="291765" cy="291766"/>
            <a:chOff x="1787872" y="3796481"/>
            <a:chExt cx="296916" cy="296916"/>
          </a:xfrm>
          <a:solidFill>
            <a:srgbClr val="E7E6E6">
              <a:lumMod val="50000"/>
            </a:srgbClr>
          </a:solidFill>
        </p:grpSpPr>
        <p:sp>
          <p:nvSpPr>
            <p:cNvPr id="533" name="Freeform 12"/>
            <p:cNvSpPr>
              <a:spLocks noEditPoints="1"/>
            </p:cNvSpPr>
            <p:nvPr/>
          </p:nvSpPr>
          <p:spPr bwMode="auto">
            <a:xfrm>
              <a:off x="1787872" y="3796481"/>
              <a:ext cx="296916" cy="296916"/>
            </a:xfrm>
            <a:custGeom>
              <a:avLst/>
              <a:gdLst/>
              <a:ahLst/>
              <a:cxnLst>
                <a:cxn ang="0">
                  <a:pos x="221" y="189"/>
                </a:cxn>
                <a:cxn ang="0">
                  <a:pos x="241" y="140"/>
                </a:cxn>
                <a:cxn ang="0">
                  <a:pos x="243" y="109"/>
                </a:cxn>
                <a:cxn ang="0">
                  <a:pos x="234" y="73"/>
                </a:cxn>
                <a:cxn ang="0">
                  <a:pos x="221" y="53"/>
                </a:cxn>
                <a:cxn ang="0">
                  <a:pos x="207" y="35"/>
                </a:cxn>
                <a:cxn ang="0">
                  <a:pos x="179" y="15"/>
                </a:cxn>
                <a:cxn ang="0">
                  <a:pos x="158" y="6"/>
                </a:cxn>
                <a:cxn ang="0">
                  <a:pos x="121" y="0"/>
                </a:cxn>
                <a:cxn ang="0">
                  <a:pos x="98" y="2"/>
                </a:cxn>
                <a:cxn ang="0">
                  <a:pos x="74" y="9"/>
                </a:cxn>
                <a:cxn ang="0">
                  <a:pos x="44" y="27"/>
                </a:cxn>
                <a:cxn ang="0">
                  <a:pos x="27" y="44"/>
                </a:cxn>
                <a:cxn ang="0">
                  <a:pos x="9" y="73"/>
                </a:cxn>
                <a:cxn ang="0">
                  <a:pos x="2" y="96"/>
                </a:cxn>
                <a:cxn ang="0">
                  <a:pos x="0" y="120"/>
                </a:cxn>
                <a:cxn ang="0">
                  <a:pos x="5" y="156"/>
                </a:cxn>
                <a:cxn ang="0">
                  <a:pos x="15" y="178"/>
                </a:cxn>
                <a:cxn ang="0">
                  <a:pos x="36" y="207"/>
                </a:cxn>
                <a:cxn ang="0">
                  <a:pos x="53" y="221"/>
                </a:cxn>
                <a:cxn ang="0">
                  <a:pos x="74" y="232"/>
                </a:cxn>
                <a:cxn ang="0">
                  <a:pos x="109" y="241"/>
                </a:cxn>
                <a:cxn ang="0">
                  <a:pos x="140" y="241"/>
                </a:cxn>
                <a:cxn ang="0">
                  <a:pos x="190" y="220"/>
                </a:cxn>
                <a:cxn ang="0">
                  <a:pos x="256" y="285"/>
                </a:cxn>
                <a:cxn ang="0">
                  <a:pos x="274" y="285"/>
                </a:cxn>
                <a:cxn ang="0">
                  <a:pos x="285" y="272"/>
                </a:cxn>
                <a:cxn ang="0">
                  <a:pos x="285" y="256"/>
                </a:cxn>
                <a:cxn ang="0">
                  <a:pos x="176" y="174"/>
                </a:cxn>
                <a:cxn ang="0">
                  <a:pos x="150" y="192"/>
                </a:cxn>
                <a:cxn ang="0">
                  <a:pos x="121" y="198"/>
                </a:cxn>
                <a:cxn ang="0">
                  <a:pos x="80" y="185"/>
                </a:cxn>
                <a:cxn ang="0">
                  <a:pos x="56" y="163"/>
                </a:cxn>
                <a:cxn ang="0">
                  <a:pos x="44" y="120"/>
                </a:cxn>
                <a:cxn ang="0">
                  <a:pos x="51" y="91"/>
                </a:cxn>
                <a:cxn ang="0">
                  <a:pos x="67" y="65"/>
                </a:cxn>
                <a:cxn ang="0">
                  <a:pos x="107" y="45"/>
                </a:cxn>
                <a:cxn ang="0">
                  <a:pos x="136" y="45"/>
                </a:cxn>
                <a:cxn ang="0">
                  <a:pos x="176" y="65"/>
                </a:cxn>
                <a:cxn ang="0">
                  <a:pos x="192" y="91"/>
                </a:cxn>
                <a:cxn ang="0">
                  <a:pos x="199" y="120"/>
                </a:cxn>
                <a:cxn ang="0">
                  <a:pos x="187" y="163"/>
                </a:cxn>
              </a:cxnLst>
              <a:rect l="0" t="0" r="r" b="b"/>
              <a:pathLst>
                <a:path w="286" h="287">
                  <a:moveTo>
                    <a:pt x="281" y="249"/>
                  </a:moveTo>
                  <a:lnTo>
                    <a:pt x="221" y="189"/>
                  </a:lnTo>
                  <a:lnTo>
                    <a:pt x="221" y="189"/>
                  </a:lnTo>
                  <a:lnTo>
                    <a:pt x="230" y="174"/>
                  </a:lnTo>
                  <a:lnTo>
                    <a:pt x="237" y="156"/>
                  </a:lnTo>
                  <a:lnTo>
                    <a:pt x="241" y="140"/>
                  </a:lnTo>
                  <a:lnTo>
                    <a:pt x="243" y="120"/>
                  </a:lnTo>
                  <a:lnTo>
                    <a:pt x="243" y="120"/>
                  </a:lnTo>
                  <a:lnTo>
                    <a:pt x="243" y="109"/>
                  </a:lnTo>
                  <a:lnTo>
                    <a:pt x="241" y="96"/>
                  </a:lnTo>
                  <a:lnTo>
                    <a:pt x="237" y="85"/>
                  </a:lnTo>
                  <a:lnTo>
                    <a:pt x="234" y="73"/>
                  </a:lnTo>
                  <a:lnTo>
                    <a:pt x="234" y="73"/>
                  </a:lnTo>
                  <a:lnTo>
                    <a:pt x="228" y="62"/>
                  </a:lnTo>
                  <a:lnTo>
                    <a:pt x="221" y="53"/>
                  </a:lnTo>
                  <a:lnTo>
                    <a:pt x="216" y="44"/>
                  </a:lnTo>
                  <a:lnTo>
                    <a:pt x="207" y="35"/>
                  </a:lnTo>
                  <a:lnTo>
                    <a:pt x="207" y="35"/>
                  </a:lnTo>
                  <a:lnTo>
                    <a:pt x="199" y="27"/>
                  </a:lnTo>
                  <a:lnTo>
                    <a:pt x="190" y="20"/>
                  </a:lnTo>
                  <a:lnTo>
                    <a:pt x="179" y="15"/>
                  </a:lnTo>
                  <a:lnTo>
                    <a:pt x="169" y="9"/>
                  </a:lnTo>
                  <a:lnTo>
                    <a:pt x="169" y="9"/>
                  </a:lnTo>
                  <a:lnTo>
                    <a:pt x="158" y="6"/>
                  </a:lnTo>
                  <a:lnTo>
                    <a:pt x="145" y="2"/>
                  </a:lnTo>
                  <a:lnTo>
                    <a:pt x="134" y="0"/>
                  </a:lnTo>
                  <a:lnTo>
                    <a:pt x="121" y="0"/>
                  </a:lnTo>
                  <a:lnTo>
                    <a:pt x="121" y="0"/>
                  </a:lnTo>
                  <a:lnTo>
                    <a:pt x="109" y="0"/>
                  </a:lnTo>
                  <a:lnTo>
                    <a:pt x="98" y="2"/>
                  </a:lnTo>
                  <a:lnTo>
                    <a:pt x="85" y="6"/>
                  </a:lnTo>
                  <a:lnTo>
                    <a:pt x="74" y="9"/>
                  </a:lnTo>
                  <a:lnTo>
                    <a:pt x="74" y="9"/>
                  </a:lnTo>
                  <a:lnTo>
                    <a:pt x="63" y="15"/>
                  </a:lnTo>
                  <a:lnTo>
                    <a:pt x="53" y="20"/>
                  </a:lnTo>
                  <a:lnTo>
                    <a:pt x="44" y="27"/>
                  </a:lnTo>
                  <a:lnTo>
                    <a:pt x="36" y="35"/>
                  </a:lnTo>
                  <a:lnTo>
                    <a:pt x="36" y="35"/>
                  </a:lnTo>
                  <a:lnTo>
                    <a:pt x="27" y="44"/>
                  </a:lnTo>
                  <a:lnTo>
                    <a:pt x="22" y="53"/>
                  </a:lnTo>
                  <a:lnTo>
                    <a:pt x="15" y="62"/>
                  </a:lnTo>
                  <a:lnTo>
                    <a:pt x="9" y="73"/>
                  </a:lnTo>
                  <a:lnTo>
                    <a:pt x="9" y="73"/>
                  </a:lnTo>
                  <a:lnTo>
                    <a:pt x="5" y="85"/>
                  </a:lnTo>
                  <a:lnTo>
                    <a:pt x="2" y="96"/>
                  </a:lnTo>
                  <a:lnTo>
                    <a:pt x="0" y="109"/>
                  </a:lnTo>
                  <a:lnTo>
                    <a:pt x="0" y="120"/>
                  </a:lnTo>
                  <a:lnTo>
                    <a:pt x="0" y="120"/>
                  </a:lnTo>
                  <a:lnTo>
                    <a:pt x="0" y="132"/>
                  </a:lnTo>
                  <a:lnTo>
                    <a:pt x="2" y="145"/>
                  </a:lnTo>
                  <a:lnTo>
                    <a:pt x="5" y="156"/>
                  </a:lnTo>
                  <a:lnTo>
                    <a:pt x="9" y="167"/>
                  </a:lnTo>
                  <a:lnTo>
                    <a:pt x="9" y="167"/>
                  </a:lnTo>
                  <a:lnTo>
                    <a:pt x="15" y="178"/>
                  </a:lnTo>
                  <a:lnTo>
                    <a:pt x="22" y="189"/>
                  </a:lnTo>
                  <a:lnTo>
                    <a:pt x="27" y="198"/>
                  </a:lnTo>
                  <a:lnTo>
                    <a:pt x="36" y="207"/>
                  </a:lnTo>
                  <a:lnTo>
                    <a:pt x="36" y="207"/>
                  </a:lnTo>
                  <a:lnTo>
                    <a:pt x="44" y="214"/>
                  </a:lnTo>
                  <a:lnTo>
                    <a:pt x="53" y="221"/>
                  </a:lnTo>
                  <a:lnTo>
                    <a:pt x="63" y="227"/>
                  </a:lnTo>
                  <a:lnTo>
                    <a:pt x="74" y="232"/>
                  </a:lnTo>
                  <a:lnTo>
                    <a:pt x="74" y="232"/>
                  </a:lnTo>
                  <a:lnTo>
                    <a:pt x="85" y="236"/>
                  </a:lnTo>
                  <a:lnTo>
                    <a:pt x="98" y="239"/>
                  </a:lnTo>
                  <a:lnTo>
                    <a:pt x="109" y="241"/>
                  </a:lnTo>
                  <a:lnTo>
                    <a:pt x="121" y="241"/>
                  </a:lnTo>
                  <a:lnTo>
                    <a:pt x="121" y="241"/>
                  </a:lnTo>
                  <a:lnTo>
                    <a:pt x="140" y="241"/>
                  </a:lnTo>
                  <a:lnTo>
                    <a:pt x="158" y="236"/>
                  </a:lnTo>
                  <a:lnTo>
                    <a:pt x="174" y="230"/>
                  </a:lnTo>
                  <a:lnTo>
                    <a:pt x="190" y="220"/>
                  </a:lnTo>
                  <a:lnTo>
                    <a:pt x="248" y="279"/>
                  </a:lnTo>
                  <a:lnTo>
                    <a:pt x="248" y="279"/>
                  </a:lnTo>
                  <a:lnTo>
                    <a:pt x="256" y="285"/>
                  </a:lnTo>
                  <a:lnTo>
                    <a:pt x="265" y="287"/>
                  </a:lnTo>
                  <a:lnTo>
                    <a:pt x="265" y="287"/>
                  </a:lnTo>
                  <a:lnTo>
                    <a:pt x="274" y="285"/>
                  </a:lnTo>
                  <a:lnTo>
                    <a:pt x="281" y="279"/>
                  </a:lnTo>
                  <a:lnTo>
                    <a:pt x="281" y="279"/>
                  </a:lnTo>
                  <a:lnTo>
                    <a:pt x="285" y="272"/>
                  </a:lnTo>
                  <a:lnTo>
                    <a:pt x="286" y="263"/>
                  </a:lnTo>
                  <a:lnTo>
                    <a:pt x="286" y="263"/>
                  </a:lnTo>
                  <a:lnTo>
                    <a:pt x="285" y="256"/>
                  </a:lnTo>
                  <a:lnTo>
                    <a:pt x="281" y="249"/>
                  </a:lnTo>
                  <a:lnTo>
                    <a:pt x="281" y="249"/>
                  </a:lnTo>
                  <a:close/>
                  <a:moveTo>
                    <a:pt x="176" y="174"/>
                  </a:moveTo>
                  <a:lnTo>
                    <a:pt x="176" y="174"/>
                  </a:lnTo>
                  <a:lnTo>
                    <a:pt x="163" y="185"/>
                  </a:lnTo>
                  <a:lnTo>
                    <a:pt x="150" y="192"/>
                  </a:lnTo>
                  <a:lnTo>
                    <a:pt x="136" y="196"/>
                  </a:lnTo>
                  <a:lnTo>
                    <a:pt x="121" y="198"/>
                  </a:lnTo>
                  <a:lnTo>
                    <a:pt x="121" y="198"/>
                  </a:lnTo>
                  <a:lnTo>
                    <a:pt x="107" y="196"/>
                  </a:lnTo>
                  <a:lnTo>
                    <a:pt x="92" y="192"/>
                  </a:lnTo>
                  <a:lnTo>
                    <a:pt x="80" y="185"/>
                  </a:lnTo>
                  <a:lnTo>
                    <a:pt x="67" y="174"/>
                  </a:lnTo>
                  <a:lnTo>
                    <a:pt x="67" y="174"/>
                  </a:lnTo>
                  <a:lnTo>
                    <a:pt x="56" y="163"/>
                  </a:lnTo>
                  <a:lnTo>
                    <a:pt x="51" y="151"/>
                  </a:lnTo>
                  <a:lnTo>
                    <a:pt x="45" y="136"/>
                  </a:lnTo>
                  <a:lnTo>
                    <a:pt x="44" y="120"/>
                  </a:lnTo>
                  <a:lnTo>
                    <a:pt x="44" y="120"/>
                  </a:lnTo>
                  <a:lnTo>
                    <a:pt x="45" y="105"/>
                  </a:lnTo>
                  <a:lnTo>
                    <a:pt x="51" y="91"/>
                  </a:lnTo>
                  <a:lnTo>
                    <a:pt x="56" y="78"/>
                  </a:lnTo>
                  <a:lnTo>
                    <a:pt x="67" y="65"/>
                  </a:lnTo>
                  <a:lnTo>
                    <a:pt x="67" y="65"/>
                  </a:lnTo>
                  <a:lnTo>
                    <a:pt x="80" y="56"/>
                  </a:lnTo>
                  <a:lnTo>
                    <a:pt x="92" y="49"/>
                  </a:lnTo>
                  <a:lnTo>
                    <a:pt x="107" y="45"/>
                  </a:lnTo>
                  <a:lnTo>
                    <a:pt x="121" y="44"/>
                  </a:lnTo>
                  <a:lnTo>
                    <a:pt x="121" y="44"/>
                  </a:lnTo>
                  <a:lnTo>
                    <a:pt x="136" y="45"/>
                  </a:lnTo>
                  <a:lnTo>
                    <a:pt x="150" y="49"/>
                  </a:lnTo>
                  <a:lnTo>
                    <a:pt x="163" y="56"/>
                  </a:lnTo>
                  <a:lnTo>
                    <a:pt x="176" y="65"/>
                  </a:lnTo>
                  <a:lnTo>
                    <a:pt x="176" y="65"/>
                  </a:lnTo>
                  <a:lnTo>
                    <a:pt x="187" y="78"/>
                  </a:lnTo>
                  <a:lnTo>
                    <a:pt x="192" y="91"/>
                  </a:lnTo>
                  <a:lnTo>
                    <a:pt x="198" y="105"/>
                  </a:lnTo>
                  <a:lnTo>
                    <a:pt x="199" y="120"/>
                  </a:lnTo>
                  <a:lnTo>
                    <a:pt x="199" y="120"/>
                  </a:lnTo>
                  <a:lnTo>
                    <a:pt x="198" y="136"/>
                  </a:lnTo>
                  <a:lnTo>
                    <a:pt x="192" y="151"/>
                  </a:lnTo>
                  <a:lnTo>
                    <a:pt x="187" y="163"/>
                  </a:lnTo>
                  <a:lnTo>
                    <a:pt x="176" y="174"/>
                  </a:lnTo>
                  <a:lnTo>
                    <a:pt x="176" y="17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4" name="Freeform 13"/>
            <p:cNvSpPr/>
            <p:nvPr/>
          </p:nvSpPr>
          <p:spPr bwMode="auto">
            <a:xfrm>
              <a:off x="1858467" y="3864999"/>
              <a:ext cx="112122" cy="114199"/>
            </a:xfrm>
            <a:custGeom>
              <a:avLst/>
              <a:gdLst/>
              <a:ahLst/>
              <a:cxnLst>
                <a:cxn ang="0">
                  <a:pos x="103" y="44"/>
                </a:cxn>
                <a:cxn ang="0">
                  <a:pos x="65" y="44"/>
                </a:cxn>
                <a:cxn ang="0">
                  <a:pos x="65" y="6"/>
                </a:cxn>
                <a:cxn ang="0">
                  <a:pos x="65" y="6"/>
                </a:cxn>
                <a:cxn ang="0">
                  <a:pos x="64" y="2"/>
                </a:cxn>
                <a:cxn ang="0">
                  <a:pos x="64" y="2"/>
                </a:cxn>
                <a:cxn ang="0">
                  <a:pos x="60" y="0"/>
                </a:cxn>
                <a:cxn ang="0">
                  <a:pos x="49" y="0"/>
                </a:cxn>
                <a:cxn ang="0">
                  <a:pos x="49" y="0"/>
                </a:cxn>
                <a:cxn ang="0">
                  <a:pos x="45" y="2"/>
                </a:cxn>
                <a:cxn ang="0">
                  <a:pos x="45" y="2"/>
                </a:cxn>
                <a:cxn ang="0">
                  <a:pos x="44" y="6"/>
                </a:cxn>
                <a:cxn ang="0">
                  <a:pos x="44" y="44"/>
                </a:cxn>
                <a:cxn ang="0">
                  <a:pos x="6" y="44"/>
                </a:cxn>
                <a:cxn ang="0">
                  <a:pos x="6" y="44"/>
                </a:cxn>
                <a:cxn ang="0">
                  <a:pos x="2" y="46"/>
                </a:cxn>
                <a:cxn ang="0">
                  <a:pos x="2" y="46"/>
                </a:cxn>
                <a:cxn ang="0">
                  <a:pos x="0" y="49"/>
                </a:cxn>
                <a:cxn ang="0">
                  <a:pos x="0" y="60"/>
                </a:cxn>
                <a:cxn ang="0">
                  <a:pos x="0" y="60"/>
                </a:cxn>
                <a:cxn ang="0">
                  <a:pos x="2" y="66"/>
                </a:cxn>
                <a:cxn ang="0">
                  <a:pos x="2" y="66"/>
                </a:cxn>
                <a:cxn ang="0">
                  <a:pos x="6" y="66"/>
                </a:cxn>
                <a:cxn ang="0">
                  <a:pos x="44" y="66"/>
                </a:cxn>
                <a:cxn ang="0">
                  <a:pos x="44" y="106"/>
                </a:cxn>
                <a:cxn ang="0">
                  <a:pos x="44" y="106"/>
                </a:cxn>
                <a:cxn ang="0">
                  <a:pos x="45" y="109"/>
                </a:cxn>
                <a:cxn ang="0">
                  <a:pos x="45" y="109"/>
                </a:cxn>
                <a:cxn ang="0">
                  <a:pos x="49" y="111"/>
                </a:cxn>
                <a:cxn ang="0">
                  <a:pos x="60" y="111"/>
                </a:cxn>
                <a:cxn ang="0">
                  <a:pos x="60" y="111"/>
                </a:cxn>
                <a:cxn ang="0">
                  <a:pos x="64" y="109"/>
                </a:cxn>
                <a:cxn ang="0">
                  <a:pos x="64" y="109"/>
                </a:cxn>
                <a:cxn ang="0">
                  <a:pos x="65" y="106"/>
                </a:cxn>
                <a:cxn ang="0">
                  <a:pos x="65" y="66"/>
                </a:cxn>
                <a:cxn ang="0">
                  <a:pos x="103" y="66"/>
                </a:cxn>
                <a:cxn ang="0">
                  <a:pos x="103" y="66"/>
                </a:cxn>
                <a:cxn ang="0">
                  <a:pos x="107" y="66"/>
                </a:cxn>
                <a:cxn ang="0">
                  <a:pos x="107" y="66"/>
                </a:cxn>
                <a:cxn ang="0">
                  <a:pos x="109" y="60"/>
                </a:cxn>
                <a:cxn ang="0">
                  <a:pos x="109" y="49"/>
                </a:cxn>
                <a:cxn ang="0">
                  <a:pos x="109" y="49"/>
                </a:cxn>
                <a:cxn ang="0">
                  <a:pos x="107" y="46"/>
                </a:cxn>
                <a:cxn ang="0">
                  <a:pos x="107" y="46"/>
                </a:cxn>
                <a:cxn ang="0">
                  <a:pos x="103" y="44"/>
                </a:cxn>
                <a:cxn ang="0">
                  <a:pos x="103" y="44"/>
                </a:cxn>
              </a:cxnLst>
              <a:rect l="0" t="0" r="r" b="b"/>
              <a:pathLst>
                <a:path w="109" h="111">
                  <a:moveTo>
                    <a:pt x="103" y="44"/>
                  </a:moveTo>
                  <a:lnTo>
                    <a:pt x="65" y="44"/>
                  </a:lnTo>
                  <a:lnTo>
                    <a:pt x="65" y="6"/>
                  </a:lnTo>
                  <a:lnTo>
                    <a:pt x="65" y="6"/>
                  </a:lnTo>
                  <a:lnTo>
                    <a:pt x="64" y="2"/>
                  </a:lnTo>
                  <a:lnTo>
                    <a:pt x="64" y="2"/>
                  </a:lnTo>
                  <a:lnTo>
                    <a:pt x="60" y="0"/>
                  </a:lnTo>
                  <a:lnTo>
                    <a:pt x="49" y="0"/>
                  </a:lnTo>
                  <a:lnTo>
                    <a:pt x="49" y="0"/>
                  </a:lnTo>
                  <a:lnTo>
                    <a:pt x="45" y="2"/>
                  </a:lnTo>
                  <a:lnTo>
                    <a:pt x="45" y="2"/>
                  </a:lnTo>
                  <a:lnTo>
                    <a:pt x="44" y="6"/>
                  </a:lnTo>
                  <a:lnTo>
                    <a:pt x="44" y="44"/>
                  </a:lnTo>
                  <a:lnTo>
                    <a:pt x="6" y="44"/>
                  </a:lnTo>
                  <a:lnTo>
                    <a:pt x="6" y="44"/>
                  </a:lnTo>
                  <a:lnTo>
                    <a:pt x="2" y="46"/>
                  </a:lnTo>
                  <a:lnTo>
                    <a:pt x="2" y="46"/>
                  </a:lnTo>
                  <a:lnTo>
                    <a:pt x="0" y="49"/>
                  </a:lnTo>
                  <a:lnTo>
                    <a:pt x="0" y="60"/>
                  </a:lnTo>
                  <a:lnTo>
                    <a:pt x="0" y="60"/>
                  </a:lnTo>
                  <a:lnTo>
                    <a:pt x="2" y="66"/>
                  </a:lnTo>
                  <a:lnTo>
                    <a:pt x="2" y="66"/>
                  </a:lnTo>
                  <a:lnTo>
                    <a:pt x="6" y="66"/>
                  </a:lnTo>
                  <a:lnTo>
                    <a:pt x="44" y="66"/>
                  </a:lnTo>
                  <a:lnTo>
                    <a:pt x="44" y="106"/>
                  </a:lnTo>
                  <a:lnTo>
                    <a:pt x="44" y="106"/>
                  </a:lnTo>
                  <a:lnTo>
                    <a:pt x="45" y="109"/>
                  </a:lnTo>
                  <a:lnTo>
                    <a:pt x="45" y="109"/>
                  </a:lnTo>
                  <a:lnTo>
                    <a:pt x="49" y="111"/>
                  </a:lnTo>
                  <a:lnTo>
                    <a:pt x="60" y="111"/>
                  </a:lnTo>
                  <a:lnTo>
                    <a:pt x="60" y="111"/>
                  </a:lnTo>
                  <a:lnTo>
                    <a:pt x="64" y="109"/>
                  </a:lnTo>
                  <a:lnTo>
                    <a:pt x="64" y="109"/>
                  </a:lnTo>
                  <a:lnTo>
                    <a:pt x="65" y="106"/>
                  </a:lnTo>
                  <a:lnTo>
                    <a:pt x="65" y="66"/>
                  </a:lnTo>
                  <a:lnTo>
                    <a:pt x="103" y="66"/>
                  </a:lnTo>
                  <a:lnTo>
                    <a:pt x="103" y="66"/>
                  </a:lnTo>
                  <a:lnTo>
                    <a:pt x="107" y="66"/>
                  </a:lnTo>
                  <a:lnTo>
                    <a:pt x="107" y="66"/>
                  </a:lnTo>
                  <a:lnTo>
                    <a:pt x="109" y="60"/>
                  </a:lnTo>
                  <a:lnTo>
                    <a:pt x="109" y="49"/>
                  </a:lnTo>
                  <a:lnTo>
                    <a:pt x="109" y="49"/>
                  </a:lnTo>
                  <a:lnTo>
                    <a:pt x="107" y="46"/>
                  </a:lnTo>
                  <a:lnTo>
                    <a:pt x="107" y="46"/>
                  </a:lnTo>
                  <a:lnTo>
                    <a:pt x="103" y="44"/>
                  </a:lnTo>
                  <a:lnTo>
                    <a:pt x="103" y="4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535" name="Freeform 60"/>
          <p:cNvSpPr>
            <a:spLocks noEditPoints="1"/>
          </p:cNvSpPr>
          <p:nvPr/>
        </p:nvSpPr>
        <p:spPr bwMode="auto">
          <a:xfrm>
            <a:off x="2995494" y="2895187"/>
            <a:ext cx="289726" cy="291766"/>
          </a:xfrm>
          <a:custGeom>
            <a:avLst/>
            <a:gdLst/>
            <a:ahLst/>
            <a:cxnLst>
              <a:cxn ang="0">
                <a:pos x="18" y="0"/>
              </a:cxn>
              <a:cxn ang="0">
                <a:pos x="11" y="2"/>
              </a:cxn>
              <a:cxn ang="0">
                <a:pos x="0" y="11"/>
              </a:cxn>
              <a:cxn ang="0">
                <a:pos x="0" y="269"/>
              </a:cxn>
              <a:cxn ang="0">
                <a:pos x="0" y="276"/>
              </a:cxn>
              <a:cxn ang="0">
                <a:pos x="11" y="285"/>
              </a:cxn>
              <a:cxn ang="0">
                <a:pos x="267" y="287"/>
              </a:cxn>
              <a:cxn ang="0">
                <a:pos x="274" y="285"/>
              </a:cxn>
              <a:cxn ang="0">
                <a:pos x="283" y="276"/>
              </a:cxn>
              <a:cxn ang="0">
                <a:pos x="285" y="19"/>
              </a:cxn>
              <a:cxn ang="0">
                <a:pos x="283" y="11"/>
              </a:cxn>
              <a:cxn ang="0">
                <a:pos x="274" y="2"/>
              </a:cxn>
              <a:cxn ang="0">
                <a:pos x="267" y="0"/>
              </a:cxn>
              <a:cxn ang="0">
                <a:pos x="18" y="269"/>
              </a:cxn>
              <a:cxn ang="0">
                <a:pos x="53" y="233"/>
              </a:cxn>
              <a:cxn ang="0">
                <a:pos x="53" y="198"/>
              </a:cxn>
              <a:cxn ang="0">
                <a:pos x="18" y="162"/>
              </a:cxn>
              <a:cxn ang="0">
                <a:pos x="53" y="198"/>
              </a:cxn>
              <a:cxn ang="0">
                <a:pos x="18" y="126"/>
              </a:cxn>
              <a:cxn ang="0">
                <a:pos x="53" y="91"/>
              </a:cxn>
              <a:cxn ang="0">
                <a:pos x="53" y="55"/>
              </a:cxn>
              <a:cxn ang="0">
                <a:pos x="18" y="19"/>
              </a:cxn>
              <a:cxn ang="0">
                <a:pos x="53" y="55"/>
              </a:cxn>
              <a:cxn ang="0">
                <a:pos x="71" y="269"/>
              </a:cxn>
              <a:cxn ang="0">
                <a:pos x="214" y="180"/>
              </a:cxn>
              <a:cxn ang="0">
                <a:pos x="214" y="162"/>
              </a:cxn>
              <a:cxn ang="0">
                <a:pos x="71" y="19"/>
              </a:cxn>
              <a:cxn ang="0">
                <a:pos x="214" y="162"/>
              </a:cxn>
              <a:cxn ang="0">
                <a:pos x="232" y="269"/>
              </a:cxn>
              <a:cxn ang="0">
                <a:pos x="267" y="233"/>
              </a:cxn>
              <a:cxn ang="0">
                <a:pos x="267" y="198"/>
              </a:cxn>
              <a:cxn ang="0">
                <a:pos x="232" y="162"/>
              </a:cxn>
              <a:cxn ang="0">
                <a:pos x="267" y="198"/>
              </a:cxn>
              <a:cxn ang="0">
                <a:pos x="232" y="126"/>
              </a:cxn>
              <a:cxn ang="0">
                <a:pos x="267" y="91"/>
              </a:cxn>
              <a:cxn ang="0">
                <a:pos x="267" y="55"/>
              </a:cxn>
              <a:cxn ang="0">
                <a:pos x="232" y="19"/>
              </a:cxn>
              <a:cxn ang="0">
                <a:pos x="267" y="55"/>
              </a:cxn>
            </a:cxnLst>
            <a:rect l="0" t="0" r="r" b="b"/>
            <a:pathLst>
              <a:path w="285" h="287">
                <a:moveTo>
                  <a:pt x="267" y="0"/>
                </a:moveTo>
                <a:lnTo>
                  <a:pt x="18" y="0"/>
                </a:lnTo>
                <a:lnTo>
                  <a:pt x="18" y="0"/>
                </a:lnTo>
                <a:lnTo>
                  <a:pt x="11" y="2"/>
                </a:lnTo>
                <a:lnTo>
                  <a:pt x="6" y="6"/>
                </a:lnTo>
                <a:lnTo>
                  <a:pt x="0" y="11"/>
                </a:lnTo>
                <a:lnTo>
                  <a:pt x="0" y="19"/>
                </a:lnTo>
                <a:lnTo>
                  <a:pt x="0" y="269"/>
                </a:lnTo>
                <a:lnTo>
                  <a:pt x="0" y="269"/>
                </a:lnTo>
                <a:lnTo>
                  <a:pt x="0" y="276"/>
                </a:lnTo>
                <a:lnTo>
                  <a:pt x="6" y="281"/>
                </a:lnTo>
                <a:lnTo>
                  <a:pt x="11" y="285"/>
                </a:lnTo>
                <a:lnTo>
                  <a:pt x="18" y="287"/>
                </a:lnTo>
                <a:lnTo>
                  <a:pt x="267" y="287"/>
                </a:lnTo>
                <a:lnTo>
                  <a:pt x="267" y="287"/>
                </a:lnTo>
                <a:lnTo>
                  <a:pt x="274" y="285"/>
                </a:lnTo>
                <a:lnTo>
                  <a:pt x="279" y="281"/>
                </a:lnTo>
                <a:lnTo>
                  <a:pt x="283" y="276"/>
                </a:lnTo>
                <a:lnTo>
                  <a:pt x="285" y="269"/>
                </a:lnTo>
                <a:lnTo>
                  <a:pt x="285" y="19"/>
                </a:lnTo>
                <a:lnTo>
                  <a:pt x="285" y="19"/>
                </a:lnTo>
                <a:lnTo>
                  <a:pt x="283" y="11"/>
                </a:lnTo>
                <a:lnTo>
                  <a:pt x="279" y="6"/>
                </a:lnTo>
                <a:lnTo>
                  <a:pt x="274" y="2"/>
                </a:lnTo>
                <a:lnTo>
                  <a:pt x="267" y="0"/>
                </a:lnTo>
                <a:lnTo>
                  <a:pt x="267" y="0"/>
                </a:lnTo>
                <a:close/>
                <a:moveTo>
                  <a:pt x="53" y="269"/>
                </a:moveTo>
                <a:lnTo>
                  <a:pt x="18" y="269"/>
                </a:lnTo>
                <a:lnTo>
                  <a:pt x="18" y="233"/>
                </a:lnTo>
                <a:lnTo>
                  <a:pt x="53" y="233"/>
                </a:lnTo>
                <a:lnTo>
                  <a:pt x="53" y="269"/>
                </a:lnTo>
                <a:close/>
                <a:moveTo>
                  <a:pt x="53" y="198"/>
                </a:moveTo>
                <a:lnTo>
                  <a:pt x="18" y="198"/>
                </a:lnTo>
                <a:lnTo>
                  <a:pt x="18" y="162"/>
                </a:lnTo>
                <a:lnTo>
                  <a:pt x="53" y="162"/>
                </a:lnTo>
                <a:lnTo>
                  <a:pt x="53" y="198"/>
                </a:lnTo>
                <a:close/>
                <a:moveTo>
                  <a:pt x="53" y="126"/>
                </a:moveTo>
                <a:lnTo>
                  <a:pt x="18" y="126"/>
                </a:lnTo>
                <a:lnTo>
                  <a:pt x="18" y="91"/>
                </a:lnTo>
                <a:lnTo>
                  <a:pt x="53" y="91"/>
                </a:lnTo>
                <a:lnTo>
                  <a:pt x="53" y="126"/>
                </a:lnTo>
                <a:close/>
                <a:moveTo>
                  <a:pt x="53" y="55"/>
                </a:moveTo>
                <a:lnTo>
                  <a:pt x="18" y="55"/>
                </a:lnTo>
                <a:lnTo>
                  <a:pt x="18" y="19"/>
                </a:lnTo>
                <a:lnTo>
                  <a:pt x="53" y="19"/>
                </a:lnTo>
                <a:lnTo>
                  <a:pt x="53" y="55"/>
                </a:lnTo>
                <a:close/>
                <a:moveTo>
                  <a:pt x="214" y="269"/>
                </a:moveTo>
                <a:lnTo>
                  <a:pt x="71" y="269"/>
                </a:lnTo>
                <a:lnTo>
                  <a:pt x="71" y="180"/>
                </a:lnTo>
                <a:lnTo>
                  <a:pt x="214" y="180"/>
                </a:lnTo>
                <a:lnTo>
                  <a:pt x="214" y="269"/>
                </a:lnTo>
                <a:close/>
                <a:moveTo>
                  <a:pt x="214" y="162"/>
                </a:moveTo>
                <a:lnTo>
                  <a:pt x="71" y="162"/>
                </a:lnTo>
                <a:lnTo>
                  <a:pt x="71" y="19"/>
                </a:lnTo>
                <a:lnTo>
                  <a:pt x="214" y="19"/>
                </a:lnTo>
                <a:lnTo>
                  <a:pt x="214" y="162"/>
                </a:lnTo>
                <a:close/>
                <a:moveTo>
                  <a:pt x="267" y="269"/>
                </a:moveTo>
                <a:lnTo>
                  <a:pt x="232" y="269"/>
                </a:lnTo>
                <a:lnTo>
                  <a:pt x="232" y="233"/>
                </a:lnTo>
                <a:lnTo>
                  <a:pt x="267" y="233"/>
                </a:lnTo>
                <a:lnTo>
                  <a:pt x="267" y="269"/>
                </a:lnTo>
                <a:close/>
                <a:moveTo>
                  <a:pt x="267" y="198"/>
                </a:moveTo>
                <a:lnTo>
                  <a:pt x="232" y="198"/>
                </a:lnTo>
                <a:lnTo>
                  <a:pt x="232" y="162"/>
                </a:lnTo>
                <a:lnTo>
                  <a:pt x="267" y="162"/>
                </a:lnTo>
                <a:lnTo>
                  <a:pt x="267" y="198"/>
                </a:lnTo>
                <a:close/>
                <a:moveTo>
                  <a:pt x="267" y="126"/>
                </a:moveTo>
                <a:lnTo>
                  <a:pt x="232" y="126"/>
                </a:lnTo>
                <a:lnTo>
                  <a:pt x="232" y="91"/>
                </a:lnTo>
                <a:lnTo>
                  <a:pt x="267" y="91"/>
                </a:lnTo>
                <a:lnTo>
                  <a:pt x="267" y="126"/>
                </a:lnTo>
                <a:close/>
                <a:moveTo>
                  <a:pt x="267" y="55"/>
                </a:moveTo>
                <a:lnTo>
                  <a:pt x="232" y="55"/>
                </a:lnTo>
                <a:lnTo>
                  <a:pt x="232" y="19"/>
                </a:lnTo>
                <a:lnTo>
                  <a:pt x="267" y="19"/>
                </a:lnTo>
                <a:lnTo>
                  <a:pt x="267" y="55"/>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536" name="组合 535"/>
          <p:cNvGrpSpPr/>
          <p:nvPr/>
        </p:nvGrpSpPr>
        <p:grpSpPr>
          <a:xfrm>
            <a:off x="6605056" y="2863287"/>
            <a:ext cx="361123" cy="355567"/>
            <a:chOff x="9374188" y="916658"/>
            <a:chExt cx="309563" cy="304800"/>
          </a:xfrm>
          <a:solidFill>
            <a:srgbClr val="E7E6E6">
              <a:lumMod val="50000"/>
            </a:srgbClr>
          </a:solidFill>
        </p:grpSpPr>
        <p:sp>
          <p:nvSpPr>
            <p:cNvPr id="537" name="Freeform 263"/>
            <p:cNvSpPr/>
            <p:nvPr/>
          </p:nvSpPr>
          <p:spPr bwMode="auto">
            <a:xfrm>
              <a:off x="9429751" y="916658"/>
              <a:ext cx="117475" cy="222250"/>
            </a:xfrm>
            <a:custGeom>
              <a:avLst/>
              <a:gdLst>
                <a:gd name="T0" fmla="*/ 2 w 75"/>
                <a:gd name="T1" fmla="*/ 142 h 142"/>
                <a:gd name="T2" fmla="*/ 71 w 75"/>
                <a:gd name="T3" fmla="*/ 142 h 142"/>
                <a:gd name="T4" fmla="*/ 73 w 75"/>
                <a:gd name="T5" fmla="*/ 141 h 142"/>
                <a:gd name="T6" fmla="*/ 73 w 75"/>
                <a:gd name="T7" fmla="*/ 139 h 142"/>
                <a:gd name="T8" fmla="*/ 75 w 75"/>
                <a:gd name="T9" fmla="*/ 2 h 142"/>
                <a:gd name="T10" fmla="*/ 74 w 75"/>
                <a:gd name="T11" fmla="*/ 0 h 142"/>
                <a:gd name="T12" fmla="*/ 72 w 75"/>
                <a:gd name="T13" fmla="*/ 0 h 142"/>
                <a:gd name="T14" fmla="*/ 0 w 75"/>
                <a:gd name="T15" fmla="*/ 140 h 142"/>
                <a:gd name="T16" fmla="*/ 0 w 75"/>
                <a:gd name="T17" fmla="*/ 141 h 142"/>
                <a:gd name="T18" fmla="*/ 2 w 75"/>
                <a:gd name="T1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42">
                  <a:moveTo>
                    <a:pt x="2" y="142"/>
                  </a:moveTo>
                  <a:cubicBezTo>
                    <a:pt x="71" y="142"/>
                    <a:pt x="71" y="142"/>
                    <a:pt x="71" y="142"/>
                  </a:cubicBezTo>
                  <a:cubicBezTo>
                    <a:pt x="72" y="142"/>
                    <a:pt x="73" y="142"/>
                    <a:pt x="73" y="141"/>
                  </a:cubicBezTo>
                  <a:cubicBezTo>
                    <a:pt x="73" y="141"/>
                    <a:pt x="73" y="140"/>
                    <a:pt x="73" y="139"/>
                  </a:cubicBezTo>
                  <a:cubicBezTo>
                    <a:pt x="71" y="132"/>
                    <a:pt x="73" y="53"/>
                    <a:pt x="75" y="2"/>
                  </a:cubicBezTo>
                  <a:cubicBezTo>
                    <a:pt x="75" y="1"/>
                    <a:pt x="75" y="1"/>
                    <a:pt x="74" y="0"/>
                  </a:cubicBezTo>
                  <a:cubicBezTo>
                    <a:pt x="73" y="0"/>
                    <a:pt x="73" y="0"/>
                    <a:pt x="72" y="0"/>
                  </a:cubicBezTo>
                  <a:cubicBezTo>
                    <a:pt x="13" y="42"/>
                    <a:pt x="0" y="139"/>
                    <a:pt x="0" y="140"/>
                  </a:cubicBezTo>
                  <a:cubicBezTo>
                    <a:pt x="0" y="140"/>
                    <a:pt x="0" y="141"/>
                    <a:pt x="0" y="141"/>
                  </a:cubicBezTo>
                  <a:cubicBezTo>
                    <a:pt x="1" y="142"/>
                    <a:pt x="1" y="142"/>
                    <a:pt x="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8" name="Freeform 264"/>
            <p:cNvSpPr/>
            <p:nvPr/>
          </p:nvSpPr>
          <p:spPr bwMode="auto">
            <a:xfrm>
              <a:off x="9553576" y="976983"/>
              <a:ext cx="68263" cy="161925"/>
            </a:xfrm>
            <a:custGeom>
              <a:avLst/>
              <a:gdLst>
                <a:gd name="T0" fmla="*/ 0 w 44"/>
                <a:gd name="T1" fmla="*/ 102 h 104"/>
                <a:gd name="T2" fmla="*/ 0 w 44"/>
                <a:gd name="T3" fmla="*/ 103 h 104"/>
                <a:gd name="T4" fmla="*/ 2 w 44"/>
                <a:gd name="T5" fmla="*/ 104 h 104"/>
                <a:gd name="T6" fmla="*/ 42 w 44"/>
                <a:gd name="T7" fmla="*/ 104 h 104"/>
                <a:gd name="T8" fmla="*/ 44 w 44"/>
                <a:gd name="T9" fmla="*/ 103 h 104"/>
                <a:gd name="T10" fmla="*/ 44 w 44"/>
                <a:gd name="T11" fmla="*/ 102 h 104"/>
                <a:gd name="T12" fmla="*/ 4 w 44"/>
                <a:gd name="T13" fmla="*/ 1 h 104"/>
                <a:gd name="T14" fmla="*/ 1 w 44"/>
                <a:gd name="T15" fmla="*/ 0 h 104"/>
                <a:gd name="T16" fmla="*/ 0 w 44"/>
                <a:gd name="T17" fmla="*/ 2 h 104"/>
                <a:gd name="T18" fmla="*/ 0 w 44"/>
                <a:gd name="T19" fmla="*/ 10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04">
                  <a:moveTo>
                    <a:pt x="0" y="102"/>
                  </a:moveTo>
                  <a:cubicBezTo>
                    <a:pt x="0" y="102"/>
                    <a:pt x="0" y="103"/>
                    <a:pt x="0" y="103"/>
                  </a:cubicBezTo>
                  <a:cubicBezTo>
                    <a:pt x="1" y="104"/>
                    <a:pt x="1" y="104"/>
                    <a:pt x="2" y="104"/>
                  </a:cubicBezTo>
                  <a:cubicBezTo>
                    <a:pt x="42" y="104"/>
                    <a:pt x="42" y="104"/>
                    <a:pt x="42" y="104"/>
                  </a:cubicBezTo>
                  <a:cubicBezTo>
                    <a:pt x="43" y="104"/>
                    <a:pt x="43" y="104"/>
                    <a:pt x="44" y="103"/>
                  </a:cubicBezTo>
                  <a:cubicBezTo>
                    <a:pt x="44" y="103"/>
                    <a:pt x="44" y="102"/>
                    <a:pt x="44" y="102"/>
                  </a:cubicBezTo>
                  <a:cubicBezTo>
                    <a:pt x="44" y="101"/>
                    <a:pt x="30" y="56"/>
                    <a:pt x="4" y="1"/>
                  </a:cubicBezTo>
                  <a:cubicBezTo>
                    <a:pt x="3" y="0"/>
                    <a:pt x="2" y="0"/>
                    <a:pt x="1" y="0"/>
                  </a:cubicBezTo>
                  <a:cubicBezTo>
                    <a:pt x="0" y="0"/>
                    <a:pt x="0" y="1"/>
                    <a:pt x="0" y="2"/>
                  </a:cubicBezTo>
                  <a:cubicBezTo>
                    <a:pt x="0" y="3"/>
                    <a:pt x="7" y="76"/>
                    <a:pt x="0"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9" name="Freeform 265"/>
            <p:cNvSpPr/>
            <p:nvPr/>
          </p:nvSpPr>
          <p:spPr bwMode="auto">
            <a:xfrm>
              <a:off x="9407526" y="1150021"/>
              <a:ext cx="138113" cy="22225"/>
            </a:xfrm>
            <a:custGeom>
              <a:avLst/>
              <a:gdLst>
                <a:gd name="T0" fmla="*/ 16 w 88"/>
                <a:gd name="T1" fmla="*/ 14 h 14"/>
                <a:gd name="T2" fmla="*/ 18 w 88"/>
                <a:gd name="T3" fmla="*/ 14 h 14"/>
                <a:gd name="T4" fmla="*/ 86 w 88"/>
                <a:gd name="T5" fmla="*/ 3 h 14"/>
                <a:gd name="T6" fmla="*/ 88 w 88"/>
                <a:gd name="T7" fmla="*/ 1 h 14"/>
                <a:gd name="T8" fmla="*/ 86 w 88"/>
                <a:gd name="T9" fmla="*/ 0 h 14"/>
                <a:gd name="T10" fmla="*/ 2 w 88"/>
                <a:gd name="T11" fmla="*/ 0 h 14"/>
                <a:gd name="T12" fmla="*/ 1 w 88"/>
                <a:gd name="T13" fmla="*/ 0 h 14"/>
                <a:gd name="T14" fmla="*/ 1 w 88"/>
                <a:gd name="T15" fmla="*/ 2 h 14"/>
                <a:gd name="T16" fmla="*/ 16 w 8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4">
                  <a:moveTo>
                    <a:pt x="16" y="14"/>
                  </a:moveTo>
                  <a:cubicBezTo>
                    <a:pt x="17" y="14"/>
                    <a:pt x="17" y="14"/>
                    <a:pt x="18" y="14"/>
                  </a:cubicBezTo>
                  <a:cubicBezTo>
                    <a:pt x="39" y="14"/>
                    <a:pt x="84" y="4"/>
                    <a:pt x="86" y="3"/>
                  </a:cubicBezTo>
                  <a:cubicBezTo>
                    <a:pt x="87" y="3"/>
                    <a:pt x="88" y="2"/>
                    <a:pt x="88" y="1"/>
                  </a:cubicBezTo>
                  <a:cubicBezTo>
                    <a:pt x="88" y="0"/>
                    <a:pt x="87" y="0"/>
                    <a:pt x="86" y="0"/>
                  </a:cubicBezTo>
                  <a:cubicBezTo>
                    <a:pt x="2" y="0"/>
                    <a:pt x="2" y="0"/>
                    <a:pt x="2" y="0"/>
                  </a:cubicBezTo>
                  <a:cubicBezTo>
                    <a:pt x="2" y="0"/>
                    <a:pt x="1" y="0"/>
                    <a:pt x="1" y="0"/>
                  </a:cubicBezTo>
                  <a:cubicBezTo>
                    <a:pt x="0" y="1"/>
                    <a:pt x="0" y="2"/>
                    <a:pt x="1" y="2"/>
                  </a:cubicBezTo>
                  <a:cubicBezTo>
                    <a:pt x="5" y="13"/>
                    <a:pt x="13" y="14"/>
                    <a:pt x="1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0" name="Freeform 266"/>
            <p:cNvSpPr/>
            <p:nvPr/>
          </p:nvSpPr>
          <p:spPr bwMode="auto">
            <a:xfrm>
              <a:off x="9374188" y="1162721"/>
              <a:ext cx="309563" cy="38100"/>
            </a:xfrm>
            <a:custGeom>
              <a:avLst/>
              <a:gdLst>
                <a:gd name="T0" fmla="*/ 198 w 198"/>
                <a:gd name="T1" fmla="*/ 16 h 24"/>
                <a:gd name="T2" fmla="*/ 136 w 198"/>
                <a:gd name="T3" fmla="*/ 0 h 24"/>
                <a:gd name="T4" fmla="*/ 109 w 198"/>
                <a:gd name="T5" fmla="*/ 2 h 24"/>
                <a:gd name="T6" fmla="*/ 3 w 198"/>
                <a:gd name="T7" fmla="*/ 13 h 24"/>
                <a:gd name="T8" fmla="*/ 2 w 198"/>
                <a:gd name="T9" fmla="*/ 13 h 24"/>
                <a:gd name="T10" fmla="*/ 2 w 198"/>
                <a:gd name="T11" fmla="*/ 13 h 24"/>
                <a:gd name="T12" fmla="*/ 0 w 198"/>
                <a:gd name="T13" fmla="*/ 14 h 24"/>
                <a:gd name="T14" fmla="*/ 1 w 198"/>
                <a:gd name="T15" fmla="*/ 17 h 24"/>
                <a:gd name="T16" fmla="*/ 41 w 198"/>
                <a:gd name="T17" fmla="*/ 24 h 24"/>
                <a:gd name="T18" fmla="*/ 111 w 198"/>
                <a:gd name="T19" fmla="*/ 17 h 24"/>
                <a:gd name="T20" fmla="*/ 142 w 198"/>
                <a:gd name="T21" fmla="*/ 15 h 24"/>
                <a:gd name="T22" fmla="*/ 196 w 198"/>
                <a:gd name="T23" fmla="*/ 20 h 24"/>
                <a:gd name="T24" fmla="*/ 198 w 198"/>
                <a:gd name="T25" fmla="*/ 19 h 24"/>
                <a:gd name="T26" fmla="*/ 198 w 198"/>
                <a:gd name="T2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24">
                  <a:moveTo>
                    <a:pt x="198" y="16"/>
                  </a:moveTo>
                  <a:cubicBezTo>
                    <a:pt x="188" y="3"/>
                    <a:pt x="159" y="0"/>
                    <a:pt x="136" y="0"/>
                  </a:cubicBezTo>
                  <a:cubicBezTo>
                    <a:pt x="121" y="0"/>
                    <a:pt x="110" y="2"/>
                    <a:pt x="109" y="2"/>
                  </a:cubicBezTo>
                  <a:cubicBezTo>
                    <a:pt x="71" y="13"/>
                    <a:pt x="14" y="13"/>
                    <a:pt x="3" y="13"/>
                  </a:cubicBezTo>
                  <a:cubicBezTo>
                    <a:pt x="2" y="13"/>
                    <a:pt x="2" y="13"/>
                    <a:pt x="2" y="13"/>
                  </a:cubicBezTo>
                  <a:cubicBezTo>
                    <a:pt x="2" y="13"/>
                    <a:pt x="2" y="13"/>
                    <a:pt x="2" y="13"/>
                  </a:cubicBezTo>
                  <a:cubicBezTo>
                    <a:pt x="1" y="13"/>
                    <a:pt x="1" y="14"/>
                    <a:pt x="0" y="14"/>
                  </a:cubicBezTo>
                  <a:cubicBezTo>
                    <a:pt x="0" y="15"/>
                    <a:pt x="0" y="16"/>
                    <a:pt x="1" y="17"/>
                  </a:cubicBezTo>
                  <a:cubicBezTo>
                    <a:pt x="7" y="22"/>
                    <a:pt x="21" y="24"/>
                    <a:pt x="41" y="24"/>
                  </a:cubicBezTo>
                  <a:cubicBezTo>
                    <a:pt x="61" y="24"/>
                    <a:pt x="87" y="22"/>
                    <a:pt x="111" y="17"/>
                  </a:cubicBezTo>
                  <a:cubicBezTo>
                    <a:pt x="120" y="16"/>
                    <a:pt x="130" y="15"/>
                    <a:pt x="142" y="15"/>
                  </a:cubicBezTo>
                  <a:cubicBezTo>
                    <a:pt x="170" y="15"/>
                    <a:pt x="196" y="20"/>
                    <a:pt x="196" y="20"/>
                  </a:cubicBezTo>
                  <a:cubicBezTo>
                    <a:pt x="197" y="20"/>
                    <a:pt x="198" y="19"/>
                    <a:pt x="198" y="19"/>
                  </a:cubicBezTo>
                  <a:cubicBezTo>
                    <a:pt x="198" y="18"/>
                    <a:pt x="198" y="17"/>
                    <a:pt x="19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1" name="Freeform 267"/>
            <p:cNvSpPr/>
            <p:nvPr/>
          </p:nvSpPr>
          <p:spPr bwMode="auto">
            <a:xfrm>
              <a:off x="9447213" y="1199233"/>
              <a:ext cx="144463" cy="22225"/>
            </a:xfrm>
            <a:custGeom>
              <a:avLst/>
              <a:gdLst>
                <a:gd name="T0" fmla="*/ 91 w 92"/>
                <a:gd name="T1" fmla="*/ 2 h 14"/>
                <a:gd name="T2" fmla="*/ 72 w 92"/>
                <a:gd name="T3" fmla="*/ 0 h 14"/>
                <a:gd name="T4" fmla="*/ 42 w 92"/>
                <a:gd name="T5" fmla="*/ 3 h 14"/>
                <a:gd name="T6" fmla="*/ 12 w 92"/>
                <a:gd name="T7" fmla="*/ 6 h 14"/>
                <a:gd name="T8" fmla="*/ 2 w 92"/>
                <a:gd name="T9" fmla="*/ 6 h 14"/>
                <a:gd name="T10" fmla="*/ 0 w 92"/>
                <a:gd name="T11" fmla="*/ 7 h 14"/>
                <a:gd name="T12" fmla="*/ 1 w 92"/>
                <a:gd name="T13" fmla="*/ 9 h 14"/>
                <a:gd name="T14" fmla="*/ 20 w 92"/>
                <a:gd name="T15" fmla="*/ 13 h 14"/>
                <a:gd name="T16" fmla="*/ 28 w 92"/>
                <a:gd name="T17" fmla="*/ 14 h 14"/>
                <a:gd name="T18" fmla="*/ 57 w 92"/>
                <a:gd name="T19" fmla="*/ 9 h 14"/>
                <a:gd name="T20" fmla="*/ 84 w 92"/>
                <a:gd name="T21" fmla="*/ 5 h 14"/>
                <a:gd name="T22" fmla="*/ 90 w 92"/>
                <a:gd name="T23" fmla="*/ 6 h 14"/>
                <a:gd name="T24" fmla="*/ 92 w 92"/>
                <a:gd name="T25" fmla="*/ 4 h 14"/>
                <a:gd name="T26" fmla="*/ 91 w 92"/>
                <a:gd name="T2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14">
                  <a:moveTo>
                    <a:pt x="91" y="2"/>
                  </a:moveTo>
                  <a:cubicBezTo>
                    <a:pt x="85" y="0"/>
                    <a:pt x="79" y="0"/>
                    <a:pt x="72" y="0"/>
                  </a:cubicBezTo>
                  <a:cubicBezTo>
                    <a:pt x="62" y="0"/>
                    <a:pt x="52" y="1"/>
                    <a:pt x="42" y="3"/>
                  </a:cubicBezTo>
                  <a:cubicBezTo>
                    <a:pt x="32" y="5"/>
                    <a:pt x="22" y="6"/>
                    <a:pt x="12" y="6"/>
                  </a:cubicBezTo>
                  <a:cubicBezTo>
                    <a:pt x="9" y="6"/>
                    <a:pt x="5" y="6"/>
                    <a:pt x="2" y="6"/>
                  </a:cubicBezTo>
                  <a:cubicBezTo>
                    <a:pt x="1" y="6"/>
                    <a:pt x="0" y="6"/>
                    <a:pt x="0" y="7"/>
                  </a:cubicBezTo>
                  <a:cubicBezTo>
                    <a:pt x="0" y="8"/>
                    <a:pt x="0" y="9"/>
                    <a:pt x="1" y="9"/>
                  </a:cubicBezTo>
                  <a:cubicBezTo>
                    <a:pt x="3" y="10"/>
                    <a:pt x="12" y="12"/>
                    <a:pt x="20" y="13"/>
                  </a:cubicBezTo>
                  <a:cubicBezTo>
                    <a:pt x="23" y="13"/>
                    <a:pt x="26" y="14"/>
                    <a:pt x="28" y="14"/>
                  </a:cubicBezTo>
                  <a:cubicBezTo>
                    <a:pt x="38" y="14"/>
                    <a:pt x="48" y="11"/>
                    <a:pt x="57" y="9"/>
                  </a:cubicBezTo>
                  <a:cubicBezTo>
                    <a:pt x="66" y="7"/>
                    <a:pt x="75" y="5"/>
                    <a:pt x="84" y="5"/>
                  </a:cubicBezTo>
                  <a:cubicBezTo>
                    <a:pt x="86" y="5"/>
                    <a:pt x="88" y="5"/>
                    <a:pt x="90" y="6"/>
                  </a:cubicBezTo>
                  <a:cubicBezTo>
                    <a:pt x="91" y="6"/>
                    <a:pt x="92" y="5"/>
                    <a:pt x="92" y="4"/>
                  </a:cubicBezTo>
                  <a:cubicBezTo>
                    <a:pt x="92" y="3"/>
                    <a:pt x="92" y="2"/>
                    <a:pt x="9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42" name="组合 541"/>
          <p:cNvGrpSpPr/>
          <p:nvPr/>
        </p:nvGrpSpPr>
        <p:grpSpPr>
          <a:xfrm>
            <a:off x="806712" y="2875597"/>
            <a:ext cx="328830" cy="330946"/>
            <a:chOff x="5745163" y="5881688"/>
            <a:chExt cx="739775" cy="744537"/>
          </a:xfrm>
          <a:solidFill>
            <a:srgbClr val="E7E6E6">
              <a:lumMod val="50000"/>
            </a:srgbClr>
          </a:solidFill>
        </p:grpSpPr>
        <p:sp>
          <p:nvSpPr>
            <p:cNvPr id="543" name="Freeform 13"/>
            <p:cNvSpPr>
              <a:spLocks noEditPoints="1"/>
            </p:cNvSpPr>
            <p:nvPr/>
          </p:nvSpPr>
          <p:spPr bwMode="auto">
            <a:xfrm>
              <a:off x="5745163" y="5956300"/>
              <a:ext cx="668337" cy="669925"/>
            </a:xfrm>
            <a:custGeom>
              <a:avLst/>
              <a:gdLst>
                <a:gd name="T0" fmla="*/ 129 w 259"/>
                <a:gd name="T1" fmla="*/ 260 h 260"/>
                <a:gd name="T2" fmla="*/ 259 w 259"/>
                <a:gd name="T3" fmla="*/ 130 h 260"/>
                <a:gd name="T4" fmla="*/ 243 w 259"/>
                <a:gd name="T5" fmla="*/ 69 h 260"/>
                <a:gd name="T6" fmla="*/ 240 w 259"/>
                <a:gd name="T7" fmla="*/ 69 h 260"/>
                <a:gd name="T8" fmla="*/ 238 w 259"/>
                <a:gd name="T9" fmla="*/ 69 h 260"/>
                <a:gd name="T10" fmla="*/ 222 w 259"/>
                <a:gd name="T11" fmla="*/ 68 h 260"/>
                <a:gd name="T12" fmla="*/ 210 w 259"/>
                <a:gd name="T13" fmla="*/ 80 h 260"/>
                <a:gd name="T14" fmla="*/ 224 w 259"/>
                <a:gd name="T15" fmla="*/ 130 h 260"/>
                <a:gd name="T16" fmla="*/ 129 w 259"/>
                <a:gd name="T17" fmla="*/ 225 h 260"/>
                <a:gd name="T18" fmla="*/ 34 w 259"/>
                <a:gd name="T19" fmla="*/ 130 h 260"/>
                <a:gd name="T20" fmla="*/ 129 w 259"/>
                <a:gd name="T21" fmla="*/ 35 h 260"/>
                <a:gd name="T22" fmla="*/ 179 w 259"/>
                <a:gd name="T23" fmla="*/ 49 h 260"/>
                <a:gd name="T24" fmla="*/ 190 w 259"/>
                <a:gd name="T25" fmla="*/ 38 h 260"/>
                <a:gd name="T26" fmla="*/ 189 w 259"/>
                <a:gd name="T27" fmla="*/ 19 h 260"/>
                <a:gd name="T28" fmla="*/ 189 w 259"/>
                <a:gd name="T29" fmla="*/ 15 h 260"/>
                <a:gd name="T30" fmla="*/ 129 w 259"/>
                <a:gd name="T31" fmla="*/ 0 h 260"/>
                <a:gd name="T32" fmla="*/ 0 w 259"/>
                <a:gd name="T33" fmla="*/ 130 h 260"/>
                <a:gd name="T34" fmla="*/ 129 w 259"/>
                <a:gd name="T35" fmla="*/ 260 h 260"/>
                <a:gd name="T36" fmla="*/ 129 w 259"/>
                <a:gd name="T37" fmla="*/ 260 h 260"/>
                <a:gd name="T38" fmla="*/ 129 w 259"/>
                <a:gd name="T39"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9" h="260">
                  <a:moveTo>
                    <a:pt x="129" y="260"/>
                  </a:moveTo>
                  <a:cubicBezTo>
                    <a:pt x="201" y="260"/>
                    <a:pt x="259" y="202"/>
                    <a:pt x="259" y="130"/>
                  </a:cubicBezTo>
                  <a:cubicBezTo>
                    <a:pt x="259" y="108"/>
                    <a:pt x="253" y="87"/>
                    <a:pt x="243" y="69"/>
                  </a:cubicBezTo>
                  <a:cubicBezTo>
                    <a:pt x="242" y="69"/>
                    <a:pt x="241" y="69"/>
                    <a:pt x="240" y="69"/>
                  </a:cubicBezTo>
                  <a:cubicBezTo>
                    <a:pt x="240" y="69"/>
                    <a:pt x="239" y="69"/>
                    <a:pt x="238" y="69"/>
                  </a:cubicBezTo>
                  <a:cubicBezTo>
                    <a:pt x="222" y="68"/>
                    <a:pt x="222" y="68"/>
                    <a:pt x="222" y="68"/>
                  </a:cubicBezTo>
                  <a:cubicBezTo>
                    <a:pt x="210" y="80"/>
                    <a:pt x="210" y="80"/>
                    <a:pt x="210" y="80"/>
                  </a:cubicBezTo>
                  <a:cubicBezTo>
                    <a:pt x="219" y="94"/>
                    <a:pt x="224" y="112"/>
                    <a:pt x="224" y="130"/>
                  </a:cubicBezTo>
                  <a:cubicBezTo>
                    <a:pt x="224" y="183"/>
                    <a:pt x="182" y="225"/>
                    <a:pt x="129" y="225"/>
                  </a:cubicBezTo>
                  <a:cubicBezTo>
                    <a:pt x="77" y="225"/>
                    <a:pt x="34" y="183"/>
                    <a:pt x="34" y="130"/>
                  </a:cubicBezTo>
                  <a:cubicBezTo>
                    <a:pt x="34" y="77"/>
                    <a:pt x="76" y="35"/>
                    <a:pt x="129" y="35"/>
                  </a:cubicBezTo>
                  <a:cubicBezTo>
                    <a:pt x="147" y="35"/>
                    <a:pt x="165" y="40"/>
                    <a:pt x="179" y="49"/>
                  </a:cubicBezTo>
                  <a:cubicBezTo>
                    <a:pt x="190" y="38"/>
                    <a:pt x="190" y="38"/>
                    <a:pt x="190" y="38"/>
                  </a:cubicBezTo>
                  <a:cubicBezTo>
                    <a:pt x="189" y="19"/>
                    <a:pt x="189" y="19"/>
                    <a:pt x="189" y="19"/>
                  </a:cubicBezTo>
                  <a:cubicBezTo>
                    <a:pt x="188" y="18"/>
                    <a:pt x="188" y="16"/>
                    <a:pt x="189" y="15"/>
                  </a:cubicBezTo>
                  <a:cubicBezTo>
                    <a:pt x="171" y="6"/>
                    <a:pt x="151" y="0"/>
                    <a:pt x="129" y="0"/>
                  </a:cubicBezTo>
                  <a:cubicBezTo>
                    <a:pt x="58" y="0"/>
                    <a:pt x="0" y="58"/>
                    <a:pt x="0" y="130"/>
                  </a:cubicBezTo>
                  <a:cubicBezTo>
                    <a:pt x="0" y="202"/>
                    <a:pt x="58" y="260"/>
                    <a:pt x="129" y="260"/>
                  </a:cubicBezTo>
                  <a:close/>
                  <a:moveTo>
                    <a:pt x="129" y="260"/>
                  </a:moveTo>
                  <a:cubicBezTo>
                    <a:pt x="129" y="260"/>
                    <a:pt x="129" y="260"/>
                    <a:pt x="129" y="26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4" name="Freeform 14"/>
            <p:cNvSpPr>
              <a:spLocks noEditPoints="1"/>
            </p:cNvSpPr>
            <p:nvPr/>
          </p:nvSpPr>
          <p:spPr bwMode="auto">
            <a:xfrm>
              <a:off x="5913438" y="6126163"/>
              <a:ext cx="330200" cy="330200"/>
            </a:xfrm>
            <a:custGeom>
              <a:avLst/>
              <a:gdLst>
                <a:gd name="T0" fmla="*/ 64 w 128"/>
                <a:gd name="T1" fmla="*/ 31 h 128"/>
                <a:gd name="T2" fmla="*/ 67 w 128"/>
                <a:gd name="T3" fmla="*/ 31 h 128"/>
                <a:gd name="T4" fmla="*/ 91 w 128"/>
                <a:gd name="T5" fmla="*/ 7 h 128"/>
                <a:gd name="T6" fmla="*/ 91 w 128"/>
                <a:gd name="T7" fmla="*/ 6 h 128"/>
                <a:gd name="T8" fmla="*/ 64 w 128"/>
                <a:gd name="T9" fmla="*/ 0 h 128"/>
                <a:gd name="T10" fmla="*/ 0 w 128"/>
                <a:gd name="T11" fmla="*/ 64 h 128"/>
                <a:gd name="T12" fmla="*/ 64 w 128"/>
                <a:gd name="T13" fmla="*/ 128 h 128"/>
                <a:gd name="T14" fmla="*/ 128 w 128"/>
                <a:gd name="T15" fmla="*/ 64 h 128"/>
                <a:gd name="T16" fmla="*/ 122 w 128"/>
                <a:gd name="T17" fmla="*/ 37 h 128"/>
                <a:gd name="T18" fmla="*/ 121 w 128"/>
                <a:gd name="T19" fmla="*/ 38 h 128"/>
                <a:gd name="T20" fmla="*/ 97 w 128"/>
                <a:gd name="T21" fmla="*/ 61 h 128"/>
                <a:gd name="T22" fmla="*/ 98 w 128"/>
                <a:gd name="T23" fmla="*/ 64 h 128"/>
                <a:gd name="T24" fmla="*/ 64 w 128"/>
                <a:gd name="T25" fmla="*/ 98 h 128"/>
                <a:gd name="T26" fmla="*/ 31 w 128"/>
                <a:gd name="T27" fmla="*/ 64 h 128"/>
                <a:gd name="T28" fmla="*/ 64 w 128"/>
                <a:gd name="T29" fmla="*/ 31 h 128"/>
                <a:gd name="T30" fmla="*/ 64 w 128"/>
                <a:gd name="T31" fmla="*/ 31 h 128"/>
                <a:gd name="T32" fmla="*/ 64 w 128"/>
                <a:gd name="T33" fmla="*/ 3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28">
                  <a:moveTo>
                    <a:pt x="64" y="31"/>
                  </a:moveTo>
                  <a:cubicBezTo>
                    <a:pt x="65" y="31"/>
                    <a:pt x="66" y="31"/>
                    <a:pt x="67" y="31"/>
                  </a:cubicBezTo>
                  <a:cubicBezTo>
                    <a:pt x="91" y="7"/>
                    <a:pt x="91" y="7"/>
                    <a:pt x="91" y="7"/>
                  </a:cubicBezTo>
                  <a:cubicBezTo>
                    <a:pt x="91" y="6"/>
                    <a:pt x="91" y="6"/>
                    <a:pt x="91" y="6"/>
                  </a:cubicBezTo>
                  <a:cubicBezTo>
                    <a:pt x="83" y="2"/>
                    <a:pt x="74" y="0"/>
                    <a:pt x="64" y="0"/>
                  </a:cubicBezTo>
                  <a:cubicBezTo>
                    <a:pt x="29" y="0"/>
                    <a:pt x="0" y="29"/>
                    <a:pt x="0" y="64"/>
                  </a:cubicBezTo>
                  <a:cubicBezTo>
                    <a:pt x="0" y="99"/>
                    <a:pt x="29" y="128"/>
                    <a:pt x="64" y="128"/>
                  </a:cubicBezTo>
                  <a:cubicBezTo>
                    <a:pt x="99" y="128"/>
                    <a:pt x="128" y="99"/>
                    <a:pt x="128" y="64"/>
                  </a:cubicBezTo>
                  <a:cubicBezTo>
                    <a:pt x="128" y="54"/>
                    <a:pt x="126" y="45"/>
                    <a:pt x="122" y="37"/>
                  </a:cubicBezTo>
                  <a:cubicBezTo>
                    <a:pt x="121" y="38"/>
                    <a:pt x="121" y="38"/>
                    <a:pt x="121" y="38"/>
                  </a:cubicBezTo>
                  <a:cubicBezTo>
                    <a:pt x="97" y="61"/>
                    <a:pt x="97" y="61"/>
                    <a:pt x="97" y="61"/>
                  </a:cubicBezTo>
                  <a:cubicBezTo>
                    <a:pt x="97" y="62"/>
                    <a:pt x="98" y="63"/>
                    <a:pt x="98" y="64"/>
                  </a:cubicBezTo>
                  <a:cubicBezTo>
                    <a:pt x="98" y="83"/>
                    <a:pt x="83" y="98"/>
                    <a:pt x="64" y="98"/>
                  </a:cubicBezTo>
                  <a:cubicBezTo>
                    <a:pt x="46" y="98"/>
                    <a:pt x="31" y="83"/>
                    <a:pt x="31" y="64"/>
                  </a:cubicBezTo>
                  <a:cubicBezTo>
                    <a:pt x="31" y="46"/>
                    <a:pt x="46" y="31"/>
                    <a:pt x="64" y="31"/>
                  </a:cubicBezTo>
                  <a:close/>
                  <a:moveTo>
                    <a:pt x="64" y="31"/>
                  </a:moveTo>
                  <a:cubicBezTo>
                    <a:pt x="64" y="31"/>
                    <a:pt x="64" y="31"/>
                    <a:pt x="64"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5" name="Freeform 15"/>
            <p:cNvSpPr>
              <a:spLocks noEditPoints="1"/>
            </p:cNvSpPr>
            <p:nvPr/>
          </p:nvSpPr>
          <p:spPr bwMode="auto">
            <a:xfrm>
              <a:off x="6078538" y="5881688"/>
              <a:ext cx="406400" cy="407988"/>
            </a:xfrm>
            <a:custGeom>
              <a:avLst/>
              <a:gdLst>
                <a:gd name="T0" fmla="*/ 134 w 158"/>
                <a:gd name="T1" fmla="*/ 43 h 158"/>
                <a:gd name="T2" fmla="*/ 141 w 158"/>
                <a:gd name="T3" fmla="*/ 36 h 158"/>
                <a:gd name="T4" fmla="*/ 141 w 158"/>
                <a:gd name="T5" fmla="*/ 23 h 158"/>
                <a:gd name="T6" fmla="*/ 136 w 158"/>
                <a:gd name="T7" fmla="*/ 18 h 158"/>
                <a:gd name="T8" fmla="*/ 130 w 158"/>
                <a:gd name="T9" fmla="*/ 15 h 158"/>
                <a:gd name="T10" fmla="*/ 123 w 158"/>
                <a:gd name="T11" fmla="*/ 18 h 158"/>
                <a:gd name="T12" fmla="*/ 115 w 158"/>
                <a:gd name="T13" fmla="*/ 27 h 158"/>
                <a:gd name="T14" fmla="*/ 113 w 158"/>
                <a:gd name="T15" fmla="*/ 3 h 158"/>
                <a:gd name="T16" fmla="*/ 110 w 158"/>
                <a:gd name="T17" fmla="*/ 0 h 158"/>
                <a:gd name="T18" fmla="*/ 108 w 158"/>
                <a:gd name="T19" fmla="*/ 1 h 158"/>
                <a:gd name="T20" fmla="*/ 73 w 158"/>
                <a:gd name="T21" fmla="*/ 36 h 158"/>
                <a:gd name="T22" fmla="*/ 69 w 158"/>
                <a:gd name="T23" fmla="*/ 48 h 158"/>
                <a:gd name="T24" fmla="*/ 69 w 158"/>
                <a:gd name="T25" fmla="*/ 49 h 158"/>
                <a:gd name="T26" fmla="*/ 70 w 158"/>
                <a:gd name="T27" fmla="*/ 71 h 158"/>
                <a:gd name="T28" fmla="*/ 58 w 158"/>
                <a:gd name="T29" fmla="*/ 83 h 158"/>
                <a:gd name="T30" fmla="*/ 35 w 158"/>
                <a:gd name="T31" fmla="*/ 106 h 158"/>
                <a:gd name="T32" fmla="*/ 35 w 158"/>
                <a:gd name="T33" fmla="*/ 106 h 158"/>
                <a:gd name="T34" fmla="*/ 13 w 158"/>
                <a:gd name="T35" fmla="*/ 128 h 158"/>
                <a:gd name="T36" fmla="*/ 3 w 158"/>
                <a:gd name="T37" fmla="*/ 138 h 158"/>
                <a:gd name="T38" fmla="*/ 1 w 158"/>
                <a:gd name="T39" fmla="*/ 143 h 158"/>
                <a:gd name="T40" fmla="*/ 0 w 158"/>
                <a:gd name="T41" fmla="*/ 150 h 158"/>
                <a:gd name="T42" fmla="*/ 8 w 158"/>
                <a:gd name="T43" fmla="*/ 158 h 158"/>
                <a:gd name="T44" fmla="*/ 8 w 158"/>
                <a:gd name="T45" fmla="*/ 158 h 158"/>
                <a:gd name="T46" fmla="*/ 16 w 158"/>
                <a:gd name="T47" fmla="*/ 158 h 158"/>
                <a:gd name="T48" fmla="*/ 21 w 158"/>
                <a:gd name="T49" fmla="*/ 156 h 158"/>
                <a:gd name="T50" fmla="*/ 89 w 158"/>
                <a:gd name="T51" fmla="*/ 88 h 158"/>
                <a:gd name="T52" fmla="*/ 109 w 158"/>
                <a:gd name="T53" fmla="*/ 89 h 158"/>
                <a:gd name="T54" fmla="*/ 110 w 158"/>
                <a:gd name="T55" fmla="*/ 89 h 158"/>
                <a:gd name="T56" fmla="*/ 111 w 158"/>
                <a:gd name="T57" fmla="*/ 89 h 158"/>
                <a:gd name="T58" fmla="*/ 122 w 158"/>
                <a:gd name="T59" fmla="*/ 85 h 158"/>
                <a:gd name="T60" fmla="*/ 157 w 158"/>
                <a:gd name="T61" fmla="*/ 50 h 158"/>
                <a:gd name="T62" fmla="*/ 155 w 158"/>
                <a:gd name="T63" fmla="*/ 45 h 158"/>
                <a:gd name="T64" fmla="*/ 134 w 158"/>
                <a:gd name="T65" fmla="*/ 43 h 158"/>
                <a:gd name="T66" fmla="*/ 134 w 158"/>
                <a:gd name="T67" fmla="*/ 43 h 158"/>
                <a:gd name="T68" fmla="*/ 134 w 158"/>
                <a:gd name="T69" fmla="*/ 4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 h="158">
                  <a:moveTo>
                    <a:pt x="134" y="43"/>
                  </a:moveTo>
                  <a:cubicBezTo>
                    <a:pt x="141" y="36"/>
                    <a:pt x="141" y="36"/>
                    <a:pt x="141" y="36"/>
                  </a:cubicBezTo>
                  <a:cubicBezTo>
                    <a:pt x="145" y="32"/>
                    <a:pt x="145" y="27"/>
                    <a:pt x="141" y="23"/>
                  </a:cubicBezTo>
                  <a:cubicBezTo>
                    <a:pt x="136" y="18"/>
                    <a:pt x="136" y="18"/>
                    <a:pt x="136" y="18"/>
                  </a:cubicBezTo>
                  <a:cubicBezTo>
                    <a:pt x="134" y="16"/>
                    <a:pt x="132" y="15"/>
                    <a:pt x="130" y="15"/>
                  </a:cubicBezTo>
                  <a:cubicBezTo>
                    <a:pt x="127" y="15"/>
                    <a:pt x="125" y="16"/>
                    <a:pt x="123" y="18"/>
                  </a:cubicBezTo>
                  <a:cubicBezTo>
                    <a:pt x="115" y="27"/>
                    <a:pt x="115" y="27"/>
                    <a:pt x="115" y="27"/>
                  </a:cubicBezTo>
                  <a:cubicBezTo>
                    <a:pt x="113" y="3"/>
                    <a:pt x="113" y="3"/>
                    <a:pt x="113" y="3"/>
                  </a:cubicBezTo>
                  <a:cubicBezTo>
                    <a:pt x="113" y="1"/>
                    <a:pt x="111" y="0"/>
                    <a:pt x="110" y="0"/>
                  </a:cubicBezTo>
                  <a:cubicBezTo>
                    <a:pt x="109" y="0"/>
                    <a:pt x="108" y="1"/>
                    <a:pt x="108" y="1"/>
                  </a:cubicBezTo>
                  <a:cubicBezTo>
                    <a:pt x="73" y="36"/>
                    <a:pt x="73" y="36"/>
                    <a:pt x="73" y="36"/>
                  </a:cubicBezTo>
                  <a:cubicBezTo>
                    <a:pt x="70" y="39"/>
                    <a:pt x="68" y="43"/>
                    <a:pt x="69" y="48"/>
                  </a:cubicBezTo>
                  <a:cubicBezTo>
                    <a:pt x="69" y="49"/>
                    <a:pt x="69" y="49"/>
                    <a:pt x="69" y="49"/>
                  </a:cubicBezTo>
                  <a:cubicBezTo>
                    <a:pt x="70" y="71"/>
                    <a:pt x="70" y="71"/>
                    <a:pt x="70" y="71"/>
                  </a:cubicBezTo>
                  <a:cubicBezTo>
                    <a:pt x="58" y="83"/>
                    <a:pt x="58" y="83"/>
                    <a:pt x="58" y="83"/>
                  </a:cubicBezTo>
                  <a:cubicBezTo>
                    <a:pt x="35" y="106"/>
                    <a:pt x="35" y="106"/>
                    <a:pt x="35" y="106"/>
                  </a:cubicBezTo>
                  <a:cubicBezTo>
                    <a:pt x="35" y="106"/>
                    <a:pt x="35" y="106"/>
                    <a:pt x="35" y="106"/>
                  </a:cubicBezTo>
                  <a:cubicBezTo>
                    <a:pt x="13" y="128"/>
                    <a:pt x="13" y="128"/>
                    <a:pt x="13" y="128"/>
                  </a:cubicBezTo>
                  <a:cubicBezTo>
                    <a:pt x="3" y="138"/>
                    <a:pt x="3" y="138"/>
                    <a:pt x="3" y="138"/>
                  </a:cubicBezTo>
                  <a:cubicBezTo>
                    <a:pt x="2" y="139"/>
                    <a:pt x="1" y="141"/>
                    <a:pt x="1" y="143"/>
                  </a:cubicBezTo>
                  <a:cubicBezTo>
                    <a:pt x="0" y="150"/>
                    <a:pt x="0" y="150"/>
                    <a:pt x="0" y="150"/>
                  </a:cubicBezTo>
                  <a:cubicBezTo>
                    <a:pt x="0" y="155"/>
                    <a:pt x="4" y="158"/>
                    <a:pt x="8" y="158"/>
                  </a:cubicBezTo>
                  <a:cubicBezTo>
                    <a:pt x="8" y="158"/>
                    <a:pt x="8" y="158"/>
                    <a:pt x="8" y="158"/>
                  </a:cubicBezTo>
                  <a:cubicBezTo>
                    <a:pt x="16" y="158"/>
                    <a:pt x="16" y="158"/>
                    <a:pt x="16" y="158"/>
                  </a:cubicBezTo>
                  <a:cubicBezTo>
                    <a:pt x="18" y="158"/>
                    <a:pt x="20" y="157"/>
                    <a:pt x="21" y="156"/>
                  </a:cubicBezTo>
                  <a:cubicBezTo>
                    <a:pt x="89" y="88"/>
                    <a:pt x="89" y="88"/>
                    <a:pt x="89" y="88"/>
                  </a:cubicBezTo>
                  <a:cubicBezTo>
                    <a:pt x="109" y="89"/>
                    <a:pt x="109" y="89"/>
                    <a:pt x="109" y="89"/>
                  </a:cubicBezTo>
                  <a:cubicBezTo>
                    <a:pt x="110" y="89"/>
                    <a:pt x="110" y="89"/>
                    <a:pt x="110" y="89"/>
                  </a:cubicBezTo>
                  <a:cubicBezTo>
                    <a:pt x="110" y="89"/>
                    <a:pt x="111" y="89"/>
                    <a:pt x="111" y="89"/>
                  </a:cubicBezTo>
                  <a:cubicBezTo>
                    <a:pt x="115" y="89"/>
                    <a:pt x="119" y="88"/>
                    <a:pt x="122" y="85"/>
                  </a:cubicBezTo>
                  <a:cubicBezTo>
                    <a:pt x="157" y="50"/>
                    <a:pt x="157" y="50"/>
                    <a:pt x="157" y="50"/>
                  </a:cubicBezTo>
                  <a:cubicBezTo>
                    <a:pt x="158" y="48"/>
                    <a:pt x="157" y="45"/>
                    <a:pt x="155" y="45"/>
                  </a:cubicBezTo>
                  <a:lnTo>
                    <a:pt x="134" y="43"/>
                  </a:lnTo>
                  <a:close/>
                  <a:moveTo>
                    <a:pt x="134" y="43"/>
                  </a:moveTo>
                  <a:cubicBezTo>
                    <a:pt x="134" y="43"/>
                    <a:pt x="134" y="43"/>
                    <a:pt x="134"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46" name="组合 545"/>
          <p:cNvGrpSpPr/>
          <p:nvPr/>
        </p:nvGrpSpPr>
        <p:grpSpPr>
          <a:xfrm>
            <a:off x="1535430" y="2836950"/>
            <a:ext cx="309056" cy="408241"/>
            <a:chOff x="4432300" y="1684338"/>
            <a:chExt cx="341313" cy="450850"/>
          </a:xfrm>
          <a:solidFill>
            <a:srgbClr val="E7E6E6">
              <a:lumMod val="50000"/>
            </a:srgbClr>
          </a:solidFill>
        </p:grpSpPr>
        <p:sp>
          <p:nvSpPr>
            <p:cNvPr id="547" name="Freeform 83"/>
            <p:cNvSpPr>
              <a:spLocks noEditPoints="1"/>
            </p:cNvSpPr>
            <p:nvPr/>
          </p:nvSpPr>
          <p:spPr bwMode="auto">
            <a:xfrm>
              <a:off x="4451350" y="1684338"/>
              <a:ext cx="311150" cy="303213"/>
            </a:xfrm>
            <a:custGeom>
              <a:avLst/>
              <a:gdLst>
                <a:gd name="T0" fmla="*/ 86 w 392"/>
                <a:gd name="T1" fmla="*/ 80 h 381"/>
                <a:gd name="T2" fmla="*/ 38 w 392"/>
                <a:gd name="T3" fmla="*/ 94 h 381"/>
                <a:gd name="T4" fmla="*/ 7 w 392"/>
                <a:gd name="T5" fmla="*/ 132 h 381"/>
                <a:gd name="T6" fmla="*/ 1 w 392"/>
                <a:gd name="T7" fmla="*/ 180 h 381"/>
                <a:gd name="T8" fmla="*/ 45 w 392"/>
                <a:gd name="T9" fmla="*/ 241 h 381"/>
                <a:gd name="T10" fmla="*/ 42 w 392"/>
                <a:gd name="T11" fmla="*/ 295 h 381"/>
                <a:gd name="T12" fmla="*/ 52 w 392"/>
                <a:gd name="T13" fmla="*/ 335 h 381"/>
                <a:gd name="T14" fmla="*/ 87 w 392"/>
                <a:gd name="T15" fmla="*/ 370 h 381"/>
                <a:gd name="T16" fmla="*/ 128 w 392"/>
                <a:gd name="T17" fmla="*/ 381 h 381"/>
                <a:gd name="T18" fmla="*/ 183 w 392"/>
                <a:gd name="T19" fmla="*/ 361 h 381"/>
                <a:gd name="T20" fmla="*/ 218 w 392"/>
                <a:gd name="T21" fmla="*/ 366 h 381"/>
                <a:gd name="T22" fmla="*/ 265 w 392"/>
                <a:gd name="T23" fmla="*/ 381 h 381"/>
                <a:gd name="T24" fmla="*/ 313 w 392"/>
                <a:gd name="T25" fmla="*/ 366 h 381"/>
                <a:gd name="T26" fmla="*/ 345 w 392"/>
                <a:gd name="T27" fmla="*/ 328 h 381"/>
                <a:gd name="T28" fmla="*/ 350 w 392"/>
                <a:gd name="T29" fmla="*/ 282 h 381"/>
                <a:gd name="T30" fmla="*/ 359 w 392"/>
                <a:gd name="T31" fmla="*/ 234 h 381"/>
                <a:gd name="T32" fmla="*/ 392 w 392"/>
                <a:gd name="T33" fmla="*/ 166 h 381"/>
                <a:gd name="T34" fmla="*/ 381 w 392"/>
                <a:gd name="T35" fmla="*/ 124 h 381"/>
                <a:gd name="T36" fmla="*/ 346 w 392"/>
                <a:gd name="T37" fmla="*/ 89 h 381"/>
                <a:gd name="T38" fmla="*/ 304 w 392"/>
                <a:gd name="T39" fmla="*/ 80 h 381"/>
                <a:gd name="T40" fmla="*/ 278 w 392"/>
                <a:gd name="T41" fmla="*/ 59 h 381"/>
                <a:gd name="T42" fmla="*/ 250 w 392"/>
                <a:gd name="T43" fmla="*/ 19 h 381"/>
                <a:gd name="T44" fmla="*/ 205 w 392"/>
                <a:gd name="T45" fmla="*/ 1 h 381"/>
                <a:gd name="T46" fmla="*/ 163 w 392"/>
                <a:gd name="T47" fmla="*/ 6 h 381"/>
                <a:gd name="T48" fmla="*/ 126 w 392"/>
                <a:gd name="T49" fmla="*/ 37 h 381"/>
                <a:gd name="T50" fmla="*/ 110 w 392"/>
                <a:gd name="T51" fmla="*/ 84 h 381"/>
                <a:gd name="T52" fmla="*/ 151 w 392"/>
                <a:gd name="T53" fmla="*/ 115 h 381"/>
                <a:gd name="T54" fmla="*/ 145 w 392"/>
                <a:gd name="T55" fmla="*/ 76 h 381"/>
                <a:gd name="T56" fmla="*/ 186 w 392"/>
                <a:gd name="T57" fmla="*/ 36 h 381"/>
                <a:gd name="T58" fmla="*/ 233 w 392"/>
                <a:gd name="T59" fmla="*/ 50 h 381"/>
                <a:gd name="T60" fmla="*/ 247 w 392"/>
                <a:gd name="T61" fmla="*/ 97 h 381"/>
                <a:gd name="T62" fmla="*/ 250 w 392"/>
                <a:gd name="T63" fmla="*/ 127 h 381"/>
                <a:gd name="T64" fmla="*/ 271 w 392"/>
                <a:gd name="T65" fmla="*/ 127 h 381"/>
                <a:gd name="T66" fmla="*/ 315 w 392"/>
                <a:gd name="T67" fmla="*/ 116 h 381"/>
                <a:gd name="T68" fmla="*/ 355 w 392"/>
                <a:gd name="T69" fmla="*/ 156 h 381"/>
                <a:gd name="T70" fmla="*/ 341 w 392"/>
                <a:gd name="T71" fmla="*/ 203 h 381"/>
                <a:gd name="T72" fmla="*/ 302 w 392"/>
                <a:gd name="T73" fmla="*/ 217 h 381"/>
                <a:gd name="T74" fmla="*/ 282 w 392"/>
                <a:gd name="T75" fmla="*/ 236 h 381"/>
                <a:gd name="T76" fmla="*/ 302 w 392"/>
                <a:gd name="T77" fmla="*/ 259 h 381"/>
                <a:gd name="T78" fmla="*/ 316 w 392"/>
                <a:gd name="T79" fmla="*/ 295 h 381"/>
                <a:gd name="T80" fmla="*/ 293 w 392"/>
                <a:gd name="T81" fmla="*/ 338 h 381"/>
                <a:gd name="T82" fmla="*/ 247 w 392"/>
                <a:gd name="T83" fmla="*/ 343 h 381"/>
                <a:gd name="T84" fmla="*/ 213 w 392"/>
                <a:gd name="T85" fmla="*/ 304 h 381"/>
                <a:gd name="T86" fmla="*/ 197 w 392"/>
                <a:gd name="T87" fmla="*/ 290 h 381"/>
                <a:gd name="T88" fmla="*/ 177 w 392"/>
                <a:gd name="T89" fmla="*/ 313 h 381"/>
                <a:gd name="T90" fmla="*/ 138 w 392"/>
                <a:gd name="T91" fmla="*/ 345 h 381"/>
                <a:gd name="T92" fmla="*/ 92 w 392"/>
                <a:gd name="T93" fmla="*/ 331 h 381"/>
                <a:gd name="T94" fmla="*/ 77 w 392"/>
                <a:gd name="T95" fmla="*/ 287 h 381"/>
                <a:gd name="T96" fmla="*/ 96 w 392"/>
                <a:gd name="T97" fmla="*/ 253 h 381"/>
                <a:gd name="T98" fmla="*/ 109 w 392"/>
                <a:gd name="T99" fmla="*/ 230 h 381"/>
                <a:gd name="T100" fmla="*/ 86 w 392"/>
                <a:gd name="T101" fmla="*/ 218 h 381"/>
                <a:gd name="T102" fmla="*/ 44 w 392"/>
                <a:gd name="T103" fmla="*/ 195 h 381"/>
                <a:gd name="T104" fmla="*/ 38 w 392"/>
                <a:gd name="T105" fmla="*/ 146 h 381"/>
                <a:gd name="T106" fmla="*/ 86 w 392"/>
                <a:gd name="T107" fmla="*/ 115 h 381"/>
                <a:gd name="T108" fmla="*/ 121 w 392"/>
                <a:gd name="T109" fmla="*/ 12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2" h="381">
                  <a:moveTo>
                    <a:pt x="110" y="84"/>
                  </a:moveTo>
                  <a:lnTo>
                    <a:pt x="110" y="84"/>
                  </a:lnTo>
                  <a:lnTo>
                    <a:pt x="98" y="81"/>
                  </a:lnTo>
                  <a:lnTo>
                    <a:pt x="92" y="80"/>
                  </a:lnTo>
                  <a:lnTo>
                    <a:pt x="86" y="80"/>
                  </a:lnTo>
                  <a:lnTo>
                    <a:pt x="86" y="80"/>
                  </a:lnTo>
                  <a:lnTo>
                    <a:pt x="78" y="80"/>
                  </a:lnTo>
                  <a:lnTo>
                    <a:pt x="69" y="81"/>
                  </a:lnTo>
                  <a:lnTo>
                    <a:pt x="60" y="83"/>
                  </a:lnTo>
                  <a:lnTo>
                    <a:pt x="52" y="86"/>
                  </a:lnTo>
                  <a:lnTo>
                    <a:pt x="45" y="89"/>
                  </a:lnTo>
                  <a:lnTo>
                    <a:pt x="38" y="94"/>
                  </a:lnTo>
                  <a:lnTo>
                    <a:pt x="31" y="99"/>
                  </a:lnTo>
                  <a:lnTo>
                    <a:pt x="25" y="105"/>
                  </a:lnTo>
                  <a:lnTo>
                    <a:pt x="20" y="111"/>
                  </a:lnTo>
                  <a:lnTo>
                    <a:pt x="14" y="118"/>
                  </a:lnTo>
                  <a:lnTo>
                    <a:pt x="10" y="124"/>
                  </a:lnTo>
                  <a:lnTo>
                    <a:pt x="7" y="132"/>
                  </a:lnTo>
                  <a:lnTo>
                    <a:pt x="3" y="141"/>
                  </a:lnTo>
                  <a:lnTo>
                    <a:pt x="1" y="148"/>
                  </a:lnTo>
                  <a:lnTo>
                    <a:pt x="0" y="157"/>
                  </a:lnTo>
                  <a:lnTo>
                    <a:pt x="0" y="166"/>
                  </a:lnTo>
                  <a:lnTo>
                    <a:pt x="0" y="166"/>
                  </a:lnTo>
                  <a:lnTo>
                    <a:pt x="1" y="180"/>
                  </a:lnTo>
                  <a:lnTo>
                    <a:pt x="3" y="193"/>
                  </a:lnTo>
                  <a:lnTo>
                    <a:pt x="9" y="205"/>
                  </a:lnTo>
                  <a:lnTo>
                    <a:pt x="15" y="216"/>
                  </a:lnTo>
                  <a:lnTo>
                    <a:pt x="24" y="226"/>
                  </a:lnTo>
                  <a:lnTo>
                    <a:pt x="34" y="235"/>
                  </a:lnTo>
                  <a:lnTo>
                    <a:pt x="45" y="241"/>
                  </a:lnTo>
                  <a:lnTo>
                    <a:pt x="57" y="247"/>
                  </a:lnTo>
                  <a:lnTo>
                    <a:pt x="57" y="247"/>
                  </a:lnTo>
                  <a:lnTo>
                    <a:pt x="50" y="258"/>
                  </a:lnTo>
                  <a:lnTo>
                    <a:pt x="46" y="270"/>
                  </a:lnTo>
                  <a:lnTo>
                    <a:pt x="43" y="282"/>
                  </a:lnTo>
                  <a:lnTo>
                    <a:pt x="42" y="295"/>
                  </a:lnTo>
                  <a:lnTo>
                    <a:pt x="42" y="295"/>
                  </a:lnTo>
                  <a:lnTo>
                    <a:pt x="43" y="304"/>
                  </a:lnTo>
                  <a:lnTo>
                    <a:pt x="44" y="313"/>
                  </a:lnTo>
                  <a:lnTo>
                    <a:pt x="46" y="320"/>
                  </a:lnTo>
                  <a:lnTo>
                    <a:pt x="48" y="328"/>
                  </a:lnTo>
                  <a:lnTo>
                    <a:pt x="52" y="335"/>
                  </a:lnTo>
                  <a:lnTo>
                    <a:pt x="57" y="343"/>
                  </a:lnTo>
                  <a:lnTo>
                    <a:pt x="61" y="350"/>
                  </a:lnTo>
                  <a:lnTo>
                    <a:pt x="67" y="356"/>
                  </a:lnTo>
                  <a:lnTo>
                    <a:pt x="73" y="362"/>
                  </a:lnTo>
                  <a:lnTo>
                    <a:pt x="80" y="366"/>
                  </a:lnTo>
                  <a:lnTo>
                    <a:pt x="87" y="370"/>
                  </a:lnTo>
                  <a:lnTo>
                    <a:pt x="95" y="375"/>
                  </a:lnTo>
                  <a:lnTo>
                    <a:pt x="103" y="377"/>
                  </a:lnTo>
                  <a:lnTo>
                    <a:pt x="110" y="379"/>
                  </a:lnTo>
                  <a:lnTo>
                    <a:pt x="119" y="380"/>
                  </a:lnTo>
                  <a:lnTo>
                    <a:pt x="128" y="381"/>
                  </a:lnTo>
                  <a:lnTo>
                    <a:pt x="128" y="381"/>
                  </a:lnTo>
                  <a:lnTo>
                    <a:pt x="139" y="380"/>
                  </a:lnTo>
                  <a:lnTo>
                    <a:pt x="149" y="379"/>
                  </a:lnTo>
                  <a:lnTo>
                    <a:pt x="157" y="376"/>
                  </a:lnTo>
                  <a:lnTo>
                    <a:pt x="167" y="372"/>
                  </a:lnTo>
                  <a:lnTo>
                    <a:pt x="175" y="366"/>
                  </a:lnTo>
                  <a:lnTo>
                    <a:pt x="183" y="361"/>
                  </a:lnTo>
                  <a:lnTo>
                    <a:pt x="190" y="354"/>
                  </a:lnTo>
                  <a:lnTo>
                    <a:pt x="197" y="346"/>
                  </a:lnTo>
                  <a:lnTo>
                    <a:pt x="197" y="346"/>
                  </a:lnTo>
                  <a:lnTo>
                    <a:pt x="202" y="354"/>
                  </a:lnTo>
                  <a:lnTo>
                    <a:pt x="210" y="361"/>
                  </a:lnTo>
                  <a:lnTo>
                    <a:pt x="218" y="366"/>
                  </a:lnTo>
                  <a:lnTo>
                    <a:pt x="226" y="372"/>
                  </a:lnTo>
                  <a:lnTo>
                    <a:pt x="235" y="376"/>
                  </a:lnTo>
                  <a:lnTo>
                    <a:pt x="244" y="379"/>
                  </a:lnTo>
                  <a:lnTo>
                    <a:pt x="254" y="380"/>
                  </a:lnTo>
                  <a:lnTo>
                    <a:pt x="265" y="381"/>
                  </a:lnTo>
                  <a:lnTo>
                    <a:pt x="265" y="381"/>
                  </a:lnTo>
                  <a:lnTo>
                    <a:pt x="273" y="380"/>
                  </a:lnTo>
                  <a:lnTo>
                    <a:pt x="282" y="379"/>
                  </a:lnTo>
                  <a:lnTo>
                    <a:pt x="290" y="377"/>
                  </a:lnTo>
                  <a:lnTo>
                    <a:pt x="299" y="375"/>
                  </a:lnTo>
                  <a:lnTo>
                    <a:pt x="306" y="370"/>
                  </a:lnTo>
                  <a:lnTo>
                    <a:pt x="313" y="366"/>
                  </a:lnTo>
                  <a:lnTo>
                    <a:pt x="319" y="362"/>
                  </a:lnTo>
                  <a:lnTo>
                    <a:pt x="326" y="356"/>
                  </a:lnTo>
                  <a:lnTo>
                    <a:pt x="331" y="350"/>
                  </a:lnTo>
                  <a:lnTo>
                    <a:pt x="337" y="343"/>
                  </a:lnTo>
                  <a:lnTo>
                    <a:pt x="341" y="335"/>
                  </a:lnTo>
                  <a:lnTo>
                    <a:pt x="345" y="328"/>
                  </a:lnTo>
                  <a:lnTo>
                    <a:pt x="348" y="320"/>
                  </a:lnTo>
                  <a:lnTo>
                    <a:pt x="350" y="313"/>
                  </a:lnTo>
                  <a:lnTo>
                    <a:pt x="351" y="304"/>
                  </a:lnTo>
                  <a:lnTo>
                    <a:pt x="351" y="295"/>
                  </a:lnTo>
                  <a:lnTo>
                    <a:pt x="351" y="295"/>
                  </a:lnTo>
                  <a:lnTo>
                    <a:pt x="350" y="282"/>
                  </a:lnTo>
                  <a:lnTo>
                    <a:pt x="347" y="269"/>
                  </a:lnTo>
                  <a:lnTo>
                    <a:pt x="342" y="258"/>
                  </a:lnTo>
                  <a:lnTo>
                    <a:pt x="336" y="247"/>
                  </a:lnTo>
                  <a:lnTo>
                    <a:pt x="336" y="247"/>
                  </a:lnTo>
                  <a:lnTo>
                    <a:pt x="348" y="241"/>
                  </a:lnTo>
                  <a:lnTo>
                    <a:pt x="359" y="234"/>
                  </a:lnTo>
                  <a:lnTo>
                    <a:pt x="368" y="225"/>
                  </a:lnTo>
                  <a:lnTo>
                    <a:pt x="376" y="215"/>
                  </a:lnTo>
                  <a:lnTo>
                    <a:pt x="383" y="204"/>
                  </a:lnTo>
                  <a:lnTo>
                    <a:pt x="387" y="192"/>
                  </a:lnTo>
                  <a:lnTo>
                    <a:pt x="390" y="179"/>
                  </a:lnTo>
                  <a:lnTo>
                    <a:pt x="392" y="166"/>
                  </a:lnTo>
                  <a:lnTo>
                    <a:pt x="392" y="166"/>
                  </a:lnTo>
                  <a:lnTo>
                    <a:pt x="390" y="157"/>
                  </a:lnTo>
                  <a:lnTo>
                    <a:pt x="389" y="148"/>
                  </a:lnTo>
                  <a:lnTo>
                    <a:pt x="387" y="141"/>
                  </a:lnTo>
                  <a:lnTo>
                    <a:pt x="385" y="132"/>
                  </a:lnTo>
                  <a:lnTo>
                    <a:pt x="381" y="124"/>
                  </a:lnTo>
                  <a:lnTo>
                    <a:pt x="376" y="118"/>
                  </a:lnTo>
                  <a:lnTo>
                    <a:pt x="372" y="111"/>
                  </a:lnTo>
                  <a:lnTo>
                    <a:pt x="366" y="105"/>
                  </a:lnTo>
                  <a:lnTo>
                    <a:pt x="360" y="99"/>
                  </a:lnTo>
                  <a:lnTo>
                    <a:pt x="353" y="94"/>
                  </a:lnTo>
                  <a:lnTo>
                    <a:pt x="346" y="89"/>
                  </a:lnTo>
                  <a:lnTo>
                    <a:pt x="338" y="86"/>
                  </a:lnTo>
                  <a:lnTo>
                    <a:pt x="330" y="83"/>
                  </a:lnTo>
                  <a:lnTo>
                    <a:pt x="322" y="81"/>
                  </a:lnTo>
                  <a:lnTo>
                    <a:pt x="314" y="80"/>
                  </a:lnTo>
                  <a:lnTo>
                    <a:pt x="304" y="80"/>
                  </a:lnTo>
                  <a:lnTo>
                    <a:pt x="304" y="80"/>
                  </a:lnTo>
                  <a:lnTo>
                    <a:pt x="293" y="81"/>
                  </a:lnTo>
                  <a:lnTo>
                    <a:pt x="282" y="83"/>
                  </a:lnTo>
                  <a:lnTo>
                    <a:pt x="282" y="83"/>
                  </a:lnTo>
                  <a:lnTo>
                    <a:pt x="282" y="75"/>
                  </a:lnTo>
                  <a:lnTo>
                    <a:pt x="280" y="66"/>
                  </a:lnTo>
                  <a:lnTo>
                    <a:pt x="278" y="59"/>
                  </a:lnTo>
                  <a:lnTo>
                    <a:pt x="275" y="51"/>
                  </a:lnTo>
                  <a:lnTo>
                    <a:pt x="271" y="43"/>
                  </a:lnTo>
                  <a:lnTo>
                    <a:pt x="267" y="37"/>
                  </a:lnTo>
                  <a:lnTo>
                    <a:pt x="261" y="30"/>
                  </a:lnTo>
                  <a:lnTo>
                    <a:pt x="256" y="25"/>
                  </a:lnTo>
                  <a:lnTo>
                    <a:pt x="250" y="19"/>
                  </a:lnTo>
                  <a:lnTo>
                    <a:pt x="244" y="14"/>
                  </a:lnTo>
                  <a:lnTo>
                    <a:pt x="236" y="10"/>
                  </a:lnTo>
                  <a:lnTo>
                    <a:pt x="230" y="6"/>
                  </a:lnTo>
                  <a:lnTo>
                    <a:pt x="222" y="4"/>
                  </a:lnTo>
                  <a:lnTo>
                    <a:pt x="213" y="2"/>
                  </a:lnTo>
                  <a:lnTo>
                    <a:pt x="205" y="1"/>
                  </a:lnTo>
                  <a:lnTo>
                    <a:pt x="197" y="0"/>
                  </a:lnTo>
                  <a:lnTo>
                    <a:pt x="197" y="0"/>
                  </a:lnTo>
                  <a:lnTo>
                    <a:pt x="188" y="1"/>
                  </a:lnTo>
                  <a:lnTo>
                    <a:pt x="179" y="2"/>
                  </a:lnTo>
                  <a:lnTo>
                    <a:pt x="172" y="4"/>
                  </a:lnTo>
                  <a:lnTo>
                    <a:pt x="163" y="6"/>
                  </a:lnTo>
                  <a:lnTo>
                    <a:pt x="156" y="11"/>
                  </a:lnTo>
                  <a:lnTo>
                    <a:pt x="149" y="14"/>
                  </a:lnTo>
                  <a:lnTo>
                    <a:pt x="142" y="19"/>
                  </a:lnTo>
                  <a:lnTo>
                    <a:pt x="137" y="25"/>
                  </a:lnTo>
                  <a:lnTo>
                    <a:pt x="131" y="30"/>
                  </a:lnTo>
                  <a:lnTo>
                    <a:pt x="126" y="37"/>
                  </a:lnTo>
                  <a:lnTo>
                    <a:pt x="121" y="43"/>
                  </a:lnTo>
                  <a:lnTo>
                    <a:pt x="118" y="51"/>
                  </a:lnTo>
                  <a:lnTo>
                    <a:pt x="115" y="59"/>
                  </a:lnTo>
                  <a:lnTo>
                    <a:pt x="113" y="68"/>
                  </a:lnTo>
                  <a:lnTo>
                    <a:pt x="110" y="75"/>
                  </a:lnTo>
                  <a:lnTo>
                    <a:pt x="110" y="84"/>
                  </a:lnTo>
                  <a:lnTo>
                    <a:pt x="110" y="84"/>
                  </a:lnTo>
                  <a:close/>
                  <a:moveTo>
                    <a:pt x="144" y="130"/>
                  </a:moveTo>
                  <a:lnTo>
                    <a:pt x="144" y="130"/>
                  </a:lnTo>
                  <a:lnTo>
                    <a:pt x="148" y="125"/>
                  </a:lnTo>
                  <a:lnTo>
                    <a:pt x="151" y="120"/>
                  </a:lnTo>
                  <a:lnTo>
                    <a:pt x="151" y="115"/>
                  </a:lnTo>
                  <a:lnTo>
                    <a:pt x="150" y="108"/>
                  </a:lnTo>
                  <a:lnTo>
                    <a:pt x="150" y="108"/>
                  </a:lnTo>
                  <a:lnTo>
                    <a:pt x="145" y="98"/>
                  </a:lnTo>
                  <a:lnTo>
                    <a:pt x="144" y="87"/>
                  </a:lnTo>
                  <a:lnTo>
                    <a:pt x="144" y="87"/>
                  </a:lnTo>
                  <a:lnTo>
                    <a:pt x="145" y="76"/>
                  </a:lnTo>
                  <a:lnTo>
                    <a:pt x="149" y="66"/>
                  </a:lnTo>
                  <a:lnTo>
                    <a:pt x="153" y="58"/>
                  </a:lnTo>
                  <a:lnTo>
                    <a:pt x="160" y="50"/>
                  </a:lnTo>
                  <a:lnTo>
                    <a:pt x="167" y="43"/>
                  </a:lnTo>
                  <a:lnTo>
                    <a:pt x="176" y="39"/>
                  </a:lnTo>
                  <a:lnTo>
                    <a:pt x="186" y="36"/>
                  </a:lnTo>
                  <a:lnTo>
                    <a:pt x="197" y="35"/>
                  </a:lnTo>
                  <a:lnTo>
                    <a:pt x="197" y="35"/>
                  </a:lnTo>
                  <a:lnTo>
                    <a:pt x="207" y="36"/>
                  </a:lnTo>
                  <a:lnTo>
                    <a:pt x="217" y="39"/>
                  </a:lnTo>
                  <a:lnTo>
                    <a:pt x="225" y="43"/>
                  </a:lnTo>
                  <a:lnTo>
                    <a:pt x="233" y="50"/>
                  </a:lnTo>
                  <a:lnTo>
                    <a:pt x="240" y="58"/>
                  </a:lnTo>
                  <a:lnTo>
                    <a:pt x="244" y="66"/>
                  </a:lnTo>
                  <a:lnTo>
                    <a:pt x="247" y="76"/>
                  </a:lnTo>
                  <a:lnTo>
                    <a:pt x="248" y="87"/>
                  </a:lnTo>
                  <a:lnTo>
                    <a:pt x="248" y="87"/>
                  </a:lnTo>
                  <a:lnTo>
                    <a:pt x="247" y="97"/>
                  </a:lnTo>
                  <a:lnTo>
                    <a:pt x="245" y="106"/>
                  </a:lnTo>
                  <a:lnTo>
                    <a:pt x="245" y="106"/>
                  </a:lnTo>
                  <a:lnTo>
                    <a:pt x="243" y="112"/>
                  </a:lnTo>
                  <a:lnTo>
                    <a:pt x="244" y="118"/>
                  </a:lnTo>
                  <a:lnTo>
                    <a:pt x="246" y="122"/>
                  </a:lnTo>
                  <a:lnTo>
                    <a:pt x="250" y="127"/>
                  </a:lnTo>
                  <a:lnTo>
                    <a:pt x="250" y="127"/>
                  </a:lnTo>
                  <a:lnTo>
                    <a:pt x="256" y="130"/>
                  </a:lnTo>
                  <a:lnTo>
                    <a:pt x="261" y="130"/>
                  </a:lnTo>
                  <a:lnTo>
                    <a:pt x="267" y="129"/>
                  </a:lnTo>
                  <a:lnTo>
                    <a:pt x="271" y="127"/>
                  </a:lnTo>
                  <a:lnTo>
                    <a:pt x="271" y="127"/>
                  </a:lnTo>
                  <a:lnTo>
                    <a:pt x="279" y="121"/>
                  </a:lnTo>
                  <a:lnTo>
                    <a:pt x="288" y="118"/>
                  </a:lnTo>
                  <a:lnTo>
                    <a:pt x="295" y="115"/>
                  </a:lnTo>
                  <a:lnTo>
                    <a:pt x="304" y="115"/>
                  </a:lnTo>
                  <a:lnTo>
                    <a:pt x="304" y="115"/>
                  </a:lnTo>
                  <a:lnTo>
                    <a:pt x="315" y="116"/>
                  </a:lnTo>
                  <a:lnTo>
                    <a:pt x="325" y="119"/>
                  </a:lnTo>
                  <a:lnTo>
                    <a:pt x="334" y="123"/>
                  </a:lnTo>
                  <a:lnTo>
                    <a:pt x="341" y="130"/>
                  </a:lnTo>
                  <a:lnTo>
                    <a:pt x="348" y="138"/>
                  </a:lnTo>
                  <a:lnTo>
                    <a:pt x="352" y="146"/>
                  </a:lnTo>
                  <a:lnTo>
                    <a:pt x="355" y="156"/>
                  </a:lnTo>
                  <a:lnTo>
                    <a:pt x="357" y="166"/>
                  </a:lnTo>
                  <a:lnTo>
                    <a:pt x="357" y="166"/>
                  </a:lnTo>
                  <a:lnTo>
                    <a:pt x="355" y="177"/>
                  </a:lnTo>
                  <a:lnTo>
                    <a:pt x="352" y="187"/>
                  </a:lnTo>
                  <a:lnTo>
                    <a:pt x="348" y="195"/>
                  </a:lnTo>
                  <a:lnTo>
                    <a:pt x="341" y="203"/>
                  </a:lnTo>
                  <a:lnTo>
                    <a:pt x="334" y="209"/>
                  </a:lnTo>
                  <a:lnTo>
                    <a:pt x="325" y="214"/>
                  </a:lnTo>
                  <a:lnTo>
                    <a:pt x="315" y="217"/>
                  </a:lnTo>
                  <a:lnTo>
                    <a:pt x="304" y="218"/>
                  </a:lnTo>
                  <a:lnTo>
                    <a:pt x="302" y="217"/>
                  </a:lnTo>
                  <a:lnTo>
                    <a:pt x="302" y="217"/>
                  </a:lnTo>
                  <a:lnTo>
                    <a:pt x="295" y="218"/>
                  </a:lnTo>
                  <a:lnTo>
                    <a:pt x="290" y="221"/>
                  </a:lnTo>
                  <a:lnTo>
                    <a:pt x="287" y="225"/>
                  </a:lnTo>
                  <a:lnTo>
                    <a:pt x="283" y="230"/>
                  </a:lnTo>
                  <a:lnTo>
                    <a:pt x="283" y="230"/>
                  </a:lnTo>
                  <a:lnTo>
                    <a:pt x="282" y="236"/>
                  </a:lnTo>
                  <a:lnTo>
                    <a:pt x="283" y="241"/>
                  </a:lnTo>
                  <a:lnTo>
                    <a:pt x="287" y="246"/>
                  </a:lnTo>
                  <a:lnTo>
                    <a:pt x="291" y="250"/>
                  </a:lnTo>
                  <a:lnTo>
                    <a:pt x="291" y="250"/>
                  </a:lnTo>
                  <a:lnTo>
                    <a:pt x="296" y="253"/>
                  </a:lnTo>
                  <a:lnTo>
                    <a:pt x="302" y="259"/>
                  </a:lnTo>
                  <a:lnTo>
                    <a:pt x="306" y="263"/>
                  </a:lnTo>
                  <a:lnTo>
                    <a:pt x="310" y="269"/>
                  </a:lnTo>
                  <a:lnTo>
                    <a:pt x="313" y="275"/>
                  </a:lnTo>
                  <a:lnTo>
                    <a:pt x="315" y="281"/>
                  </a:lnTo>
                  <a:lnTo>
                    <a:pt x="316" y="287"/>
                  </a:lnTo>
                  <a:lnTo>
                    <a:pt x="316" y="295"/>
                  </a:lnTo>
                  <a:lnTo>
                    <a:pt x="316" y="295"/>
                  </a:lnTo>
                  <a:lnTo>
                    <a:pt x="315" y="305"/>
                  </a:lnTo>
                  <a:lnTo>
                    <a:pt x="312" y="315"/>
                  </a:lnTo>
                  <a:lnTo>
                    <a:pt x="307" y="323"/>
                  </a:lnTo>
                  <a:lnTo>
                    <a:pt x="301" y="331"/>
                  </a:lnTo>
                  <a:lnTo>
                    <a:pt x="293" y="338"/>
                  </a:lnTo>
                  <a:lnTo>
                    <a:pt x="284" y="342"/>
                  </a:lnTo>
                  <a:lnTo>
                    <a:pt x="275" y="345"/>
                  </a:lnTo>
                  <a:lnTo>
                    <a:pt x="265" y="346"/>
                  </a:lnTo>
                  <a:lnTo>
                    <a:pt x="265" y="346"/>
                  </a:lnTo>
                  <a:lnTo>
                    <a:pt x="255" y="345"/>
                  </a:lnTo>
                  <a:lnTo>
                    <a:pt x="247" y="343"/>
                  </a:lnTo>
                  <a:lnTo>
                    <a:pt x="238" y="340"/>
                  </a:lnTo>
                  <a:lnTo>
                    <a:pt x="232" y="334"/>
                  </a:lnTo>
                  <a:lnTo>
                    <a:pt x="225" y="328"/>
                  </a:lnTo>
                  <a:lnTo>
                    <a:pt x="220" y="321"/>
                  </a:lnTo>
                  <a:lnTo>
                    <a:pt x="217" y="313"/>
                  </a:lnTo>
                  <a:lnTo>
                    <a:pt x="213" y="304"/>
                  </a:lnTo>
                  <a:lnTo>
                    <a:pt x="213" y="304"/>
                  </a:lnTo>
                  <a:lnTo>
                    <a:pt x="211" y="298"/>
                  </a:lnTo>
                  <a:lnTo>
                    <a:pt x="208" y="294"/>
                  </a:lnTo>
                  <a:lnTo>
                    <a:pt x="202" y="291"/>
                  </a:lnTo>
                  <a:lnTo>
                    <a:pt x="197" y="290"/>
                  </a:lnTo>
                  <a:lnTo>
                    <a:pt x="197" y="290"/>
                  </a:lnTo>
                  <a:lnTo>
                    <a:pt x="190" y="291"/>
                  </a:lnTo>
                  <a:lnTo>
                    <a:pt x="185" y="294"/>
                  </a:lnTo>
                  <a:lnTo>
                    <a:pt x="182" y="298"/>
                  </a:lnTo>
                  <a:lnTo>
                    <a:pt x="179" y="304"/>
                  </a:lnTo>
                  <a:lnTo>
                    <a:pt x="179" y="304"/>
                  </a:lnTo>
                  <a:lnTo>
                    <a:pt x="177" y="313"/>
                  </a:lnTo>
                  <a:lnTo>
                    <a:pt x="173" y="321"/>
                  </a:lnTo>
                  <a:lnTo>
                    <a:pt x="167" y="328"/>
                  </a:lnTo>
                  <a:lnTo>
                    <a:pt x="162" y="334"/>
                  </a:lnTo>
                  <a:lnTo>
                    <a:pt x="154" y="340"/>
                  </a:lnTo>
                  <a:lnTo>
                    <a:pt x="147" y="343"/>
                  </a:lnTo>
                  <a:lnTo>
                    <a:pt x="138" y="345"/>
                  </a:lnTo>
                  <a:lnTo>
                    <a:pt x="128" y="346"/>
                  </a:lnTo>
                  <a:lnTo>
                    <a:pt x="128" y="346"/>
                  </a:lnTo>
                  <a:lnTo>
                    <a:pt x="118" y="345"/>
                  </a:lnTo>
                  <a:lnTo>
                    <a:pt x="108" y="342"/>
                  </a:lnTo>
                  <a:lnTo>
                    <a:pt x="99" y="338"/>
                  </a:lnTo>
                  <a:lnTo>
                    <a:pt x="92" y="331"/>
                  </a:lnTo>
                  <a:lnTo>
                    <a:pt x="85" y="323"/>
                  </a:lnTo>
                  <a:lnTo>
                    <a:pt x="81" y="315"/>
                  </a:lnTo>
                  <a:lnTo>
                    <a:pt x="78" y="305"/>
                  </a:lnTo>
                  <a:lnTo>
                    <a:pt x="77" y="295"/>
                  </a:lnTo>
                  <a:lnTo>
                    <a:pt x="77" y="295"/>
                  </a:lnTo>
                  <a:lnTo>
                    <a:pt x="77" y="287"/>
                  </a:lnTo>
                  <a:lnTo>
                    <a:pt x="79" y="281"/>
                  </a:lnTo>
                  <a:lnTo>
                    <a:pt x="81" y="275"/>
                  </a:lnTo>
                  <a:lnTo>
                    <a:pt x="83" y="269"/>
                  </a:lnTo>
                  <a:lnTo>
                    <a:pt x="87" y="263"/>
                  </a:lnTo>
                  <a:lnTo>
                    <a:pt x="92" y="259"/>
                  </a:lnTo>
                  <a:lnTo>
                    <a:pt x="96" y="253"/>
                  </a:lnTo>
                  <a:lnTo>
                    <a:pt x="102" y="250"/>
                  </a:lnTo>
                  <a:lnTo>
                    <a:pt x="102" y="250"/>
                  </a:lnTo>
                  <a:lnTo>
                    <a:pt x="106" y="246"/>
                  </a:lnTo>
                  <a:lnTo>
                    <a:pt x="109" y="241"/>
                  </a:lnTo>
                  <a:lnTo>
                    <a:pt x="110" y="236"/>
                  </a:lnTo>
                  <a:lnTo>
                    <a:pt x="109" y="230"/>
                  </a:lnTo>
                  <a:lnTo>
                    <a:pt x="109" y="230"/>
                  </a:lnTo>
                  <a:lnTo>
                    <a:pt x="107" y="225"/>
                  </a:lnTo>
                  <a:lnTo>
                    <a:pt x="103" y="221"/>
                  </a:lnTo>
                  <a:lnTo>
                    <a:pt x="97" y="218"/>
                  </a:lnTo>
                  <a:lnTo>
                    <a:pt x="92" y="217"/>
                  </a:lnTo>
                  <a:lnTo>
                    <a:pt x="86" y="218"/>
                  </a:lnTo>
                  <a:lnTo>
                    <a:pt x="86" y="218"/>
                  </a:lnTo>
                  <a:lnTo>
                    <a:pt x="75" y="217"/>
                  </a:lnTo>
                  <a:lnTo>
                    <a:pt x="66" y="214"/>
                  </a:lnTo>
                  <a:lnTo>
                    <a:pt x="57" y="209"/>
                  </a:lnTo>
                  <a:lnTo>
                    <a:pt x="49" y="203"/>
                  </a:lnTo>
                  <a:lnTo>
                    <a:pt x="44" y="195"/>
                  </a:lnTo>
                  <a:lnTo>
                    <a:pt x="38" y="187"/>
                  </a:lnTo>
                  <a:lnTo>
                    <a:pt x="35" y="177"/>
                  </a:lnTo>
                  <a:lnTo>
                    <a:pt x="34" y="166"/>
                  </a:lnTo>
                  <a:lnTo>
                    <a:pt x="34" y="166"/>
                  </a:lnTo>
                  <a:lnTo>
                    <a:pt x="35" y="156"/>
                  </a:lnTo>
                  <a:lnTo>
                    <a:pt x="38" y="146"/>
                  </a:lnTo>
                  <a:lnTo>
                    <a:pt x="44" y="138"/>
                  </a:lnTo>
                  <a:lnTo>
                    <a:pt x="49" y="130"/>
                  </a:lnTo>
                  <a:lnTo>
                    <a:pt x="57" y="123"/>
                  </a:lnTo>
                  <a:lnTo>
                    <a:pt x="66" y="119"/>
                  </a:lnTo>
                  <a:lnTo>
                    <a:pt x="75" y="116"/>
                  </a:lnTo>
                  <a:lnTo>
                    <a:pt x="86" y="115"/>
                  </a:lnTo>
                  <a:lnTo>
                    <a:pt x="86" y="115"/>
                  </a:lnTo>
                  <a:lnTo>
                    <a:pt x="96" y="116"/>
                  </a:lnTo>
                  <a:lnTo>
                    <a:pt x="105" y="118"/>
                  </a:lnTo>
                  <a:lnTo>
                    <a:pt x="114" y="122"/>
                  </a:lnTo>
                  <a:lnTo>
                    <a:pt x="121" y="129"/>
                  </a:lnTo>
                  <a:lnTo>
                    <a:pt x="121" y="129"/>
                  </a:lnTo>
                  <a:lnTo>
                    <a:pt x="127" y="132"/>
                  </a:lnTo>
                  <a:lnTo>
                    <a:pt x="132" y="133"/>
                  </a:lnTo>
                  <a:lnTo>
                    <a:pt x="139" y="132"/>
                  </a:lnTo>
                  <a:lnTo>
                    <a:pt x="144" y="130"/>
                  </a:lnTo>
                  <a:lnTo>
                    <a:pt x="144" y="1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8" name="Freeform 84"/>
            <p:cNvSpPr>
              <a:spLocks noEditPoints="1"/>
            </p:cNvSpPr>
            <p:nvPr/>
          </p:nvSpPr>
          <p:spPr bwMode="auto">
            <a:xfrm>
              <a:off x="4548188" y="1784350"/>
              <a:ext cx="119063" cy="117475"/>
            </a:xfrm>
            <a:custGeom>
              <a:avLst/>
              <a:gdLst>
                <a:gd name="T0" fmla="*/ 0 w 149"/>
                <a:gd name="T1" fmla="*/ 75 h 149"/>
                <a:gd name="T2" fmla="*/ 2 w 149"/>
                <a:gd name="T3" fmla="*/ 90 h 149"/>
                <a:gd name="T4" fmla="*/ 6 w 149"/>
                <a:gd name="T5" fmla="*/ 104 h 149"/>
                <a:gd name="T6" fmla="*/ 12 w 149"/>
                <a:gd name="T7" fmla="*/ 116 h 149"/>
                <a:gd name="T8" fmla="*/ 22 w 149"/>
                <a:gd name="T9" fmla="*/ 127 h 149"/>
                <a:gd name="T10" fmla="*/ 33 w 149"/>
                <a:gd name="T11" fmla="*/ 137 h 149"/>
                <a:gd name="T12" fmla="*/ 45 w 149"/>
                <a:gd name="T13" fmla="*/ 144 h 149"/>
                <a:gd name="T14" fmla="*/ 60 w 149"/>
                <a:gd name="T15" fmla="*/ 148 h 149"/>
                <a:gd name="T16" fmla="*/ 75 w 149"/>
                <a:gd name="T17" fmla="*/ 149 h 149"/>
                <a:gd name="T18" fmla="*/ 83 w 149"/>
                <a:gd name="T19" fmla="*/ 149 h 149"/>
                <a:gd name="T20" fmla="*/ 97 w 149"/>
                <a:gd name="T21" fmla="*/ 146 h 149"/>
                <a:gd name="T22" fmla="*/ 110 w 149"/>
                <a:gd name="T23" fmla="*/ 140 h 149"/>
                <a:gd name="T24" fmla="*/ 122 w 149"/>
                <a:gd name="T25" fmla="*/ 133 h 149"/>
                <a:gd name="T26" fmla="*/ 132 w 149"/>
                <a:gd name="T27" fmla="*/ 122 h 149"/>
                <a:gd name="T28" fmla="*/ 139 w 149"/>
                <a:gd name="T29" fmla="*/ 111 h 149"/>
                <a:gd name="T30" fmla="*/ 146 w 149"/>
                <a:gd name="T31" fmla="*/ 97 h 149"/>
                <a:gd name="T32" fmla="*/ 148 w 149"/>
                <a:gd name="T33" fmla="*/ 83 h 149"/>
                <a:gd name="T34" fmla="*/ 149 w 149"/>
                <a:gd name="T35" fmla="*/ 75 h 149"/>
                <a:gd name="T36" fmla="*/ 147 w 149"/>
                <a:gd name="T37" fmla="*/ 61 h 149"/>
                <a:gd name="T38" fmla="*/ 143 w 149"/>
                <a:gd name="T39" fmla="*/ 46 h 149"/>
                <a:gd name="T40" fmla="*/ 136 w 149"/>
                <a:gd name="T41" fmla="*/ 33 h 149"/>
                <a:gd name="T42" fmla="*/ 127 w 149"/>
                <a:gd name="T43" fmla="*/ 22 h 149"/>
                <a:gd name="T44" fmla="*/ 116 w 149"/>
                <a:gd name="T45" fmla="*/ 14 h 149"/>
                <a:gd name="T46" fmla="*/ 103 w 149"/>
                <a:gd name="T47" fmla="*/ 7 h 149"/>
                <a:gd name="T48" fmla="*/ 89 w 149"/>
                <a:gd name="T49" fmla="*/ 3 h 149"/>
                <a:gd name="T50" fmla="*/ 75 w 149"/>
                <a:gd name="T51" fmla="*/ 0 h 149"/>
                <a:gd name="T52" fmla="*/ 67 w 149"/>
                <a:gd name="T53" fmla="*/ 2 h 149"/>
                <a:gd name="T54" fmla="*/ 52 w 149"/>
                <a:gd name="T55" fmla="*/ 4 h 149"/>
                <a:gd name="T56" fmla="*/ 39 w 149"/>
                <a:gd name="T57" fmla="*/ 9 h 149"/>
                <a:gd name="T58" fmla="*/ 27 w 149"/>
                <a:gd name="T59" fmla="*/ 18 h 149"/>
                <a:gd name="T60" fmla="*/ 17 w 149"/>
                <a:gd name="T61" fmla="*/ 28 h 149"/>
                <a:gd name="T62" fmla="*/ 9 w 149"/>
                <a:gd name="T63" fmla="*/ 40 h 149"/>
                <a:gd name="T64" fmla="*/ 4 w 149"/>
                <a:gd name="T65" fmla="*/ 53 h 149"/>
                <a:gd name="T66" fmla="*/ 0 w 149"/>
                <a:gd name="T67" fmla="*/ 67 h 149"/>
                <a:gd name="T68" fmla="*/ 0 w 149"/>
                <a:gd name="T69" fmla="*/ 75 h 149"/>
                <a:gd name="T70" fmla="*/ 34 w 149"/>
                <a:gd name="T71" fmla="*/ 75 h 149"/>
                <a:gd name="T72" fmla="*/ 38 w 149"/>
                <a:gd name="T73" fmla="*/ 60 h 149"/>
                <a:gd name="T74" fmla="*/ 46 w 149"/>
                <a:gd name="T75" fmla="*/ 48 h 149"/>
                <a:gd name="T76" fmla="*/ 60 w 149"/>
                <a:gd name="T77" fmla="*/ 39 h 149"/>
                <a:gd name="T78" fmla="*/ 75 w 149"/>
                <a:gd name="T79" fmla="*/ 35 h 149"/>
                <a:gd name="T80" fmla="*/ 83 w 149"/>
                <a:gd name="T81" fmla="*/ 37 h 149"/>
                <a:gd name="T82" fmla="*/ 97 w 149"/>
                <a:gd name="T83" fmla="*/ 42 h 149"/>
                <a:gd name="T84" fmla="*/ 108 w 149"/>
                <a:gd name="T85" fmla="*/ 53 h 149"/>
                <a:gd name="T86" fmla="*/ 113 w 149"/>
                <a:gd name="T87" fmla="*/ 67 h 149"/>
                <a:gd name="T88" fmla="*/ 114 w 149"/>
                <a:gd name="T89" fmla="*/ 75 h 149"/>
                <a:gd name="T90" fmla="*/ 111 w 149"/>
                <a:gd name="T91" fmla="*/ 90 h 149"/>
                <a:gd name="T92" fmla="*/ 102 w 149"/>
                <a:gd name="T93" fmla="*/ 103 h 149"/>
                <a:gd name="T94" fmla="*/ 90 w 149"/>
                <a:gd name="T95" fmla="*/ 112 h 149"/>
                <a:gd name="T96" fmla="*/ 75 w 149"/>
                <a:gd name="T97" fmla="*/ 114 h 149"/>
                <a:gd name="T98" fmla="*/ 66 w 149"/>
                <a:gd name="T99" fmla="*/ 114 h 149"/>
                <a:gd name="T100" fmla="*/ 52 w 149"/>
                <a:gd name="T101" fmla="*/ 108 h 149"/>
                <a:gd name="T102" fmla="*/ 42 w 149"/>
                <a:gd name="T103" fmla="*/ 97 h 149"/>
                <a:gd name="T104" fmla="*/ 35 w 149"/>
                <a:gd name="T105" fmla="*/ 84 h 149"/>
                <a:gd name="T106" fmla="*/ 34 w 149"/>
                <a:gd name="T10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49">
                  <a:moveTo>
                    <a:pt x="0" y="75"/>
                  </a:moveTo>
                  <a:lnTo>
                    <a:pt x="0" y="75"/>
                  </a:lnTo>
                  <a:lnTo>
                    <a:pt x="0" y="83"/>
                  </a:lnTo>
                  <a:lnTo>
                    <a:pt x="2" y="90"/>
                  </a:lnTo>
                  <a:lnTo>
                    <a:pt x="4" y="97"/>
                  </a:lnTo>
                  <a:lnTo>
                    <a:pt x="6" y="104"/>
                  </a:lnTo>
                  <a:lnTo>
                    <a:pt x="9" y="111"/>
                  </a:lnTo>
                  <a:lnTo>
                    <a:pt x="12" y="116"/>
                  </a:lnTo>
                  <a:lnTo>
                    <a:pt x="17" y="122"/>
                  </a:lnTo>
                  <a:lnTo>
                    <a:pt x="22" y="127"/>
                  </a:lnTo>
                  <a:lnTo>
                    <a:pt x="27" y="133"/>
                  </a:lnTo>
                  <a:lnTo>
                    <a:pt x="33" y="137"/>
                  </a:lnTo>
                  <a:lnTo>
                    <a:pt x="39" y="140"/>
                  </a:lnTo>
                  <a:lnTo>
                    <a:pt x="45" y="144"/>
                  </a:lnTo>
                  <a:lnTo>
                    <a:pt x="52" y="146"/>
                  </a:lnTo>
                  <a:lnTo>
                    <a:pt x="60" y="148"/>
                  </a:lnTo>
                  <a:lnTo>
                    <a:pt x="67" y="149"/>
                  </a:lnTo>
                  <a:lnTo>
                    <a:pt x="75" y="149"/>
                  </a:lnTo>
                  <a:lnTo>
                    <a:pt x="75" y="149"/>
                  </a:lnTo>
                  <a:lnTo>
                    <a:pt x="83" y="149"/>
                  </a:lnTo>
                  <a:lnTo>
                    <a:pt x="89" y="148"/>
                  </a:lnTo>
                  <a:lnTo>
                    <a:pt x="97" y="146"/>
                  </a:lnTo>
                  <a:lnTo>
                    <a:pt x="103" y="144"/>
                  </a:lnTo>
                  <a:lnTo>
                    <a:pt x="110" y="140"/>
                  </a:lnTo>
                  <a:lnTo>
                    <a:pt x="116" y="137"/>
                  </a:lnTo>
                  <a:lnTo>
                    <a:pt x="122" y="133"/>
                  </a:lnTo>
                  <a:lnTo>
                    <a:pt x="127" y="127"/>
                  </a:lnTo>
                  <a:lnTo>
                    <a:pt x="132" y="122"/>
                  </a:lnTo>
                  <a:lnTo>
                    <a:pt x="136" y="116"/>
                  </a:lnTo>
                  <a:lnTo>
                    <a:pt x="139" y="111"/>
                  </a:lnTo>
                  <a:lnTo>
                    <a:pt x="143" y="104"/>
                  </a:lnTo>
                  <a:lnTo>
                    <a:pt x="146" y="97"/>
                  </a:lnTo>
                  <a:lnTo>
                    <a:pt x="147" y="90"/>
                  </a:lnTo>
                  <a:lnTo>
                    <a:pt x="148" y="83"/>
                  </a:lnTo>
                  <a:lnTo>
                    <a:pt x="149" y="75"/>
                  </a:lnTo>
                  <a:lnTo>
                    <a:pt x="149" y="75"/>
                  </a:lnTo>
                  <a:lnTo>
                    <a:pt x="148" y="67"/>
                  </a:lnTo>
                  <a:lnTo>
                    <a:pt x="147" y="61"/>
                  </a:lnTo>
                  <a:lnTo>
                    <a:pt x="146" y="53"/>
                  </a:lnTo>
                  <a:lnTo>
                    <a:pt x="143" y="46"/>
                  </a:lnTo>
                  <a:lnTo>
                    <a:pt x="139" y="40"/>
                  </a:lnTo>
                  <a:lnTo>
                    <a:pt x="136" y="33"/>
                  </a:lnTo>
                  <a:lnTo>
                    <a:pt x="132" y="28"/>
                  </a:lnTo>
                  <a:lnTo>
                    <a:pt x="127" y="22"/>
                  </a:lnTo>
                  <a:lnTo>
                    <a:pt x="122" y="18"/>
                  </a:lnTo>
                  <a:lnTo>
                    <a:pt x="116" y="14"/>
                  </a:lnTo>
                  <a:lnTo>
                    <a:pt x="110" y="9"/>
                  </a:lnTo>
                  <a:lnTo>
                    <a:pt x="103" y="7"/>
                  </a:lnTo>
                  <a:lnTo>
                    <a:pt x="97" y="4"/>
                  </a:lnTo>
                  <a:lnTo>
                    <a:pt x="89" y="3"/>
                  </a:lnTo>
                  <a:lnTo>
                    <a:pt x="83" y="2"/>
                  </a:lnTo>
                  <a:lnTo>
                    <a:pt x="75" y="0"/>
                  </a:lnTo>
                  <a:lnTo>
                    <a:pt x="75" y="0"/>
                  </a:lnTo>
                  <a:lnTo>
                    <a:pt x="67" y="2"/>
                  </a:lnTo>
                  <a:lnTo>
                    <a:pt x="60" y="3"/>
                  </a:lnTo>
                  <a:lnTo>
                    <a:pt x="52" y="4"/>
                  </a:lnTo>
                  <a:lnTo>
                    <a:pt x="45" y="7"/>
                  </a:lnTo>
                  <a:lnTo>
                    <a:pt x="39" y="9"/>
                  </a:lnTo>
                  <a:lnTo>
                    <a:pt x="33" y="14"/>
                  </a:lnTo>
                  <a:lnTo>
                    <a:pt x="27" y="18"/>
                  </a:lnTo>
                  <a:lnTo>
                    <a:pt x="22" y="22"/>
                  </a:lnTo>
                  <a:lnTo>
                    <a:pt x="17" y="28"/>
                  </a:lnTo>
                  <a:lnTo>
                    <a:pt x="12" y="33"/>
                  </a:lnTo>
                  <a:lnTo>
                    <a:pt x="9" y="40"/>
                  </a:lnTo>
                  <a:lnTo>
                    <a:pt x="6" y="46"/>
                  </a:lnTo>
                  <a:lnTo>
                    <a:pt x="4" y="53"/>
                  </a:lnTo>
                  <a:lnTo>
                    <a:pt x="2" y="61"/>
                  </a:lnTo>
                  <a:lnTo>
                    <a:pt x="0" y="67"/>
                  </a:lnTo>
                  <a:lnTo>
                    <a:pt x="0" y="75"/>
                  </a:lnTo>
                  <a:lnTo>
                    <a:pt x="0" y="75"/>
                  </a:lnTo>
                  <a:close/>
                  <a:moveTo>
                    <a:pt x="34" y="75"/>
                  </a:moveTo>
                  <a:lnTo>
                    <a:pt x="34" y="75"/>
                  </a:lnTo>
                  <a:lnTo>
                    <a:pt x="35" y="67"/>
                  </a:lnTo>
                  <a:lnTo>
                    <a:pt x="38" y="60"/>
                  </a:lnTo>
                  <a:lnTo>
                    <a:pt x="42" y="53"/>
                  </a:lnTo>
                  <a:lnTo>
                    <a:pt x="46" y="48"/>
                  </a:lnTo>
                  <a:lnTo>
                    <a:pt x="52" y="42"/>
                  </a:lnTo>
                  <a:lnTo>
                    <a:pt x="60" y="39"/>
                  </a:lnTo>
                  <a:lnTo>
                    <a:pt x="66" y="37"/>
                  </a:lnTo>
                  <a:lnTo>
                    <a:pt x="75" y="35"/>
                  </a:lnTo>
                  <a:lnTo>
                    <a:pt x="75" y="35"/>
                  </a:lnTo>
                  <a:lnTo>
                    <a:pt x="83" y="37"/>
                  </a:lnTo>
                  <a:lnTo>
                    <a:pt x="90" y="39"/>
                  </a:lnTo>
                  <a:lnTo>
                    <a:pt x="97" y="42"/>
                  </a:lnTo>
                  <a:lnTo>
                    <a:pt x="102" y="48"/>
                  </a:lnTo>
                  <a:lnTo>
                    <a:pt x="108" y="53"/>
                  </a:lnTo>
                  <a:lnTo>
                    <a:pt x="111" y="60"/>
                  </a:lnTo>
                  <a:lnTo>
                    <a:pt x="113" y="67"/>
                  </a:lnTo>
                  <a:lnTo>
                    <a:pt x="114" y="75"/>
                  </a:lnTo>
                  <a:lnTo>
                    <a:pt x="114" y="75"/>
                  </a:lnTo>
                  <a:lnTo>
                    <a:pt x="113" y="84"/>
                  </a:lnTo>
                  <a:lnTo>
                    <a:pt x="111" y="90"/>
                  </a:lnTo>
                  <a:lnTo>
                    <a:pt x="108" y="97"/>
                  </a:lnTo>
                  <a:lnTo>
                    <a:pt x="102" y="103"/>
                  </a:lnTo>
                  <a:lnTo>
                    <a:pt x="97" y="108"/>
                  </a:lnTo>
                  <a:lnTo>
                    <a:pt x="90" y="112"/>
                  </a:lnTo>
                  <a:lnTo>
                    <a:pt x="83" y="114"/>
                  </a:lnTo>
                  <a:lnTo>
                    <a:pt x="75" y="114"/>
                  </a:lnTo>
                  <a:lnTo>
                    <a:pt x="75" y="114"/>
                  </a:lnTo>
                  <a:lnTo>
                    <a:pt x="66" y="114"/>
                  </a:lnTo>
                  <a:lnTo>
                    <a:pt x="60" y="112"/>
                  </a:lnTo>
                  <a:lnTo>
                    <a:pt x="52" y="108"/>
                  </a:lnTo>
                  <a:lnTo>
                    <a:pt x="46" y="103"/>
                  </a:lnTo>
                  <a:lnTo>
                    <a:pt x="42" y="97"/>
                  </a:lnTo>
                  <a:lnTo>
                    <a:pt x="38" y="90"/>
                  </a:lnTo>
                  <a:lnTo>
                    <a:pt x="35" y="84"/>
                  </a:lnTo>
                  <a:lnTo>
                    <a:pt x="34" y="75"/>
                  </a:lnTo>
                  <a:lnTo>
                    <a:pt x="34"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9" name="Freeform 85"/>
            <p:cNvSpPr/>
            <p:nvPr/>
          </p:nvSpPr>
          <p:spPr bwMode="auto">
            <a:xfrm>
              <a:off x="4432300" y="1993900"/>
              <a:ext cx="341313" cy="141288"/>
            </a:xfrm>
            <a:custGeom>
              <a:avLst/>
              <a:gdLst>
                <a:gd name="T0" fmla="*/ 304 w 430"/>
                <a:gd name="T1" fmla="*/ 86 h 178"/>
                <a:gd name="T2" fmla="*/ 282 w 430"/>
                <a:gd name="T3" fmla="*/ 100 h 178"/>
                <a:gd name="T4" fmla="*/ 264 w 430"/>
                <a:gd name="T5" fmla="*/ 115 h 178"/>
                <a:gd name="T6" fmla="*/ 236 w 430"/>
                <a:gd name="T7" fmla="*/ 146 h 178"/>
                <a:gd name="T8" fmla="*/ 236 w 430"/>
                <a:gd name="T9" fmla="*/ 21 h 178"/>
                <a:gd name="T10" fmla="*/ 234 w 430"/>
                <a:gd name="T11" fmla="*/ 12 h 178"/>
                <a:gd name="T12" fmla="*/ 230 w 430"/>
                <a:gd name="T13" fmla="*/ 6 h 178"/>
                <a:gd name="T14" fmla="*/ 223 w 430"/>
                <a:gd name="T15" fmla="*/ 1 h 178"/>
                <a:gd name="T16" fmla="*/ 214 w 430"/>
                <a:gd name="T17" fmla="*/ 0 h 178"/>
                <a:gd name="T18" fmla="*/ 210 w 430"/>
                <a:gd name="T19" fmla="*/ 0 h 178"/>
                <a:gd name="T20" fmla="*/ 202 w 430"/>
                <a:gd name="T21" fmla="*/ 3 h 178"/>
                <a:gd name="T22" fmla="*/ 197 w 430"/>
                <a:gd name="T23" fmla="*/ 9 h 178"/>
                <a:gd name="T24" fmla="*/ 194 w 430"/>
                <a:gd name="T25" fmla="*/ 16 h 178"/>
                <a:gd name="T26" fmla="*/ 194 w 430"/>
                <a:gd name="T27" fmla="*/ 146 h 178"/>
                <a:gd name="T28" fmla="*/ 180 w 430"/>
                <a:gd name="T29" fmla="*/ 130 h 178"/>
                <a:gd name="T30" fmla="*/ 156 w 430"/>
                <a:gd name="T31" fmla="*/ 107 h 178"/>
                <a:gd name="T32" fmla="*/ 137 w 430"/>
                <a:gd name="T33" fmla="*/ 92 h 178"/>
                <a:gd name="T34" fmla="*/ 125 w 430"/>
                <a:gd name="T35" fmla="*/ 86 h 178"/>
                <a:gd name="T36" fmla="*/ 103 w 430"/>
                <a:gd name="T37" fmla="*/ 76 h 178"/>
                <a:gd name="T38" fmla="*/ 81 w 430"/>
                <a:gd name="T39" fmla="*/ 69 h 178"/>
                <a:gd name="T40" fmla="*/ 40 w 430"/>
                <a:gd name="T41" fmla="*/ 62 h 178"/>
                <a:gd name="T42" fmla="*/ 11 w 430"/>
                <a:gd name="T43" fmla="*/ 61 h 178"/>
                <a:gd name="T44" fmla="*/ 0 w 430"/>
                <a:gd name="T45" fmla="*/ 62 h 178"/>
                <a:gd name="T46" fmla="*/ 13 w 430"/>
                <a:gd name="T47" fmla="*/ 82 h 178"/>
                <a:gd name="T48" fmla="*/ 35 w 430"/>
                <a:gd name="T49" fmla="*/ 111 h 178"/>
                <a:gd name="T50" fmla="*/ 59 w 430"/>
                <a:gd name="T51" fmla="*/ 132 h 178"/>
                <a:gd name="T52" fmla="*/ 79 w 430"/>
                <a:gd name="T53" fmla="*/ 147 h 178"/>
                <a:gd name="T54" fmla="*/ 90 w 430"/>
                <a:gd name="T55" fmla="*/ 153 h 178"/>
                <a:gd name="T56" fmla="*/ 127 w 430"/>
                <a:gd name="T57" fmla="*/ 168 h 178"/>
                <a:gd name="T58" fmla="*/ 162 w 430"/>
                <a:gd name="T59" fmla="*/ 175 h 178"/>
                <a:gd name="T60" fmla="*/ 190 w 430"/>
                <a:gd name="T61" fmla="*/ 177 h 178"/>
                <a:gd name="T62" fmla="*/ 209 w 430"/>
                <a:gd name="T63" fmla="*/ 177 h 178"/>
                <a:gd name="T64" fmla="*/ 214 w 430"/>
                <a:gd name="T65" fmla="*/ 178 h 178"/>
                <a:gd name="T66" fmla="*/ 220 w 430"/>
                <a:gd name="T67" fmla="*/ 177 h 178"/>
                <a:gd name="T68" fmla="*/ 253 w 430"/>
                <a:gd name="T69" fmla="*/ 177 h 178"/>
                <a:gd name="T70" fmla="*/ 284 w 430"/>
                <a:gd name="T71" fmla="*/ 173 h 178"/>
                <a:gd name="T72" fmla="*/ 321 w 430"/>
                <a:gd name="T73" fmla="*/ 162 h 178"/>
                <a:gd name="T74" fmla="*/ 340 w 430"/>
                <a:gd name="T75" fmla="*/ 153 h 178"/>
                <a:gd name="T76" fmla="*/ 361 w 430"/>
                <a:gd name="T77" fmla="*/ 140 h 178"/>
                <a:gd name="T78" fmla="*/ 378 w 430"/>
                <a:gd name="T79" fmla="*/ 126 h 178"/>
                <a:gd name="T80" fmla="*/ 407 w 430"/>
                <a:gd name="T81" fmla="*/ 95 h 178"/>
                <a:gd name="T82" fmla="*/ 423 w 430"/>
                <a:gd name="T83" fmla="*/ 72 h 178"/>
                <a:gd name="T84" fmla="*/ 430 w 430"/>
                <a:gd name="T85" fmla="*/ 62 h 178"/>
                <a:gd name="T86" fmla="*/ 406 w 430"/>
                <a:gd name="T87" fmla="*/ 61 h 178"/>
                <a:gd name="T88" fmla="*/ 370 w 430"/>
                <a:gd name="T89" fmla="*/ 65 h 178"/>
                <a:gd name="T90" fmla="*/ 338 w 430"/>
                <a:gd name="T91" fmla="*/ 72 h 178"/>
                <a:gd name="T92" fmla="*/ 315 w 430"/>
                <a:gd name="T93" fmla="*/ 81 h 178"/>
                <a:gd name="T94" fmla="*/ 304 w 430"/>
                <a:gd name="T95" fmla="*/ 8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0" h="178">
                  <a:moveTo>
                    <a:pt x="304" y="86"/>
                  </a:moveTo>
                  <a:lnTo>
                    <a:pt x="304" y="86"/>
                  </a:lnTo>
                  <a:lnTo>
                    <a:pt x="293" y="92"/>
                  </a:lnTo>
                  <a:lnTo>
                    <a:pt x="282" y="100"/>
                  </a:lnTo>
                  <a:lnTo>
                    <a:pt x="273" y="107"/>
                  </a:lnTo>
                  <a:lnTo>
                    <a:pt x="264" y="115"/>
                  </a:lnTo>
                  <a:lnTo>
                    <a:pt x="248" y="130"/>
                  </a:lnTo>
                  <a:lnTo>
                    <a:pt x="236" y="146"/>
                  </a:lnTo>
                  <a:lnTo>
                    <a:pt x="236" y="21"/>
                  </a:lnTo>
                  <a:lnTo>
                    <a:pt x="236" y="21"/>
                  </a:lnTo>
                  <a:lnTo>
                    <a:pt x="235" y="16"/>
                  </a:lnTo>
                  <a:lnTo>
                    <a:pt x="234" y="12"/>
                  </a:lnTo>
                  <a:lnTo>
                    <a:pt x="232" y="9"/>
                  </a:lnTo>
                  <a:lnTo>
                    <a:pt x="230" y="6"/>
                  </a:lnTo>
                  <a:lnTo>
                    <a:pt x="226" y="3"/>
                  </a:lnTo>
                  <a:lnTo>
                    <a:pt x="223" y="1"/>
                  </a:lnTo>
                  <a:lnTo>
                    <a:pt x="219" y="0"/>
                  </a:lnTo>
                  <a:lnTo>
                    <a:pt x="214" y="0"/>
                  </a:lnTo>
                  <a:lnTo>
                    <a:pt x="214" y="0"/>
                  </a:lnTo>
                  <a:lnTo>
                    <a:pt x="210" y="0"/>
                  </a:lnTo>
                  <a:lnTo>
                    <a:pt x="207" y="1"/>
                  </a:lnTo>
                  <a:lnTo>
                    <a:pt x="202" y="3"/>
                  </a:lnTo>
                  <a:lnTo>
                    <a:pt x="200" y="6"/>
                  </a:lnTo>
                  <a:lnTo>
                    <a:pt x="197" y="9"/>
                  </a:lnTo>
                  <a:lnTo>
                    <a:pt x="195" y="12"/>
                  </a:lnTo>
                  <a:lnTo>
                    <a:pt x="194" y="16"/>
                  </a:lnTo>
                  <a:lnTo>
                    <a:pt x="194" y="21"/>
                  </a:lnTo>
                  <a:lnTo>
                    <a:pt x="194" y="146"/>
                  </a:lnTo>
                  <a:lnTo>
                    <a:pt x="194" y="146"/>
                  </a:lnTo>
                  <a:lnTo>
                    <a:pt x="180" y="130"/>
                  </a:lnTo>
                  <a:lnTo>
                    <a:pt x="165" y="115"/>
                  </a:lnTo>
                  <a:lnTo>
                    <a:pt x="156" y="107"/>
                  </a:lnTo>
                  <a:lnTo>
                    <a:pt x="146" y="100"/>
                  </a:lnTo>
                  <a:lnTo>
                    <a:pt x="137" y="92"/>
                  </a:lnTo>
                  <a:lnTo>
                    <a:pt x="125" y="86"/>
                  </a:lnTo>
                  <a:lnTo>
                    <a:pt x="125" y="86"/>
                  </a:lnTo>
                  <a:lnTo>
                    <a:pt x="114" y="81"/>
                  </a:lnTo>
                  <a:lnTo>
                    <a:pt x="103" y="76"/>
                  </a:lnTo>
                  <a:lnTo>
                    <a:pt x="92" y="72"/>
                  </a:lnTo>
                  <a:lnTo>
                    <a:pt x="81" y="69"/>
                  </a:lnTo>
                  <a:lnTo>
                    <a:pt x="59" y="65"/>
                  </a:lnTo>
                  <a:lnTo>
                    <a:pt x="40" y="62"/>
                  </a:lnTo>
                  <a:lnTo>
                    <a:pt x="24" y="61"/>
                  </a:lnTo>
                  <a:lnTo>
                    <a:pt x="11" y="61"/>
                  </a:lnTo>
                  <a:lnTo>
                    <a:pt x="0" y="62"/>
                  </a:lnTo>
                  <a:lnTo>
                    <a:pt x="0" y="62"/>
                  </a:lnTo>
                  <a:lnTo>
                    <a:pt x="5" y="72"/>
                  </a:lnTo>
                  <a:lnTo>
                    <a:pt x="13" y="82"/>
                  </a:lnTo>
                  <a:lnTo>
                    <a:pt x="23" y="95"/>
                  </a:lnTo>
                  <a:lnTo>
                    <a:pt x="35" y="111"/>
                  </a:lnTo>
                  <a:lnTo>
                    <a:pt x="50" y="126"/>
                  </a:lnTo>
                  <a:lnTo>
                    <a:pt x="59" y="132"/>
                  </a:lnTo>
                  <a:lnTo>
                    <a:pt x="69" y="140"/>
                  </a:lnTo>
                  <a:lnTo>
                    <a:pt x="79" y="147"/>
                  </a:lnTo>
                  <a:lnTo>
                    <a:pt x="90" y="153"/>
                  </a:lnTo>
                  <a:lnTo>
                    <a:pt x="90" y="153"/>
                  </a:lnTo>
                  <a:lnTo>
                    <a:pt x="108" y="162"/>
                  </a:lnTo>
                  <a:lnTo>
                    <a:pt x="127" y="168"/>
                  </a:lnTo>
                  <a:lnTo>
                    <a:pt x="144" y="173"/>
                  </a:lnTo>
                  <a:lnTo>
                    <a:pt x="162" y="175"/>
                  </a:lnTo>
                  <a:lnTo>
                    <a:pt x="177" y="177"/>
                  </a:lnTo>
                  <a:lnTo>
                    <a:pt x="190" y="177"/>
                  </a:lnTo>
                  <a:lnTo>
                    <a:pt x="209" y="177"/>
                  </a:lnTo>
                  <a:lnTo>
                    <a:pt x="209" y="177"/>
                  </a:lnTo>
                  <a:lnTo>
                    <a:pt x="214" y="178"/>
                  </a:lnTo>
                  <a:lnTo>
                    <a:pt x="214" y="178"/>
                  </a:lnTo>
                  <a:lnTo>
                    <a:pt x="220" y="177"/>
                  </a:lnTo>
                  <a:lnTo>
                    <a:pt x="220" y="177"/>
                  </a:lnTo>
                  <a:lnTo>
                    <a:pt x="238" y="177"/>
                  </a:lnTo>
                  <a:lnTo>
                    <a:pt x="253" y="177"/>
                  </a:lnTo>
                  <a:lnTo>
                    <a:pt x="268" y="175"/>
                  </a:lnTo>
                  <a:lnTo>
                    <a:pt x="284" y="173"/>
                  </a:lnTo>
                  <a:lnTo>
                    <a:pt x="303" y="168"/>
                  </a:lnTo>
                  <a:lnTo>
                    <a:pt x="321" y="162"/>
                  </a:lnTo>
                  <a:lnTo>
                    <a:pt x="340" y="153"/>
                  </a:lnTo>
                  <a:lnTo>
                    <a:pt x="340" y="153"/>
                  </a:lnTo>
                  <a:lnTo>
                    <a:pt x="351" y="147"/>
                  </a:lnTo>
                  <a:lnTo>
                    <a:pt x="361" y="140"/>
                  </a:lnTo>
                  <a:lnTo>
                    <a:pt x="370" y="132"/>
                  </a:lnTo>
                  <a:lnTo>
                    <a:pt x="378" y="126"/>
                  </a:lnTo>
                  <a:lnTo>
                    <a:pt x="394" y="111"/>
                  </a:lnTo>
                  <a:lnTo>
                    <a:pt x="407" y="95"/>
                  </a:lnTo>
                  <a:lnTo>
                    <a:pt x="417" y="82"/>
                  </a:lnTo>
                  <a:lnTo>
                    <a:pt x="423" y="72"/>
                  </a:lnTo>
                  <a:lnTo>
                    <a:pt x="430" y="62"/>
                  </a:lnTo>
                  <a:lnTo>
                    <a:pt x="430" y="62"/>
                  </a:lnTo>
                  <a:lnTo>
                    <a:pt x="418" y="61"/>
                  </a:lnTo>
                  <a:lnTo>
                    <a:pt x="406" y="61"/>
                  </a:lnTo>
                  <a:lnTo>
                    <a:pt x="389" y="62"/>
                  </a:lnTo>
                  <a:lnTo>
                    <a:pt x="370" y="65"/>
                  </a:lnTo>
                  <a:lnTo>
                    <a:pt x="349" y="69"/>
                  </a:lnTo>
                  <a:lnTo>
                    <a:pt x="338" y="72"/>
                  </a:lnTo>
                  <a:lnTo>
                    <a:pt x="326" y="76"/>
                  </a:lnTo>
                  <a:lnTo>
                    <a:pt x="315" y="81"/>
                  </a:lnTo>
                  <a:lnTo>
                    <a:pt x="304" y="86"/>
                  </a:lnTo>
                  <a:lnTo>
                    <a:pt x="304"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50" name="组合 549"/>
          <p:cNvGrpSpPr/>
          <p:nvPr/>
        </p:nvGrpSpPr>
        <p:grpSpPr>
          <a:xfrm>
            <a:off x="10977887" y="2901405"/>
            <a:ext cx="332022" cy="279330"/>
            <a:chOff x="4600201" y="5775463"/>
            <a:chExt cx="366676" cy="308484"/>
          </a:xfrm>
          <a:solidFill>
            <a:srgbClr val="E7E6E6">
              <a:lumMod val="50000"/>
            </a:srgbClr>
          </a:solidFill>
        </p:grpSpPr>
        <p:sp>
          <p:nvSpPr>
            <p:cNvPr id="551" name="AutoShape 120"/>
            <p:cNvSpPr/>
            <p:nvPr/>
          </p:nvSpPr>
          <p:spPr bwMode="auto">
            <a:xfrm>
              <a:off x="4692182" y="5855558"/>
              <a:ext cx="182712" cy="182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2" name="AutoShape 121"/>
            <p:cNvSpPr/>
            <p:nvPr/>
          </p:nvSpPr>
          <p:spPr bwMode="auto">
            <a:xfrm>
              <a:off x="4737861" y="5901235"/>
              <a:ext cx="51310"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3" name="AutoShape 122"/>
            <p:cNvSpPr/>
            <p:nvPr/>
          </p:nvSpPr>
          <p:spPr bwMode="auto">
            <a:xfrm>
              <a:off x="4600201" y="5775463"/>
              <a:ext cx="366676" cy="3084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54" name="组合 553"/>
          <p:cNvGrpSpPr/>
          <p:nvPr/>
        </p:nvGrpSpPr>
        <p:grpSpPr>
          <a:xfrm>
            <a:off x="10265339" y="2875343"/>
            <a:ext cx="331455" cy="331455"/>
            <a:chOff x="3868099" y="5741049"/>
            <a:chExt cx="366050" cy="366050"/>
          </a:xfrm>
          <a:solidFill>
            <a:srgbClr val="E7E6E6">
              <a:lumMod val="50000"/>
            </a:srgbClr>
          </a:solidFill>
        </p:grpSpPr>
        <p:sp>
          <p:nvSpPr>
            <p:cNvPr id="555" name="AutoShape 123"/>
            <p:cNvSpPr/>
            <p:nvPr/>
          </p:nvSpPr>
          <p:spPr bwMode="auto">
            <a:xfrm>
              <a:off x="3868099" y="5741049"/>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6" name="AutoShape 124"/>
            <p:cNvSpPr/>
            <p:nvPr/>
          </p:nvSpPr>
          <p:spPr bwMode="auto">
            <a:xfrm>
              <a:off x="3971344" y="5843668"/>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7" name="AutoShape 125"/>
            <p:cNvSpPr/>
            <p:nvPr/>
          </p:nvSpPr>
          <p:spPr bwMode="auto">
            <a:xfrm>
              <a:off x="4005134" y="5878083"/>
              <a:ext cx="91982"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58" name="组合 557"/>
          <p:cNvGrpSpPr/>
          <p:nvPr/>
        </p:nvGrpSpPr>
        <p:grpSpPr>
          <a:xfrm>
            <a:off x="9516583" y="2875343"/>
            <a:ext cx="331455" cy="331455"/>
            <a:chOff x="3135998" y="5741049"/>
            <a:chExt cx="366050" cy="366050"/>
          </a:xfrm>
          <a:solidFill>
            <a:srgbClr val="E7E6E6">
              <a:lumMod val="50000"/>
            </a:srgbClr>
          </a:solidFill>
        </p:grpSpPr>
        <p:sp>
          <p:nvSpPr>
            <p:cNvPr id="559" name="AutoShape 126"/>
            <p:cNvSpPr/>
            <p:nvPr/>
          </p:nvSpPr>
          <p:spPr bwMode="auto">
            <a:xfrm>
              <a:off x="3135998" y="5741049"/>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0" name="AutoShape 127"/>
            <p:cNvSpPr/>
            <p:nvPr/>
          </p:nvSpPr>
          <p:spPr bwMode="auto">
            <a:xfrm>
              <a:off x="3284295" y="5797991"/>
              <a:ext cx="86350" cy="85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61" name="组合 560"/>
          <p:cNvGrpSpPr/>
          <p:nvPr/>
        </p:nvGrpSpPr>
        <p:grpSpPr>
          <a:xfrm>
            <a:off x="8793824" y="2875343"/>
            <a:ext cx="332022" cy="331455"/>
            <a:chOff x="2403271" y="5741049"/>
            <a:chExt cx="366676" cy="366050"/>
          </a:xfrm>
          <a:solidFill>
            <a:srgbClr val="E7E6E6">
              <a:lumMod val="50000"/>
            </a:srgbClr>
          </a:solidFill>
        </p:grpSpPr>
        <p:sp>
          <p:nvSpPr>
            <p:cNvPr id="562" name="AutoShape 128"/>
            <p:cNvSpPr/>
            <p:nvPr/>
          </p:nvSpPr>
          <p:spPr bwMode="auto">
            <a:xfrm>
              <a:off x="2403271" y="5741049"/>
              <a:ext cx="366676"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3" name="AutoShape 129"/>
            <p:cNvSpPr/>
            <p:nvPr/>
          </p:nvSpPr>
          <p:spPr bwMode="auto">
            <a:xfrm>
              <a:off x="2632287" y="5786727"/>
              <a:ext cx="91356" cy="91356"/>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64" name="AutoShape 130"/>
          <p:cNvSpPr/>
          <p:nvPr/>
        </p:nvSpPr>
        <p:spPr bwMode="auto">
          <a:xfrm>
            <a:off x="8072970" y="2875343"/>
            <a:ext cx="331456" cy="331455"/>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65" name="组合 564"/>
          <p:cNvGrpSpPr/>
          <p:nvPr/>
        </p:nvGrpSpPr>
        <p:grpSpPr>
          <a:xfrm>
            <a:off x="7372929" y="2875343"/>
            <a:ext cx="290095" cy="331455"/>
            <a:chOff x="961596" y="5741049"/>
            <a:chExt cx="320373" cy="366050"/>
          </a:xfrm>
          <a:solidFill>
            <a:srgbClr val="E7E6E6">
              <a:lumMod val="50000"/>
            </a:srgbClr>
          </a:solidFill>
        </p:grpSpPr>
        <p:sp>
          <p:nvSpPr>
            <p:cNvPr id="566" name="AutoShape 131"/>
            <p:cNvSpPr/>
            <p:nvPr/>
          </p:nvSpPr>
          <p:spPr bwMode="auto">
            <a:xfrm>
              <a:off x="961596" y="5741049"/>
              <a:ext cx="320373"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7" name="AutoShape 132"/>
            <p:cNvSpPr/>
            <p:nvPr/>
          </p:nvSpPr>
          <p:spPr bwMode="auto">
            <a:xfrm>
              <a:off x="1030424"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8" name="AutoShape 133"/>
            <p:cNvSpPr/>
            <p:nvPr/>
          </p:nvSpPr>
          <p:spPr bwMode="auto">
            <a:xfrm>
              <a:off x="1099254"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9" name="AutoShape 134"/>
            <p:cNvSpPr/>
            <p:nvPr/>
          </p:nvSpPr>
          <p:spPr bwMode="auto">
            <a:xfrm>
              <a:off x="1167459"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70" name="AutoShape 59"/>
          <p:cNvSpPr/>
          <p:nvPr/>
        </p:nvSpPr>
        <p:spPr bwMode="auto">
          <a:xfrm>
            <a:off x="805116" y="3488041"/>
            <a:ext cx="332022" cy="331455"/>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71" name="Freeform 11"/>
          <p:cNvSpPr>
            <a:spLocks noEditPoints="1"/>
          </p:cNvSpPr>
          <p:nvPr/>
        </p:nvSpPr>
        <p:spPr bwMode="auto">
          <a:xfrm>
            <a:off x="7356560" y="3491502"/>
            <a:ext cx="322833" cy="324532"/>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nvGrpSpPr>
          <p:cNvPr id="572" name="Group 167"/>
          <p:cNvGrpSpPr/>
          <p:nvPr/>
        </p:nvGrpSpPr>
        <p:grpSpPr>
          <a:xfrm>
            <a:off x="6627080" y="3531135"/>
            <a:ext cx="317074" cy="245267"/>
            <a:chOff x="3727889" y="-113301"/>
            <a:chExt cx="548381" cy="424189"/>
          </a:xfrm>
          <a:solidFill>
            <a:srgbClr val="E7E6E6">
              <a:lumMod val="50000"/>
            </a:srgbClr>
          </a:solidFill>
        </p:grpSpPr>
        <p:sp>
          <p:nvSpPr>
            <p:cNvPr id="573" name="Oval 43"/>
            <p:cNvSpPr>
              <a:spLocks noChangeArrowheads="1"/>
            </p:cNvSpPr>
            <p:nvPr/>
          </p:nvSpPr>
          <p:spPr bwMode="auto">
            <a:xfrm>
              <a:off x="3954500" y="47987"/>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4" name="Freeform 44"/>
            <p:cNvSpPr/>
            <p:nvPr/>
          </p:nvSpPr>
          <p:spPr bwMode="auto">
            <a:xfrm>
              <a:off x="4042402" y="-20560"/>
              <a:ext cx="98386" cy="238707"/>
            </a:xfrm>
            <a:custGeom>
              <a:avLst/>
              <a:gdLst>
                <a:gd name="T0" fmla="*/ 34 w 52"/>
                <a:gd name="T1" fmla="*/ 61 h 125"/>
                <a:gd name="T2" fmla="*/ 0 w 52"/>
                <a:gd name="T3" fmla="*/ 112 h 125"/>
                <a:gd name="T4" fmla="*/ 15 w 52"/>
                <a:gd name="T5" fmla="*/ 125 h 125"/>
                <a:gd name="T6" fmla="*/ 52 w 52"/>
                <a:gd name="T7" fmla="*/ 61 h 125"/>
                <a:gd name="T8" fmla="*/ 18 w 52"/>
                <a:gd name="T9" fmla="*/ 0 h 125"/>
                <a:gd name="T10" fmla="*/ 4 w 52"/>
                <a:gd name="T11" fmla="*/ 12 h 125"/>
                <a:gd name="T12" fmla="*/ 34 w 52"/>
                <a:gd name="T13" fmla="*/ 61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34" y="61"/>
                  </a:moveTo>
                  <a:cubicBezTo>
                    <a:pt x="34" y="84"/>
                    <a:pt x="20" y="104"/>
                    <a:pt x="0" y="112"/>
                  </a:cubicBezTo>
                  <a:cubicBezTo>
                    <a:pt x="15" y="125"/>
                    <a:pt x="15" y="125"/>
                    <a:pt x="15" y="125"/>
                  </a:cubicBezTo>
                  <a:cubicBezTo>
                    <a:pt x="37" y="113"/>
                    <a:pt x="52" y="89"/>
                    <a:pt x="52" y="61"/>
                  </a:cubicBezTo>
                  <a:cubicBezTo>
                    <a:pt x="52" y="35"/>
                    <a:pt x="39" y="13"/>
                    <a:pt x="18" y="0"/>
                  </a:cubicBezTo>
                  <a:cubicBezTo>
                    <a:pt x="4" y="12"/>
                    <a:pt x="4" y="12"/>
                    <a:pt x="4" y="12"/>
                  </a:cubicBezTo>
                  <a:cubicBezTo>
                    <a:pt x="22" y="21"/>
                    <a:pt x="34" y="40"/>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5" name="Freeform 45"/>
            <p:cNvSpPr/>
            <p:nvPr/>
          </p:nvSpPr>
          <p:spPr bwMode="auto">
            <a:xfrm>
              <a:off x="4093208" y="-62495"/>
              <a:ext cx="114515" cy="322577"/>
            </a:xfrm>
            <a:custGeom>
              <a:avLst/>
              <a:gdLst>
                <a:gd name="T0" fmla="*/ 40 w 60"/>
                <a:gd name="T1" fmla="*/ 83 h 169"/>
                <a:gd name="T2" fmla="*/ 0 w 60"/>
                <a:gd name="T3" fmla="*/ 155 h 169"/>
                <a:gd name="T4" fmla="*/ 15 w 60"/>
                <a:gd name="T5" fmla="*/ 169 h 169"/>
                <a:gd name="T6" fmla="*/ 60 w 60"/>
                <a:gd name="T7" fmla="*/ 83 h 169"/>
                <a:gd name="T8" fmla="*/ 19 w 60"/>
                <a:gd name="T9" fmla="*/ 0 h 169"/>
                <a:gd name="T10" fmla="*/ 3 w 60"/>
                <a:gd name="T11" fmla="*/ 14 h 169"/>
                <a:gd name="T12" fmla="*/ 40 w 60"/>
                <a:gd name="T13" fmla="*/ 83 h 169"/>
              </a:gdLst>
              <a:ahLst/>
              <a:cxnLst>
                <a:cxn ang="0">
                  <a:pos x="T0" y="T1"/>
                </a:cxn>
                <a:cxn ang="0">
                  <a:pos x="T2" y="T3"/>
                </a:cxn>
                <a:cxn ang="0">
                  <a:pos x="T4" y="T5"/>
                </a:cxn>
                <a:cxn ang="0">
                  <a:pos x="T6" y="T7"/>
                </a:cxn>
                <a:cxn ang="0">
                  <a:pos x="T8" y="T9"/>
                </a:cxn>
                <a:cxn ang="0">
                  <a:pos x="T10" y="T11"/>
                </a:cxn>
                <a:cxn ang="0">
                  <a:pos x="T12" y="T13"/>
                </a:cxn>
              </a:cxnLst>
              <a:rect l="0" t="0" r="r" b="b"/>
              <a:pathLst>
                <a:path w="60" h="169">
                  <a:moveTo>
                    <a:pt x="40" y="83"/>
                  </a:moveTo>
                  <a:cubicBezTo>
                    <a:pt x="40" y="114"/>
                    <a:pt x="24" y="140"/>
                    <a:pt x="0" y="155"/>
                  </a:cubicBezTo>
                  <a:cubicBezTo>
                    <a:pt x="15" y="169"/>
                    <a:pt x="15" y="169"/>
                    <a:pt x="15" y="169"/>
                  </a:cubicBezTo>
                  <a:cubicBezTo>
                    <a:pt x="42" y="150"/>
                    <a:pt x="60" y="119"/>
                    <a:pt x="60" y="83"/>
                  </a:cubicBezTo>
                  <a:cubicBezTo>
                    <a:pt x="60" y="49"/>
                    <a:pt x="44" y="19"/>
                    <a:pt x="19" y="0"/>
                  </a:cubicBezTo>
                  <a:cubicBezTo>
                    <a:pt x="3" y="14"/>
                    <a:pt x="3" y="14"/>
                    <a:pt x="3" y="14"/>
                  </a:cubicBezTo>
                  <a:cubicBezTo>
                    <a:pt x="25" y="29"/>
                    <a:pt x="40" y="54"/>
                    <a:pt x="40"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6" name="Freeform 46"/>
            <p:cNvSpPr/>
            <p:nvPr/>
          </p:nvSpPr>
          <p:spPr bwMode="auto">
            <a:xfrm>
              <a:off x="4143207" y="-113301"/>
              <a:ext cx="133063" cy="424189"/>
            </a:xfrm>
            <a:custGeom>
              <a:avLst/>
              <a:gdLst>
                <a:gd name="T0" fmla="*/ 49 w 70"/>
                <a:gd name="T1" fmla="*/ 110 h 223"/>
                <a:gd name="T2" fmla="*/ 0 w 70"/>
                <a:gd name="T3" fmla="*/ 209 h 223"/>
                <a:gd name="T4" fmla="*/ 16 w 70"/>
                <a:gd name="T5" fmla="*/ 223 h 223"/>
                <a:gd name="T6" fmla="*/ 70 w 70"/>
                <a:gd name="T7" fmla="*/ 110 h 223"/>
                <a:gd name="T8" fmla="*/ 19 w 70"/>
                <a:gd name="T9" fmla="*/ 0 h 223"/>
                <a:gd name="T10" fmla="*/ 3 w 70"/>
                <a:gd name="T11" fmla="*/ 14 h 223"/>
                <a:gd name="T12" fmla="*/ 49 w 70"/>
                <a:gd name="T13" fmla="*/ 110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49" y="110"/>
                  </a:moveTo>
                  <a:cubicBezTo>
                    <a:pt x="49" y="151"/>
                    <a:pt x="30" y="186"/>
                    <a:pt x="0" y="209"/>
                  </a:cubicBezTo>
                  <a:cubicBezTo>
                    <a:pt x="16" y="223"/>
                    <a:pt x="16" y="223"/>
                    <a:pt x="16" y="223"/>
                  </a:cubicBezTo>
                  <a:cubicBezTo>
                    <a:pt x="49" y="197"/>
                    <a:pt x="70" y="156"/>
                    <a:pt x="70" y="110"/>
                  </a:cubicBezTo>
                  <a:cubicBezTo>
                    <a:pt x="70" y="66"/>
                    <a:pt x="50" y="26"/>
                    <a:pt x="19" y="0"/>
                  </a:cubicBezTo>
                  <a:cubicBezTo>
                    <a:pt x="3" y="14"/>
                    <a:pt x="3" y="14"/>
                    <a:pt x="3" y="14"/>
                  </a:cubicBezTo>
                  <a:cubicBezTo>
                    <a:pt x="31" y="37"/>
                    <a:pt x="49" y="71"/>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7" name="Oval 47"/>
            <p:cNvSpPr>
              <a:spLocks noChangeArrowheads="1"/>
            </p:cNvSpPr>
            <p:nvPr/>
          </p:nvSpPr>
          <p:spPr bwMode="auto">
            <a:xfrm>
              <a:off x="3952887" y="52019"/>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8" name="Freeform 48"/>
            <p:cNvSpPr/>
            <p:nvPr/>
          </p:nvSpPr>
          <p:spPr bwMode="auto">
            <a:xfrm>
              <a:off x="3863371" y="-20560"/>
              <a:ext cx="98386" cy="238707"/>
            </a:xfrm>
            <a:custGeom>
              <a:avLst/>
              <a:gdLst>
                <a:gd name="T0" fmla="*/ 18 w 52"/>
                <a:gd name="T1" fmla="*/ 64 h 125"/>
                <a:gd name="T2" fmla="*/ 52 w 52"/>
                <a:gd name="T3" fmla="*/ 13 h 125"/>
                <a:gd name="T4" fmla="*/ 38 w 52"/>
                <a:gd name="T5" fmla="*/ 0 h 125"/>
                <a:gd name="T6" fmla="*/ 0 w 52"/>
                <a:gd name="T7" fmla="*/ 64 h 125"/>
                <a:gd name="T8" fmla="*/ 34 w 52"/>
                <a:gd name="T9" fmla="*/ 125 h 125"/>
                <a:gd name="T10" fmla="*/ 48 w 52"/>
                <a:gd name="T11" fmla="*/ 113 h 125"/>
                <a:gd name="T12" fmla="*/ 18 w 52"/>
                <a:gd name="T13" fmla="*/ 64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18" y="64"/>
                  </a:moveTo>
                  <a:cubicBezTo>
                    <a:pt x="18" y="41"/>
                    <a:pt x="32" y="21"/>
                    <a:pt x="52" y="13"/>
                  </a:cubicBezTo>
                  <a:cubicBezTo>
                    <a:pt x="38" y="0"/>
                    <a:pt x="38" y="0"/>
                    <a:pt x="38" y="0"/>
                  </a:cubicBezTo>
                  <a:cubicBezTo>
                    <a:pt x="15" y="12"/>
                    <a:pt x="0" y="36"/>
                    <a:pt x="0" y="64"/>
                  </a:cubicBezTo>
                  <a:cubicBezTo>
                    <a:pt x="0" y="90"/>
                    <a:pt x="14" y="113"/>
                    <a:pt x="34" y="125"/>
                  </a:cubicBezTo>
                  <a:cubicBezTo>
                    <a:pt x="48" y="113"/>
                    <a:pt x="48" y="113"/>
                    <a:pt x="48" y="113"/>
                  </a:cubicBezTo>
                  <a:cubicBezTo>
                    <a:pt x="30" y="104"/>
                    <a:pt x="18" y="85"/>
                    <a:pt x="18"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9" name="Freeform 49"/>
            <p:cNvSpPr/>
            <p:nvPr/>
          </p:nvSpPr>
          <p:spPr bwMode="auto">
            <a:xfrm>
              <a:off x="3796437" y="-62495"/>
              <a:ext cx="116128" cy="322577"/>
            </a:xfrm>
            <a:custGeom>
              <a:avLst/>
              <a:gdLst>
                <a:gd name="T0" fmla="*/ 20 w 61"/>
                <a:gd name="T1" fmla="*/ 86 h 169"/>
                <a:gd name="T2" fmla="*/ 61 w 61"/>
                <a:gd name="T3" fmla="*/ 14 h 169"/>
                <a:gd name="T4" fmla="*/ 45 w 61"/>
                <a:gd name="T5" fmla="*/ 0 h 169"/>
                <a:gd name="T6" fmla="*/ 0 w 61"/>
                <a:gd name="T7" fmla="*/ 86 h 169"/>
                <a:gd name="T8" fmla="*/ 42 w 61"/>
                <a:gd name="T9" fmla="*/ 169 h 169"/>
                <a:gd name="T10" fmla="*/ 57 w 61"/>
                <a:gd name="T11" fmla="*/ 155 h 169"/>
                <a:gd name="T12" fmla="*/ 20 w 61"/>
                <a:gd name="T13" fmla="*/ 86 h 169"/>
              </a:gdLst>
              <a:ahLst/>
              <a:cxnLst>
                <a:cxn ang="0">
                  <a:pos x="T0" y="T1"/>
                </a:cxn>
                <a:cxn ang="0">
                  <a:pos x="T2" y="T3"/>
                </a:cxn>
                <a:cxn ang="0">
                  <a:pos x="T4" y="T5"/>
                </a:cxn>
                <a:cxn ang="0">
                  <a:pos x="T6" y="T7"/>
                </a:cxn>
                <a:cxn ang="0">
                  <a:pos x="T8" y="T9"/>
                </a:cxn>
                <a:cxn ang="0">
                  <a:pos x="T10" y="T11"/>
                </a:cxn>
                <a:cxn ang="0">
                  <a:pos x="T12" y="T13"/>
                </a:cxn>
              </a:cxnLst>
              <a:rect l="0" t="0" r="r" b="b"/>
              <a:pathLst>
                <a:path w="61" h="169">
                  <a:moveTo>
                    <a:pt x="20" y="86"/>
                  </a:moveTo>
                  <a:cubicBezTo>
                    <a:pt x="20" y="55"/>
                    <a:pt x="36" y="29"/>
                    <a:pt x="61" y="14"/>
                  </a:cubicBezTo>
                  <a:cubicBezTo>
                    <a:pt x="45" y="0"/>
                    <a:pt x="45" y="0"/>
                    <a:pt x="45" y="0"/>
                  </a:cubicBezTo>
                  <a:cubicBezTo>
                    <a:pt x="18" y="19"/>
                    <a:pt x="0" y="50"/>
                    <a:pt x="0" y="86"/>
                  </a:cubicBezTo>
                  <a:cubicBezTo>
                    <a:pt x="0" y="120"/>
                    <a:pt x="16" y="150"/>
                    <a:pt x="42" y="169"/>
                  </a:cubicBezTo>
                  <a:cubicBezTo>
                    <a:pt x="57" y="155"/>
                    <a:pt x="57" y="155"/>
                    <a:pt x="57" y="155"/>
                  </a:cubicBezTo>
                  <a:cubicBezTo>
                    <a:pt x="35" y="140"/>
                    <a:pt x="20" y="115"/>
                    <a:pt x="2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0" name="Freeform 50"/>
            <p:cNvSpPr/>
            <p:nvPr/>
          </p:nvSpPr>
          <p:spPr bwMode="auto">
            <a:xfrm>
              <a:off x="3727889" y="-113301"/>
              <a:ext cx="133063" cy="424189"/>
            </a:xfrm>
            <a:custGeom>
              <a:avLst/>
              <a:gdLst>
                <a:gd name="T0" fmla="*/ 21 w 70"/>
                <a:gd name="T1" fmla="*/ 113 h 223"/>
                <a:gd name="T2" fmla="*/ 70 w 70"/>
                <a:gd name="T3" fmla="*/ 14 h 223"/>
                <a:gd name="T4" fmla="*/ 54 w 70"/>
                <a:gd name="T5" fmla="*/ 0 h 223"/>
                <a:gd name="T6" fmla="*/ 0 w 70"/>
                <a:gd name="T7" fmla="*/ 113 h 223"/>
                <a:gd name="T8" fmla="*/ 51 w 70"/>
                <a:gd name="T9" fmla="*/ 223 h 223"/>
                <a:gd name="T10" fmla="*/ 67 w 70"/>
                <a:gd name="T11" fmla="*/ 209 h 223"/>
                <a:gd name="T12" fmla="*/ 21 w 70"/>
                <a:gd name="T13" fmla="*/ 113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21" y="113"/>
                  </a:moveTo>
                  <a:cubicBezTo>
                    <a:pt x="21" y="73"/>
                    <a:pt x="40" y="37"/>
                    <a:pt x="70" y="14"/>
                  </a:cubicBezTo>
                  <a:cubicBezTo>
                    <a:pt x="54" y="0"/>
                    <a:pt x="54" y="0"/>
                    <a:pt x="54" y="0"/>
                  </a:cubicBezTo>
                  <a:cubicBezTo>
                    <a:pt x="21" y="26"/>
                    <a:pt x="0" y="67"/>
                    <a:pt x="0" y="113"/>
                  </a:cubicBezTo>
                  <a:cubicBezTo>
                    <a:pt x="0" y="157"/>
                    <a:pt x="20" y="197"/>
                    <a:pt x="51" y="223"/>
                  </a:cubicBezTo>
                  <a:cubicBezTo>
                    <a:pt x="67" y="209"/>
                    <a:pt x="67" y="209"/>
                    <a:pt x="67" y="209"/>
                  </a:cubicBezTo>
                  <a:cubicBezTo>
                    <a:pt x="39" y="186"/>
                    <a:pt x="21" y="152"/>
                    <a:pt x="21"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581" name="Group 2"/>
          <p:cNvGrpSpPr/>
          <p:nvPr/>
        </p:nvGrpSpPr>
        <p:grpSpPr>
          <a:xfrm>
            <a:off x="8053450" y="3499952"/>
            <a:ext cx="370496" cy="307633"/>
            <a:chOff x="3965790" y="1735873"/>
            <a:chExt cx="537091" cy="445963"/>
          </a:xfrm>
          <a:solidFill>
            <a:srgbClr val="E7E6E6">
              <a:lumMod val="50000"/>
            </a:srgbClr>
          </a:solidFill>
        </p:grpSpPr>
        <p:sp>
          <p:nvSpPr>
            <p:cNvPr id="582" name="Freeform 69"/>
            <p:cNvSpPr/>
            <p:nvPr/>
          </p:nvSpPr>
          <p:spPr bwMode="auto">
            <a:xfrm>
              <a:off x="3965790" y="1905226"/>
              <a:ext cx="366125" cy="276610"/>
            </a:xfrm>
            <a:custGeom>
              <a:avLst/>
              <a:gdLst>
                <a:gd name="T0" fmla="*/ 76 w 454"/>
                <a:gd name="T1" fmla="*/ 0 h 343"/>
                <a:gd name="T2" fmla="*/ 0 w 454"/>
                <a:gd name="T3" fmla="*/ 343 h 343"/>
                <a:gd name="T4" fmla="*/ 454 w 454"/>
                <a:gd name="T5" fmla="*/ 343 h 343"/>
                <a:gd name="T6" fmla="*/ 373 w 454"/>
                <a:gd name="T7" fmla="*/ 0 h 343"/>
                <a:gd name="T8" fmla="*/ 76 w 454"/>
                <a:gd name="T9" fmla="*/ 0 h 343"/>
              </a:gdLst>
              <a:ahLst/>
              <a:cxnLst>
                <a:cxn ang="0">
                  <a:pos x="T0" y="T1"/>
                </a:cxn>
                <a:cxn ang="0">
                  <a:pos x="T2" y="T3"/>
                </a:cxn>
                <a:cxn ang="0">
                  <a:pos x="T4" y="T5"/>
                </a:cxn>
                <a:cxn ang="0">
                  <a:pos x="T6" y="T7"/>
                </a:cxn>
                <a:cxn ang="0">
                  <a:pos x="T8" y="T9"/>
                </a:cxn>
              </a:cxnLst>
              <a:rect l="0" t="0" r="r" b="b"/>
              <a:pathLst>
                <a:path w="454" h="343">
                  <a:moveTo>
                    <a:pt x="76" y="0"/>
                  </a:moveTo>
                  <a:lnTo>
                    <a:pt x="0" y="343"/>
                  </a:lnTo>
                  <a:lnTo>
                    <a:pt x="454" y="343"/>
                  </a:lnTo>
                  <a:lnTo>
                    <a:pt x="373" y="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3" name="Freeform 70"/>
            <p:cNvSpPr/>
            <p:nvPr/>
          </p:nvSpPr>
          <p:spPr bwMode="auto">
            <a:xfrm>
              <a:off x="4223045" y="1869743"/>
              <a:ext cx="279836" cy="247578"/>
            </a:xfrm>
            <a:custGeom>
              <a:avLst/>
              <a:gdLst>
                <a:gd name="T0" fmla="*/ 137 w 347"/>
                <a:gd name="T1" fmla="*/ 307 h 307"/>
                <a:gd name="T2" fmla="*/ 347 w 347"/>
                <a:gd name="T3" fmla="*/ 307 h 307"/>
                <a:gd name="T4" fmla="*/ 274 w 347"/>
                <a:gd name="T5" fmla="*/ 0 h 307"/>
                <a:gd name="T6" fmla="*/ 5 w 347"/>
                <a:gd name="T7" fmla="*/ 0 h 307"/>
                <a:gd name="T8" fmla="*/ 0 w 347"/>
                <a:gd name="T9" fmla="*/ 26 h 307"/>
                <a:gd name="T10" fmla="*/ 71 w 347"/>
                <a:gd name="T11" fmla="*/ 26 h 307"/>
                <a:gd name="T12" fmla="*/ 137 w 347"/>
                <a:gd name="T13" fmla="*/ 307 h 307"/>
              </a:gdLst>
              <a:ahLst/>
              <a:cxnLst>
                <a:cxn ang="0">
                  <a:pos x="T0" y="T1"/>
                </a:cxn>
                <a:cxn ang="0">
                  <a:pos x="T2" y="T3"/>
                </a:cxn>
                <a:cxn ang="0">
                  <a:pos x="T4" y="T5"/>
                </a:cxn>
                <a:cxn ang="0">
                  <a:pos x="T6" y="T7"/>
                </a:cxn>
                <a:cxn ang="0">
                  <a:pos x="T8" y="T9"/>
                </a:cxn>
                <a:cxn ang="0">
                  <a:pos x="T10" y="T11"/>
                </a:cxn>
                <a:cxn ang="0">
                  <a:pos x="T12" y="T13"/>
                </a:cxn>
              </a:cxnLst>
              <a:rect l="0" t="0" r="r" b="b"/>
              <a:pathLst>
                <a:path w="347" h="307">
                  <a:moveTo>
                    <a:pt x="137" y="307"/>
                  </a:moveTo>
                  <a:lnTo>
                    <a:pt x="347" y="307"/>
                  </a:lnTo>
                  <a:lnTo>
                    <a:pt x="274" y="0"/>
                  </a:lnTo>
                  <a:lnTo>
                    <a:pt x="5" y="0"/>
                  </a:lnTo>
                  <a:lnTo>
                    <a:pt x="0" y="26"/>
                  </a:lnTo>
                  <a:lnTo>
                    <a:pt x="71" y="26"/>
                  </a:lnTo>
                  <a:lnTo>
                    <a:pt x="137" y="3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4" name="Freeform 71"/>
            <p:cNvSpPr/>
            <p:nvPr/>
          </p:nvSpPr>
          <p:spPr bwMode="auto">
            <a:xfrm>
              <a:off x="4055305" y="1777808"/>
              <a:ext cx="173385" cy="142740"/>
            </a:xfrm>
            <a:custGeom>
              <a:avLst/>
              <a:gdLst>
                <a:gd name="T0" fmla="*/ 91 w 91"/>
                <a:gd name="T1" fmla="*/ 75 h 75"/>
                <a:gd name="T2" fmla="*/ 81 w 91"/>
                <a:gd name="T3" fmla="*/ 75 h 75"/>
                <a:gd name="T4" fmla="*/ 81 w 91"/>
                <a:gd name="T5" fmla="*/ 33 h 75"/>
                <a:gd name="T6" fmla="*/ 46 w 91"/>
                <a:gd name="T7" fmla="*/ 7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7"/>
                    <a:pt x="46" y="7"/>
                  </a:cubicBezTo>
                  <a:cubicBezTo>
                    <a:pt x="26" y="7"/>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5" name="Freeform 72"/>
            <p:cNvSpPr/>
            <p:nvPr/>
          </p:nvSpPr>
          <p:spPr bwMode="auto">
            <a:xfrm>
              <a:off x="4236754" y="1735873"/>
              <a:ext cx="172579" cy="142740"/>
            </a:xfrm>
            <a:custGeom>
              <a:avLst/>
              <a:gdLst>
                <a:gd name="T0" fmla="*/ 91 w 91"/>
                <a:gd name="T1" fmla="*/ 75 h 75"/>
                <a:gd name="T2" fmla="*/ 81 w 91"/>
                <a:gd name="T3" fmla="*/ 75 h 75"/>
                <a:gd name="T4" fmla="*/ 81 w 91"/>
                <a:gd name="T5" fmla="*/ 33 h 75"/>
                <a:gd name="T6" fmla="*/ 46 w 91"/>
                <a:gd name="T7" fmla="*/ 8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8"/>
                    <a:pt x="46" y="8"/>
                  </a:cubicBezTo>
                  <a:cubicBezTo>
                    <a:pt x="27" y="8"/>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586" name="Group 85"/>
          <p:cNvGrpSpPr/>
          <p:nvPr/>
        </p:nvGrpSpPr>
        <p:grpSpPr>
          <a:xfrm>
            <a:off x="9527247" y="4072372"/>
            <a:ext cx="310127" cy="412145"/>
            <a:chOff x="5575100" y="3734191"/>
            <a:chExt cx="315602" cy="419419"/>
          </a:xfrm>
          <a:solidFill>
            <a:srgbClr val="E7E6E6">
              <a:lumMod val="50000"/>
            </a:srgbClr>
          </a:solidFill>
        </p:grpSpPr>
        <p:sp>
          <p:nvSpPr>
            <p:cNvPr id="587" name="Freeform 108"/>
            <p:cNvSpPr>
              <a:spLocks noEditPoints="1"/>
            </p:cNvSpPr>
            <p:nvPr/>
          </p:nvSpPr>
          <p:spPr bwMode="auto">
            <a:xfrm>
              <a:off x="5575100" y="3734191"/>
              <a:ext cx="315602" cy="419419"/>
            </a:xfrm>
            <a:custGeom>
              <a:avLst/>
              <a:gdLst/>
              <a:ahLst/>
              <a:cxnLst>
                <a:cxn ang="0">
                  <a:pos x="136" y="2"/>
                </a:cxn>
                <a:cxn ang="0">
                  <a:pos x="92" y="13"/>
                </a:cxn>
                <a:cxn ang="0">
                  <a:pos x="56" y="35"/>
                </a:cxn>
                <a:cxn ang="0">
                  <a:pos x="25" y="67"/>
                </a:cxn>
                <a:cxn ang="0">
                  <a:pos x="7" y="107"/>
                </a:cxn>
                <a:cxn ang="0">
                  <a:pos x="0" y="153"/>
                </a:cxn>
                <a:cxn ang="0">
                  <a:pos x="5" y="187"/>
                </a:cxn>
                <a:cxn ang="0">
                  <a:pos x="25" y="236"/>
                </a:cxn>
                <a:cxn ang="0">
                  <a:pos x="63" y="274"/>
                </a:cxn>
                <a:cxn ang="0">
                  <a:pos x="69" y="278"/>
                </a:cxn>
                <a:cxn ang="0">
                  <a:pos x="76" y="301"/>
                </a:cxn>
                <a:cxn ang="0">
                  <a:pos x="76" y="354"/>
                </a:cxn>
                <a:cxn ang="0">
                  <a:pos x="83" y="372"/>
                </a:cxn>
                <a:cxn ang="0">
                  <a:pos x="140" y="401"/>
                </a:cxn>
                <a:cxn ang="0">
                  <a:pos x="150" y="405"/>
                </a:cxn>
                <a:cxn ang="0">
                  <a:pos x="214" y="376"/>
                </a:cxn>
                <a:cxn ang="0">
                  <a:pos x="225" y="367"/>
                </a:cxn>
                <a:cxn ang="0">
                  <a:pos x="228" y="303"/>
                </a:cxn>
                <a:cxn ang="0">
                  <a:pos x="230" y="289"/>
                </a:cxn>
                <a:cxn ang="0">
                  <a:pos x="243" y="270"/>
                </a:cxn>
                <a:cxn ang="0">
                  <a:pos x="261" y="256"/>
                </a:cxn>
                <a:cxn ang="0">
                  <a:pos x="288" y="216"/>
                </a:cxn>
                <a:cxn ang="0">
                  <a:pos x="301" y="169"/>
                </a:cxn>
                <a:cxn ang="0">
                  <a:pos x="301" y="136"/>
                </a:cxn>
                <a:cxn ang="0">
                  <a:pos x="290" y="93"/>
                </a:cxn>
                <a:cxn ang="0">
                  <a:pos x="268" y="57"/>
                </a:cxn>
                <a:cxn ang="0">
                  <a:pos x="236" y="28"/>
                </a:cxn>
                <a:cxn ang="0">
                  <a:pos x="196" y="8"/>
                </a:cxn>
                <a:cxn ang="0">
                  <a:pos x="150" y="0"/>
                </a:cxn>
                <a:cxn ang="0">
                  <a:pos x="100" y="354"/>
                </a:cxn>
                <a:cxn ang="0">
                  <a:pos x="203" y="303"/>
                </a:cxn>
                <a:cxn ang="0">
                  <a:pos x="100" y="303"/>
                </a:cxn>
                <a:cxn ang="0">
                  <a:pos x="203" y="303"/>
                </a:cxn>
                <a:cxn ang="0">
                  <a:pos x="230" y="249"/>
                </a:cxn>
                <a:cxn ang="0">
                  <a:pos x="210" y="270"/>
                </a:cxn>
                <a:cxn ang="0">
                  <a:pos x="96" y="278"/>
                </a:cxn>
                <a:cxn ang="0">
                  <a:pos x="85" y="260"/>
                </a:cxn>
                <a:cxn ang="0">
                  <a:pos x="67" y="245"/>
                </a:cxn>
                <a:cxn ang="0">
                  <a:pos x="40" y="211"/>
                </a:cxn>
                <a:cxn ang="0">
                  <a:pos x="27" y="167"/>
                </a:cxn>
                <a:cxn ang="0">
                  <a:pos x="25" y="140"/>
                </a:cxn>
                <a:cxn ang="0">
                  <a:pos x="36" y="104"/>
                </a:cxn>
                <a:cxn ang="0">
                  <a:pos x="54" y="71"/>
                </a:cxn>
                <a:cxn ang="0">
                  <a:pos x="82" y="47"/>
                </a:cxn>
                <a:cxn ang="0">
                  <a:pos x="114" y="31"/>
                </a:cxn>
                <a:cxn ang="0">
                  <a:pos x="150" y="26"/>
                </a:cxn>
                <a:cxn ang="0">
                  <a:pos x="176" y="29"/>
                </a:cxn>
                <a:cxn ang="0">
                  <a:pos x="212" y="42"/>
                </a:cxn>
                <a:cxn ang="0">
                  <a:pos x="239" y="64"/>
                </a:cxn>
                <a:cxn ang="0">
                  <a:pos x="261" y="93"/>
                </a:cxn>
                <a:cxn ang="0">
                  <a:pos x="274" y="127"/>
                </a:cxn>
                <a:cxn ang="0">
                  <a:pos x="277" y="153"/>
                </a:cxn>
                <a:cxn ang="0">
                  <a:pos x="270" y="192"/>
                </a:cxn>
                <a:cxn ang="0">
                  <a:pos x="250" y="229"/>
                </a:cxn>
                <a:cxn ang="0">
                  <a:pos x="232" y="249"/>
                </a:cxn>
              </a:cxnLst>
              <a:rect l="0" t="0" r="r" b="b"/>
              <a:pathLst>
                <a:path w="303" h="405">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88" name="Freeform 109"/>
            <p:cNvSpPr/>
            <p:nvPr/>
          </p:nvSpPr>
          <p:spPr bwMode="auto">
            <a:xfrm>
              <a:off x="5732901" y="3788176"/>
              <a:ext cx="103817" cy="103817"/>
            </a:xfrm>
            <a:custGeom>
              <a:avLst/>
              <a:gdLst/>
              <a:ahLst/>
              <a:cxnLst>
                <a:cxn ang="0">
                  <a:pos x="13" y="0"/>
                </a:cxn>
                <a:cxn ang="0">
                  <a:pos x="13" y="0"/>
                </a:cxn>
                <a:cxn ang="0">
                  <a:pos x="9" y="2"/>
                </a:cxn>
                <a:cxn ang="0">
                  <a:pos x="4" y="4"/>
                </a:cxn>
                <a:cxn ang="0">
                  <a:pos x="2" y="7"/>
                </a:cxn>
                <a:cxn ang="0">
                  <a:pos x="0" y="13"/>
                </a:cxn>
                <a:cxn ang="0">
                  <a:pos x="0" y="13"/>
                </a:cxn>
                <a:cxn ang="0">
                  <a:pos x="2" y="18"/>
                </a:cxn>
                <a:cxn ang="0">
                  <a:pos x="4" y="22"/>
                </a:cxn>
                <a:cxn ang="0">
                  <a:pos x="9" y="24"/>
                </a:cxn>
                <a:cxn ang="0">
                  <a:pos x="13" y="25"/>
                </a:cxn>
                <a:cxn ang="0">
                  <a:pos x="13" y="25"/>
                </a:cxn>
                <a:cxn ang="0">
                  <a:pos x="24" y="27"/>
                </a:cxn>
                <a:cxn ang="0">
                  <a:pos x="35" y="31"/>
                </a:cxn>
                <a:cxn ang="0">
                  <a:pos x="46" y="36"/>
                </a:cxn>
                <a:cxn ang="0">
                  <a:pos x="57" y="44"/>
                </a:cxn>
                <a:cxn ang="0">
                  <a:pos x="64" y="53"/>
                </a:cxn>
                <a:cxn ang="0">
                  <a:pos x="71" y="64"/>
                </a:cxn>
                <a:cxn ang="0">
                  <a:pos x="75" y="76"/>
                </a:cxn>
                <a:cxn ang="0">
                  <a:pos x="77" y="89"/>
                </a:cxn>
                <a:cxn ang="0">
                  <a:pos x="77" y="89"/>
                </a:cxn>
                <a:cxn ang="0">
                  <a:pos x="78" y="94"/>
                </a:cxn>
                <a:cxn ang="0">
                  <a:pos x="80" y="98"/>
                </a:cxn>
                <a:cxn ang="0">
                  <a:pos x="84" y="102"/>
                </a:cxn>
                <a:cxn ang="0">
                  <a:pos x="89" y="102"/>
                </a:cxn>
                <a:cxn ang="0">
                  <a:pos x="89" y="102"/>
                </a:cxn>
                <a:cxn ang="0">
                  <a:pos x="95" y="102"/>
                </a:cxn>
                <a:cxn ang="0">
                  <a:pos x="98" y="98"/>
                </a:cxn>
                <a:cxn ang="0">
                  <a:pos x="100" y="94"/>
                </a:cxn>
                <a:cxn ang="0">
                  <a:pos x="102" y="89"/>
                </a:cxn>
                <a:cxn ang="0">
                  <a:pos x="102" y="89"/>
                </a:cxn>
                <a:cxn ang="0">
                  <a:pos x="100" y="69"/>
                </a:cxn>
                <a:cxn ang="0">
                  <a:pos x="95" y="51"/>
                </a:cxn>
                <a:cxn ang="0">
                  <a:pos x="86" y="36"/>
                </a:cxn>
                <a:cxn ang="0">
                  <a:pos x="75" y="24"/>
                </a:cxn>
                <a:cxn ang="0">
                  <a:pos x="60" y="13"/>
                </a:cxn>
                <a:cxn ang="0">
                  <a:pos x="46" y="6"/>
                </a:cxn>
                <a:cxn ang="0">
                  <a:pos x="29" y="2"/>
                </a:cxn>
                <a:cxn ang="0">
                  <a:pos x="13" y="0"/>
                </a:cxn>
                <a:cxn ang="0">
                  <a:pos x="13" y="0"/>
                </a:cxn>
              </a:cxnLst>
              <a:rect l="0" t="0" r="r" b="b"/>
              <a:pathLst>
                <a:path w="102" h="102">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89" name="Group 119"/>
          <p:cNvGrpSpPr/>
          <p:nvPr/>
        </p:nvGrpSpPr>
        <p:grpSpPr>
          <a:xfrm>
            <a:off x="8781229" y="3482604"/>
            <a:ext cx="357213" cy="342328"/>
            <a:chOff x="1168380" y="3486162"/>
            <a:chExt cx="381000" cy="365126"/>
          </a:xfrm>
          <a:solidFill>
            <a:srgbClr val="E7E6E6">
              <a:lumMod val="50000"/>
            </a:srgbClr>
          </a:solidFill>
        </p:grpSpPr>
        <p:sp>
          <p:nvSpPr>
            <p:cNvPr id="590" name="Freeform 16"/>
            <p:cNvSpPr/>
            <p:nvPr/>
          </p:nvSpPr>
          <p:spPr bwMode="auto">
            <a:xfrm>
              <a:off x="1223942" y="3643325"/>
              <a:ext cx="146050" cy="207963"/>
            </a:xfrm>
            <a:custGeom>
              <a:avLst/>
              <a:gdLst/>
              <a:ahLst/>
              <a:cxnLst>
                <a:cxn ang="0">
                  <a:pos x="125" y="101"/>
                </a:cxn>
                <a:cxn ang="0">
                  <a:pos x="125" y="231"/>
                </a:cxn>
                <a:cxn ang="0">
                  <a:pos x="125" y="231"/>
                </a:cxn>
                <a:cxn ang="0">
                  <a:pos x="124" y="237"/>
                </a:cxn>
                <a:cxn ang="0">
                  <a:pos x="122" y="243"/>
                </a:cxn>
                <a:cxn ang="0">
                  <a:pos x="119" y="248"/>
                </a:cxn>
                <a:cxn ang="0">
                  <a:pos x="115" y="253"/>
                </a:cxn>
                <a:cxn ang="0">
                  <a:pos x="110" y="257"/>
                </a:cxn>
                <a:cxn ang="0">
                  <a:pos x="105" y="260"/>
                </a:cxn>
                <a:cxn ang="0">
                  <a:pos x="99" y="262"/>
                </a:cxn>
                <a:cxn ang="0">
                  <a:pos x="93" y="263"/>
                </a:cxn>
                <a:cxn ang="0">
                  <a:pos x="93" y="263"/>
                </a:cxn>
                <a:cxn ang="0">
                  <a:pos x="93" y="263"/>
                </a:cxn>
                <a:cxn ang="0">
                  <a:pos x="87" y="262"/>
                </a:cxn>
                <a:cxn ang="0">
                  <a:pos x="80" y="260"/>
                </a:cxn>
                <a:cxn ang="0">
                  <a:pos x="74" y="257"/>
                </a:cxn>
                <a:cxn ang="0">
                  <a:pos x="69" y="253"/>
                </a:cxn>
                <a:cxn ang="0">
                  <a:pos x="66" y="248"/>
                </a:cxn>
                <a:cxn ang="0">
                  <a:pos x="63" y="243"/>
                </a:cxn>
                <a:cxn ang="0">
                  <a:pos x="61" y="237"/>
                </a:cxn>
                <a:cxn ang="0">
                  <a:pos x="61" y="231"/>
                </a:cxn>
                <a:cxn ang="0">
                  <a:pos x="61" y="101"/>
                </a:cxn>
                <a:cxn ang="0">
                  <a:pos x="16" y="101"/>
                </a:cxn>
                <a:cxn ang="0">
                  <a:pos x="16" y="101"/>
                </a:cxn>
                <a:cxn ang="0">
                  <a:pos x="10" y="100"/>
                </a:cxn>
                <a:cxn ang="0">
                  <a:pos x="5" y="99"/>
                </a:cxn>
                <a:cxn ang="0">
                  <a:pos x="1" y="95"/>
                </a:cxn>
                <a:cxn ang="0">
                  <a:pos x="0" y="91"/>
                </a:cxn>
                <a:cxn ang="0">
                  <a:pos x="0" y="87"/>
                </a:cxn>
                <a:cxn ang="0">
                  <a:pos x="0" y="82"/>
                </a:cxn>
                <a:cxn ang="0">
                  <a:pos x="3" y="77"/>
                </a:cxn>
                <a:cxn ang="0">
                  <a:pos x="7" y="73"/>
                </a:cxn>
                <a:cxn ang="0">
                  <a:pos x="69" y="11"/>
                </a:cxn>
                <a:cxn ang="0">
                  <a:pos x="69" y="11"/>
                </a:cxn>
                <a:cxn ang="0">
                  <a:pos x="75" y="6"/>
                </a:cxn>
                <a:cxn ang="0">
                  <a:pos x="80" y="2"/>
                </a:cxn>
                <a:cxn ang="0">
                  <a:pos x="87" y="0"/>
                </a:cxn>
                <a:cxn ang="0">
                  <a:pos x="93" y="0"/>
                </a:cxn>
                <a:cxn ang="0">
                  <a:pos x="98" y="0"/>
                </a:cxn>
                <a:cxn ang="0">
                  <a:pos x="104" y="2"/>
                </a:cxn>
                <a:cxn ang="0">
                  <a:pos x="110" y="6"/>
                </a:cxn>
                <a:cxn ang="0">
                  <a:pos x="115" y="11"/>
                </a:cxn>
                <a:cxn ang="0">
                  <a:pos x="178" y="73"/>
                </a:cxn>
                <a:cxn ang="0">
                  <a:pos x="178" y="73"/>
                </a:cxn>
                <a:cxn ang="0">
                  <a:pos x="182" y="77"/>
                </a:cxn>
                <a:cxn ang="0">
                  <a:pos x="184" y="82"/>
                </a:cxn>
                <a:cxn ang="0">
                  <a:pos x="184" y="86"/>
                </a:cxn>
                <a:cxn ang="0">
                  <a:pos x="184" y="91"/>
                </a:cxn>
                <a:cxn ang="0">
                  <a:pos x="182" y="95"/>
                </a:cxn>
                <a:cxn ang="0">
                  <a:pos x="178" y="97"/>
                </a:cxn>
                <a:cxn ang="0">
                  <a:pos x="173" y="100"/>
                </a:cxn>
                <a:cxn ang="0">
                  <a:pos x="166" y="101"/>
                </a:cxn>
                <a:cxn ang="0">
                  <a:pos x="125" y="101"/>
                </a:cxn>
              </a:cxnLst>
              <a:rect l="0" t="0" r="r" b="b"/>
              <a:pathLst>
                <a:path w="184" h="263">
                  <a:moveTo>
                    <a:pt x="125" y="101"/>
                  </a:moveTo>
                  <a:lnTo>
                    <a:pt x="125" y="231"/>
                  </a:lnTo>
                  <a:lnTo>
                    <a:pt x="125" y="231"/>
                  </a:lnTo>
                  <a:lnTo>
                    <a:pt x="124" y="237"/>
                  </a:lnTo>
                  <a:lnTo>
                    <a:pt x="122" y="243"/>
                  </a:lnTo>
                  <a:lnTo>
                    <a:pt x="119" y="248"/>
                  </a:lnTo>
                  <a:lnTo>
                    <a:pt x="115" y="253"/>
                  </a:lnTo>
                  <a:lnTo>
                    <a:pt x="110" y="257"/>
                  </a:lnTo>
                  <a:lnTo>
                    <a:pt x="105" y="260"/>
                  </a:lnTo>
                  <a:lnTo>
                    <a:pt x="99" y="262"/>
                  </a:lnTo>
                  <a:lnTo>
                    <a:pt x="93" y="263"/>
                  </a:lnTo>
                  <a:lnTo>
                    <a:pt x="93" y="263"/>
                  </a:lnTo>
                  <a:lnTo>
                    <a:pt x="93" y="263"/>
                  </a:lnTo>
                  <a:lnTo>
                    <a:pt x="87" y="262"/>
                  </a:lnTo>
                  <a:lnTo>
                    <a:pt x="80" y="260"/>
                  </a:lnTo>
                  <a:lnTo>
                    <a:pt x="74" y="257"/>
                  </a:lnTo>
                  <a:lnTo>
                    <a:pt x="69" y="253"/>
                  </a:lnTo>
                  <a:lnTo>
                    <a:pt x="66" y="248"/>
                  </a:lnTo>
                  <a:lnTo>
                    <a:pt x="63" y="243"/>
                  </a:lnTo>
                  <a:lnTo>
                    <a:pt x="61" y="237"/>
                  </a:lnTo>
                  <a:lnTo>
                    <a:pt x="61" y="231"/>
                  </a:lnTo>
                  <a:lnTo>
                    <a:pt x="61" y="101"/>
                  </a:lnTo>
                  <a:lnTo>
                    <a:pt x="16" y="101"/>
                  </a:lnTo>
                  <a:lnTo>
                    <a:pt x="16" y="101"/>
                  </a:lnTo>
                  <a:lnTo>
                    <a:pt x="10" y="100"/>
                  </a:lnTo>
                  <a:lnTo>
                    <a:pt x="5" y="99"/>
                  </a:lnTo>
                  <a:lnTo>
                    <a:pt x="1" y="95"/>
                  </a:lnTo>
                  <a:lnTo>
                    <a:pt x="0" y="91"/>
                  </a:lnTo>
                  <a:lnTo>
                    <a:pt x="0" y="87"/>
                  </a:lnTo>
                  <a:lnTo>
                    <a:pt x="0" y="82"/>
                  </a:lnTo>
                  <a:lnTo>
                    <a:pt x="3" y="77"/>
                  </a:lnTo>
                  <a:lnTo>
                    <a:pt x="7" y="73"/>
                  </a:lnTo>
                  <a:lnTo>
                    <a:pt x="69" y="11"/>
                  </a:lnTo>
                  <a:lnTo>
                    <a:pt x="69" y="11"/>
                  </a:lnTo>
                  <a:lnTo>
                    <a:pt x="75" y="6"/>
                  </a:lnTo>
                  <a:lnTo>
                    <a:pt x="80" y="2"/>
                  </a:lnTo>
                  <a:lnTo>
                    <a:pt x="87" y="0"/>
                  </a:lnTo>
                  <a:lnTo>
                    <a:pt x="93" y="0"/>
                  </a:lnTo>
                  <a:lnTo>
                    <a:pt x="98" y="0"/>
                  </a:lnTo>
                  <a:lnTo>
                    <a:pt x="104" y="2"/>
                  </a:lnTo>
                  <a:lnTo>
                    <a:pt x="110" y="6"/>
                  </a:lnTo>
                  <a:lnTo>
                    <a:pt x="115" y="11"/>
                  </a:lnTo>
                  <a:lnTo>
                    <a:pt x="178" y="73"/>
                  </a:lnTo>
                  <a:lnTo>
                    <a:pt x="178" y="73"/>
                  </a:lnTo>
                  <a:lnTo>
                    <a:pt x="182" y="77"/>
                  </a:lnTo>
                  <a:lnTo>
                    <a:pt x="184" y="82"/>
                  </a:lnTo>
                  <a:lnTo>
                    <a:pt x="184" y="86"/>
                  </a:lnTo>
                  <a:lnTo>
                    <a:pt x="184" y="91"/>
                  </a:lnTo>
                  <a:lnTo>
                    <a:pt x="182" y="95"/>
                  </a:lnTo>
                  <a:lnTo>
                    <a:pt x="178" y="97"/>
                  </a:lnTo>
                  <a:lnTo>
                    <a:pt x="173" y="100"/>
                  </a:lnTo>
                  <a:lnTo>
                    <a:pt x="166" y="101"/>
                  </a:lnTo>
                  <a:lnTo>
                    <a:pt x="125" y="10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1" name="Freeform 17"/>
            <p:cNvSpPr/>
            <p:nvPr/>
          </p:nvSpPr>
          <p:spPr bwMode="auto">
            <a:xfrm>
              <a:off x="1168380" y="3486162"/>
              <a:ext cx="381000" cy="266700"/>
            </a:xfrm>
            <a:custGeom>
              <a:avLst/>
              <a:gdLst/>
              <a:ahLst/>
              <a:cxnLst>
                <a:cxn ang="0">
                  <a:pos x="392" y="125"/>
                </a:cxn>
                <a:cxn ang="0">
                  <a:pos x="420" y="136"/>
                </a:cxn>
                <a:cxn ang="0">
                  <a:pos x="445" y="153"/>
                </a:cxn>
                <a:cxn ang="0">
                  <a:pos x="463" y="175"/>
                </a:cxn>
                <a:cxn ang="0">
                  <a:pos x="476" y="200"/>
                </a:cxn>
                <a:cxn ang="0">
                  <a:pos x="480" y="227"/>
                </a:cxn>
                <a:cxn ang="0">
                  <a:pos x="480" y="237"/>
                </a:cxn>
                <a:cxn ang="0">
                  <a:pos x="472" y="264"/>
                </a:cxn>
                <a:cxn ang="0">
                  <a:pos x="457" y="289"/>
                </a:cxn>
                <a:cxn ang="0">
                  <a:pos x="435" y="310"/>
                </a:cxn>
                <a:cxn ang="0">
                  <a:pos x="408" y="325"/>
                </a:cxn>
                <a:cxn ang="0">
                  <a:pos x="376" y="334"/>
                </a:cxn>
                <a:cxn ang="0">
                  <a:pos x="376" y="220"/>
                </a:cxn>
                <a:cxn ang="0">
                  <a:pos x="362" y="195"/>
                </a:cxn>
                <a:cxn ang="0">
                  <a:pos x="347" y="185"/>
                </a:cxn>
                <a:cxn ang="0">
                  <a:pos x="329" y="182"/>
                </a:cxn>
                <a:cxn ang="0">
                  <a:pos x="301" y="190"/>
                </a:cxn>
                <a:cxn ang="0">
                  <a:pos x="288" y="203"/>
                </a:cxn>
                <a:cxn ang="0">
                  <a:pos x="280" y="230"/>
                </a:cxn>
                <a:cxn ang="0">
                  <a:pos x="210" y="315"/>
                </a:cxn>
                <a:cxn ang="0">
                  <a:pos x="246" y="313"/>
                </a:cxn>
                <a:cxn ang="0">
                  <a:pos x="259" y="306"/>
                </a:cxn>
                <a:cxn ang="0">
                  <a:pos x="268" y="295"/>
                </a:cxn>
                <a:cxn ang="0">
                  <a:pos x="268" y="277"/>
                </a:cxn>
                <a:cxn ang="0">
                  <a:pos x="258" y="259"/>
                </a:cxn>
                <a:cxn ang="0">
                  <a:pos x="188" y="190"/>
                </a:cxn>
                <a:cxn ang="0">
                  <a:pos x="162" y="182"/>
                </a:cxn>
                <a:cxn ang="0">
                  <a:pos x="143" y="185"/>
                </a:cxn>
                <a:cxn ang="0">
                  <a:pos x="65" y="259"/>
                </a:cxn>
                <a:cxn ang="0">
                  <a:pos x="54" y="278"/>
                </a:cxn>
                <a:cxn ang="0">
                  <a:pos x="54" y="295"/>
                </a:cxn>
                <a:cxn ang="0">
                  <a:pos x="59" y="304"/>
                </a:cxn>
                <a:cxn ang="0">
                  <a:pos x="67" y="310"/>
                </a:cxn>
                <a:cxn ang="0">
                  <a:pos x="114" y="315"/>
                </a:cxn>
                <a:cxn ang="0">
                  <a:pos x="101" y="334"/>
                </a:cxn>
                <a:cxn ang="0">
                  <a:pos x="69" y="324"/>
                </a:cxn>
                <a:cxn ang="0">
                  <a:pos x="41" y="306"/>
                </a:cxn>
                <a:cxn ang="0">
                  <a:pos x="20" y="284"/>
                </a:cxn>
                <a:cxn ang="0">
                  <a:pos x="5" y="257"/>
                </a:cxn>
                <a:cxn ang="0">
                  <a:pos x="0" y="227"/>
                </a:cxn>
                <a:cxn ang="0">
                  <a:pos x="1" y="219"/>
                </a:cxn>
                <a:cxn ang="0">
                  <a:pos x="7" y="191"/>
                </a:cxn>
                <a:cxn ang="0">
                  <a:pos x="22" y="167"/>
                </a:cxn>
                <a:cxn ang="0">
                  <a:pos x="43" y="147"/>
                </a:cxn>
                <a:cxn ang="0">
                  <a:pos x="69" y="132"/>
                </a:cxn>
                <a:cxn ang="0">
                  <a:pos x="99" y="122"/>
                </a:cxn>
                <a:cxn ang="0">
                  <a:pos x="99" y="118"/>
                </a:cxn>
                <a:cxn ang="0">
                  <a:pos x="105" y="84"/>
                </a:cxn>
                <a:cxn ang="0">
                  <a:pos x="123" y="53"/>
                </a:cxn>
                <a:cxn ang="0">
                  <a:pos x="151" y="27"/>
                </a:cxn>
                <a:cxn ang="0">
                  <a:pos x="185" y="10"/>
                </a:cxn>
                <a:cxn ang="0">
                  <a:pos x="226" y="1"/>
                </a:cxn>
                <a:cxn ang="0">
                  <a:pos x="255" y="1"/>
                </a:cxn>
                <a:cxn ang="0">
                  <a:pos x="295" y="10"/>
                </a:cxn>
                <a:cxn ang="0">
                  <a:pos x="330" y="27"/>
                </a:cxn>
                <a:cxn ang="0">
                  <a:pos x="357" y="53"/>
                </a:cxn>
                <a:cxn ang="0">
                  <a:pos x="374" y="84"/>
                </a:cxn>
                <a:cxn ang="0">
                  <a:pos x="381" y="118"/>
                </a:cxn>
                <a:cxn ang="0">
                  <a:pos x="381" y="122"/>
                </a:cxn>
              </a:cxnLst>
              <a:rect l="0" t="0" r="r" b="b"/>
              <a:pathLst>
                <a:path w="480" h="336">
                  <a:moveTo>
                    <a:pt x="381" y="122"/>
                  </a:moveTo>
                  <a:lnTo>
                    <a:pt x="381" y="122"/>
                  </a:lnTo>
                  <a:lnTo>
                    <a:pt x="392" y="125"/>
                  </a:lnTo>
                  <a:lnTo>
                    <a:pt x="402" y="127"/>
                  </a:lnTo>
                  <a:lnTo>
                    <a:pt x="412" y="132"/>
                  </a:lnTo>
                  <a:lnTo>
                    <a:pt x="420" y="136"/>
                  </a:lnTo>
                  <a:lnTo>
                    <a:pt x="429" y="141"/>
                  </a:lnTo>
                  <a:lnTo>
                    <a:pt x="438" y="147"/>
                  </a:lnTo>
                  <a:lnTo>
                    <a:pt x="445" y="153"/>
                  </a:lnTo>
                  <a:lnTo>
                    <a:pt x="451" y="161"/>
                  </a:lnTo>
                  <a:lnTo>
                    <a:pt x="457" y="167"/>
                  </a:lnTo>
                  <a:lnTo>
                    <a:pt x="463" y="175"/>
                  </a:lnTo>
                  <a:lnTo>
                    <a:pt x="468" y="183"/>
                  </a:lnTo>
                  <a:lnTo>
                    <a:pt x="472" y="191"/>
                  </a:lnTo>
                  <a:lnTo>
                    <a:pt x="476" y="200"/>
                  </a:lnTo>
                  <a:lnTo>
                    <a:pt x="478" y="209"/>
                  </a:lnTo>
                  <a:lnTo>
                    <a:pt x="480" y="219"/>
                  </a:lnTo>
                  <a:lnTo>
                    <a:pt x="480" y="227"/>
                  </a:lnTo>
                  <a:lnTo>
                    <a:pt x="480" y="227"/>
                  </a:lnTo>
                  <a:lnTo>
                    <a:pt x="480" y="227"/>
                  </a:lnTo>
                  <a:lnTo>
                    <a:pt x="480" y="237"/>
                  </a:lnTo>
                  <a:lnTo>
                    <a:pt x="478" y="247"/>
                  </a:lnTo>
                  <a:lnTo>
                    <a:pt x="476" y="256"/>
                  </a:lnTo>
                  <a:lnTo>
                    <a:pt x="472" y="264"/>
                  </a:lnTo>
                  <a:lnTo>
                    <a:pt x="467" y="273"/>
                  </a:lnTo>
                  <a:lnTo>
                    <a:pt x="462" y="282"/>
                  </a:lnTo>
                  <a:lnTo>
                    <a:pt x="457" y="289"/>
                  </a:lnTo>
                  <a:lnTo>
                    <a:pt x="450" y="297"/>
                  </a:lnTo>
                  <a:lnTo>
                    <a:pt x="442" y="304"/>
                  </a:lnTo>
                  <a:lnTo>
                    <a:pt x="435" y="310"/>
                  </a:lnTo>
                  <a:lnTo>
                    <a:pt x="426" y="315"/>
                  </a:lnTo>
                  <a:lnTo>
                    <a:pt x="418" y="320"/>
                  </a:lnTo>
                  <a:lnTo>
                    <a:pt x="408" y="325"/>
                  </a:lnTo>
                  <a:lnTo>
                    <a:pt x="398" y="329"/>
                  </a:lnTo>
                  <a:lnTo>
                    <a:pt x="387" y="331"/>
                  </a:lnTo>
                  <a:lnTo>
                    <a:pt x="376" y="334"/>
                  </a:lnTo>
                  <a:lnTo>
                    <a:pt x="376" y="230"/>
                  </a:lnTo>
                  <a:lnTo>
                    <a:pt x="376" y="230"/>
                  </a:lnTo>
                  <a:lnTo>
                    <a:pt x="376" y="220"/>
                  </a:lnTo>
                  <a:lnTo>
                    <a:pt x="372" y="211"/>
                  </a:lnTo>
                  <a:lnTo>
                    <a:pt x="368" y="203"/>
                  </a:lnTo>
                  <a:lnTo>
                    <a:pt x="362" y="195"/>
                  </a:lnTo>
                  <a:lnTo>
                    <a:pt x="362" y="195"/>
                  </a:lnTo>
                  <a:lnTo>
                    <a:pt x="355" y="190"/>
                  </a:lnTo>
                  <a:lnTo>
                    <a:pt x="347" y="185"/>
                  </a:lnTo>
                  <a:lnTo>
                    <a:pt x="337" y="183"/>
                  </a:lnTo>
                  <a:lnTo>
                    <a:pt x="329" y="182"/>
                  </a:lnTo>
                  <a:lnTo>
                    <a:pt x="329" y="182"/>
                  </a:lnTo>
                  <a:lnTo>
                    <a:pt x="319" y="183"/>
                  </a:lnTo>
                  <a:lnTo>
                    <a:pt x="309" y="185"/>
                  </a:lnTo>
                  <a:lnTo>
                    <a:pt x="301" y="190"/>
                  </a:lnTo>
                  <a:lnTo>
                    <a:pt x="294" y="195"/>
                  </a:lnTo>
                  <a:lnTo>
                    <a:pt x="294" y="195"/>
                  </a:lnTo>
                  <a:lnTo>
                    <a:pt x="288" y="203"/>
                  </a:lnTo>
                  <a:lnTo>
                    <a:pt x="284" y="211"/>
                  </a:lnTo>
                  <a:lnTo>
                    <a:pt x="280" y="220"/>
                  </a:lnTo>
                  <a:lnTo>
                    <a:pt x="280" y="230"/>
                  </a:lnTo>
                  <a:lnTo>
                    <a:pt x="280" y="336"/>
                  </a:lnTo>
                  <a:lnTo>
                    <a:pt x="210" y="336"/>
                  </a:lnTo>
                  <a:lnTo>
                    <a:pt x="210" y="315"/>
                  </a:lnTo>
                  <a:lnTo>
                    <a:pt x="235" y="315"/>
                  </a:lnTo>
                  <a:lnTo>
                    <a:pt x="235" y="315"/>
                  </a:lnTo>
                  <a:lnTo>
                    <a:pt x="246" y="313"/>
                  </a:lnTo>
                  <a:lnTo>
                    <a:pt x="255" y="310"/>
                  </a:lnTo>
                  <a:lnTo>
                    <a:pt x="255" y="310"/>
                  </a:lnTo>
                  <a:lnTo>
                    <a:pt x="259" y="306"/>
                  </a:lnTo>
                  <a:lnTo>
                    <a:pt x="263" y="303"/>
                  </a:lnTo>
                  <a:lnTo>
                    <a:pt x="266" y="299"/>
                  </a:lnTo>
                  <a:lnTo>
                    <a:pt x="268" y="295"/>
                  </a:lnTo>
                  <a:lnTo>
                    <a:pt x="268" y="295"/>
                  </a:lnTo>
                  <a:lnTo>
                    <a:pt x="269" y="285"/>
                  </a:lnTo>
                  <a:lnTo>
                    <a:pt x="268" y="277"/>
                  </a:lnTo>
                  <a:lnTo>
                    <a:pt x="268" y="277"/>
                  </a:lnTo>
                  <a:lnTo>
                    <a:pt x="264" y="268"/>
                  </a:lnTo>
                  <a:lnTo>
                    <a:pt x="258" y="259"/>
                  </a:lnTo>
                  <a:lnTo>
                    <a:pt x="195" y="198"/>
                  </a:lnTo>
                  <a:lnTo>
                    <a:pt x="195" y="198"/>
                  </a:lnTo>
                  <a:lnTo>
                    <a:pt x="188" y="190"/>
                  </a:lnTo>
                  <a:lnTo>
                    <a:pt x="179" y="185"/>
                  </a:lnTo>
                  <a:lnTo>
                    <a:pt x="170" y="183"/>
                  </a:lnTo>
                  <a:lnTo>
                    <a:pt x="162" y="182"/>
                  </a:lnTo>
                  <a:lnTo>
                    <a:pt x="162" y="182"/>
                  </a:lnTo>
                  <a:lnTo>
                    <a:pt x="152" y="183"/>
                  </a:lnTo>
                  <a:lnTo>
                    <a:pt x="143" y="185"/>
                  </a:lnTo>
                  <a:lnTo>
                    <a:pt x="136" y="190"/>
                  </a:lnTo>
                  <a:lnTo>
                    <a:pt x="127" y="198"/>
                  </a:lnTo>
                  <a:lnTo>
                    <a:pt x="65" y="259"/>
                  </a:lnTo>
                  <a:lnTo>
                    <a:pt x="65" y="259"/>
                  </a:lnTo>
                  <a:lnTo>
                    <a:pt x="58" y="268"/>
                  </a:lnTo>
                  <a:lnTo>
                    <a:pt x="54" y="278"/>
                  </a:lnTo>
                  <a:lnTo>
                    <a:pt x="54" y="278"/>
                  </a:lnTo>
                  <a:lnTo>
                    <a:pt x="53" y="287"/>
                  </a:lnTo>
                  <a:lnTo>
                    <a:pt x="54" y="295"/>
                  </a:lnTo>
                  <a:lnTo>
                    <a:pt x="54" y="295"/>
                  </a:lnTo>
                  <a:lnTo>
                    <a:pt x="57" y="300"/>
                  </a:lnTo>
                  <a:lnTo>
                    <a:pt x="59" y="304"/>
                  </a:lnTo>
                  <a:lnTo>
                    <a:pt x="63" y="306"/>
                  </a:lnTo>
                  <a:lnTo>
                    <a:pt x="67" y="310"/>
                  </a:lnTo>
                  <a:lnTo>
                    <a:pt x="67" y="310"/>
                  </a:lnTo>
                  <a:lnTo>
                    <a:pt x="75" y="314"/>
                  </a:lnTo>
                  <a:lnTo>
                    <a:pt x="85" y="315"/>
                  </a:lnTo>
                  <a:lnTo>
                    <a:pt x="114" y="315"/>
                  </a:lnTo>
                  <a:lnTo>
                    <a:pt x="114" y="335"/>
                  </a:lnTo>
                  <a:lnTo>
                    <a:pt x="114" y="335"/>
                  </a:lnTo>
                  <a:lnTo>
                    <a:pt x="101" y="334"/>
                  </a:lnTo>
                  <a:lnTo>
                    <a:pt x="90" y="331"/>
                  </a:lnTo>
                  <a:lnTo>
                    <a:pt x="79" y="327"/>
                  </a:lnTo>
                  <a:lnTo>
                    <a:pt x="69" y="324"/>
                  </a:lnTo>
                  <a:lnTo>
                    <a:pt x="59" y="319"/>
                  </a:lnTo>
                  <a:lnTo>
                    <a:pt x="49" y="313"/>
                  </a:lnTo>
                  <a:lnTo>
                    <a:pt x="41" y="306"/>
                  </a:lnTo>
                  <a:lnTo>
                    <a:pt x="33" y="300"/>
                  </a:lnTo>
                  <a:lnTo>
                    <a:pt x="26" y="292"/>
                  </a:lnTo>
                  <a:lnTo>
                    <a:pt x="20" y="284"/>
                  </a:lnTo>
                  <a:lnTo>
                    <a:pt x="13" y="275"/>
                  </a:lnTo>
                  <a:lnTo>
                    <a:pt x="8" y="267"/>
                  </a:lnTo>
                  <a:lnTo>
                    <a:pt x="5" y="257"/>
                  </a:lnTo>
                  <a:lnTo>
                    <a:pt x="2" y="248"/>
                  </a:lnTo>
                  <a:lnTo>
                    <a:pt x="1" y="237"/>
                  </a:lnTo>
                  <a:lnTo>
                    <a:pt x="0" y="227"/>
                  </a:lnTo>
                  <a:lnTo>
                    <a:pt x="0" y="227"/>
                  </a:lnTo>
                  <a:lnTo>
                    <a:pt x="0" y="227"/>
                  </a:lnTo>
                  <a:lnTo>
                    <a:pt x="1" y="219"/>
                  </a:lnTo>
                  <a:lnTo>
                    <a:pt x="2" y="209"/>
                  </a:lnTo>
                  <a:lnTo>
                    <a:pt x="5" y="200"/>
                  </a:lnTo>
                  <a:lnTo>
                    <a:pt x="7" y="191"/>
                  </a:lnTo>
                  <a:lnTo>
                    <a:pt x="12" y="183"/>
                  </a:lnTo>
                  <a:lnTo>
                    <a:pt x="16" y="175"/>
                  </a:lnTo>
                  <a:lnTo>
                    <a:pt x="22" y="167"/>
                  </a:lnTo>
                  <a:lnTo>
                    <a:pt x="28" y="161"/>
                  </a:lnTo>
                  <a:lnTo>
                    <a:pt x="36" y="153"/>
                  </a:lnTo>
                  <a:lnTo>
                    <a:pt x="43" y="147"/>
                  </a:lnTo>
                  <a:lnTo>
                    <a:pt x="50" y="141"/>
                  </a:lnTo>
                  <a:lnTo>
                    <a:pt x="59" y="136"/>
                  </a:lnTo>
                  <a:lnTo>
                    <a:pt x="69" y="132"/>
                  </a:lnTo>
                  <a:lnTo>
                    <a:pt x="79" y="127"/>
                  </a:lnTo>
                  <a:lnTo>
                    <a:pt x="89" y="125"/>
                  </a:lnTo>
                  <a:lnTo>
                    <a:pt x="99" y="122"/>
                  </a:lnTo>
                  <a:lnTo>
                    <a:pt x="99" y="122"/>
                  </a:lnTo>
                  <a:lnTo>
                    <a:pt x="99" y="118"/>
                  </a:lnTo>
                  <a:lnTo>
                    <a:pt x="99" y="118"/>
                  </a:lnTo>
                  <a:lnTo>
                    <a:pt x="100" y="107"/>
                  </a:lnTo>
                  <a:lnTo>
                    <a:pt x="101" y="95"/>
                  </a:lnTo>
                  <a:lnTo>
                    <a:pt x="105" y="84"/>
                  </a:lnTo>
                  <a:lnTo>
                    <a:pt x="110" y="73"/>
                  </a:lnTo>
                  <a:lnTo>
                    <a:pt x="116" y="63"/>
                  </a:lnTo>
                  <a:lnTo>
                    <a:pt x="123" y="53"/>
                  </a:lnTo>
                  <a:lnTo>
                    <a:pt x="131" y="43"/>
                  </a:lnTo>
                  <a:lnTo>
                    <a:pt x="141" y="36"/>
                  </a:lnTo>
                  <a:lnTo>
                    <a:pt x="151" y="27"/>
                  </a:lnTo>
                  <a:lnTo>
                    <a:pt x="161" y="21"/>
                  </a:lnTo>
                  <a:lnTo>
                    <a:pt x="173" y="15"/>
                  </a:lnTo>
                  <a:lnTo>
                    <a:pt x="185" y="10"/>
                  </a:lnTo>
                  <a:lnTo>
                    <a:pt x="198" y="6"/>
                  </a:lnTo>
                  <a:lnTo>
                    <a:pt x="211" y="2"/>
                  </a:lnTo>
                  <a:lnTo>
                    <a:pt x="226" y="1"/>
                  </a:lnTo>
                  <a:lnTo>
                    <a:pt x="240" y="0"/>
                  </a:lnTo>
                  <a:lnTo>
                    <a:pt x="240" y="0"/>
                  </a:lnTo>
                  <a:lnTo>
                    <a:pt x="255" y="1"/>
                  </a:lnTo>
                  <a:lnTo>
                    <a:pt x="268" y="2"/>
                  </a:lnTo>
                  <a:lnTo>
                    <a:pt x="282" y="6"/>
                  </a:lnTo>
                  <a:lnTo>
                    <a:pt x="295" y="10"/>
                  </a:lnTo>
                  <a:lnTo>
                    <a:pt x="308" y="15"/>
                  </a:lnTo>
                  <a:lnTo>
                    <a:pt x="319" y="21"/>
                  </a:lnTo>
                  <a:lnTo>
                    <a:pt x="330" y="27"/>
                  </a:lnTo>
                  <a:lnTo>
                    <a:pt x="340" y="36"/>
                  </a:lnTo>
                  <a:lnTo>
                    <a:pt x="348" y="43"/>
                  </a:lnTo>
                  <a:lnTo>
                    <a:pt x="357" y="53"/>
                  </a:lnTo>
                  <a:lnTo>
                    <a:pt x="365" y="63"/>
                  </a:lnTo>
                  <a:lnTo>
                    <a:pt x="369" y="73"/>
                  </a:lnTo>
                  <a:lnTo>
                    <a:pt x="374" y="84"/>
                  </a:lnTo>
                  <a:lnTo>
                    <a:pt x="378" y="95"/>
                  </a:lnTo>
                  <a:lnTo>
                    <a:pt x="381" y="107"/>
                  </a:lnTo>
                  <a:lnTo>
                    <a:pt x="381" y="118"/>
                  </a:lnTo>
                  <a:lnTo>
                    <a:pt x="381" y="118"/>
                  </a:lnTo>
                  <a:lnTo>
                    <a:pt x="381" y="122"/>
                  </a:lnTo>
                  <a:lnTo>
                    <a:pt x="381" y="12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2" name="Freeform 18"/>
            <p:cNvSpPr/>
            <p:nvPr/>
          </p:nvSpPr>
          <p:spPr bwMode="auto">
            <a:xfrm>
              <a:off x="1355705" y="3643325"/>
              <a:ext cx="147638" cy="207963"/>
            </a:xfrm>
            <a:custGeom>
              <a:avLst/>
              <a:gdLst/>
              <a:ahLst/>
              <a:cxnLst>
                <a:cxn ang="0">
                  <a:pos x="126" y="162"/>
                </a:cxn>
                <a:cxn ang="0">
                  <a:pos x="126" y="32"/>
                </a:cxn>
                <a:cxn ang="0">
                  <a:pos x="126" y="32"/>
                </a:cxn>
                <a:cxn ang="0">
                  <a:pos x="125" y="26"/>
                </a:cxn>
                <a:cxn ang="0">
                  <a:pos x="123" y="19"/>
                </a:cxn>
                <a:cxn ang="0">
                  <a:pos x="120" y="13"/>
                </a:cxn>
                <a:cxn ang="0">
                  <a:pos x="116" y="8"/>
                </a:cxn>
                <a:cxn ang="0">
                  <a:pos x="111" y="5"/>
                </a:cxn>
                <a:cxn ang="0">
                  <a:pos x="106" y="2"/>
                </a:cxn>
                <a:cxn ang="0">
                  <a:pos x="100" y="0"/>
                </a:cxn>
                <a:cxn ang="0">
                  <a:pos x="94" y="0"/>
                </a:cxn>
                <a:cxn ang="0">
                  <a:pos x="94" y="0"/>
                </a:cxn>
                <a:cxn ang="0">
                  <a:pos x="94" y="0"/>
                </a:cxn>
                <a:cxn ang="0">
                  <a:pos x="86" y="0"/>
                </a:cxn>
                <a:cxn ang="0">
                  <a:pos x="80" y="2"/>
                </a:cxn>
                <a:cxn ang="0">
                  <a:pos x="75" y="5"/>
                </a:cxn>
                <a:cxn ang="0">
                  <a:pos x="70" y="8"/>
                </a:cxn>
                <a:cxn ang="0">
                  <a:pos x="66" y="13"/>
                </a:cxn>
                <a:cxn ang="0">
                  <a:pos x="64" y="19"/>
                </a:cxn>
                <a:cxn ang="0">
                  <a:pos x="62" y="26"/>
                </a:cxn>
                <a:cxn ang="0">
                  <a:pos x="62" y="32"/>
                </a:cxn>
                <a:cxn ang="0">
                  <a:pos x="62" y="162"/>
                </a:cxn>
                <a:cxn ang="0">
                  <a:pos x="17" y="162"/>
                </a:cxn>
                <a:cxn ang="0">
                  <a:pos x="17" y="162"/>
                </a:cxn>
                <a:cxn ang="0">
                  <a:pos x="11" y="162"/>
                </a:cxn>
                <a:cxn ang="0">
                  <a:pos x="6" y="164"/>
                </a:cxn>
                <a:cxn ang="0">
                  <a:pos x="2" y="167"/>
                </a:cxn>
                <a:cxn ang="0">
                  <a:pos x="1" y="170"/>
                </a:cxn>
                <a:cxn ang="0">
                  <a:pos x="0" y="175"/>
                </a:cxn>
                <a:cxn ang="0">
                  <a:pos x="1" y="179"/>
                </a:cxn>
                <a:cxn ang="0">
                  <a:pos x="3" y="184"/>
                </a:cxn>
                <a:cxn ang="0">
                  <a:pos x="7" y="189"/>
                </a:cxn>
                <a:cxn ang="0">
                  <a:pos x="70" y="251"/>
                </a:cxn>
                <a:cxn ang="0">
                  <a:pos x="70" y="251"/>
                </a:cxn>
                <a:cxn ang="0">
                  <a:pos x="76" y="256"/>
                </a:cxn>
                <a:cxn ang="0">
                  <a:pos x="81" y="259"/>
                </a:cxn>
                <a:cxn ang="0">
                  <a:pos x="88" y="262"/>
                </a:cxn>
                <a:cxn ang="0">
                  <a:pos x="92" y="263"/>
                </a:cxn>
                <a:cxn ang="0">
                  <a:pos x="99" y="262"/>
                </a:cxn>
                <a:cxn ang="0">
                  <a:pos x="105" y="259"/>
                </a:cxn>
                <a:cxn ang="0">
                  <a:pos x="110" y="256"/>
                </a:cxn>
                <a:cxn ang="0">
                  <a:pos x="116" y="251"/>
                </a:cxn>
                <a:cxn ang="0">
                  <a:pos x="179" y="189"/>
                </a:cxn>
                <a:cxn ang="0">
                  <a:pos x="179" y="189"/>
                </a:cxn>
                <a:cxn ang="0">
                  <a:pos x="183" y="185"/>
                </a:cxn>
                <a:cxn ang="0">
                  <a:pos x="184" y="180"/>
                </a:cxn>
                <a:cxn ang="0">
                  <a:pos x="185" y="175"/>
                </a:cxn>
                <a:cxn ang="0">
                  <a:pos x="185" y="171"/>
                </a:cxn>
                <a:cxn ang="0">
                  <a:pos x="183" y="168"/>
                </a:cxn>
                <a:cxn ang="0">
                  <a:pos x="179" y="164"/>
                </a:cxn>
                <a:cxn ang="0">
                  <a:pos x="173" y="162"/>
                </a:cxn>
                <a:cxn ang="0">
                  <a:pos x="165" y="162"/>
                </a:cxn>
                <a:cxn ang="0">
                  <a:pos x="126" y="162"/>
                </a:cxn>
              </a:cxnLst>
              <a:rect l="0" t="0" r="r" b="b"/>
              <a:pathLst>
                <a:path w="185" h="263">
                  <a:moveTo>
                    <a:pt x="126" y="162"/>
                  </a:moveTo>
                  <a:lnTo>
                    <a:pt x="126" y="32"/>
                  </a:lnTo>
                  <a:lnTo>
                    <a:pt x="126" y="32"/>
                  </a:lnTo>
                  <a:lnTo>
                    <a:pt x="125" y="26"/>
                  </a:lnTo>
                  <a:lnTo>
                    <a:pt x="123" y="19"/>
                  </a:lnTo>
                  <a:lnTo>
                    <a:pt x="120" y="13"/>
                  </a:lnTo>
                  <a:lnTo>
                    <a:pt x="116" y="8"/>
                  </a:lnTo>
                  <a:lnTo>
                    <a:pt x="111" y="5"/>
                  </a:lnTo>
                  <a:lnTo>
                    <a:pt x="106" y="2"/>
                  </a:lnTo>
                  <a:lnTo>
                    <a:pt x="100" y="0"/>
                  </a:lnTo>
                  <a:lnTo>
                    <a:pt x="94" y="0"/>
                  </a:lnTo>
                  <a:lnTo>
                    <a:pt x="94" y="0"/>
                  </a:lnTo>
                  <a:lnTo>
                    <a:pt x="94" y="0"/>
                  </a:lnTo>
                  <a:lnTo>
                    <a:pt x="86" y="0"/>
                  </a:lnTo>
                  <a:lnTo>
                    <a:pt x="80" y="2"/>
                  </a:lnTo>
                  <a:lnTo>
                    <a:pt x="75" y="5"/>
                  </a:lnTo>
                  <a:lnTo>
                    <a:pt x="70" y="8"/>
                  </a:lnTo>
                  <a:lnTo>
                    <a:pt x="66" y="13"/>
                  </a:lnTo>
                  <a:lnTo>
                    <a:pt x="64" y="19"/>
                  </a:lnTo>
                  <a:lnTo>
                    <a:pt x="62" y="26"/>
                  </a:lnTo>
                  <a:lnTo>
                    <a:pt x="62" y="32"/>
                  </a:lnTo>
                  <a:lnTo>
                    <a:pt x="62" y="162"/>
                  </a:lnTo>
                  <a:lnTo>
                    <a:pt x="17" y="162"/>
                  </a:lnTo>
                  <a:lnTo>
                    <a:pt x="17" y="162"/>
                  </a:lnTo>
                  <a:lnTo>
                    <a:pt x="11" y="162"/>
                  </a:lnTo>
                  <a:lnTo>
                    <a:pt x="6" y="164"/>
                  </a:lnTo>
                  <a:lnTo>
                    <a:pt x="2" y="167"/>
                  </a:lnTo>
                  <a:lnTo>
                    <a:pt x="1" y="170"/>
                  </a:lnTo>
                  <a:lnTo>
                    <a:pt x="0" y="175"/>
                  </a:lnTo>
                  <a:lnTo>
                    <a:pt x="1" y="179"/>
                  </a:lnTo>
                  <a:lnTo>
                    <a:pt x="3" y="184"/>
                  </a:lnTo>
                  <a:lnTo>
                    <a:pt x="7" y="189"/>
                  </a:lnTo>
                  <a:lnTo>
                    <a:pt x="70" y="251"/>
                  </a:lnTo>
                  <a:lnTo>
                    <a:pt x="70" y="251"/>
                  </a:lnTo>
                  <a:lnTo>
                    <a:pt x="76" y="256"/>
                  </a:lnTo>
                  <a:lnTo>
                    <a:pt x="81" y="259"/>
                  </a:lnTo>
                  <a:lnTo>
                    <a:pt x="88" y="262"/>
                  </a:lnTo>
                  <a:lnTo>
                    <a:pt x="92" y="263"/>
                  </a:lnTo>
                  <a:lnTo>
                    <a:pt x="99" y="262"/>
                  </a:lnTo>
                  <a:lnTo>
                    <a:pt x="105" y="259"/>
                  </a:lnTo>
                  <a:lnTo>
                    <a:pt x="110" y="256"/>
                  </a:lnTo>
                  <a:lnTo>
                    <a:pt x="116" y="251"/>
                  </a:lnTo>
                  <a:lnTo>
                    <a:pt x="179" y="189"/>
                  </a:lnTo>
                  <a:lnTo>
                    <a:pt x="179" y="189"/>
                  </a:lnTo>
                  <a:lnTo>
                    <a:pt x="183" y="185"/>
                  </a:lnTo>
                  <a:lnTo>
                    <a:pt x="184" y="180"/>
                  </a:lnTo>
                  <a:lnTo>
                    <a:pt x="185" y="175"/>
                  </a:lnTo>
                  <a:lnTo>
                    <a:pt x="185" y="171"/>
                  </a:lnTo>
                  <a:lnTo>
                    <a:pt x="183" y="168"/>
                  </a:lnTo>
                  <a:lnTo>
                    <a:pt x="179" y="164"/>
                  </a:lnTo>
                  <a:lnTo>
                    <a:pt x="173" y="162"/>
                  </a:lnTo>
                  <a:lnTo>
                    <a:pt x="165" y="162"/>
                  </a:lnTo>
                  <a:lnTo>
                    <a:pt x="126" y="16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593" name="Freeform 11"/>
          <p:cNvSpPr>
            <a:spLocks noEditPoints="1"/>
          </p:cNvSpPr>
          <p:nvPr/>
        </p:nvSpPr>
        <p:spPr bwMode="auto">
          <a:xfrm>
            <a:off x="10289264" y="3511966"/>
            <a:ext cx="283605" cy="283605"/>
          </a:xfrm>
          <a:custGeom>
            <a:avLst/>
            <a:gdLst/>
            <a:ahLst/>
            <a:cxnLst>
              <a:cxn ang="0">
                <a:pos x="263" y="275"/>
              </a:cxn>
              <a:cxn ang="0">
                <a:pos x="234" y="270"/>
              </a:cxn>
              <a:cxn ang="0">
                <a:pos x="172" y="232"/>
              </a:cxn>
              <a:cxn ang="0">
                <a:pos x="121" y="243"/>
              </a:cxn>
              <a:cxn ang="0">
                <a:pos x="98" y="241"/>
              </a:cxn>
              <a:cxn ang="0">
                <a:pos x="63" y="228"/>
              </a:cxn>
              <a:cxn ang="0">
                <a:pos x="36" y="208"/>
              </a:cxn>
              <a:cxn ang="0">
                <a:pos x="15" y="179"/>
              </a:cxn>
              <a:cxn ang="0">
                <a:pos x="2" y="147"/>
              </a:cxn>
              <a:cxn ang="0">
                <a:pos x="0" y="121"/>
              </a:cxn>
              <a:cxn ang="0">
                <a:pos x="5" y="85"/>
              </a:cxn>
              <a:cxn ang="0">
                <a:pos x="22" y="52"/>
              </a:cxn>
              <a:cxn ang="0">
                <a:pos x="45" y="27"/>
              </a:cxn>
              <a:cxn ang="0">
                <a:pos x="74" y="9"/>
              </a:cxn>
              <a:cxn ang="0">
                <a:pos x="111" y="0"/>
              </a:cxn>
              <a:cxn ang="0">
                <a:pos x="134" y="0"/>
              </a:cxn>
              <a:cxn ang="0">
                <a:pos x="170" y="9"/>
              </a:cxn>
              <a:cxn ang="0">
                <a:pos x="199" y="27"/>
              </a:cxn>
              <a:cxn ang="0">
                <a:pos x="223" y="52"/>
              </a:cxn>
              <a:cxn ang="0">
                <a:pos x="239" y="85"/>
              </a:cxn>
              <a:cxn ang="0">
                <a:pos x="245" y="121"/>
              </a:cxn>
              <a:cxn ang="0">
                <a:pos x="239" y="156"/>
              </a:cxn>
              <a:cxn ang="0">
                <a:pos x="272" y="234"/>
              </a:cxn>
              <a:cxn ang="0">
                <a:pos x="279" y="252"/>
              </a:cxn>
              <a:cxn ang="0">
                <a:pos x="272" y="270"/>
              </a:cxn>
              <a:cxn ang="0">
                <a:pos x="105" y="36"/>
              </a:cxn>
              <a:cxn ang="0">
                <a:pos x="60" y="60"/>
              </a:cxn>
              <a:cxn ang="0">
                <a:pos x="36" y="103"/>
              </a:cxn>
              <a:cxn ang="0">
                <a:pos x="36" y="139"/>
              </a:cxn>
              <a:cxn ang="0">
                <a:pos x="60" y="183"/>
              </a:cxn>
              <a:cxn ang="0">
                <a:pos x="105" y="206"/>
              </a:cxn>
              <a:cxn ang="0">
                <a:pos x="140" y="206"/>
              </a:cxn>
              <a:cxn ang="0">
                <a:pos x="183" y="183"/>
              </a:cxn>
              <a:cxn ang="0">
                <a:pos x="208" y="139"/>
              </a:cxn>
              <a:cxn ang="0">
                <a:pos x="208" y="103"/>
              </a:cxn>
              <a:cxn ang="0">
                <a:pos x="183" y="60"/>
              </a:cxn>
              <a:cxn ang="0">
                <a:pos x="140" y="36"/>
              </a:cxn>
              <a:cxn ang="0">
                <a:pos x="158" y="139"/>
              </a:cxn>
              <a:cxn ang="0">
                <a:pos x="80" y="138"/>
              </a:cxn>
              <a:cxn ang="0">
                <a:pos x="71" y="121"/>
              </a:cxn>
              <a:cxn ang="0">
                <a:pos x="74" y="109"/>
              </a:cxn>
              <a:cxn ang="0">
                <a:pos x="158" y="103"/>
              </a:cxn>
              <a:cxn ang="0">
                <a:pos x="170" y="109"/>
              </a:cxn>
              <a:cxn ang="0">
                <a:pos x="174" y="121"/>
              </a:cxn>
              <a:cxn ang="0">
                <a:pos x="163" y="138"/>
              </a:cxn>
            </a:cxnLst>
            <a:rect l="0" t="0" r="r" b="b"/>
            <a:pathLst>
              <a:path w="279" h="277">
                <a:moveTo>
                  <a:pt x="272" y="270"/>
                </a:moveTo>
                <a:lnTo>
                  <a:pt x="272" y="270"/>
                </a:lnTo>
                <a:lnTo>
                  <a:pt x="263" y="275"/>
                </a:lnTo>
                <a:lnTo>
                  <a:pt x="252" y="277"/>
                </a:lnTo>
                <a:lnTo>
                  <a:pt x="243" y="275"/>
                </a:lnTo>
                <a:lnTo>
                  <a:pt x="234" y="270"/>
                </a:lnTo>
                <a:lnTo>
                  <a:pt x="189" y="225"/>
                </a:lnTo>
                <a:lnTo>
                  <a:pt x="189" y="225"/>
                </a:lnTo>
                <a:lnTo>
                  <a:pt x="172" y="232"/>
                </a:lnTo>
                <a:lnTo>
                  <a:pt x="158" y="239"/>
                </a:lnTo>
                <a:lnTo>
                  <a:pt x="140" y="243"/>
                </a:lnTo>
                <a:lnTo>
                  <a:pt x="121" y="243"/>
                </a:lnTo>
                <a:lnTo>
                  <a:pt x="121" y="243"/>
                </a:lnTo>
                <a:lnTo>
                  <a:pt x="111" y="243"/>
                </a:lnTo>
                <a:lnTo>
                  <a:pt x="98" y="241"/>
                </a:lnTo>
                <a:lnTo>
                  <a:pt x="85" y="237"/>
                </a:lnTo>
                <a:lnTo>
                  <a:pt x="74" y="234"/>
                </a:lnTo>
                <a:lnTo>
                  <a:pt x="63" y="228"/>
                </a:lnTo>
                <a:lnTo>
                  <a:pt x="54" y="223"/>
                </a:lnTo>
                <a:lnTo>
                  <a:pt x="45" y="216"/>
                </a:lnTo>
                <a:lnTo>
                  <a:pt x="36" y="208"/>
                </a:lnTo>
                <a:lnTo>
                  <a:pt x="27" y="199"/>
                </a:lnTo>
                <a:lnTo>
                  <a:pt x="22" y="190"/>
                </a:lnTo>
                <a:lnTo>
                  <a:pt x="15" y="179"/>
                </a:lnTo>
                <a:lnTo>
                  <a:pt x="9" y="168"/>
                </a:lnTo>
                <a:lnTo>
                  <a:pt x="5" y="157"/>
                </a:lnTo>
                <a:lnTo>
                  <a:pt x="2" y="147"/>
                </a:lnTo>
                <a:lnTo>
                  <a:pt x="0" y="134"/>
                </a:lnTo>
                <a:lnTo>
                  <a:pt x="0" y="121"/>
                </a:lnTo>
                <a:lnTo>
                  <a:pt x="0" y="121"/>
                </a:lnTo>
                <a:lnTo>
                  <a:pt x="0" y="109"/>
                </a:lnTo>
                <a:lnTo>
                  <a:pt x="2" y="96"/>
                </a:lnTo>
                <a:lnTo>
                  <a:pt x="5" y="85"/>
                </a:lnTo>
                <a:lnTo>
                  <a:pt x="9" y="74"/>
                </a:lnTo>
                <a:lnTo>
                  <a:pt x="15" y="63"/>
                </a:lnTo>
                <a:lnTo>
                  <a:pt x="22" y="52"/>
                </a:lnTo>
                <a:lnTo>
                  <a:pt x="27" y="43"/>
                </a:lnTo>
                <a:lnTo>
                  <a:pt x="36" y="34"/>
                </a:lnTo>
                <a:lnTo>
                  <a:pt x="45" y="27"/>
                </a:lnTo>
                <a:lnTo>
                  <a:pt x="54" y="20"/>
                </a:lnTo>
                <a:lnTo>
                  <a:pt x="63" y="14"/>
                </a:lnTo>
                <a:lnTo>
                  <a:pt x="74" y="9"/>
                </a:lnTo>
                <a:lnTo>
                  <a:pt x="85" y="5"/>
                </a:lnTo>
                <a:lnTo>
                  <a:pt x="98" y="2"/>
                </a:lnTo>
                <a:lnTo>
                  <a:pt x="111" y="0"/>
                </a:lnTo>
                <a:lnTo>
                  <a:pt x="121" y="0"/>
                </a:lnTo>
                <a:lnTo>
                  <a:pt x="121" y="0"/>
                </a:lnTo>
                <a:lnTo>
                  <a:pt x="134" y="0"/>
                </a:lnTo>
                <a:lnTo>
                  <a:pt x="147" y="2"/>
                </a:lnTo>
                <a:lnTo>
                  <a:pt x="158" y="5"/>
                </a:lnTo>
                <a:lnTo>
                  <a:pt x="170" y="9"/>
                </a:lnTo>
                <a:lnTo>
                  <a:pt x="181" y="14"/>
                </a:lnTo>
                <a:lnTo>
                  <a:pt x="190" y="20"/>
                </a:lnTo>
                <a:lnTo>
                  <a:pt x="199" y="27"/>
                </a:lnTo>
                <a:lnTo>
                  <a:pt x="208" y="34"/>
                </a:lnTo>
                <a:lnTo>
                  <a:pt x="216" y="43"/>
                </a:lnTo>
                <a:lnTo>
                  <a:pt x="223" y="52"/>
                </a:lnTo>
                <a:lnTo>
                  <a:pt x="230" y="63"/>
                </a:lnTo>
                <a:lnTo>
                  <a:pt x="236" y="74"/>
                </a:lnTo>
                <a:lnTo>
                  <a:pt x="239" y="85"/>
                </a:lnTo>
                <a:lnTo>
                  <a:pt x="241" y="96"/>
                </a:lnTo>
                <a:lnTo>
                  <a:pt x="243" y="109"/>
                </a:lnTo>
                <a:lnTo>
                  <a:pt x="245" y="121"/>
                </a:lnTo>
                <a:lnTo>
                  <a:pt x="245" y="121"/>
                </a:lnTo>
                <a:lnTo>
                  <a:pt x="243" y="139"/>
                </a:lnTo>
                <a:lnTo>
                  <a:pt x="239" y="156"/>
                </a:lnTo>
                <a:lnTo>
                  <a:pt x="234" y="172"/>
                </a:lnTo>
                <a:lnTo>
                  <a:pt x="225" y="187"/>
                </a:lnTo>
                <a:lnTo>
                  <a:pt x="272" y="234"/>
                </a:lnTo>
                <a:lnTo>
                  <a:pt x="272" y="234"/>
                </a:lnTo>
                <a:lnTo>
                  <a:pt x="277" y="243"/>
                </a:lnTo>
                <a:lnTo>
                  <a:pt x="279" y="252"/>
                </a:lnTo>
                <a:lnTo>
                  <a:pt x="277" y="261"/>
                </a:lnTo>
                <a:lnTo>
                  <a:pt x="272" y="270"/>
                </a:lnTo>
                <a:lnTo>
                  <a:pt x="272" y="270"/>
                </a:lnTo>
                <a:close/>
                <a:moveTo>
                  <a:pt x="121" y="34"/>
                </a:moveTo>
                <a:lnTo>
                  <a:pt x="121" y="34"/>
                </a:lnTo>
                <a:lnTo>
                  <a:pt x="105" y="36"/>
                </a:lnTo>
                <a:lnTo>
                  <a:pt x="89" y="41"/>
                </a:lnTo>
                <a:lnTo>
                  <a:pt x="74" y="49"/>
                </a:lnTo>
                <a:lnTo>
                  <a:pt x="60" y="60"/>
                </a:lnTo>
                <a:lnTo>
                  <a:pt x="51" y="72"/>
                </a:lnTo>
                <a:lnTo>
                  <a:pt x="42" y="87"/>
                </a:lnTo>
                <a:lnTo>
                  <a:pt x="36" y="103"/>
                </a:lnTo>
                <a:lnTo>
                  <a:pt x="34" y="121"/>
                </a:lnTo>
                <a:lnTo>
                  <a:pt x="34" y="121"/>
                </a:lnTo>
                <a:lnTo>
                  <a:pt x="36" y="139"/>
                </a:lnTo>
                <a:lnTo>
                  <a:pt x="42" y="156"/>
                </a:lnTo>
                <a:lnTo>
                  <a:pt x="51" y="170"/>
                </a:lnTo>
                <a:lnTo>
                  <a:pt x="60" y="183"/>
                </a:lnTo>
                <a:lnTo>
                  <a:pt x="74" y="194"/>
                </a:lnTo>
                <a:lnTo>
                  <a:pt x="89" y="201"/>
                </a:lnTo>
                <a:lnTo>
                  <a:pt x="105" y="206"/>
                </a:lnTo>
                <a:lnTo>
                  <a:pt x="121" y="208"/>
                </a:lnTo>
                <a:lnTo>
                  <a:pt x="121" y="208"/>
                </a:lnTo>
                <a:lnTo>
                  <a:pt x="140" y="206"/>
                </a:lnTo>
                <a:lnTo>
                  <a:pt x="156" y="201"/>
                </a:lnTo>
                <a:lnTo>
                  <a:pt x="170" y="194"/>
                </a:lnTo>
                <a:lnTo>
                  <a:pt x="183" y="183"/>
                </a:lnTo>
                <a:lnTo>
                  <a:pt x="194" y="170"/>
                </a:lnTo>
                <a:lnTo>
                  <a:pt x="203" y="156"/>
                </a:lnTo>
                <a:lnTo>
                  <a:pt x="208" y="139"/>
                </a:lnTo>
                <a:lnTo>
                  <a:pt x="210" y="121"/>
                </a:lnTo>
                <a:lnTo>
                  <a:pt x="210" y="121"/>
                </a:lnTo>
                <a:lnTo>
                  <a:pt x="208" y="103"/>
                </a:lnTo>
                <a:lnTo>
                  <a:pt x="203" y="87"/>
                </a:lnTo>
                <a:lnTo>
                  <a:pt x="194" y="72"/>
                </a:lnTo>
                <a:lnTo>
                  <a:pt x="183" y="60"/>
                </a:lnTo>
                <a:lnTo>
                  <a:pt x="170" y="49"/>
                </a:lnTo>
                <a:lnTo>
                  <a:pt x="156" y="41"/>
                </a:lnTo>
                <a:lnTo>
                  <a:pt x="140" y="36"/>
                </a:lnTo>
                <a:lnTo>
                  <a:pt x="121" y="34"/>
                </a:lnTo>
                <a:lnTo>
                  <a:pt x="121" y="34"/>
                </a:lnTo>
                <a:close/>
                <a:moveTo>
                  <a:pt x="158" y="139"/>
                </a:moveTo>
                <a:lnTo>
                  <a:pt x="87" y="139"/>
                </a:lnTo>
                <a:lnTo>
                  <a:pt x="87" y="139"/>
                </a:lnTo>
                <a:lnTo>
                  <a:pt x="80" y="138"/>
                </a:lnTo>
                <a:lnTo>
                  <a:pt x="74" y="134"/>
                </a:lnTo>
                <a:lnTo>
                  <a:pt x="71" y="128"/>
                </a:lnTo>
                <a:lnTo>
                  <a:pt x="71" y="121"/>
                </a:lnTo>
                <a:lnTo>
                  <a:pt x="71" y="121"/>
                </a:lnTo>
                <a:lnTo>
                  <a:pt x="71" y="114"/>
                </a:lnTo>
                <a:lnTo>
                  <a:pt x="74" y="109"/>
                </a:lnTo>
                <a:lnTo>
                  <a:pt x="80" y="105"/>
                </a:lnTo>
                <a:lnTo>
                  <a:pt x="87" y="103"/>
                </a:lnTo>
                <a:lnTo>
                  <a:pt x="158" y="103"/>
                </a:lnTo>
                <a:lnTo>
                  <a:pt x="158" y="103"/>
                </a:lnTo>
                <a:lnTo>
                  <a:pt x="163" y="105"/>
                </a:lnTo>
                <a:lnTo>
                  <a:pt x="170" y="109"/>
                </a:lnTo>
                <a:lnTo>
                  <a:pt x="174" y="114"/>
                </a:lnTo>
                <a:lnTo>
                  <a:pt x="174" y="121"/>
                </a:lnTo>
                <a:lnTo>
                  <a:pt x="174" y="121"/>
                </a:lnTo>
                <a:lnTo>
                  <a:pt x="174" y="128"/>
                </a:lnTo>
                <a:lnTo>
                  <a:pt x="170" y="134"/>
                </a:lnTo>
                <a:lnTo>
                  <a:pt x="163" y="138"/>
                </a:lnTo>
                <a:lnTo>
                  <a:pt x="158" y="139"/>
                </a:lnTo>
                <a:lnTo>
                  <a:pt x="158" y="139"/>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4" name="Freeform 295"/>
          <p:cNvSpPr/>
          <p:nvPr/>
        </p:nvSpPr>
        <p:spPr bwMode="auto">
          <a:xfrm>
            <a:off x="11003026" y="3509303"/>
            <a:ext cx="281744" cy="288931"/>
          </a:xfrm>
          <a:custGeom>
            <a:avLst/>
            <a:gdLst>
              <a:gd name="T0" fmla="*/ 194 w 198"/>
              <a:gd name="T1" fmla="*/ 8 h 203"/>
              <a:gd name="T2" fmla="*/ 154 w 198"/>
              <a:gd name="T3" fmla="*/ 20 h 203"/>
              <a:gd name="T4" fmla="*/ 144 w 198"/>
              <a:gd name="T5" fmla="*/ 28 h 203"/>
              <a:gd name="T6" fmla="*/ 27 w 198"/>
              <a:gd name="T7" fmla="*/ 19 h 203"/>
              <a:gd name="T8" fmla="*/ 7 w 198"/>
              <a:gd name="T9" fmla="*/ 23 h 203"/>
              <a:gd name="T10" fmla="*/ 0 w 198"/>
              <a:gd name="T11" fmla="*/ 31 h 203"/>
              <a:gd name="T12" fmla="*/ 106 w 198"/>
              <a:gd name="T13" fmla="*/ 69 h 203"/>
              <a:gd name="T14" fmla="*/ 63 w 198"/>
              <a:gd name="T15" fmla="*/ 120 h 203"/>
              <a:gd name="T16" fmla="*/ 24 w 198"/>
              <a:gd name="T17" fmla="*/ 118 h 203"/>
              <a:gd name="T18" fmla="*/ 9 w 198"/>
              <a:gd name="T19" fmla="*/ 132 h 203"/>
              <a:gd name="T20" fmla="*/ 57 w 198"/>
              <a:gd name="T21" fmla="*/ 142 h 203"/>
              <a:gd name="T22" fmla="*/ 70 w 198"/>
              <a:gd name="T23" fmla="*/ 193 h 203"/>
              <a:gd name="T24" fmla="*/ 84 w 198"/>
              <a:gd name="T25" fmla="*/ 178 h 203"/>
              <a:gd name="T26" fmla="*/ 82 w 198"/>
              <a:gd name="T27" fmla="*/ 139 h 203"/>
              <a:gd name="T28" fmla="*/ 133 w 198"/>
              <a:gd name="T29" fmla="*/ 96 h 203"/>
              <a:gd name="T30" fmla="*/ 172 w 198"/>
              <a:gd name="T31" fmla="*/ 203 h 203"/>
              <a:gd name="T32" fmla="*/ 179 w 198"/>
              <a:gd name="T33" fmla="*/ 195 h 203"/>
              <a:gd name="T34" fmla="*/ 183 w 198"/>
              <a:gd name="T35" fmla="*/ 175 h 203"/>
              <a:gd name="T36" fmla="*/ 174 w 198"/>
              <a:gd name="T37" fmla="*/ 58 h 203"/>
              <a:gd name="T38" fmla="*/ 183 w 198"/>
              <a:gd name="T39" fmla="*/ 49 h 203"/>
              <a:gd name="T40" fmla="*/ 188 w 198"/>
              <a:gd name="T41" fmla="*/ 42 h 203"/>
              <a:gd name="T42" fmla="*/ 194 w 198"/>
              <a:gd name="T43" fmla="*/ 33 h 203"/>
              <a:gd name="T44" fmla="*/ 198 w 198"/>
              <a:gd name="T45" fmla="*/ 20 h 203"/>
              <a:gd name="T46" fmla="*/ 194 w 198"/>
              <a:gd name="T47" fmla="*/ 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203">
                <a:moveTo>
                  <a:pt x="194" y="8"/>
                </a:moveTo>
                <a:cubicBezTo>
                  <a:pt x="186" y="0"/>
                  <a:pt x="173" y="4"/>
                  <a:pt x="154" y="20"/>
                </a:cubicBezTo>
                <a:cubicBezTo>
                  <a:pt x="144" y="28"/>
                  <a:pt x="144" y="28"/>
                  <a:pt x="144" y="28"/>
                </a:cubicBezTo>
                <a:cubicBezTo>
                  <a:pt x="27" y="19"/>
                  <a:pt x="27" y="19"/>
                  <a:pt x="27" y="19"/>
                </a:cubicBezTo>
                <a:cubicBezTo>
                  <a:pt x="18" y="18"/>
                  <a:pt x="11" y="19"/>
                  <a:pt x="7" y="23"/>
                </a:cubicBezTo>
                <a:cubicBezTo>
                  <a:pt x="0" y="31"/>
                  <a:pt x="0" y="31"/>
                  <a:pt x="0" y="31"/>
                </a:cubicBezTo>
                <a:cubicBezTo>
                  <a:pt x="106" y="69"/>
                  <a:pt x="106" y="69"/>
                  <a:pt x="106" y="69"/>
                </a:cubicBezTo>
                <a:cubicBezTo>
                  <a:pt x="63" y="120"/>
                  <a:pt x="63" y="120"/>
                  <a:pt x="63" y="120"/>
                </a:cubicBezTo>
                <a:cubicBezTo>
                  <a:pt x="24" y="118"/>
                  <a:pt x="24" y="118"/>
                  <a:pt x="24" y="118"/>
                </a:cubicBezTo>
                <a:cubicBezTo>
                  <a:pt x="9" y="132"/>
                  <a:pt x="9" y="132"/>
                  <a:pt x="9" y="132"/>
                </a:cubicBezTo>
                <a:cubicBezTo>
                  <a:pt x="57" y="142"/>
                  <a:pt x="57" y="142"/>
                  <a:pt x="57" y="142"/>
                </a:cubicBezTo>
                <a:cubicBezTo>
                  <a:pt x="70" y="193"/>
                  <a:pt x="70" y="193"/>
                  <a:pt x="70" y="193"/>
                </a:cubicBezTo>
                <a:cubicBezTo>
                  <a:pt x="84" y="178"/>
                  <a:pt x="84" y="178"/>
                  <a:pt x="84" y="178"/>
                </a:cubicBezTo>
                <a:cubicBezTo>
                  <a:pt x="82" y="139"/>
                  <a:pt x="82" y="139"/>
                  <a:pt x="82" y="139"/>
                </a:cubicBezTo>
                <a:cubicBezTo>
                  <a:pt x="133" y="96"/>
                  <a:pt x="133" y="96"/>
                  <a:pt x="133" y="96"/>
                </a:cubicBezTo>
                <a:cubicBezTo>
                  <a:pt x="172" y="203"/>
                  <a:pt x="172" y="203"/>
                  <a:pt x="172" y="203"/>
                </a:cubicBezTo>
                <a:cubicBezTo>
                  <a:pt x="179" y="195"/>
                  <a:pt x="179" y="195"/>
                  <a:pt x="179" y="195"/>
                </a:cubicBezTo>
                <a:cubicBezTo>
                  <a:pt x="183" y="191"/>
                  <a:pt x="185" y="185"/>
                  <a:pt x="183" y="175"/>
                </a:cubicBezTo>
                <a:cubicBezTo>
                  <a:pt x="174" y="58"/>
                  <a:pt x="174" y="58"/>
                  <a:pt x="174" y="58"/>
                </a:cubicBezTo>
                <a:cubicBezTo>
                  <a:pt x="183" y="49"/>
                  <a:pt x="183" y="49"/>
                  <a:pt x="183" y="49"/>
                </a:cubicBezTo>
                <a:cubicBezTo>
                  <a:pt x="185" y="46"/>
                  <a:pt x="186" y="44"/>
                  <a:pt x="188" y="42"/>
                </a:cubicBezTo>
                <a:cubicBezTo>
                  <a:pt x="190" y="40"/>
                  <a:pt x="192" y="37"/>
                  <a:pt x="194" y="33"/>
                </a:cubicBezTo>
                <a:cubicBezTo>
                  <a:pt x="196" y="30"/>
                  <a:pt x="197" y="25"/>
                  <a:pt x="198" y="20"/>
                </a:cubicBezTo>
                <a:cubicBezTo>
                  <a:pt x="198" y="15"/>
                  <a:pt x="197" y="11"/>
                  <a:pt x="194" y="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5" name="AutoShape 47"/>
          <p:cNvSpPr/>
          <p:nvPr/>
        </p:nvSpPr>
        <p:spPr bwMode="auto">
          <a:xfrm>
            <a:off x="4428872" y="3488041"/>
            <a:ext cx="331456" cy="331455"/>
          </a:xfrm>
          <a:custGeom>
            <a:avLst/>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ah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96" name="组合 595"/>
          <p:cNvGrpSpPr/>
          <p:nvPr/>
        </p:nvGrpSpPr>
        <p:grpSpPr>
          <a:xfrm>
            <a:off x="3712865" y="3488041"/>
            <a:ext cx="290095" cy="331455"/>
            <a:chOff x="7600567" y="5737294"/>
            <a:chExt cx="320373" cy="366050"/>
          </a:xfrm>
          <a:solidFill>
            <a:srgbClr val="E7E6E6">
              <a:lumMod val="50000"/>
            </a:srgbClr>
          </a:solidFill>
        </p:grpSpPr>
        <p:sp>
          <p:nvSpPr>
            <p:cNvPr id="597" name="AutoShape 48"/>
            <p:cNvSpPr/>
            <p:nvPr/>
          </p:nvSpPr>
          <p:spPr bwMode="auto">
            <a:xfrm>
              <a:off x="7600567" y="5737294"/>
              <a:ext cx="320373"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98" name="AutoShape 49"/>
            <p:cNvSpPr/>
            <p:nvPr/>
          </p:nvSpPr>
          <p:spPr bwMode="auto">
            <a:xfrm>
              <a:off x="7852107" y="6023253"/>
              <a:ext cx="23152"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99" name="AutoShape 50"/>
            <p:cNvSpPr/>
            <p:nvPr/>
          </p:nvSpPr>
          <p:spPr bwMode="auto">
            <a:xfrm>
              <a:off x="7852107" y="5954421"/>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0" name="AutoShape 51"/>
            <p:cNvSpPr/>
            <p:nvPr/>
          </p:nvSpPr>
          <p:spPr bwMode="auto">
            <a:xfrm>
              <a:off x="7852107" y="5885591"/>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01" name="组合 600"/>
          <p:cNvGrpSpPr/>
          <p:nvPr/>
        </p:nvGrpSpPr>
        <p:grpSpPr>
          <a:xfrm>
            <a:off x="2974630" y="3488041"/>
            <a:ext cx="331455" cy="331455"/>
            <a:chOff x="6845312" y="5737294"/>
            <a:chExt cx="366050" cy="366050"/>
          </a:xfrm>
          <a:solidFill>
            <a:srgbClr val="E7E6E6">
              <a:lumMod val="50000"/>
            </a:srgbClr>
          </a:solidFill>
        </p:grpSpPr>
        <p:sp>
          <p:nvSpPr>
            <p:cNvPr id="602" name="AutoShape 52"/>
            <p:cNvSpPr/>
            <p:nvPr/>
          </p:nvSpPr>
          <p:spPr bwMode="auto">
            <a:xfrm>
              <a:off x="6845312" y="5737294"/>
              <a:ext cx="366050" cy="366050"/>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3" name="AutoShape 53"/>
            <p:cNvSpPr/>
            <p:nvPr/>
          </p:nvSpPr>
          <p:spPr bwMode="auto">
            <a:xfrm>
              <a:off x="6982974" y="5863066"/>
              <a:ext cx="98865" cy="102619"/>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4" name="AutoShape 54"/>
            <p:cNvSpPr/>
            <p:nvPr/>
          </p:nvSpPr>
          <p:spPr bwMode="auto">
            <a:xfrm>
              <a:off x="6971083" y="5988837"/>
              <a:ext cx="55690" cy="58192"/>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5" name="AutoShape 55"/>
            <p:cNvSpPr/>
            <p:nvPr/>
          </p:nvSpPr>
          <p:spPr bwMode="auto">
            <a:xfrm>
              <a:off x="7028652" y="5794235"/>
              <a:ext cx="56315" cy="58818"/>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06" name="组合 605"/>
          <p:cNvGrpSpPr/>
          <p:nvPr/>
        </p:nvGrpSpPr>
        <p:grpSpPr>
          <a:xfrm>
            <a:off x="2246328" y="3488041"/>
            <a:ext cx="331456" cy="331455"/>
            <a:chOff x="4927276" y="5204159"/>
            <a:chExt cx="366051" cy="366050"/>
          </a:xfrm>
          <a:solidFill>
            <a:srgbClr val="E7E6E6">
              <a:lumMod val="50000"/>
            </a:srgbClr>
          </a:solidFill>
        </p:grpSpPr>
        <p:sp>
          <p:nvSpPr>
            <p:cNvPr id="607" name="AutoShape 56"/>
            <p:cNvSpPr/>
            <p:nvPr/>
          </p:nvSpPr>
          <p:spPr bwMode="auto">
            <a:xfrm>
              <a:off x="4927276"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8" name="AutoShape 57"/>
            <p:cNvSpPr/>
            <p:nvPr/>
          </p:nvSpPr>
          <p:spPr bwMode="auto">
            <a:xfrm>
              <a:off x="5178819"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9" name="AutoShape 58"/>
            <p:cNvSpPr/>
            <p:nvPr/>
          </p:nvSpPr>
          <p:spPr bwMode="auto">
            <a:xfrm>
              <a:off x="5053047"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10" name="Freeform 293"/>
          <p:cNvSpPr>
            <a:spLocks noEditPoints="1"/>
          </p:cNvSpPr>
          <p:nvPr/>
        </p:nvSpPr>
        <p:spPr bwMode="auto">
          <a:xfrm>
            <a:off x="1552955" y="3501890"/>
            <a:ext cx="274007" cy="303756"/>
          </a:xfrm>
          <a:custGeom>
            <a:avLst/>
            <a:gdLst>
              <a:gd name="T0" fmla="*/ 174 w 178"/>
              <a:gd name="T1" fmla="*/ 73 h 196"/>
              <a:gd name="T2" fmla="*/ 153 w 178"/>
              <a:gd name="T3" fmla="*/ 36 h 196"/>
              <a:gd name="T4" fmla="*/ 110 w 178"/>
              <a:gd name="T5" fmla="*/ 11 h 196"/>
              <a:gd name="T6" fmla="*/ 67 w 178"/>
              <a:gd name="T7" fmla="*/ 11 h 196"/>
              <a:gd name="T8" fmla="*/ 24 w 178"/>
              <a:gd name="T9" fmla="*/ 36 h 196"/>
              <a:gd name="T10" fmla="*/ 3 w 178"/>
              <a:gd name="T11" fmla="*/ 73 h 196"/>
              <a:gd name="T12" fmla="*/ 3 w 178"/>
              <a:gd name="T13" fmla="*/ 123 h 196"/>
              <a:gd name="T14" fmla="*/ 24 w 178"/>
              <a:gd name="T15" fmla="*/ 159 h 196"/>
              <a:gd name="T16" fmla="*/ 68 w 178"/>
              <a:gd name="T17" fmla="*/ 184 h 196"/>
              <a:gd name="T18" fmla="*/ 110 w 178"/>
              <a:gd name="T19" fmla="*/ 184 h 196"/>
              <a:gd name="T20" fmla="*/ 153 w 178"/>
              <a:gd name="T21" fmla="*/ 160 h 196"/>
              <a:gd name="T22" fmla="*/ 174 w 178"/>
              <a:gd name="T23" fmla="*/ 123 h 196"/>
              <a:gd name="T24" fmla="*/ 76 w 178"/>
              <a:gd name="T25" fmla="*/ 176 h 196"/>
              <a:gd name="T26" fmla="*/ 89 w 178"/>
              <a:gd name="T27" fmla="*/ 147 h 196"/>
              <a:gd name="T28" fmla="*/ 101 w 178"/>
              <a:gd name="T29" fmla="*/ 176 h 196"/>
              <a:gd name="T30" fmla="*/ 101 w 178"/>
              <a:gd name="T31" fmla="*/ 19 h 196"/>
              <a:gd name="T32" fmla="*/ 89 w 178"/>
              <a:gd name="T33" fmla="*/ 49 h 196"/>
              <a:gd name="T34" fmla="*/ 76 w 178"/>
              <a:gd name="T35" fmla="*/ 19 h 196"/>
              <a:gd name="T36" fmla="*/ 133 w 178"/>
              <a:gd name="T37" fmla="*/ 91 h 196"/>
              <a:gd name="T38" fmla="*/ 136 w 178"/>
              <a:gd name="T39" fmla="*/ 103 h 196"/>
              <a:gd name="T40" fmla="*/ 133 w 178"/>
              <a:gd name="T41" fmla="*/ 98 h 196"/>
              <a:gd name="T42" fmla="*/ 131 w 178"/>
              <a:gd name="T43" fmla="*/ 73 h 196"/>
              <a:gd name="T44" fmla="*/ 150 w 178"/>
              <a:gd name="T45" fmla="*/ 48 h 196"/>
              <a:gd name="T46" fmla="*/ 163 w 178"/>
              <a:gd name="T47" fmla="*/ 70 h 196"/>
              <a:gd name="T48" fmla="*/ 131 w 178"/>
              <a:gd name="T49" fmla="*/ 73 h 196"/>
              <a:gd name="T50" fmla="*/ 73 w 178"/>
              <a:gd name="T51" fmla="*/ 125 h 196"/>
              <a:gd name="T52" fmla="*/ 58 w 178"/>
              <a:gd name="T53" fmla="*/ 98 h 196"/>
              <a:gd name="T54" fmla="*/ 73 w 178"/>
              <a:gd name="T55" fmla="*/ 71 h 196"/>
              <a:gd name="T56" fmla="*/ 104 w 178"/>
              <a:gd name="T57" fmla="*/ 71 h 196"/>
              <a:gd name="T58" fmla="*/ 120 w 178"/>
              <a:gd name="T59" fmla="*/ 98 h 196"/>
              <a:gd name="T60" fmla="*/ 104 w 178"/>
              <a:gd name="T61" fmla="*/ 125 h 196"/>
              <a:gd name="T62" fmla="*/ 111 w 178"/>
              <a:gd name="T63" fmla="*/ 60 h 196"/>
              <a:gd name="T64" fmla="*/ 115 w 178"/>
              <a:gd name="T65" fmla="*/ 52 h 196"/>
              <a:gd name="T66" fmla="*/ 111 w 178"/>
              <a:gd name="T67" fmla="*/ 60 h 196"/>
              <a:gd name="T68" fmla="*/ 73 w 178"/>
              <a:gd name="T69" fmla="*/ 56 h 196"/>
              <a:gd name="T70" fmla="*/ 60 w 178"/>
              <a:gd name="T71" fmla="*/ 64 h 196"/>
              <a:gd name="T72" fmla="*/ 45 w 178"/>
              <a:gd name="T73" fmla="*/ 105 h 196"/>
              <a:gd name="T74" fmla="*/ 45 w 178"/>
              <a:gd name="T75" fmla="*/ 90 h 196"/>
              <a:gd name="T76" fmla="*/ 45 w 178"/>
              <a:gd name="T77" fmla="*/ 105 h 196"/>
              <a:gd name="T78" fmla="*/ 46 w 178"/>
              <a:gd name="T79" fmla="*/ 73 h 196"/>
              <a:gd name="T80" fmla="*/ 14 w 178"/>
              <a:gd name="T81" fmla="*/ 70 h 196"/>
              <a:gd name="T82" fmla="*/ 27 w 178"/>
              <a:gd name="T83" fmla="*/ 48 h 196"/>
              <a:gd name="T84" fmla="*/ 50 w 178"/>
              <a:gd name="T85" fmla="*/ 49 h 196"/>
              <a:gd name="T86" fmla="*/ 27 w 178"/>
              <a:gd name="T87" fmla="*/ 107 h 196"/>
              <a:gd name="T88" fmla="*/ 50 w 178"/>
              <a:gd name="T89" fmla="*/ 147 h 196"/>
              <a:gd name="T90" fmla="*/ 14 w 178"/>
              <a:gd name="T91" fmla="*/ 141 h 196"/>
              <a:gd name="T92" fmla="*/ 67 w 178"/>
              <a:gd name="T93" fmla="*/ 136 h 196"/>
              <a:gd name="T94" fmla="*/ 62 w 178"/>
              <a:gd name="T95" fmla="*/ 143 h 196"/>
              <a:gd name="T96" fmla="*/ 67 w 178"/>
              <a:gd name="T97" fmla="*/ 136 h 196"/>
              <a:gd name="T98" fmla="*/ 104 w 178"/>
              <a:gd name="T99" fmla="*/ 140 h 196"/>
              <a:gd name="T100" fmla="*/ 117 w 178"/>
              <a:gd name="T101" fmla="*/ 132 h 196"/>
              <a:gd name="T102" fmla="*/ 127 w 178"/>
              <a:gd name="T103" fmla="*/ 147 h 196"/>
              <a:gd name="T104" fmla="*/ 150 w 178"/>
              <a:gd name="T105" fmla="*/ 107 h 196"/>
              <a:gd name="T106" fmla="*/ 164 w 178"/>
              <a:gd name="T107" fmla="*/ 141 h 196"/>
              <a:gd name="T108" fmla="*/ 144 w 178"/>
              <a:gd name="T109" fmla="*/ 14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96">
                <a:moveTo>
                  <a:pt x="159" y="98"/>
                </a:moveTo>
                <a:cubicBezTo>
                  <a:pt x="166" y="89"/>
                  <a:pt x="171" y="81"/>
                  <a:pt x="174" y="73"/>
                </a:cubicBezTo>
                <a:cubicBezTo>
                  <a:pt x="178" y="64"/>
                  <a:pt x="178" y="55"/>
                  <a:pt x="174" y="49"/>
                </a:cubicBezTo>
                <a:cubicBezTo>
                  <a:pt x="170" y="42"/>
                  <a:pt x="163" y="38"/>
                  <a:pt x="153" y="36"/>
                </a:cubicBezTo>
                <a:cubicBezTo>
                  <a:pt x="145" y="35"/>
                  <a:pt x="135" y="35"/>
                  <a:pt x="124" y="37"/>
                </a:cubicBezTo>
                <a:cubicBezTo>
                  <a:pt x="120" y="27"/>
                  <a:pt x="115" y="18"/>
                  <a:pt x="110" y="11"/>
                </a:cubicBezTo>
                <a:cubicBezTo>
                  <a:pt x="103" y="4"/>
                  <a:pt x="96" y="0"/>
                  <a:pt x="89" y="0"/>
                </a:cubicBezTo>
                <a:cubicBezTo>
                  <a:pt x="81" y="0"/>
                  <a:pt x="74" y="4"/>
                  <a:pt x="67" y="11"/>
                </a:cubicBezTo>
                <a:cubicBezTo>
                  <a:pt x="62" y="18"/>
                  <a:pt x="57" y="27"/>
                  <a:pt x="54" y="37"/>
                </a:cubicBezTo>
                <a:cubicBezTo>
                  <a:pt x="43" y="35"/>
                  <a:pt x="33" y="35"/>
                  <a:pt x="24" y="36"/>
                </a:cubicBezTo>
                <a:cubicBezTo>
                  <a:pt x="14" y="38"/>
                  <a:pt x="7" y="42"/>
                  <a:pt x="4" y="49"/>
                </a:cubicBezTo>
                <a:cubicBezTo>
                  <a:pt x="0" y="55"/>
                  <a:pt x="0" y="64"/>
                  <a:pt x="3" y="73"/>
                </a:cubicBezTo>
                <a:cubicBezTo>
                  <a:pt x="6" y="81"/>
                  <a:pt x="12" y="89"/>
                  <a:pt x="19" y="98"/>
                </a:cubicBezTo>
                <a:cubicBezTo>
                  <a:pt x="12" y="106"/>
                  <a:pt x="6" y="115"/>
                  <a:pt x="3" y="123"/>
                </a:cubicBezTo>
                <a:cubicBezTo>
                  <a:pt x="0" y="132"/>
                  <a:pt x="0" y="140"/>
                  <a:pt x="4" y="147"/>
                </a:cubicBezTo>
                <a:cubicBezTo>
                  <a:pt x="7" y="154"/>
                  <a:pt x="14" y="158"/>
                  <a:pt x="24" y="159"/>
                </a:cubicBezTo>
                <a:cubicBezTo>
                  <a:pt x="33" y="161"/>
                  <a:pt x="43" y="160"/>
                  <a:pt x="54" y="158"/>
                </a:cubicBezTo>
                <a:cubicBezTo>
                  <a:pt x="58" y="169"/>
                  <a:pt x="62" y="178"/>
                  <a:pt x="68" y="184"/>
                </a:cubicBezTo>
                <a:cubicBezTo>
                  <a:pt x="74" y="192"/>
                  <a:pt x="81" y="196"/>
                  <a:pt x="89" y="196"/>
                </a:cubicBezTo>
                <a:cubicBezTo>
                  <a:pt x="96" y="196"/>
                  <a:pt x="103" y="192"/>
                  <a:pt x="110" y="184"/>
                </a:cubicBezTo>
                <a:cubicBezTo>
                  <a:pt x="115" y="178"/>
                  <a:pt x="120" y="169"/>
                  <a:pt x="124" y="158"/>
                </a:cubicBezTo>
                <a:cubicBezTo>
                  <a:pt x="135" y="160"/>
                  <a:pt x="145" y="161"/>
                  <a:pt x="153" y="160"/>
                </a:cubicBezTo>
                <a:cubicBezTo>
                  <a:pt x="163" y="158"/>
                  <a:pt x="170" y="154"/>
                  <a:pt x="174" y="147"/>
                </a:cubicBezTo>
                <a:cubicBezTo>
                  <a:pt x="178" y="140"/>
                  <a:pt x="178" y="132"/>
                  <a:pt x="174" y="123"/>
                </a:cubicBezTo>
                <a:cubicBezTo>
                  <a:pt x="171" y="115"/>
                  <a:pt x="166" y="106"/>
                  <a:pt x="159" y="98"/>
                </a:cubicBezTo>
                <a:close/>
                <a:moveTo>
                  <a:pt x="76" y="176"/>
                </a:moveTo>
                <a:cubicBezTo>
                  <a:pt x="72" y="171"/>
                  <a:pt x="69" y="164"/>
                  <a:pt x="66" y="155"/>
                </a:cubicBezTo>
                <a:cubicBezTo>
                  <a:pt x="74" y="153"/>
                  <a:pt x="81" y="150"/>
                  <a:pt x="89" y="147"/>
                </a:cubicBezTo>
                <a:cubicBezTo>
                  <a:pt x="96" y="151"/>
                  <a:pt x="104" y="153"/>
                  <a:pt x="112" y="155"/>
                </a:cubicBezTo>
                <a:cubicBezTo>
                  <a:pt x="109" y="164"/>
                  <a:pt x="105" y="171"/>
                  <a:pt x="101" y="176"/>
                </a:cubicBezTo>
                <a:cubicBezTo>
                  <a:pt x="93" y="187"/>
                  <a:pt x="84" y="187"/>
                  <a:pt x="76" y="176"/>
                </a:cubicBezTo>
                <a:close/>
                <a:moveTo>
                  <a:pt x="101" y="19"/>
                </a:moveTo>
                <a:cubicBezTo>
                  <a:pt x="105" y="25"/>
                  <a:pt x="109" y="32"/>
                  <a:pt x="112" y="40"/>
                </a:cubicBezTo>
                <a:cubicBezTo>
                  <a:pt x="104" y="42"/>
                  <a:pt x="97" y="45"/>
                  <a:pt x="89" y="49"/>
                </a:cubicBezTo>
                <a:cubicBezTo>
                  <a:pt x="81" y="45"/>
                  <a:pt x="73" y="42"/>
                  <a:pt x="66" y="40"/>
                </a:cubicBezTo>
                <a:cubicBezTo>
                  <a:pt x="69" y="32"/>
                  <a:pt x="72" y="25"/>
                  <a:pt x="76" y="19"/>
                </a:cubicBezTo>
                <a:cubicBezTo>
                  <a:pt x="84" y="8"/>
                  <a:pt x="93" y="8"/>
                  <a:pt x="101" y="19"/>
                </a:cubicBezTo>
                <a:close/>
                <a:moveTo>
                  <a:pt x="133" y="91"/>
                </a:moveTo>
                <a:cubicBezTo>
                  <a:pt x="136" y="93"/>
                  <a:pt x="139" y="96"/>
                  <a:pt x="141" y="98"/>
                </a:cubicBezTo>
                <a:cubicBezTo>
                  <a:pt x="139" y="100"/>
                  <a:pt x="138" y="101"/>
                  <a:pt x="136" y="103"/>
                </a:cubicBezTo>
                <a:cubicBezTo>
                  <a:pt x="135" y="104"/>
                  <a:pt x="134" y="105"/>
                  <a:pt x="133" y="106"/>
                </a:cubicBezTo>
                <a:cubicBezTo>
                  <a:pt x="133" y="103"/>
                  <a:pt x="133" y="100"/>
                  <a:pt x="133" y="98"/>
                </a:cubicBezTo>
                <a:cubicBezTo>
                  <a:pt x="133" y="96"/>
                  <a:pt x="133" y="93"/>
                  <a:pt x="133" y="91"/>
                </a:cubicBezTo>
                <a:close/>
                <a:moveTo>
                  <a:pt x="131" y="73"/>
                </a:moveTo>
                <a:cubicBezTo>
                  <a:pt x="130" y="65"/>
                  <a:pt x="129" y="57"/>
                  <a:pt x="127" y="49"/>
                </a:cubicBezTo>
                <a:cubicBezTo>
                  <a:pt x="136" y="47"/>
                  <a:pt x="144" y="47"/>
                  <a:pt x="150" y="48"/>
                </a:cubicBezTo>
                <a:cubicBezTo>
                  <a:pt x="157" y="48"/>
                  <a:pt x="162" y="51"/>
                  <a:pt x="164" y="54"/>
                </a:cubicBezTo>
                <a:cubicBezTo>
                  <a:pt x="166" y="58"/>
                  <a:pt x="166" y="63"/>
                  <a:pt x="163" y="70"/>
                </a:cubicBezTo>
                <a:cubicBezTo>
                  <a:pt x="160" y="76"/>
                  <a:pt x="156" y="82"/>
                  <a:pt x="150" y="89"/>
                </a:cubicBezTo>
                <a:cubicBezTo>
                  <a:pt x="144" y="83"/>
                  <a:pt x="138" y="78"/>
                  <a:pt x="131" y="73"/>
                </a:cubicBezTo>
                <a:close/>
                <a:moveTo>
                  <a:pt x="89" y="133"/>
                </a:moveTo>
                <a:cubicBezTo>
                  <a:pt x="83" y="131"/>
                  <a:pt x="78" y="128"/>
                  <a:pt x="73" y="125"/>
                </a:cubicBezTo>
                <a:cubicBezTo>
                  <a:pt x="67" y="121"/>
                  <a:pt x="62" y="118"/>
                  <a:pt x="58" y="115"/>
                </a:cubicBezTo>
                <a:cubicBezTo>
                  <a:pt x="58" y="110"/>
                  <a:pt x="58" y="104"/>
                  <a:pt x="58" y="98"/>
                </a:cubicBezTo>
                <a:cubicBezTo>
                  <a:pt x="58" y="91"/>
                  <a:pt x="58" y="85"/>
                  <a:pt x="58" y="80"/>
                </a:cubicBezTo>
                <a:cubicBezTo>
                  <a:pt x="63" y="77"/>
                  <a:pt x="68" y="74"/>
                  <a:pt x="73" y="71"/>
                </a:cubicBezTo>
                <a:cubicBezTo>
                  <a:pt x="78" y="68"/>
                  <a:pt x="83" y="65"/>
                  <a:pt x="89" y="63"/>
                </a:cubicBezTo>
                <a:cubicBezTo>
                  <a:pt x="94" y="65"/>
                  <a:pt x="99" y="68"/>
                  <a:pt x="104" y="71"/>
                </a:cubicBezTo>
                <a:cubicBezTo>
                  <a:pt x="109" y="74"/>
                  <a:pt x="114" y="77"/>
                  <a:pt x="119" y="80"/>
                </a:cubicBezTo>
                <a:cubicBezTo>
                  <a:pt x="120" y="85"/>
                  <a:pt x="120" y="91"/>
                  <a:pt x="120" y="98"/>
                </a:cubicBezTo>
                <a:cubicBezTo>
                  <a:pt x="120" y="104"/>
                  <a:pt x="120" y="110"/>
                  <a:pt x="119" y="115"/>
                </a:cubicBezTo>
                <a:cubicBezTo>
                  <a:pt x="115" y="118"/>
                  <a:pt x="110" y="122"/>
                  <a:pt x="104" y="125"/>
                </a:cubicBezTo>
                <a:cubicBezTo>
                  <a:pt x="99" y="128"/>
                  <a:pt x="94" y="131"/>
                  <a:pt x="89" y="133"/>
                </a:cubicBezTo>
                <a:close/>
                <a:moveTo>
                  <a:pt x="111" y="60"/>
                </a:moveTo>
                <a:cubicBezTo>
                  <a:pt x="109" y="59"/>
                  <a:pt x="107" y="57"/>
                  <a:pt x="104" y="56"/>
                </a:cubicBezTo>
                <a:cubicBezTo>
                  <a:pt x="108" y="55"/>
                  <a:pt x="112" y="53"/>
                  <a:pt x="115" y="52"/>
                </a:cubicBezTo>
                <a:cubicBezTo>
                  <a:pt x="116" y="56"/>
                  <a:pt x="117" y="60"/>
                  <a:pt x="117" y="64"/>
                </a:cubicBezTo>
                <a:cubicBezTo>
                  <a:pt x="115" y="62"/>
                  <a:pt x="113" y="61"/>
                  <a:pt x="111" y="60"/>
                </a:cubicBezTo>
                <a:close/>
                <a:moveTo>
                  <a:pt x="62" y="52"/>
                </a:moveTo>
                <a:cubicBezTo>
                  <a:pt x="66" y="53"/>
                  <a:pt x="70" y="55"/>
                  <a:pt x="73" y="56"/>
                </a:cubicBezTo>
                <a:cubicBezTo>
                  <a:pt x="71" y="57"/>
                  <a:pt x="69" y="59"/>
                  <a:pt x="67" y="60"/>
                </a:cubicBezTo>
                <a:cubicBezTo>
                  <a:pt x="65" y="61"/>
                  <a:pt x="62" y="62"/>
                  <a:pt x="60" y="64"/>
                </a:cubicBezTo>
                <a:cubicBezTo>
                  <a:pt x="61" y="60"/>
                  <a:pt x="62" y="56"/>
                  <a:pt x="62" y="52"/>
                </a:cubicBezTo>
                <a:close/>
                <a:moveTo>
                  <a:pt x="45" y="105"/>
                </a:moveTo>
                <a:cubicBezTo>
                  <a:pt x="42" y="103"/>
                  <a:pt x="39" y="100"/>
                  <a:pt x="36" y="98"/>
                </a:cubicBezTo>
                <a:cubicBezTo>
                  <a:pt x="39" y="95"/>
                  <a:pt x="42" y="93"/>
                  <a:pt x="45" y="90"/>
                </a:cubicBezTo>
                <a:cubicBezTo>
                  <a:pt x="45" y="93"/>
                  <a:pt x="45" y="95"/>
                  <a:pt x="45" y="98"/>
                </a:cubicBezTo>
                <a:cubicBezTo>
                  <a:pt x="45" y="100"/>
                  <a:pt x="45" y="103"/>
                  <a:pt x="45" y="105"/>
                </a:cubicBezTo>
                <a:close/>
                <a:moveTo>
                  <a:pt x="50" y="49"/>
                </a:moveTo>
                <a:cubicBezTo>
                  <a:pt x="48" y="57"/>
                  <a:pt x="47" y="65"/>
                  <a:pt x="46" y="73"/>
                </a:cubicBezTo>
                <a:cubicBezTo>
                  <a:pt x="39" y="78"/>
                  <a:pt x="33" y="84"/>
                  <a:pt x="27" y="89"/>
                </a:cubicBezTo>
                <a:cubicBezTo>
                  <a:pt x="21" y="82"/>
                  <a:pt x="17" y="76"/>
                  <a:pt x="14" y="70"/>
                </a:cubicBezTo>
                <a:cubicBezTo>
                  <a:pt x="12" y="63"/>
                  <a:pt x="11" y="58"/>
                  <a:pt x="14" y="55"/>
                </a:cubicBezTo>
                <a:cubicBezTo>
                  <a:pt x="16" y="51"/>
                  <a:pt x="20" y="48"/>
                  <a:pt x="27" y="48"/>
                </a:cubicBezTo>
                <a:cubicBezTo>
                  <a:pt x="29" y="47"/>
                  <a:pt x="31" y="47"/>
                  <a:pt x="34" y="47"/>
                </a:cubicBezTo>
                <a:cubicBezTo>
                  <a:pt x="39" y="47"/>
                  <a:pt x="44" y="48"/>
                  <a:pt x="50" y="49"/>
                </a:cubicBezTo>
                <a:close/>
                <a:moveTo>
                  <a:pt x="14" y="126"/>
                </a:moveTo>
                <a:cubicBezTo>
                  <a:pt x="17" y="120"/>
                  <a:pt x="21" y="114"/>
                  <a:pt x="27" y="107"/>
                </a:cubicBezTo>
                <a:cubicBezTo>
                  <a:pt x="33" y="112"/>
                  <a:pt x="39" y="118"/>
                  <a:pt x="46" y="123"/>
                </a:cubicBezTo>
                <a:cubicBezTo>
                  <a:pt x="47" y="131"/>
                  <a:pt x="48" y="139"/>
                  <a:pt x="50" y="147"/>
                </a:cubicBezTo>
                <a:cubicBezTo>
                  <a:pt x="41" y="148"/>
                  <a:pt x="34" y="149"/>
                  <a:pt x="27" y="148"/>
                </a:cubicBezTo>
                <a:cubicBezTo>
                  <a:pt x="20" y="147"/>
                  <a:pt x="16" y="145"/>
                  <a:pt x="14" y="141"/>
                </a:cubicBezTo>
                <a:cubicBezTo>
                  <a:pt x="11" y="137"/>
                  <a:pt x="12" y="132"/>
                  <a:pt x="14" y="126"/>
                </a:cubicBezTo>
                <a:close/>
                <a:moveTo>
                  <a:pt x="67" y="136"/>
                </a:moveTo>
                <a:cubicBezTo>
                  <a:pt x="69" y="137"/>
                  <a:pt x="71" y="138"/>
                  <a:pt x="73" y="140"/>
                </a:cubicBezTo>
                <a:cubicBezTo>
                  <a:pt x="70" y="141"/>
                  <a:pt x="66" y="142"/>
                  <a:pt x="62" y="143"/>
                </a:cubicBezTo>
                <a:cubicBezTo>
                  <a:pt x="62" y="140"/>
                  <a:pt x="61" y="136"/>
                  <a:pt x="60" y="132"/>
                </a:cubicBezTo>
                <a:cubicBezTo>
                  <a:pt x="62" y="134"/>
                  <a:pt x="64" y="135"/>
                  <a:pt x="67" y="136"/>
                </a:cubicBezTo>
                <a:close/>
                <a:moveTo>
                  <a:pt x="115" y="143"/>
                </a:moveTo>
                <a:cubicBezTo>
                  <a:pt x="112" y="142"/>
                  <a:pt x="108" y="141"/>
                  <a:pt x="104" y="140"/>
                </a:cubicBezTo>
                <a:cubicBezTo>
                  <a:pt x="106" y="139"/>
                  <a:pt x="109" y="137"/>
                  <a:pt x="111" y="136"/>
                </a:cubicBezTo>
                <a:cubicBezTo>
                  <a:pt x="113" y="135"/>
                  <a:pt x="115" y="133"/>
                  <a:pt x="117" y="132"/>
                </a:cubicBezTo>
                <a:cubicBezTo>
                  <a:pt x="117" y="136"/>
                  <a:pt x="116" y="140"/>
                  <a:pt x="115" y="143"/>
                </a:cubicBezTo>
                <a:close/>
                <a:moveTo>
                  <a:pt x="127" y="147"/>
                </a:moveTo>
                <a:cubicBezTo>
                  <a:pt x="129" y="139"/>
                  <a:pt x="130" y="131"/>
                  <a:pt x="131" y="123"/>
                </a:cubicBezTo>
                <a:cubicBezTo>
                  <a:pt x="138" y="118"/>
                  <a:pt x="144" y="112"/>
                  <a:pt x="150" y="107"/>
                </a:cubicBezTo>
                <a:cubicBezTo>
                  <a:pt x="156" y="114"/>
                  <a:pt x="160" y="120"/>
                  <a:pt x="163" y="126"/>
                </a:cubicBezTo>
                <a:cubicBezTo>
                  <a:pt x="166" y="133"/>
                  <a:pt x="166" y="137"/>
                  <a:pt x="164" y="141"/>
                </a:cubicBezTo>
                <a:cubicBezTo>
                  <a:pt x="162" y="145"/>
                  <a:pt x="157" y="147"/>
                  <a:pt x="150" y="148"/>
                </a:cubicBezTo>
                <a:cubicBezTo>
                  <a:pt x="148" y="148"/>
                  <a:pt x="146" y="149"/>
                  <a:pt x="144" y="149"/>
                </a:cubicBezTo>
                <a:cubicBezTo>
                  <a:pt x="139" y="149"/>
                  <a:pt x="133" y="148"/>
                  <a:pt x="127" y="1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611" name="组合 610"/>
          <p:cNvGrpSpPr/>
          <p:nvPr/>
        </p:nvGrpSpPr>
        <p:grpSpPr>
          <a:xfrm>
            <a:off x="5108478" y="3505885"/>
            <a:ext cx="437901" cy="295766"/>
            <a:chOff x="2938463" y="1827213"/>
            <a:chExt cx="665163" cy="449263"/>
          </a:xfrm>
          <a:solidFill>
            <a:srgbClr val="E7E6E6">
              <a:lumMod val="50000"/>
            </a:srgbClr>
          </a:solidFill>
        </p:grpSpPr>
        <p:sp>
          <p:nvSpPr>
            <p:cNvPr id="612" name="Freeform 72"/>
            <p:cNvSpPr/>
            <p:nvPr/>
          </p:nvSpPr>
          <p:spPr bwMode="auto">
            <a:xfrm>
              <a:off x="3275013" y="1827213"/>
              <a:ext cx="328613" cy="395288"/>
            </a:xfrm>
            <a:custGeom>
              <a:avLst/>
              <a:gdLst>
                <a:gd name="T0" fmla="*/ 47 w 103"/>
                <a:gd name="T1" fmla="*/ 21 h 124"/>
                <a:gd name="T2" fmla="*/ 67 w 103"/>
                <a:gd name="T3" fmla="*/ 6 h 124"/>
                <a:gd name="T4" fmla="*/ 0 w 103"/>
                <a:gd name="T5" fmla="*/ 0 h 124"/>
                <a:gd name="T6" fmla="*/ 5 w 103"/>
                <a:gd name="T7" fmla="*/ 52 h 124"/>
                <a:gd name="T8" fmla="*/ 22 w 103"/>
                <a:gd name="T9" fmla="*/ 39 h 124"/>
                <a:gd name="T10" fmla="*/ 45 w 103"/>
                <a:gd name="T11" fmla="*/ 124 h 124"/>
                <a:gd name="T12" fmla="*/ 47 w 103"/>
                <a:gd name="T13" fmla="*/ 21 h 124"/>
              </a:gdLst>
              <a:ahLst/>
              <a:cxnLst>
                <a:cxn ang="0">
                  <a:pos x="T0" y="T1"/>
                </a:cxn>
                <a:cxn ang="0">
                  <a:pos x="T2" y="T3"/>
                </a:cxn>
                <a:cxn ang="0">
                  <a:pos x="T4" y="T5"/>
                </a:cxn>
                <a:cxn ang="0">
                  <a:pos x="T6" y="T7"/>
                </a:cxn>
                <a:cxn ang="0">
                  <a:pos x="T8" y="T9"/>
                </a:cxn>
                <a:cxn ang="0">
                  <a:pos x="T10" y="T11"/>
                </a:cxn>
                <a:cxn ang="0">
                  <a:pos x="T12" y="T13"/>
                </a:cxn>
              </a:cxnLst>
              <a:rect l="0" t="0" r="r" b="b"/>
              <a:pathLst>
                <a:path w="103" h="124">
                  <a:moveTo>
                    <a:pt x="47" y="21"/>
                  </a:moveTo>
                  <a:cubicBezTo>
                    <a:pt x="67" y="6"/>
                    <a:pt x="67" y="6"/>
                    <a:pt x="67" y="6"/>
                  </a:cubicBezTo>
                  <a:cubicBezTo>
                    <a:pt x="0" y="0"/>
                    <a:pt x="0" y="0"/>
                    <a:pt x="0" y="0"/>
                  </a:cubicBezTo>
                  <a:cubicBezTo>
                    <a:pt x="5" y="52"/>
                    <a:pt x="5" y="52"/>
                    <a:pt x="5" y="52"/>
                  </a:cubicBezTo>
                  <a:cubicBezTo>
                    <a:pt x="22" y="39"/>
                    <a:pt x="22" y="39"/>
                    <a:pt x="22" y="39"/>
                  </a:cubicBezTo>
                  <a:cubicBezTo>
                    <a:pt x="36" y="49"/>
                    <a:pt x="66" y="77"/>
                    <a:pt x="45" y="124"/>
                  </a:cubicBezTo>
                  <a:cubicBezTo>
                    <a:pt x="45" y="124"/>
                    <a:pt x="103" y="80"/>
                    <a:pt x="4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3" name="Freeform 73"/>
            <p:cNvSpPr/>
            <p:nvPr/>
          </p:nvSpPr>
          <p:spPr bwMode="auto">
            <a:xfrm>
              <a:off x="2938463" y="1881188"/>
              <a:ext cx="330200" cy="395288"/>
            </a:xfrm>
            <a:custGeom>
              <a:avLst/>
              <a:gdLst>
                <a:gd name="T0" fmla="*/ 104 w 104"/>
                <a:gd name="T1" fmla="*/ 124 h 124"/>
                <a:gd name="T2" fmla="*/ 99 w 104"/>
                <a:gd name="T3" fmla="*/ 72 h 124"/>
                <a:gd name="T4" fmla="*/ 82 w 104"/>
                <a:gd name="T5" fmla="*/ 85 h 124"/>
                <a:gd name="T6" fmla="*/ 59 w 104"/>
                <a:gd name="T7" fmla="*/ 0 h 124"/>
                <a:gd name="T8" fmla="*/ 57 w 104"/>
                <a:gd name="T9" fmla="*/ 103 h 124"/>
                <a:gd name="T10" fmla="*/ 37 w 104"/>
                <a:gd name="T11" fmla="*/ 118 h 124"/>
                <a:gd name="T12" fmla="*/ 104 w 104"/>
                <a:gd name="T13" fmla="*/ 124 h 124"/>
              </a:gdLst>
              <a:ahLst/>
              <a:cxnLst>
                <a:cxn ang="0">
                  <a:pos x="T0" y="T1"/>
                </a:cxn>
                <a:cxn ang="0">
                  <a:pos x="T2" y="T3"/>
                </a:cxn>
                <a:cxn ang="0">
                  <a:pos x="T4" y="T5"/>
                </a:cxn>
                <a:cxn ang="0">
                  <a:pos x="T6" y="T7"/>
                </a:cxn>
                <a:cxn ang="0">
                  <a:pos x="T8" y="T9"/>
                </a:cxn>
                <a:cxn ang="0">
                  <a:pos x="T10" y="T11"/>
                </a:cxn>
                <a:cxn ang="0">
                  <a:pos x="T12" y="T13"/>
                </a:cxn>
              </a:cxnLst>
              <a:rect l="0" t="0" r="r" b="b"/>
              <a:pathLst>
                <a:path w="104" h="124">
                  <a:moveTo>
                    <a:pt x="104" y="124"/>
                  </a:moveTo>
                  <a:cubicBezTo>
                    <a:pt x="99" y="72"/>
                    <a:pt x="99" y="72"/>
                    <a:pt x="99" y="72"/>
                  </a:cubicBezTo>
                  <a:cubicBezTo>
                    <a:pt x="82" y="85"/>
                    <a:pt x="82" y="85"/>
                    <a:pt x="82" y="85"/>
                  </a:cubicBezTo>
                  <a:cubicBezTo>
                    <a:pt x="68" y="75"/>
                    <a:pt x="37" y="46"/>
                    <a:pt x="59" y="0"/>
                  </a:cubicBezTo>
                  <a:cubicBezTo>
                    <a:pt x="59" y="0"/>
                    <a:pt x="0" y="44"/>
                    <a:pt x="57" y="103"/>
                  </a:cubicBezTo>
                  <a:cubicBezTo>
                    <a:pt x="37" y="118"/>
                    <a:pt x="37" y="118"/>
                    <a:pt x="37" y="118"/>
                  </a:cubicBezTo>
                  <a:lnTo>
                    <a:pt x="104"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14" name="组合 613"/>
          <p:cNvGrpSpPr/>
          <p:nvPr/>
        </p:nvGrpSpPr>
        <p:grpSpPr>
          <a:xfrm>
            <a:off x="5929713" y="3491411"/>
            <a:ext cx="244920" cy="324714"/>
            <a:chOff x="10574338" y="295275"/>
            <a:chExt cx="1193800" cy="1582738"/>
          </a:xfrm>
          <a:solidFill>
            <a:srgbClr val="E7E6E6">
              <a:lumMod val="50000"/>
            </a:srgbClr>
          </a:solidFill>
        </p:grpSpPr>
        <p:sp>
          <p:nvSpPr>
            <p:cNvPr id="615" name="Freeform 18"/>
            <p:cNvSpPr/>
            <p:nvPr/>
          </p:nvSpPr>
          <p:spPr bwMode="auto">
            <a:xfrm>
              <a:off x="10574338" y="766763"/>
              <a:ext cx="1193800" cy="1111250"/>
            </a:xfrm>
            <a:custGeom>
              <a:avLst/>
              <a:gdLst>
                <a:gd name="T0" fmla="*/ 391 w 411"/>
                <a:gd name="T1" fmla="*/ 0 h 382"/>
                <a:gd name="T2" fmla="*/ 21 w 411"/>
                <a:gd name="T3" fmla="*/ 0 h 382"/>
                <a:gd name="T4" fmla="*/ 0 w 411"/>
                <a:gd name="T5" fmla="*/ 21 h 382"/>
                <a:gd name="T6" fmla="*/ 21 w 411"/>
                <a:gd name="T7" fmla="*/ 42 h 382"/>
                <a:gd name="T8" fmla="*/ 26 w 411"/>
                <a:gd name="T9" fmla="*/ 42 h 382"/>
                <a:gd name="T10" fmla="*/ 76 w 411"/>
                <a:gd name="T11" fmla="*/ 343 h 382"/>
                <a:gd name="T12" fmla="*/ 59 w 411"/>
                <a:gd name="T13" fmla="*/ 363 h 382"/>
                <a:gd name="T14" fmla="*/ 79 w 411"/>
                <a:gd name="T15" fmla="*/ 382 h 382"/>
                <a:gd name="T16" fmla="*/ 333 w 411"/>
                <a:gd name="T17" fmla="*/ 382 h 382"/>
                <a:gd name="T18" fmla="*/ 353 w 411"/>
                <a:gd name="T19" fmla="*/ 363 h 382"/>
                <a:gd name="T20" fmla="*/ 336 w 411"/>
                <a:gd name="T21" fmla="*/ 343 h 382"/>
                <a:gd name="T22" fmla="*/ 386 w 411"/>
                <a:gd name="T23" fmla="*/ 42 h 382"/>
                <a:gd name="T24" fmla="*/ 391 w 411"/>
                <a:gd name="T25" fmla="*/ 42 h 382"/>
                <a:gd name="T26" fmla="*/ 411 w 411"/>
                <a:gd name="T27" fmla="*/ 21 h 382"/>
                <a:gd name="T28" fmla="*/ 391 w 411"/>
                <a:gd name="T29"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1" h="382">
                  <a:moveTo>
                    <a:pt x="391" y="0"/>
                  </a:moveTo>
                  <a:cubicBezTo>
                    <a:pt x="21" y="0"/>
                    <a:pt x="21" y="0"/>
                    <a:pt x="21" y="0"/>
                  </a:cubicBezTo>
                  <a:cubicBezTo>
                    <a:pt x="10" y="0"/>
                    <a:pt x="0" y="9"/>
                    <a:pt x="0" y="21"/>
                  </a:cubicBezTo>
                  <a:cubicBezTo>
                    <a:pt x="0" y="32"/>
                    <a:pt x="10" y="42"/>
                    <a:pt x="21" y="42"/>
                  </a:cubicBezTo>
                  <a:cubicBezTo>
                    <a:pt x="26" y="42"/>
                    <a:pt x="26" y="42"/>
                    <a:pt x="26" y="42"/>
                  </a:cubicBezTo>
                  <a:cubicBezTo>
                    <a:pt x="76" y="343"/>
                    <a:pt x="76" y="343"/>
                    <a:pt x="76" y="343"/>
                  </a:cubicBezTo>
                  <a:cubicBezTo>
                    <a:pt x="66" y="345"/>
                    <a:pt x="59" y="353"/>
                    <a:pt x="59" y="363"/>
                  </a:cubicBezTo>
                  <a:cubicBezTo>
                    <a:pt x="59" y="373"/>
                    <a:pt x="68" y="382"/>
                    <a:pt x="79" y="382"/>
                  </a:cubicBezTo>
                  <a:cubicBezTo>
                    <a:pt x="333" y="382"/>
                    <a:pt x="333" y="382"/>
                    <a:pt x="333" y="382"/>
                  </a:cubicBezTo>
                  <a:cubicBezTo>
                    <a:pt x="344" y="382"/>
                    <a:pt x="353" y="373"/>
                    <a:pt x="353" y="363"/>
                  </a:cubicBezTo>
                  <a:cubicBezTo>
                    <a:pt x="353" y="353"/>
                    <a:pt x="346" y="345"/>
                    <a:pt x="336" y="343"/>
                  </a:cubicBezTo>
                  <a:cubicBezTo>
                    <a:pt x="386" y="42"/>
                    <a:pt x="386" y="42"/>
                    <a:pt x="386" y="42"/>
                  </a:cubicBezTo>
                  <a:cubicBezTo>
                    <a:pt x="391" y="42"/>
                    <a:pt x="391" y="42"/>
                    <a:pt x="391" y="42"/>
                  </a:cubicBezTo>
                  <a:cubicBezTo>
                    <a:pt x="402" y="42"/>
                    <a:pt x="411" y="32"/>
                    <a:pt x="411" y="21"/>
                  </a:cubicBezTo>
                  <a:cubicBezTo>
                    <a:pt x="411" y="9"/>
                    <a:pt x="402" y="0"/>
                    <a:pt x="3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6" name="Freeform 19"/>
            <p:cNvSpPr/>
            <p:nvPr/>
          </p:nvSpPr>
          <p:spPr bwMode="auto">
            <a:xfrm>
              <a:off x="10980738" y="295275"/>
              <a:ext cx="384175" cy="419100"/>
            </a:xfrm>
            <a:custGeom>
              <a:avLst/>
              <a:gdLst>
                <a:gd name="T0" fmla="*/ 42 w 132"/>
                <a:gd name="T1" fmla="*/ 0 h 144"/>
                <a:gd name="T2" fmla="*/ 33 w 132"/>
                <a:gd name="T3" fmla="*/ 9 h 144"/>
                <a:gd name="T4" fmla="*/ 33 w 132"/>
                <a:gd name="T5" fmla="*/ 55 h 144"/>
                <a:gd name="T6" fmla="*/ 24 w 132"/>
                <a:gd name="T7" fmla="*/ 64 h 144"/>
                <a:gd name="T8" fmla="*/ 7 w 132"/>
                <a:gd name="T9" fmla="*/ 65 h 144"/>
                <a:gd name="T10" fmla="*/ 3 w 132"/>
                <a:gd name="T11" fmla="*/ 72 h 144"/>
                <a:gd name="T12" fmla="*/ 61 w 132"/>
                <a:gd name="T13" fmla="*/ 140 h 144"/>
                <a:gd name="T14" fmla="*/ 71 w 132"/>
                <a:gd name="T15" fmla="*/ 140 h 144"/>
                <a:gd name="T16" fmla="*/ 129 w 132"/>
                <a:gd name="T17" fmla="*/ 72 h 144"/>
                <a:gd name="T18" fmla="*/ 125 w 132"/>
                <a:gd name="T19" fmla="*/ 65 h 144"/>
                <a:gd name="T20" fmla="*/ 106 w 132"/>
                <a:gd name="T21" fmla="*/ 64 h 144"/>
                <a:gd name="T22" fmla="*/ 97 w 132"/>
                <a:gd name="T23" fmla="*/ 55 h 144"/>
                <a:gd name="T24" fmla="*/ 97 w 132"/>
                <a:gd name="T25" fmla="*/ 9 h 144"/>
                <a:gd name="T26" fmla="*/ 89 w 132"/>
                <a:gd name="T27" fmla="*/ 0 h 144"/>
                <a:gd name="T28" fmla="*/ 42 w 132"/>
                <a:gd name="T2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44">
                  <a:moveTo>
                    <a:pt x="42" y="0"/>
                  </a:moveTo>
                  <a:cubicBezTo>
                    <a:pt x="37" y="0"/>
                    <a:pt x="33" y="4"/>
                    <a:pt x="33" y="9"/>
                  </a:cubicBezTo>
                  <a:cubicBezTo>
                    <a:pt x="33" y="55"/>
                    <a:pt x="33" y="55"/>
                    <a:pt x="33" y="55"/>
                  </a:cubicBezTo>
                  <a:cubicBezTo>
                    <a:pt x="33" y="60"/>
                    <a:pt x="29" y="64"/>
                    <a:pt x="24" y="64"/>
                  </a:cubicBezTo>
                  <a:cubicBezTo>
                    <a:pt x="7" y="65"/>
                    <a:pt x="7" y="65"/>
                    <a:pt x="7" y="65"/>
                  </a:cubicBezTo>
                  <a:cubicBezTo>
                    <a:pt x="2" y="65"/>
                    <a:pt x="0" y="68"/>
                    <a:pt x="3" y="72"/>
                  </a:cubicBezTo>
                  <a:cubicBezTo>
                    <a:pt x="61" y="140"/>
                    <a:pt x="61" y="140"/>
                    <a:pt x="61" y="140"/>
                  </a:cubicBezTo>
                  <a:cubicBezTo>
                    <a:pt x="64" y="144"/>
                    <a:pt x="68" y="144"/>
                    <a:pt x="71" y="140"/>
                  </a:cubicBezTo>
                  <a:cubicBezTo>
                    <a:pt x="129" y="72"/>
                    <a:pt x="129" y="72"/>
                    <a:pt x="129" y="72"/>
                  </a:cubicBezTo>
                  <a:cubicBezTo>
                    <a:pt x="132" y="68"/>
                    <a:pt x="130" y="65"/>
                    <a:pt x="125" y="65"/>
                  </a:cubicBezTo>
                  <a:cubicBezTo>
                    <a:pt x="106" y="64"/>
                    <a:pt x="106" y="64"/>
                    <a:pt x="106" y="64"/>
                  </a:cubicBezTo>
                  <a:cubicBezTo>
                    <a:pt x="101" y="64"/>
                    <a:pt x="97" y="60"/>
                    <a:pt x="97" y="55"/>
                  </a:cubicBezTo>
                  <a:cubicBezTo>
                    <a:pt x="97" y="9"/>
                    <a:pt x="97" y="9"/>
                    <a:pt x="97" y="9"/>
                  </a:cubicBezTo>
                  <a:cubicBezTo>
                    <a:pt x="97" y="4"/>
                    <a:pt x="93" y="0"/>
                    <a:pt x="89" y="0"/>
                  </a:cubicBez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7" name="Freeform 20"/>
            <p:cNvSpPr>
              <a:spLocks noEditPoints="1"/>
            </p:cNvSpPr>
            <p:nvPr/>
          </p:nvSpPr>
          <p:spPr bwMode="auto">
            <a:xfrm>
              <a:off x="10887075" y="1017588"/>
              <a:ext cx="569913" cy="573088"/>
            </a:xfrm>
            <a:custGeom>
              <a:avLst/>
              <a:gdLst>
                <a:gd name="T0" fmla="*/ 169 w 196"/>
                <a:gd name="T1" fmla="*/ 25 h 197"/>
                <a:gd name="T2" fmla="*/ 102 w 196"/>
                <a:gd name="T3" fmla="*/ 0 h 197"/>
                <a:gd name="T4" fmla="*/ 30 w 196"/>
                <a:gd name="T5" fmla="*/ 29 h 197"/>
                <a:gd name="T6" fmla="*/ 0 w 196"/>
                <a:gd name="T7" fmla="*/ 99 h 197"/>
                <a:gd name="T8" fmla="*/ 29 w 196"/>
                <a:gd name="T9" fmla="*/ 168 h 197"/>
                <a:gd name="T10" fmla="*/ 104 w 196"/>
                <a:gd name="T11" fmla="*/ 197 h 197"/>
                <a:gd name="T12" fmla="*/ 172 w 196"/>
                <a:gd name="T13" fmla="*/ 181 h 197"/>
                <a:gd name="T14" fmla="*/ 163 w 196"/>
                <a:gd name="T15" fmla="*/ 158 h 197"/>
                <a:gd name="T16" fmla="*/ 104 w 196"/>
                <a:gd name="T17" fmla="*/ 174 h 197"/>
                <a:gd name="T18" fmla="*/ 48 w 196"/>
                <a:gd name="T19" fmla="*/ 152 h 197"/>
                <a:gd name="T20" fmla="*/ 28 w 196"/>
                <a:gd name="T21" fmla="*/ 99 h 197"/>
                <a:gd name="T22" fmla="*/ 49 w 196"/>
                <a:gd name="T23" fmla="*/ 45 h 197"/>
                <a:gd name="T24" fmla="*/ 102 w 196"/>
                <a:gd name="T25" fmla="*/ 23 h 197"/>
                <a:gd name="T26" fmla="*/ 151 w 196"/>
                <a:gd name="T27" fmla="*/ 41 h 197"/>
                <a:gd name="T28" fmla="*/ 171 w 196"/>
                <a:gd name="T29" fmla="*/ 86 h 197"/>
                <a:gd name="T30" fmla="*/ 162 w 196"/>
                <a:gd name="T31" fmla="*/ 117 h 197"/>
                <a:gd name="T32" fmla="*/ 143 w 196"/>
                <a:gd name="T33" fmla="*/ 129 h 197"/>
                <a:gd name="T34" fmla="*/ 137 w 196"/>
                <a:gd name="T35" fmla="*/ 124 h 197"/>
                <a:gd name="T36" fmla="*/ 138 w 196"/>
                <a:gd name="T37" fmla="*/ 113 h 197"/>
                <a:gd name="T38" fmla="*/ 145 w 196"/>
                <a:gd name="T39" fmla="*/ 52 h 197"/>
                <a:gd name="T40" fmla="*/ 120 w 196"/>
                <a:gd name="T41" fmla="*/ 52 h 197"/>
                <a:gd name="T42" fmla="*/ 118 w 196"/>
                <a:gd name="T43" fmla="*/ 58 h 197"/>
                <a:gd name="T44" fmla="*/ 97 w 196"/>
                <a:gd name="T45" fmla="*/ 50 h 197"/>
                <a:gd name="T46" fmla="*/ 65 w 196"/>
                <a:gd name="T47" fmla="*/ 64 h 197"/>
                <a:gd name="T48" fmla="*/ 52 w 196"/>
                <a:gd name="T49" fmla="*/ 102 h 197"/>
                <a:gd name="T50" fmla="*/ 63 w 196"/>
                <a:gd name="T51" fmla="*/ 139 h 197"/>
                <a:gd name="T52" fmla="*/ 92 w 196"/>
                <a:gd name="T53" fmla="*/ 153 h 197"/>
                <a:gd name="T54" fmla="*/ 117 w 196"/>
                <a:gd name="T55" fmla="*/ 141 h 197"/>
                <a:gd name="T56" fmla="*/ 140 w 196"/>
                <a:gd name="T57" fmla="*/ 153 h 197"/>
                <a:gd name="T58" fmla="*/ 179 w 196"/>
                <a:gd name="T59" fmla="*/ 133 h 197"/>
                <a:gd name="T60" fmla="*/ 196 w 196"/>
                <a:gd name="T61" fmla="*/ 85 h 197"/>
                <a:gd name="T62" fmla="*/ 169 w 196"/>
                <a:gd name="T63" fmla="*/ 25 h 197"/>
                <a:gd name="T64" fmla="*/ 109 w 196"/>
                <a:gd name="T65" fmla="*/ 118 h 197"/>
                <a:gd name="T66" fmla="*/ 93 w 196"/>
                <a:gd name="T67" fmla="*/ 127 h 197"/>
                <a:gd name="T68" fmla="*/ 83 w 196"/>
                <a:gd name="T69" fmla="*/ 120 h 197"/>
                <a:gd name="T70" fmla="*/ 79 w 196"/>
                <a:gd name="T71" fmla="*/ 103 h 197"/>
                <a:gd name="T72" fmla="*/ 84 w 196"/>
                <a:gd name="T73" fmla="*/ 83 h 197"/>
                <a:gd name="T74" fmla="*/ 98 w 196"/>
                <a:gd name="T75" fmla="*/ 76 h 197"/>
                <a:gd name="T76" fmla="*/ 111 w 196"/>
                <a:gd name="T77" fmla="*/ 81 h 197"/>
                <a:gd name="T78" fmla="*/ 116 w 196"/>
                <a:gd name="T79" fmla="*/ 97 h 197"/>
                <a:gd name="T80" fmla="*/ 109 w 196"/>
                <a:gd name="T81" fmla="*/ 11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197">
                  <a:moveTo>
                    <a:pt x="169" y="25"/>
                  </a:moveTo>
                  <a:cubicBezTo>
                    <a:pt x="151" y="9"/>
                    <a:pt x="128" y="0"/>
                    <a:pt x="102" y="0"/>
                  </a:cubicBezTo>
                  <a:cubicBezTo>
                    <a:pt x="74" y="0"/>
                    <a:pt x="50" y="10"/>
                    <a:pt x="30" y="29"/>
                  </a:cubicBezTo>
                  <a:cubicBezTo>
                    <a:pt x="10" y="48"/>
                    <a:pt x="0" y="71"/>
                    <a:pt x="0" y="99"/>
                  </a:cubicBezTo>
                  <a:cubicBezTo>
                    <a:pt x="0" y="126"/>
                    <a:pt x="10" y="149"/>
                    <a:pt x="29" y="168"/>
                  </a:cubicBezTo>
                  <a:cubicBezTo>
                    <a:pt x="47" y="188"/>
                    <a:pt x="73" y="197"/>
                    <a:pt x="104" y="197"/>
                  </a:cubicBezTo>
                  <a:cubicBezTo>
                    <a:pt x="127" y="197"/>
                    <a:pt x="150" y="192"/>
                    <a:pt x="172" y="181"/>
                  </a:cubicBezTo>
                  <a:cubicBezTo>
                    <a:pt x="163" y="158"/>
                    <a:pt x="163" y="158"/>
                    <a:pt x="163" y="158"/>
                  </a:cubicBezTo>
                  <a:cubicBezTo>
                    <a:pt x="143" y="169"/>
                    <a:pt x="123" y="174"/>
                    <a:pt x="104" y="174"/>
                  </a:cubicBezTo>
                  <a:cubicBezTo>
                    <a:pt x="80" y="174"/>
                    <a:pt x="61" y="166"/>
                    <a:pt x="48" y="152"/>
                  </a:cubicBezTo>
                  <a:cubicBezTo>
                    <a:pt x="34" y="137"/>
                    <a:pt x="28" y="119"/>
                    <a:pt x="28" y="99"/>
                  </a:cubicBezTo>
                  <a:cubicBezTo>
                    <a:pt x="28" y="77"/>
                    <a:pt x="35" y="59"/>
                    <a:pt x="49" y="45"/>
                  </a:cubicBezTo>
                  <a:cubicBezTo>
                    <a:pt x="63" y="30"/>
                    <a:pt x="81" y="23"/>
                    <a:pt x="102" y="23"/>
                  </a:cubicBezTo>
                  <a:cubicBezTo>
                    <a:pt x="121" y="23"/>
                    <a:pt x="137" y="29"/>
                    <a:pt x="151" y="41"/>
                  </a:cubicBezTo>
                  <a:cubicBezTo>
                    <a:pt x="164" y="53"/>
                    <a:pt x="171" y="68"/>
                    <a:pt x="171" y="86"/>
                  </a:cubicBezTo>
                  <a:cubicBezTo>
                    <a:pt x="171" y="98"/>
                    <a:pt x="168" y="109"/>
                    <a:pt x="162" y="117"/>
                  </a:cubicBezTo>
                  <a:cubicBezTo>
                    <a:pt x="155" y="125"/>
                    <a:pt x="149" y="129"/>
                    <a:pt x="143" y="129"/>
                  </a:cubicBezTo>
                  <a:cubicBezTo>
                    <a:pt x="139" y="129"/>
                    <a:pt x="137" y="127"/>
                    <a:pt x="137" y="124"/>
                  </a:cubicBezTo>
                  <a:cubicBezTo>
                    <a:pt x="137" y="121"/>
                    <a:pt x="138" y="117"/>
                    <a:pt x="138" y="113"/>
                  </a:cubicBezTo>
                  <a:cubicBezTo>
                    <a:pt x="145" y="52"/>
                    <a:pt x="145" y="52"/>
                    <a:pt x="145" y="52"/>
                  </a:cubicBezTo>
                  <a:cubicBezTo>
                    <a:pt x="120" y="52"/>
                    <a:pt x="120" y="52"/>
                    <a:pt x="120" y="52"/>
                  </a:cubicBezTo>
                  <a:cubicBezTo>
                    <a:pt x="118" y="58"/>
                    <a:pt x="118" y="58"/>
                    <a:pt x="118" y="58"/>
                  </a:cubicBezTo>
                  <a:cubicBezTo>
                    <a:pt x="112" y="52"/>
                    <a:pt x="104" y="50"/>
                    <a:pt x="97" y="50"/>
                  </a:cubicBezTo>
                  <a:cubicBezTo>
                    <a:pt x="84" y="50"/>
                    <a:pt x="74" y="55"/>
                    <a:pt x="65" y="64"/>
                  </a:cubicBezTo>
                  <a:cubicBezTo>
                    <a:pt x="56" y="74"/>
                    <a:pt x="52" y="87"/>
                    <a:pt x="52" y="102"/>
                  </a:cubicBezTo>
                  <a:cubicBezTo>
                    <a:pt x="52" y="118"/>
                    <a:pt x="55" y="130"/>
                    <a:pt x="63" y="139"/>
                  </a:cubicBezTo>
                  <a:cubicBezTo>
                    <a:pt x="71" y="148"/>
                    <a:pt x="80" y="153"/>
                    <a:pt x="92" y="153"/>
                  </a:cubicBezTo>
                  <a:cubicBezTo>
                    <a:pt x="101" y="153"/>
                    <a:pt x="110" y="149"/>
                    <a:pt x="117" y="141"/>
                  </a:cubicBezTo>
                  <a:cubicBezTo>
                    <a:pt x="122" y="149"/>
                    <a:pt x="130" y="153"/>
                    <a:pt x="140" y="153"/>
                  </a:cubicBezTo>
                  <a:cubicBezTo>
                    <a:pt x="155" y="153"/>
                    <a:pt x="168" y="146"/>
                    <a:pt x="179" y="133"/>
                  </a:cubicBezTo>
                  <a:cubicBezTo>
                    <a:pt x="190" y="120"/>
                    <a:pt x="196" y="104"/>
                    <a:pt x="196" y="85"/>
                  </a:cubicBezTo>
                  <a:cubicBezTo>
                    <a:pt x="196" y="62"/>
                    <a:pt x="187" y="42"/>
                    <a:pt x="169" y="25"/>
                  </a:cubicBezTo>
                  <a:close/>
                  <a:moveTo>
                    <a:pt x="109" y="118"/>
                  </a:moveTo>
                  <a:cubicBezTo>
                    <a:pt x="105" y="124"/>
                    <a:pt x="99" y="127"/>
                    <a:pt x="93" y="127"/>
                  </a:cubicBezTo>
                  <a:cubicBezTo>
                    <a:pt x="89" y="127"/>
                    <a:pt x="85" y="125"/>
                    <a:pt x="83" y="120"/>
                  </a:cubicBezTo>
                  <a:cubicBezTo>
                    <a:pt x="80" y="116"/>
                    <a:pt x="79" y="110"/>
                    <a:pt x="79" y="103"/>
                  </a:cubicBezTo>
                  <a:cubicBezTo>
                    <a:pt x="79" y="95"/>
                    <a:pt x="81" y="88"/>
                    <a:pt x="84" y="83"/>
                  </a:cubicBezTo>
                  <a:cubicBezTo>
                    <a:pt x="88" y="78"/>
                    <a:pt x="93" y="76"/>
                    <a:pt x="98" y="76"/>
                  </a:cubicBezTo>
                  <a:cubicBezTo>
                    <a:pt x="103" y="76"/>
                    <a:pt x="107" y="78"/>
                    <a:pt x="111" y="81"/>
                  </a:cubicBezTo>
                  <a:cubicBezTo>
                    <a:pt x="114" y="85"/>
                    <a:pt x="116" y="90"/>
                    <a:pt x="116" y="97"/>
                  </a:cubicBezTo>
                  <a:cubicBezTo>
                    <a:pt x="116" y="105"/>
                    <a:pt x="114" y="112"/>
                    <a:pt x="109"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18" name="组合 617"/>
          <p:cNvGrpSpPr/>
          <p:nvPr/>
        </p:nvGrpSpPr>
        <p:grpSpPr>
          <a:xfrm>
            <a:off x="5161417" y="4133397"/>
            <a:ext cx="332022" cy="290095"/>
            <a:chOff x="5380483" y="6492547"/>
            <a:chExt cx="366676" cy="320373"/>
          </a:xfrm>
          <a:solidFill>
            <a:srgbClr val="E7E6E6">
              <a:lumMod val="50000"/>
            </a:srgbClr>
          </a:solidFill>
        </p:grpSpPr>
        <p:sp>
          <p:nvSpPr>
            <p:cNvPr id="619" name="AutoShape 43"/>
            <p:cNvSpPr/>
            <p:nvPr/>
          </p:nvSpPr>
          <p:spPr bwMode="auto">
            <a:xfrm>
              <a:off x="5380483" y="6492547"/>
              <a:ext cx="366676" cy="2634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0" name="AutoShape 44"/>
            <p:cNvSpPr/>
            <p:nvPr/>
          </p:nvSpPr>
          <p:spPr bwMode="auto">
            <a:xfrm>
              <a:off x="5712744" y="6607057"/>
              <a:ext cx="22526" cy="1257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1" name="AutoShape 45"/>
            <p:cNvSpPr/>
            <p:nvPr/>
          </p:nvSpPr>
          <p:spPr bwMode="auto">
            <a:xfrm>
              <a:off x="5700855" y="6744090"/>
              <a:ext cx="46304"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22" name="组合 621"/>
          <p:cNvGrpSpPr/>
          <p:nvPr/>
        </p:nvGrpSpPr>
        <p:grpSpPr>
          <a:xfrm>
            <a:off x="4428589" y="4122915"/>
            <a:ext cx="332022" cy="311059"/>
            <a:chOff x="4600201" y="6496302"/>
            <a:chExt cx="366676" cy="343525"/>
          </a:xfrm>
          <a:solidFill>
            <a:srgbClr val="E7E6E6">
              <a:lumMod val="50000"/>
            </a:srgbClr>
          </a:solidFill>
        </p:grpSpPr>
        <p:sp>
          <p:nvSpPr>
            <p:cNvPr id="623" name="AutoShape 110"/>
            <p:cNvSpPr/>
            <p:nvPr/>
          </p:nvSpPr>
          <p:spPr bwMode="auto">
            <a:xfrm>
              <a:off x="4646507" y="6541981"/>
              <a:ext cx="274069" cy="18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4" name="AutoShape 111"/>
            <p:cNvSpPr/>
            <p:nvPr/>
          </p:nvSpPr>
          <p:spPr bwMode="auto">
            <a:xfrm>
              <a:off x="4600201" y="6496302"/>
              <a:ext cx="366676" cy="343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25" name="AutoShape 112"/>
          <p:cNvSpPr/>
          <p:nvPr/>
        </p:nvSpPr>
        <p:spPr bwMode="auto">
          <a:xfrm>
            <a:off x="3692185" y="4112433"/>
            <a:ext cx="331455" cy="332022"/>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26" name="组合 625"/>
          <p:cNvGrpSpPr/>
          <p:nvPr/>
        </p:nvGrpSpPr>
        <p:grpSpPr>
          <a:xfrm>
            <a:off x="3026472" y="4112433"/>
            <a:ext cx="227770" cy="332022"/>
            <a:chOff x="3192941" y="6473150"/>
            <a:chExt cx="251543" cy="366676"/>
          </a:xfrm>
          <a:solidFill>
            <a:srgbClr val="E7E6E6">
              <a:lumMod val="50000"/>
            </a:srgbClr>
          </a:solidFill>
        </p:grpSpPr>
        <p:sp>
          <p:nvSpPr>
            <p:cNvPr id="627" name="AutoShape 113"/>
            <p:cNvSpPr/>
            <p:nvPr/>
          </p:nvSpPr>
          <p:spPr bwMode="auto">
            <a:xfrm>
              <a:off x="3192941" y="6473150"/>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8" name="AutoShape 114"/>
            <p:cNvSpPr/>
            <p:nvPr/>
          </p:nvSpPr>
          <p:spPr bwMode="auto">
            <a:xfrm>
              <a:off x="3249882" y="6530717"/>
              <a:ext cx="74461" cy="74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29" name="组合 628"/>
          <p:cNvGrpSpPr/>
          <p:nvPr/>
        </p:nvGrpSpPr>
        <p:grpSpPr>
          <a:xfrm>
            <a:off x="2287690" y="4112433"/>
            <a:ext cx="248733" cy="332022"/>
            <a:chOff x="2448949" y="6473150"/>
            <a:chExt cx="274694" cy="366676"/>
          </a:xfrm>
          <a:solidFill>
            <a:srgbClr val="E7E6E6">
              <a:lumMod val="50000"/>
            </a:srgbClr>
          </a:solidFill>
        </p:grpSpPr>
        <p:sp>
          <p:nvSpPr>
            <p:cNvPr id="630" name="AutoShape 115"/>
            <p:cNvSpPr/>
            <p:nvPr/>
          </p:nvSpPr>
          <p:spPr bwMode="auto">
            <a:xfrm>
              <a:off x="2448949" y="6473150"/>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31" name="AutoShape 116"/>
            <p:cNvSpPr/>
            <p:nvPr/>
          </p:nvSpPr>
          <p:spPr bwMode="auto">
            <a:xfrm>
              <a:off x="2563457" y="6690903"/>
              <a:ext cx="45678"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32" name="AutoShape 117"/>
          <p:cNvSpPr/>
          <p:nvPr/>
        </p:nvSpPr>
        <p:spPr bwMode="auto">
          <a:xfrm>
            <a:off x="1524230" y="4154078"/>
            <a:ext cx="331456" cy="248733"/>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33" name="组合 632"/>
          <p:cNvGrpSpPr/>
          <p:nvPr/>
        </p:nvGrpSpPr>
        <p:grpSpPr>
          <a:xfrm>
            <a:off x="805399" y="4154078"/>
            <a:ext cx="331456" cy="248733"/>
            <a:chOff x="939070" y="6519454"/>
            <a:chExt cx="366051" cy="274694"/>
          </a:xfrm>
          <a:solidFill>
            <a:srgbClr val="E7E6E6">
              <a:lumMod val="50000"/>
            </a:srgbClr>
          </a:solidFill>
        </p:grpSpPr>
        <p:sp>
          <p:nvSpPr>
            <p:cNvPr id="634" name="AutoShape 118"/>
            <p:cNvSpPr/>
            <p:nvPr/>
          </p:nvSpPr>
          <p:spPr bwMode="auto">
            <a:xfrm>
              <a:off x="939070" y="6519454"/>
              <a:ext cx="366051" cy="274694"/>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35" name="AutoShape 119"/>
            <p:cNvSpPr/>
            <p:nvPr/>
          </p:nvSpPr>
          <p:spPr bwMode="auto">
            <a:xfrm>
              <a:off x="1167459" y="6622073"/>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36" name="Group 159"/>
          <p:cNvGrpSpPr/>
          <p:nvPr/>
        </p:nvGrpSpPr>
        <p:grpSpPr>
          <a:xfrm>
            <a:off x="10945521" y="4122155"/>
            <a:ext cx="396754" cy="312579"/>
            <a:chOff x="1058564" y="1781841"/>
            <a:chExt cx="649993" cy="512092"/>
          </a:xfrm>
          <a:solidFill>
            <a:srgbClr val="E7E6E6">
              <a:lumMod val="50000"/>
            </a:srgbClr>
          </a:solidFill>
        </p:grpSpPr>
        <p:sp>
          <p:nvSpPr>
            <p:cNvPr id="637" name="Freeform 31"/>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638" name="Freeform 32"/>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639" name="组合 638"/>
          <p:cNvGrpSpPr/>
          <p:nvPr/>
        </p:nvGrpSpPr>
        <p:grpSpPr>
          <a:xfrm>
            <a:off x="8845667" y="4112433"/>
            <a:ext cx="228336" cy="332022"/>
            <a:chOff x="6361126" y="5734996"/>
            <a:chExt cx="252168" cy="366676"/>
          </a:xfrm>
          <a:solidFill>
            <a:srgbClr val="E7E6E6">
              <a:lumMod val="50000"/>
            </a:srgbClr>
          </a:solidFill>
        </p:grpSpPr>
        <p:sp>
          <p:nvSpPr>
            <p:cNvPr id="640" name="AutoShape 30"/>
            <p:cNvSpPr/>
            <p:nvPr/>
          </p:nvSpPr>
          <p:spPr bwMode="auto">
            <a:xfrm>
              <a:off x="6361126" y="5734996"/>
              <a:ext cx="252168" cy="366676"/>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1" name="AutoShape 31"/>
            <p:cNvSpPr/>
            <p:nvPr/>
          </p:nvSpPr>
          <p:spPr bwMode="auto">
            <a:xfrm>
              <a:off x="6416387" y="5883663"/>
              <a:ext cx="162063" cy="131403"/>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42" name="AutoShape 32"/>
          <p:cNvSpPr/>
          <p:nvPr/>
        </p:nvSpPr>
        <p:spPr bwMode="auto">
          <a:xfrm>
            <a:off x="8072971" y="4133397"/>
            <a:ext cx="331455" cy="290094"/>
          </a:xfrm>
          <a:custGeom>
            <a:avLst/>
            <a:gdLst>
              <a:gd name="T0" fmla="+- 0 10800 108"/>
              <a:gd name="T1" fmla="*/ T0 w 21384"/>
              <a:gd name="T2" fmla="*/ 10800 h 21600"/>
              <a:gd name="T3" fmla="+- 0 10800 108"/>
              <a:gd name="T4" fmla="*/ T3 w 21384"/>
              <a:gd name="T5" fmla="*/ 10800 h 21600"/>
              <a:gd name="T6" fmla="+- 0 10800 108"/>
              <a:gd name="T7" fmla="*/ T6 w 21384"/>
              <a:gd name="T8" fmla="*/ 10800 h 21600"/>
              <a:gd name="T9" fmla="+- 0 10800 108"/>
              <a:gd name="T10" fmla="*/ T9 w 21384"/>
              <a:gd name="T11" fmla="*/ 10800 h 21600"/>
            </a:gdLst>
            <a:ahLst/>
            <a:cxnLst>
              <a:cxn ang="0">
                <a:pos x="T1" y="T2"/>
              </a:cxn>
              <a:cxn ang="0">
                <a:pos x="T4" y="T5"/>
              </a:cxn>
              <a:cxn ang="0">
                <a:pos x="T7" y="T8"/>
              </a:cxn>
              <a:cxn ang="0">
                <a:pos x="T10" y="T11"/>
              </a:cxn>
            </a:cxnLst>
            <a:rect l="0" t="0" r="r" b="b"/>
            <a:pathLst>
              <a:path w="21384" h="21600">
                <a:moveTo>
                  <a:pt x="18710" y="9257"/>
                </a:moveTo>
                <a:lnTo>
                  <a:pt x="16706" y="7714"/>
                </a:lnTo>
                <a:lnTo>
                  <a:pt x="16706" y="20057"/>
                </a:lnTo>
                <a:lnTo>
                  <a:pt x="4677" y="20057"/>
                </a:lnTo>
                <a:lnTo>
                  <a:pt x="4677" y="7714"/>
                </a:lnTo>
                <a:lnTo>
                  <a:pt x="2673" y="9257"/>
                </a:lnTo>
                <a:lnTo>
                  <a:pt x="1336" y="4628"/>
                </a:lnTo>
                <a:lnTo>
                  <a:pt x="4677" y="1542"/>
                </a:lnTo>
                <a:lnTo>
                  <a:pt x="7468" y="1542"/>
                </a:lnTo>
                <a:cubicBezTo>
                  <a:pt x="7841" y="2871"/>
                  <a:pt x="9136" y="3857"/>
                  <a:pt x="10691" y="3857"/>
                </a:cubicBezTo>
                <a:cubicBezTo>
                  <a:pt x="12247" y="3857"/>
                  <a:pt x="13542" y="2871"/>
                  <a:pt x="13915" y="1542"/>
                </a:cubicBezTo>
                <a:lnTo>
                  <a:pt x="16706" y="1542"/>
                </a:lnTo>
                <a:lnTo>
                  <a:pt x="20047" y="4628"/>
                </a:lnTo>
                <a:cubicBezTo>
                  <a:pt x="20047" y="4628"/>
                  <a:pt x="18710" y="9257"/>
                  <a:pt x="18710" y="9257"/>
                </a:cubicBezTo>
                <a:close/>
                <a:moveTo>
                  <a:pt x="13200" y="1542"/>
                </a:moveTo>
                <a:cubicBezTo>
                  <a:pt x="12831" y="2438"/>
                  <a:pt x="11852" y="3085"/>
                  <a:pt x="10691" y="3085"/>
                </a:cubicBezTo>
                <a:cubicBezTo>
                  <a:pt x="9531" y="3085"/>
                  <a:pt x="8552" y="2438"/>
                  <a:pt x="8183" y="1542"/>
                </a:cubicBezTo>
                <a:cubicBezTo>
                  <a:pt x="8183" y="1542"/>
                  <a:pt x="13200" y="1542"/>
                  <a:pt x="13200" y="1542"/>
                </a:cubicBezTo>
                <a:close/>
                <a:moveTo>
                  <a:pt x="20882" y="3423"/>
                </a:moveTo>
                <a:lnTo>
                  <a:pt x="17541" y="338"/>
                </a:lnTo>
                <a:cubicBezTo>
                  <a:pt x="17303" y="119"/>
                  <a:pt x="17009" y="0"/>
                  <a:pt x="16706" y="0"/>
                </a:cubicBezTo>
                <a:lnTo>
                  <a:pt x="4677" y="0"/>
                </a:lnTo>
                <a:cubicBezTo>
                  <a:pt x="4374" y="0"/>
                  <a:pt x="4080" y="119"/>
                  <a:pt x="3842" y="338"/>
                </a:cubicBezTo>
                <a:lnTo>
                  <a:pt x="501" y="3423"/>
                </a:lnTo>
                <a:cubicBezTo>
                  <a:pt x="64" y="3827"/>
                  <a:pt x="-108" y="4503"/>
                  <a:pt x="68" y="5116"/>
                </a:cubicBezTo>
                <a:lnTo>
                  <a:pt x="1405" y="9745"/>
                </a:lnTo>
                <a:cubicBezTo>
                  <a:pt x="1537" y="10201"/>
                  <a:pt x="1845" y="10560"/>
                  <a:pt x="2239" y="10716"/>
                </a:cubicBezTo>
                <a:cubicBezTo>
                  <a:pt x="2380" y="10772"/>
                  <a:pt x="2527" y="10800"/>
                  <a:pt x="2673" y="10800"/>
                </a:cubicBezTo>
                <a:cubicBezTo>
                  <a:pt x="2905" y="10800"/>
                  <a:pt x="3136" y="10729"/>
                  <a:pt x="3341" y="10593"/>
                </a:cubicBezTo>
                <a:lnTo>
                  <a:pt x="3341" y="20057"/>
                </a:lnTo>
                <a:cubicBezTo>
                  <a:pt x="3341" y="20908"/>
                  <a:pt x="3940" y="21600"/>
                  <a:pt x="4677" y="21600"/>
                </a:cubicBezTo>
                <a:lnTo>
                  <a:pt x="16706" y="21600"/>
                </a:lnTo>
                <a:cubicBezTo>
                  <a:pt x="17443" y="21600"/>
                  <a:pt x="18042" y="20908"/>
                  <a:pt x="18042" y="20057"/>
                </a:cubicBezTo>
                <a:lnTo>
                  <a:pt x="18042" y="10593"/>
                </a:lnTo>
                <a:cubicBezTo>
                  <a:pt x="18247" y="10729"/>
                  <a:pt x="18478" y="10800"/>
                  <a:pt x="18710" y="10800"/>
                </a:cubicBezTo>
                <a:cubicBezTo>
                  <a:pt x="18856" y="10800"/>
                  <a:pt x="19002" y="10772"/>
                  <a:pt x="19144" y="10716"/>
                </a:cubicBezTo>
                <a:cubicBezTo>
                  <a:pt x="19538" y="10560"/>
                  <a:pt x="19846" y="10201"/>
                  <a:pt x="19978" y="9745"/>
                </a:cubicBezTo>
                <a:lnTo>
                  <a:pt x="21315" y="5116"/>
                </a:lnTo>
                <a:cubicBezTo>
                  <a:pt x="21491" y="4503"/>
                  <a:pt x="21319" y="3827"/>
                  <a:pt x="20882" y="3423"/>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43" name="组合 642"/>
          <p:cNvGrpSpPr/>
          <p:nvPr/>
        </p:nvGrpSpPr>
        <p:grpSpPr>
          <a:xfrm>
            <a:off x="7352249" y="4112433"/>
            <a:ext cx="331455" cy="332023"/>
            <a:chOff x="6845312" y="6469395"/>
            <a:chExt cx="366050" cy="366677"/>
          </a:xfrm>
          <a:solidFill>
            <a:srgbClr val="E7E6E6">
              <a:lumMod val="50000"/>
            </a:srgbClr>
          </a:solidFill>
        </p:grpSpPr>
        <p:sp>
          <p:nvSpPr>
            <p:cNvPr id="644" name="AutoShape 33"/>
            <p:cNvSpPr/>
            <p:nvPr/>
          </p:nvSpPr>
          <p:spPr bwMode="auto">
            <a:xfrm>
              <a:off x="6845312" y="6607056"/>
              <a:ext cx="366050" cy="229016"/>
            </a:xfrm>
            <a:custGeom>
              <a:avLst/>
              <a:gdLst>
                <a:gd name="T0" fmla="*/ 10752 w 21505"/>
                <a:gd name="T1" fmla="*/ 10800 h 21600"/>
                <a:gd name="T2" fmla="*/ 10752 w 21505"/>
                <a:gd name="T3" fmla="*/ 10800 h 21600"/>
                <a:gd name="T4" fmla="*/ 10752 w 21505"/>
                <a:gd name="T5" fmla="*/ 10800 h 21600"/>
                <a:gd name="T6" fmla="*/ 10752 w 21505"/>
                <a:gd name="T7" fmla="*/ 10800 h 21600"/>
              </a:gdLst>
              <a:ahLst/>
              <a:cxnLst>
                <a:cxn ang="0">
                  <a:pos x="T0" y="T1"/>
                </a:cxn>
                <a:cxn ang="0">
                  <a:pos x="T2" y="T3"/>
                </a:cxn>
                <a:cxn ang="0">
                  <a:pos x="T4" y="T5"/>
                </a:cxn>
                <a:cxn ang="0">
                  <a:pos x="T6" y="T7"/>
                </a:cxn>
              </a:cxnLst>
              <a:rect l="0" t="0" r="r" b="b"/>
              <a:pathLst>
                <a:path w="21505" h="21600">
                  <a:moveTo>
                    <a:pt x="17472" y="17279"/>
                  </a:moveTo>
                  <a:lnTo>
                    <a:pt x="17472" y="18899"/>
                  </a:lnTo>
                  <a:cubicBezTo>
                    <a:pt x="17472" y="19198"/>
                    <a:pt x="17321" y="19439"/>
                    <a:pt x="17136" y="19439"/>
                  </a:cubicBezTo>
                  <a:lnTo>
                    <a:pt x="4368" y="19439"/>
                  </a:lnTo>
                  <a:cubicBezTo>
                    <a:pt x="4182" y="19439"/>
                    <a:pt x="4032" y="19198"/>
                    <a:pt x="4032" y="18899"/>
                  </a:cubicBezTo>
                  <a:lnTo>
                    <a:pt x="4032" y="17279"/>
                  </a:lnTo>
                  <a:lnTo>
                    <a:pt x="1344" y="12419"/>
                  </a:lnTo>
                  <a:cubicBezTo>
                    <a:pt x="1344" y="12121"/>
                    <a:pt x="1494" y="11879"/>
                    <a:pt x="1680" y="11879"/>
                  </a:cubicBezTo>
                  <a:lnTo>
                    <a:pt x="3360" y="11879"/>
                  </a:lnTo>
                  <a:lnTo>
                    <a:pt x="4032" y="11879"/>
                  </a:lnTo>
                  <a:lnTo>
                    <a:pt x="4704" y="11879"/>
                  </a:lnTo>
                  <a:lnTo>
                    <a:pt x="5376" y="11879"/>
                  </a:lnTo>
                  <a:lnTo>
                    <a:pt x="6048" y="11879"/>
                  </a:lnTo>
                  <a:lnTo>
                    <a:pt x="6720" y="11879"/>
                  </a:lnTo>
                  <a:lnTo>
                    <a:pt x="7392" y="11879"/>
                  </a:lnTo>
                  <a:lnTo>
                    <a:pt x="8064" y="11879"/>
                  </a:lnTo>
                  <a:lnTo>
                    <a:pt x="8736" y="11879"/>
                  </a:lnTo>
                  <a:lnTo>
                    <a:pt x="12768" y="11879"/>
                  </a:lnTo>
                  <a:lnTo>
                    <a:pt x="13440" y="11879"/>
                  </a:lnTo>
                  <a:lnTo>
                    <a:pt x="14112" y="11879"/>
                  </a:lnTo>
                  <a:lnTo>
                    <a:pt x="14784" y="11879"/>
                  </a:lnTo>
                  <a:lnTo>
                    <a:pt x="15456" y="11879"/>
                  </a:lnTo>
                  <a:lnTo>
                    <a:pt x="16128" y="11879"/>
                  </a:lnTo>
                  <a:lnTo>
                    <a:pt x="16800" y="11879"/>
                  </a:lnTo>
                  <a:lnTo>
                    <a:pt x="17472" y="11879"/>
                  </a:lnTo>
                  <a:lnTo>
                    <a:pt x="18144" y="11879"/>
                  </a:lnTo>
                  <a:lnTo>
                    <a:pt x="19824" y="11879"/>
                  </a:lnTo>
                  <a:cubicBezTo>
                    <a:pt x="20009" y="11879"/>
                    <a:pt x="20160" y="12121"/>
                    <a:pt x="20160" y="12419"/>
                  </a:cubicBezTo>
                  <a:cubicBezTo>
                    <a:pt x="20160" y="12419"/>
                    <a:pt x="17472" y="17279"/>
                    <a:pt x="17472" y="17279"/>
                  </a:cubicBezTo>
                  <a:close/>
                  <a:moveTo>
                    <a:pt x="10752" y="4320"/>
                  </a:moveTo>
                  <a:cubicBezTo>
                    <a:pt x="8625" y="4320"/>
                    <a:pt x="6826" y="6601"/>
                    <a:pt x="6246" y="9719"/>
                  </a:cubicBezTo>
                  <a:lnTo>
                    <a:pt x="5552" y="9719"/>
                  </a:lnTo>
                  <a:cubicBezTo>
                    <a:pt x="6152" y="6000"/>
                    <a:pt x="8252" y="3239"/>
                    <a:pt x="10752" y="3239"/>
                  </a:cubicBezTo>
                  <a:cubicBezTo>
                    <a:pt x="12934" y="3239"/>
                    <a:pt x="14813" y="5344"/>
                    <a:pt x="15654" y="8353"/>
                  </a:cubicBezTo>
                  <a:lnTo>
                    <a:pt x="15054" y="8835"/>
                  </a:lnTo>
                  <a:cubicBezTo>
                    <a:pt x="14323" y="6180"/>
                    <a:pt x="12671" y="4320"/>
                    <a:pt x="10752" y="4320"/>
                  </a:cubicBezTo>
                  <a:moveTo>
                    <a:pt x="10752" y="8639"/>
                  </a:moveTo>
                  <a:cubicBezTo>
                    <a:pt x="10158" y="8639"/>
                    <a:pt x="9630" y="9061"/>
                    <a:pt x="9260" y="9719"/>
                  </a:cubicBezTo>
                  <a:lnTo>
                    <a:pt x="8437" y="9719"/>
                  </a:lnTo>
                  <a:cubicBezTo>
                    <a:pt x="8904" y="8435"/>
                    <a:pt x="9761" y="7560"/>
                    <a:pt x="10752" y="7560"/>
                  </a:cubicBezTo>
                  <a:cubicBezTo>
                    <a:pt x="11742" y="7560"/>
                    <a:pt x="12600" y="8435"/>
                    <a:pt x="13066" y="9719"/>
                  </a:cubicBezTo>
                  <a:lnTo>
                    <a:pt x="12244" y="9719"/>
                  </a:lnTo>
                  <a:cubicBezTo>
                    <a:pt x="11874" y="9061"/>
                    <a:pt x="11345" y="8639"/>
                    <a:pt x="10752" y="8639"/>
                  </a:cubicBezTo>
                  <a:moveTo>
                    <a:pt x="13827" y="9719"/>
                  </a:moveTo>
                  <a:cubicBezTo>
                    <a:pt x="13307" y="7816"/>
                    <a:pt x="12126" y="6479"/>
                    <a:pt x="10752" y="6479"/>
                  </a:cubicBezTo>
                  <a:cubicBezTo>
                    <a:pt x="9378" y="6479"/>
                    <a:pt x="8197" y="7816"/>
                    <a:pt x="7676" y="9719"/>
                  </a:cubicBezTo>
                  <a:lnTo>
                    <a:pt x="6955" y="9719"/>
                  </a:lnTo>
                  <a:cubicBezTo>
                    <a:pt x="7510" y="7207"/>
                    <a:pt x="9001" y="5400"/>
                    <a:pt x="10752" y="5400"/>
                  </a:cubicBezTo>
                  <a:cubicBezTo>
                    <a:pt x="12409" y="5400"/>
                    <a:pt x="13834" y="7015"/>
                    <a:pt x="14454" y="9317"/>
                  </a:cubicBezTo>
                  <a:lnTo>
                    <a:pt x="13953" y="9719"/>
                  </a:lnTo>
                  <a:cubicBezTo>
                    <a:pt x="13953" y="9719"/>
                    <a:pt x="13827" y="9719"/>
                    <a:pt x="13827" y="9719"/>
                  </a:cubicBezTo>
                  <a:close/>
                  <a:moveTo>
                    <a:pt x="10752" y="1080"/>
                  </a:moveTo>
                  <a:cubicBezTo>
                    <a:pt x="13459" y="1080"/>
                    <a:pt x="15792" y="3672"/>
                    <a:pt x="16856" y="7388"/>
                  </a:cubicBezTo>
                  <a:lnTo>
                    <a:pt x="16256" y="7869"/>
                  </a:lnTo>
                  <a:cubicBezTo>
                    <a:pt x="15305" y="4504"/>
                    <a:pt x="13201" y="2160"/>
                    <a:pt x="10752" y="2160"/>
                  </a:cubicBezTo>
                  <a:cubicBezTo>
                    <a:pt x="7874" y="2160"/>
                    <a:pt x="5470" y="5392"/>
                    <a:pt x="4858" y="9719"/>
                  </a:cubicBezTo>
                  <a:lnTo>
                    <a:pt x="4167" y="9719"/>
                  </a:lnTo>
                  <a:cubicBezTo>
                    <a:pt x="4792" y="4796"/>
                    <a:pt x="7507" y="1080"/>
                    <a:pt x="10752" y="1080"/>
                  </a:cubicBezTo>
                  <a:moveTo>
                    <a:pt x="17336" y="9719"/>
                  </a:moveTo>
                  <a:lnTo>
                    <a:pt x="16958" y="9719"/>
                  </a:lnTo>
                  <a:lnTo>
                    <a:pt x="17294" y="9449"/>
                  </a:lnTo>
                  <a:cubicBezTo>
                    <a:pt x="17307" y="9540"/>
                    <a:pt x="17325" y="9628"/>
                    <a:pt x="17336" y="9719"/>
                  </a:cubicBezTo>
                  <a:moveTo>
                    <a:pt x="19824" y="9719"/>
                  </a:moveTo>
                  <a:lnTo>
                    <a:pt x="18016" y="9719"/>
                  </a:lnTo>
                  <a:cubicBezTo>
                    <a:pt x="17986" y="9461"/>
                    <a:pt x="17948" y="9209"/>
                    <a:pt x="17908" y="8957"/>
                  </a:cubicBezTo>
                  <a:lnTo>
                    <a:pt x="21132" y="6366"/>
                  </a:lnTo>
                  <a:cubicBezTo>
                    <a:pt x="21464" y="6099"/>
                    <a:pt x="21599" y="5450"/>
                    <a:pt x="21433" y="4916"/>
                  </a:cubicBezTo>
                  <a:cubicBezTo>
                    <a:pt x="21267" y="4383"/>
                    <a:pt x="20864" y="4169"/>
                    <a:pt x="20532" y="4433"/>
                  </a:cubicBezTo>
                  <a:lnTo>
                    <a:pt x="17456" y="6905"/>
                  </a:lnTo>
                  <a:cubicBezTo>
                    <a:pt x="16282" y="2836"/>
                    <a:pt x="13721" y="0"/>
                    <a:pt x="10752" y="0"/>
                  </a:cubicBezTo>
                  <a:cubicBezTo>
                    <a:pt x="7135" y="0"/>
                    <a:pt x="4122" y="4198"/>
                    <a:pt x="3488" y="9719"/>
                  </a:cubicBezTo>
                  <a:lnTo>
                    <a:pt x="1680" y="9719"/>
                  </a:lnTo>
                  <a:cubicBezTo>
                    <a:pt x="754" y="9719"/>
                    <a:pt x="0" y="10930"/>
                    <a:pt x="0" y="12419"/>
                  </a:cubicBezTo>
                  <a:cubicBezTo>
                    <a:pt x="0" y="12949"/>
                    <a:pt x="121" y="13459"/>
                    <a:pt x="339" y="13855"/>
                  </a:cubicBezTo>
                  <a:lnTo>
                    <a:pt x="2688" y="18101"/>
                  </a:lnTo>
                  <a:lnTo>
                    <a:pt x="2688" y="18899"/>
                  </a:lnTo>
                  <a:cubicBezTo>
                    <a:pt x="2688" y="20389"/>
                    <a:pt x="3442" y="21599"/>
                    <a:pt x="4368" y="21599"/>
                  </a:cubicBezTo>
                  <a:lnTo>
                    <a:pt x="17136" y="21599"/>
                  </a:lnTo>
                  <a:cubicBezTo>
                    <a:pt x="18062" y="21599"/>
                    <a:pt x="18816" y="20389"/>
                    <a:pt x="18816" y="18899"/>
                  </a:cubicBezTo>
                  <a:lnTo>
                    <a:pt x="18816" y="18101"/>
                  </a:lnTo>
                  <a:lnTo>
                    <a:pt x="21165" y="13855"/>
                  </a:lnTo>
                  <a:cubicBezTo>
                    <a:pt x="21383" y="13459"/>
                    <a:pt x="21504" y="12949"/>
                    <a:pt x="21504" y="12419"/>
                  </a:cubicBezTo>
                  <a:cubicBezTo>
                    <a:pt x="21504" y="10930"/>
                    <a:pt x="20750" y="9719"/>
                    <a:pt x="19824" y="971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5" name="AutoShape 34"/>
            <p:cNvSpPr/>
            <p:nvPr/>
          </p:nvSpPr>
          <p:spPr bwMode="auto">
            <a:xfrm>
              <a:off x="6936670" y="6515700"/>
              <a:ext cx="26281" cy="85724"/>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47"/>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6" name="AutoShape 35"/>
            <p:cNvSpPr/>
            <p:nvPr/>
          </p:nvSpPr>
          <p:spPr bwMode="auto">
            <a:xfrm>
              <a:off x="7074330" y="6515700"/>
              <a:ext cx="25655" cy="85724"/>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7" name="AutoShape 36"/>
            <p:cNvSpPr/>
            <p:nvPr/>
          </p:nvSpPr>
          <p:spPr bwMode="auto">
            <a:xfrm>
              <a:off x="7016763" y="6469395"/>
              <a:ext cx="26281" cy="8635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9"/>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5"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48" name="组合 647"/>
          <p:cNvGrpSpPr/>
          <p:nvPr/>
        </p:nvGrpSpPr>
        <p:grpSpPr>
          <a:xfrm>
            <a:off x="6619889" y="4112433"/>
            <a:ext cx="331456" cy="332022"/>
            <a:chOff x="4927278" y="5750745"/>
            <a:chExt cx="366051" cy="366676"/>
          </a:xfrm>
          <a:solidFill>
            <a:srgbClr val="E7E6E6">
              <a:lumMod val="50000"/>
            </a:srgbClr>
          </a:solidFill>
        </p:grpSpPr>
        <p:sp>
          <p:nvSpPr>
            <p:cNvPr id="649" name="AutoShape 37"/>
            <p:cNvSpPr/>
            <p:nvPr/>
          </p:nvSpPr>
          <p:spPr bwMode="auto">
            <a:xfrm>
              <a:off x="4927278" y="5785159"/>
              <a:ext cx="333513" cy="33226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0" name="AutoShape 38"/>
            <p:cNvSpPr/>
            <p:nvPr/>
          </p:nvSpPr>
          <p:spPr bwMode="auto">
            <a:xfrm>
              <a:off x="5087464" y="5934083"/>
              <a:ext cx="56941" cy="575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1" name="AutoShape 39"/>
            <p:cNvSpPr/>
            <p:nvPr/>
          </p:nvSpPr>
          <p:spPr bwMode="auto">
            <a:xfrm>
              <a:off x="5236388" y="5750745"/>
              <a:ext cx="56941" cy="575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2" name="AutoShape 40"/>
            <p:cNvSpPr/>
            <p:nvPr/>
          </p:nvSpPr>
          <p:spPr bwMode="auto">
            <a:xfrm>
              <a:off x="5018632" y="5922820"/>
              <a:ext cx="45678" cy="456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3" name="AutoShape 41"/>
            <p:cNvSpPr/>
            <p:nvPr/>
          </p:nvSpPr>
          <p:spPr bwMode="auto">
            <a:xfrm>
              <a:off x="5064310" y="6002913"/>
              <a:ext cx="23152"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4" name="AutoShape 42"/>
            <p:cNvSpPr/>
            <p:nvPr/>
          </p:nvSpPr>
          <p:spPr bwMode="auto">
            <a:xfrm>
              <a:off x="5247649" y="5830838"/>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55" name="Freeform 280"/>
          <p:cNvSpPr>
            <a:spLocks noEditPoints="1"/>
          </p:cNvSpPr>
          <p:nvPr/>
        </p:nvSpPr>
        <p:spPr bwMode="auto">
          <a:xfrm>
            <a:off x="5937090" y="4123435"/>
            <a:ext cx="230166" cy="310019"/>
          </a:xfrm>
          <a:custGeom>
            <a:avLst/>
            <a:gdLst>
              <a:gd name="T0" fmla="*/ 143 w 149"/>
              <a:gd name="T1" fmla="*/ 59 h 200"/>
              <a:gd name="T2" fmla="*/ 107 w 149"/>
              <a:gd name="T3" fmla="*/ 28 h 200"/>
              <a:gd name="T4" fmla="*/ 97 w 149"/>
              <a:gd name="T5" fmla="*/ 0 h 200"/>
              <a:gd name="T6" fmla="*/ 8 w 149"/>
              <a:gd name="T7" fmla="*/ 12 h 200"/>
              <a:gd name="T8" fmla="*/ 2 w 149"/>
              <a:gd name="T9" fmla="*/ 186 h 200"/>
              <a:gd name="T10" fmla="*/ 0 w 149"/>
              <a:gd name="T11" fmla="*/ 199 h 200"/>
              <a:gd name="T12" fmla="*/ 18 w 149"/>
              <a:gd name="T13" fmla="*/ 200 h 200"/>
              <a:gd name="T14" fmla="*/ 112 w 149"/>
              <a:gd name="T15" fmla="*/ 200 h 200"/>
              <a:gd name="T16" fmla="*/ 114 w 149"/>
              <a:gd name="T17" fmla="*/ 187 h 200"/>
              <a:gd name="T18" fmla="*/ 107 w 149"/>
              <a:gd name="T19" fmla="*/ 186 h 200"/>
              <a:gd name="T20" fmla="*/ 107 w 149"/>
              <a:gd name="T21" fmla="*/ 168 h 200"/>
              <a:gd name="T22" fmla="*/ 133 w 149"/>
              <a:gd name="T23" fmla="*/ 163 h 200"/>
              <a:gd name="T24" fmla="*/ 141 w 149"/>
              <a:gd name="T25" fmla="*/ 105 h 200"/>
              <a:gd name="T26" fmla="*/ 149 w 149"/>
              <a:gd name="T27" fmla="*/ 94 h 200"/>
              <a:gd name="T28" fmla="*/ 144 w 149"/>
              <a:gd name="T29" fmla="*/ 60 h 200"/>
              <a:gd name="T30" fmla="*/ 141 w 149"/>
              <a:gd name="T31" fmla="*/ 74 h 200"/>
              <a:gd name="T32" fmla="*/ 138 w 149"/>
              <a:gd name="T33" fmla="*/ 97 h 200"/>
              <a:gd name="T34" fmla="*/ 137 w 149"/>
              <a:gd name="T35" fmla="*/ 97 h 200"/>
              <a:gd name="T36" fmla="*/ 131 w 149"/>
              <a:gd name="T37" fmla="*/ 79 h 200"/>
              <a:gd name="T38" fmla="*/ 140 w 149"/>
              <a:gd name="T39" fmla="*/ 68 h 200"/>
              <a:gd name="T40" fmla="*/ 18 w 149"/>
              <a:gd name="T41" fmla="*/ 8 h 200"/>
              <a:gd name="T42" fmla="*/ 98 w 149"/>
              <a:gd name="T43" fmla="*/ 62 h 200"/>
              <a:gd name="T44" fmla="*/ 18 w 149"/>
              <a:gd name="T45" fmla="*/ 8 h 200"/>
              <a:gd name="T46" fmla="*/ 33 w 149"/>
              <a:gd name="T47" fmla="*/ 99 h 200"/>
              <a:gd name="T48" fmla="*/ 80 w 149"/>
              <a:gd name="T49" fmla="*/ 108 h 200"/>
              <a:gd name="T50" fmla="*/ 80 w 149"/>
              <a:gd name="T51" fmla="*/ 120 h 200"/>
              <a:gd name="T52" fmla="*/ 33 w 149"/>
              <a:gd name="T53" fmla="*/ 134 h 200"/>
              <a:gd name="T54" fmla="*/ 80 w 149"/>
              <a:gd name="T55" fmla="*/ 120 h 200"/>
              <a:gd name="T56" fmla="*/ 108 w 149"/>
              <a:gd name="T57" fmla="*/ 159 h 200"/>
              <a:gd name="T58" fmla="*/ 107 w 149"/>
              <a:gd name="T59" fmla="*/ 37 h 200"/>
              <a:gd name="T60" fmla="*/ 122 w 149"/>
              <a:gd name="T61" fmla="*/ 79 h 200"/>
              <a:gd name="T62" fmla="*/ 133 w 149"/>
              <a:gd name="T63" fmla="*/ 105 h 200"/>
              <a:gd name="T64" fmla="*/ 127 w 149"/>
              <a:gd name="T65" fmla="*/ 15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 h="200">
                <a:moveTo>
                  <a:pt x="144" y="60"/>
                </a:moveTo>
                <a:cubicBezTo>
                  <a:pt x="144" y="59"/>
                  <a:pt x="143" y="59"/>
                  <a:pt x="143" y="59"/>
                </a:cubicBezTo>
                <a:cubicBezTo>
                  <a:pt x="138" y="44"/>
                  <a:pt x="113" y="30"/>
                  <a:pt x="110" y="29"/>
                </a:cubicBezTo>
                <a:cubicBezTo>
                  <a:pt x="109" y="28"/>
                  <a:pt x="108" y="28"/>
                  <a:pt x="107" y="28"/>
                </a:cubicBezTo>
                <a:cubicBezTo>
                  <a:pt x="107" y="12"/>
                  <a:pt x="107" y="12"/>
                  <a:pt x="107" y="12"/>
                </a:cubicBezTo>
                <a:cubicBezTo>
                  <a:pt x="107" y="5"/>
                  <a:pt x="102" y="0"/>
                  <a:pt x="97" y="0"/>
                </a:cubicBezTo>
                <a:cubicBezTo>
                  <a:pt x="18" y="0"/>
                  <a:pt x="18" y="0"/>
                  <a:pt x="18" y="0"/>
                </a:cubicBezTo>
                <a:cubicBezTo>
                  <a:pt x="13" y="0"/>
                  <a:pt x="8" y="5"/>
                  <a:pt x="8" y="12"/>
                </a:cubicBezTo>
                <a:cubicBezTo>
                  <a:pt x="8" y="186"/>
                  <a:pt x="8" y="186"/>
                  <a:pt x="8" y="186"/>
                </a:cubicBezTo>
                <a:cubicBezTo>
                  <a:pt x="2" y="186"/>
                  <a:pt x="2" y="186"/>
                  <a:pt x="2" y="186"/>
                </a:cubicBezTo>
                <a:cubicBezTo>
                  <a:pt x="1" y="186"/>
                  <a:pt x="0" y="186"/>
                  <a:pt x="0" y="187"/>
                </a:cubicBezTo>
                <a:cubicBezTo>
                  <a:pt x="0" y="199"/>
                  <a:pt x="0" y="199"/>
                  <a:pt x="0" y="199"/>
                </a:cubicBezTo>
                <a:cubicBezTo>
                  <a:pt x="0" y="199"/>
                  <a:pt x="1" y="200"/>
                  <a:pt x="2" y="200"/>
                </a:cubicBezTo>
                <a:cubicBezTo>
                  <a:pt x="18" y="200"/>
                  <a:pt x="18" y="200"/>
                  <a:pt x="18" y="200"/>
                </a:cubicBezTo>
                <a:cubicBezTo>
                  <a:pt x="97" y="200"/>
                  <a:pt x="97" y="200"/>
                  <a:pt x="97" y="200"/>
                </a:cubicBezTo>
                <a:cubicBezTo>
                  <a:pt x="112" y="200"/>
                  <a:pt x="112" y="200"/>
                  <a:pt x="112" y="200"/>
                </a:cubicBezTo>
                <a:cubicBezTo>
                  <a:pt x="113" y="200"/>
                  <a:pt x="114" y="199"/>
                  <a:pt x="114" y="199"/>
                </a:cubicBezTo>
                <a:cubicBezTo>
                  <a:pt x="114" y="187"/>
                  <a:pt x="114" y="187"/>
                  <a:pt x="114" y="187"/>
                </a:cubicBezTo>
                <a:cubicBezTo>
                  <a:pt x="114" y="186"/>
                  <a:pt x="113" y="186"/>
                  <a:pt x="112" y="186"/>
                </a:cubicBezTo>
                <a:cubicBezTo>
                  <a:pt x="107" y="186"/>
                  <a:pt x="107" y="186"/>
                  <a:pt x="107" y="186"/>
                </a:cubicBezTo>
                <a:cubicBezTo>
                  <a:pt x="107" y="168"/>
                  <a:pt x="107" y="168"/>
                  <a:pt x="107" y="168"/>
                </a:cubicBezTo>
                <a:cubicBezTo>
                  <a:pt x="107" y="168"/>
                  <a:pt x="107" y="168"/>
                  <a:pt x="107" y="168"/>
                </a:cubicBezTo>
                <a:cubicBezTo>
                  <a:pt x="110" y="168"/>
                  <a:pt x="112" y="168"/>
                  <a:pt x="115" y="168"/>
                </a:cubicBezTo>
                <a:cubicBezTo>
                  <a:pt x="122" y="168"/>
                  <a:pt x="128" y="166"/>
                  <a:pt x="133" y="163"/>
                </a:cubicBezTo>
                <a:cubicBezTo>
                  <a:pt x="139" y="157"/>
                  <a:pt x="140" y="151"/>
                  <a:pt x="140" y="150"/>
                </a:cubicBezTo>
                <a:cubicBezTo>
                  <a:pt x="141" y="105"/>
                  <a:pt x="141" y="105"/>
                  <a:pt x="141" y="105"/>
                </a:cubicBezTo>
                <a:cubicBezTo>
                  <a:pt x="146" y="103"/>
                  <a:pt x="148" y="98"/>
                  <a:pt x="149" y="95"/>
                </a:cubicBezTo>
                <a:cubicBezTo>
                  <a:pt x="149" y="94"/>
                  <a:pt x="149" y="94"/>
                  <a:pt x="149" y="94"/>
                </a:cubicBezTo>
                <a:cubicBezTo>
                  <a:pt x="149" y="74"/>
                  <a:pt x="149" y="74"/>
                  <a:pt x="149" y="74"/>
                </a:cubicBezTo>
                <a:cubicBezTo>
                  <a:pt x="149" y="69"/>
                  <a:pt x="149" y="62"/>
                  <a:pt x="144" y="60"/>
                </a:cubicBezTo>
                <a:close/>
                <a:moveTo>
                  <a:pt x="140" y="68"/>
                </a:moveTo>
                <a:cubicBezTo>
                  <a:pt x="140" y="69"/>
                  <a:pt x="141" y="71"/>
                  <a:pt x="141" y="74"/>
                </a:cubicBezTo>
                <a:cubicBezTo>
                  <a:pt x="141" y="93"/>
                  <a:pt x="141" y="93"/>
                  <a:pt x="141" y="93"/>
                </a:cubicBezTo>
                <a:cubicBezTo>
                  <a:pt x="140" y="94"/>
                  <a:pt x="139" y="97"/>
                  <a:pt x="138" y="97"/>
                </a:cubicBezTo>
                <a:cubicBezTo>
                  <a:pt x="138" y="97"/>
                  <a:pt x="138" y="97"/>
                  <a:pt x="137" y="97"/>
                </a:cubicBezTo>
                <a:cubicBezTo>
                  <a:pt x="137" y="97"/>
                  <a:pt x="137" y="97"/>
                  <a:pt x="137" y="97"/>
                </a:cubicBezTo>
                <a:cubicBezTo>
                  <a:pt x="131" y="96"/>
                  <a:pt x="131" y="96"/>
                  <a:pt x="131" y="86"/>
                </a:cubicBezTo>
                <a:cubicBezTo>
                  <a:pt x="131" y="84"/>
                  <a:pt x="131" y="82"/>
                  <a:pt x="131" y="79"/>
                </a:cubicBezTo>
                <a:cubicBezTo>
                  <a:pt x="130" y="70"/>
                  <a:pt x="138" y="68"/>
                  <a:pt x="140" y="68"/>
                </a:cubicBezTo>
                <a:cubicBezTo>
                  <a:pt x="140" y="68"/>
                  <a:pt x="140" y="68"/>
                  <a:pt x="140" y="68"/>
                </a:cubicBezTo>
                <a:cubicBezTo>
                  <a:pt x="140" y="68"/>
                  <a:pt x="140" y="68"/>
                  <a:pt x="140" y="68"/>
                </a:cubicBezTo>
                <a:close/>
                <a:moveTo>
                  <a:pt x="18" y="8"/>
                </a:moveTo>
                <a:cubicBezTo>
                  <a:pt x="98" y="8"/>
                  <a:pt x="98" y="8"/>
                  <a:pt x="98" y="8"/>
                </a:cubicBezTo>
                <a:cubicBezTo>
                  <a:pt x="98" y="62"/>
                  <a:pt x="98" y="62"/>
                  <a:pt x="98" y="62"/>
                </a:cubicBezTo>
                <a:cubicBezTo>
                  <a:pt x="18" y="62"/>
                  <a:pt x="18" y="62"/>
                  <a:pt x="18" y="62"/>
                </a:cubicBezTo>
                <a:lnTo>
                  <a:pt x="18" y="8"/>
                </a:lnTo>
                <a:close/>
                <a:moveTo>
                  <a:pt x="33" y="108"/>
                </a:moveTo>
                <a:cubicBezTo>
                  <a:pt x="33" y="99"/>
                  <a:pt x="33" y="99"/>
                  <a:pt x="33" y="99"/>
                </a:cubicBezTo>
                <a:cubicBezTo>
                  <a:pt x="80" y="99"/>
                  <a:pt x="80" y="99"/>
                  <a:pt x="80" y="99"/>
                </a:cubicBezTo>
                <a:cubicBezTo>
                  <a:pt x="80" y="108"/>
                  <a:pt x="80" y="108"/>
                  <a:pt x="80" y="108"/>
                </a:cubicBezTo>
                <a:lnTo>
                  <a:pt x="33" y="108"/>
                </a:lnTo>
                <a:close/>
                <a:moveTo>
                  <a:pt x="80" y="120"/>
                </a:moveTo>
                <a:cubicBezTo>
                  <a:pt x="80" y="134"/>
                  <a:pt x="80" y="134"/>
                  <a:pt x="80" y="134"/>
                </a:cubicBezTo>
                <a:cubicBezTo>
                  <a:pt x="33" y="134"/>
                  <a:pt x="33" y="134"/>
                  <a:pt x="33" y="134"/>
                </a:cubicBezTo>
                <a:cubicBezTo>
                  <a:pt x="33" y="120"/>
                  <a:pt x="33" y="120"/>
                  <a:pt x="33" y="120"/>
                </a:cubicBezTo>
                <a:lnTo>
                  <a:pt x="80" y="120"/>
                </a:lnTo>
                <a:close/>
                <a:moveTo>
                  <a:pt x="127" y="156"/>
                </a:moveTo>
                <a:cubicBezTo>
                  <a:pt x="123" y="159"/>
                  <a:pt x="117" y="160"/>
                  <a:pt x="108" y="159"/>
                </a:cubicBezTo>
                <a:cubicBezTo>
                  <a:pt x="108" y="159"/>
                  <a:pt x="107" y="159"/>
                  <a:pt x="107" y="159"/>
                </a:cubicBezTo>
                <a:cubicBezTo>
                  <a:pt x="107" y="37"/>
                  <a:pt x="107" y="37"/>
                  <a:pt x="107" y="37"/>
                </a:cubicBezTo>
                <a:cubicBezTo>
                  <a:pt x="117" y="43"/>
                  <a:pt x="130" y="53"/>
                  <a:pt x="134" y="61"/>
                </a:cubicBezTo>
                <a:cubicBezTo>
                  <a:pt x="128" y="63"/>
                  <a:pt x="121" y="68"/>
                  <a:pt x="122" y="79"/>
                </a:cubicBezTo>
                <a:cubicBezTo>
                  <a:pt x="122" y="82"/>
                  <a:pt x="122" y="84"/>
                  <a:pt x="122" y="86"/>
                </a:cubicBezTo>
                <a:cubicBezTo>
                  <a:pt x="122" y="95"/>
                  <a:pt x="122" y="103"/>
                  <a:pt x="133" y="105"/>
                </a:cubicBezTo>
                <a:cubicBezTo>
                  <a:pt x="131" y="149"/>
                  <a:pt x="131" y="149"/>
                  <a:pt x="131" y="149"/>
                </a:cubicBezTo>
                <a:cubicBezTo>
                  <a:pt x="131" y="149"/>
                  <a:pt x="131" y="153"/>
                  <a:pt x="127" y="15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6" name="Freeform 5"/>
          <p:cNvSpPr>
            <a:spLocks noEditPoints="1"/>
          </p:cNvSpPr>
          <p:nvPr/>
        </p:nvSpPr>
        <p:spPr bwMode="auto">
          <a:xfrm>
            <a:off x="10192701" y="4106406"/>
            <a:ext cx="375155" cy="344077"/>
          </a:xfrm>
          <a:custGeom>
            <a:avLst/>
            <a:gdLst>
              <a:gd name="T0" fmla="*/ 114 w 283"/>
              <a:gd name="T1" fmla="*/ 0 h 260"/>
              <a:gd name="T2" fmla="*/ 114 w 283"/>
              <a:gd name="T3" fmla="*/ 73 h 260"/>
              <a:gd name="T4" fmla="*/ 132 w 283"/>
              <a:gd name="T5" fmla="*/ 98 h 260"/>
              <a:gd name="T6" fmla="*/ 130 w 283"/>
              <a:gd name="T7" fmla="*/ 76 h 260"/>
              <a:gd name="T8" fmla="*/ 89 w 283"/>
              <a:gd name="T9" fmla="*/ 77 h 260"/>
              <a:gd name="T10" fmla="*/ 116 w 283"/>
              <a:gd name="T11" fmla="*/ 95 h 260"/>
              <a:gd name="T12" fmla="*/ 138 w 283"/>
              <a:gd name="T13" fmla="*/ 101 h 260"/>
              <a:gd name="T14" fmla="*/ 171 w 283"/>
              <a:gd name="T15" fmla="*/ 135 h 260"/>
              <a:gd name="T16" fmla="*/ 171 w 283"/>
              <a:gd name="T17" fmla="*/ 68 h 260"/>
              <a:gd name="T18" fmla="*/ 116 w 283"/>
              <a:gd name="T19" fmla="*/ 170 h 260"/>
              <a:gd name="T20" fmla="*/ 116 w 283"/>
              <a:gd name="T21" fmla="*/ 103 h 260"/>
              <a:gd name="T22" fmla="*/ 116 w 283"/>
              <a:gd name="T23" fmla="*/ 170 h 260"/>
              <a:gd name="T24" fmla="*/ 102 w 283"/>
              <a:gd name="T25" fmla="*/ 172 h 260"/>
              <a:gd name="T26" fmla="*/ 59 w 283"/>
              <a:gd name="T27" fmla="*/ 250 h 260"/>
              <a:gd name="T28" fmla="*/ 61 w 283"/>
              <a:gd name="T29" fmla="*/ 251 h 260"/>
              <a:gd name="T30" fmla="*/ 170 w 283"/>
              <a:gd name="T31" fmla="*/ 251 h 260"/>
              <a:gd name="T32" fmla="*/ 173 w 283"/>
              <a:gd name="T33" fmla="*/ 250 h 260"/>
              <a:gd name="T34" fmla="*/ 130 w 283"/>
              <a:gd name="T35" fmla="*/ 172 h 260"/>
              <a:gd name="T36" fmla="*/ 157 w 283"/>
              <a:gd name="T37" fmla="*/ 137 h 260"/>
              <a:gd name="T38" fmla="*/ 181 w 283"/>
              <a:gd name="T39" fmla="*/ 215 h 260"/>
              <a:gd name="T40" fmla="*/ 226 w 283"/>
              <a:gd name="T41" fmla="*/ 216 h 260"/>
              <a:gd name="T42" fmla="*/ 228 w 283"/>
              <a:gd name="T43" fmla="*/ 215 h 260"/>
              <a:gd name="T44" fmla="*/ 185 w 283"/>
              <a:gd name="T45" fmla="*/ 137 h 260"/>
              <a:gd name="T46" fmla="*/ 212 w 283"/>
              <a:gd name="T47" fmla="*/ 98 h 260"/>
              <a:gd name="T48" fmla="*/ 260 w 283"/>
              <a:gd name="T49" fmla="*/ 68 h 260"/>
              <a:gd name="T50" fmla="*/ 193 w 283"/>
              <a:gd name="T51" fmla="*/ 67 h 260"/>
              <a:gd name="T52" fmla="*/ 212 w 283"/>
              <a:gd name="T53" fmla="*/ 104 h 260"/>
              <a:gd name="T54" fmla="*/ 236 w 283"/>
              <a:gd name="T55" fmla="*/ 181 h 260"/>
              <a:gd name="T56" fmla="*/ 281 w 283"/>
              <a:gd name="T57" fmla="*/ 182 h 260"/>
              <a:gd name="T58" fmla="*/ 283 w 283"/>
              <a:gd name="T59" fmla="*/ 181 h 260"/>
              <a:gd name="T60" fmla="*/ 241 w 283"/>
              <a:gd name="T61" fmla="*/ 104 h 260"/>
              <a:gd name="T62" fmla="*/ 75 w 283"/>
              <a:gd name="T63" fmla="*/ 130 h 260"/>
              <a:gd name="T64" fmla="*/ 91 w 283"/>
              <a:gd name="T65" fmla="*/ 102 h 260"/>
              <a:gd name="T66" fmla="*/ 24 w 283"/>
              <a:gd name="T67" fmla="*/ 102 h 260"/>
              <a:gd name="T68" fmla="*/ 87 w 283"/>
              <a:gd name="T69" fmla="*/ 166 h 260"/>
              <a:gd name="T70" fmla="*/ 71 w 283"/>
              <a:gd name="T71" fmla="*/ 137 h 260"/>
              <a:gd name="T72" fmla="*/ 0 w 283"/>
              <a:gd name="T73" fmla="*/ 180 h 260"/>
              <a:gd name="T74" fmla="*/ 0 w 283"/>
              <a:gd name="T75" fmla="*/ 216 h 260"/>
              <a:gd name="T76" fmla="*/ 51 w 283"/>
              <a:gd name="T77" fmla="*/ 225 h 260"/>
              <a:gd name="T78" fmla="*/ 87 w 283"/>
              <a:gd name="T79" fmla="*/ 166 h 260"/>
              <a:gd name="T80" fmla="*/ 87 w 283"/>
              <a:gd name="T81" fmla="*/ 16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3" h="260">
                <a:moveTo>
                  <a:pt x="78" y="37"/>
                </a:moveTo>
                <a:cubicBezTo>
                  <a:pt x="78" y="17"/>
                  <a:pt x="94" y="0"/>
                  <a:pt x="114" y="0"/>
                </a:cubicBezTo>
                <a:cubicBezTo>
                  <a:pt x="134" y="0"/>
                  <a:pt x="150" y="17"/>
                  <a:pt x="150" y="37"/>
                </a:cubicBezTo>
                <a:cubicBezTo>
                  <a:pt x="150" y="57"/>
                  <a:pt x="134" y="73"/>
                  <a:pt x="114" y="73"/>
                </a:cubicBezTo>
                <a:cubicBezTo>
                  <a:pt x="94" y="73"/>
                  <a:pt x="78" y="57"/>
                  <a:pt x="78" y="37"/>
                </a:cubicBezTo>
                <a:close/>
                <a:moveTo>
                  <a:pt x="132" y="98"/>
                </a:moveTo>
                <a:cubicBezTo>
                  <a:pt x="132" y="90"/>
                  <a:pt x="135" y="83"/>
                  <a:pt x="139" y="77"/>
                </a:cubicBezTo>
                <a:cubicBezTo>
                  <a:pt x="136" y="76"/>
                  <a:pt x="133" y="76"/>
                  <a:pt x="130" y="76"/>
                </a:cubicBezTo>
                <a:cubicBezTo>
                  <a:pt x="99" y="76"/>
                  <a:pt x="99" y="76"/>
                  <a:pt x="99" y="76"/>
                </a:cubicBezTo>
                <a:cubicBezTo>
                  <a:pt x="95" y="76"/>
                  <a:pt x="92" y="76"/>
                  <a:pt x="89" y="77"/>
                </a:cubicBezTo>
                <a:cubicBezTo>
                  <a:pt x="94" y="83"/>
                  <a:pt x="97" y="91"/>
                  <a:pt x="97" y="99"/>
                </a:cubicBezTo>
                <a:cubicBezTo>
                  <a:pt x="102" y="96"/>
                  <a:pt x="109" y="95"/>
                  <a:pt x="116" y="95"/>
                </a:cubicBezTo>
                <a:cubicBezTo>
                  <a:pt x="121" y="95"/>
                  <a:pt x="127" y="96"/>
                  <a:pt x="132" y="98"/>
                </a:cubicBezTo>
                <a:close/>
                <a:moveTo>
                  <a:pt x="138" y="101"/>
                </a:moveTo>
                <a:cubicBezTo>
                  <a:pt x="148" y="108"/>
                  <a:pt x="156" y="119"/>
                  <a:pt x="157" y="132"/>
                </a:cubicBezTo>
                <a:cubicBezTo>
                  <a:pt x="161" y="134"/>
                  <a:pt x="166" y="135"/>
                  <a:pt x="171" y="135"/>
                </a:cubicBezTo>
                <a:cubicBezTo>
                  <a:pt x="190" y="135"/>
                  <a:pt x="205" y="120"/>
                  <a:pt x="205" y="102"/>
                </a:cubicBezTo>
                <a:cubicBezTo>
                  <a:pt x="205" y="83"/>
                  <a:pt x="190" y="68"/>
                  <a:pt x="171" y="68"/>
                </a:cubicBezTo>
                <a:cubicBezTo>
                  <a:pt x="153" y="68"/>
                  <a:pt x="138" y="83"/>
                  <a:pt x="138" y="101"/>
                </a:cubicBezTo>
                <a:close/>
                <a:moveTo>
                  <a:pt x="116" y="170"/>
                </a:moveTo>
                <a:cubicBezTo>
                  <a:pt x="134" y="170"/>
                  <a:pt x="149" y="155"/>
                  <a:pt x="149" y="136"/>
                </a:cubicBezTo>
                <a:cubicBezTo>
                  <a:pt x="149" y="118"/>
                  <a:pt x="134" y="103"/>
                  <a:pt x="116" y="103"/>
                </a:cubicBezTo>
                <a:cubicBezTo>
                  <a:pt x="97" y="103"/>
                  <a:pt x="82" y="118"/>
                  <a:pt x="82" y="136"/>
                </a:cubicBezTo>
                <a:cubicBezTo>
                  <a:pt x="82" y="155"/>
                  <a:pt x="97" y="170"/>
                  <a:pt x="116" y="170"/>
                </a:cubicBezTo>
                <a:close/>
                <a:moveTo>
                  <a:pt x="130" y="172"/>
                </a:moveTo>
                <a:cubicBezTo>
                  <a:pt x="102" y="172"/>
                  <a:pt x="102" y="172"/>
                  <a:pt x="102" y="172"/>
                </a:cubicBezTo>
                <a:cubicBezTo>
                  <a:pt x="78" y="172"/>
                  <a:pt x="59" y="191"/>
                  <a:pt x="59" y="215"/>
                </a:cubicBezTo>
                <a:cubicBezTo>
                  <a:pt x="59" y="250"/>
                  <a:pt x="59" y="250"/>
                  <a:pt x="59" y="250"/>
                </a:cubicBezTo>
                <a:cubicBezTo>
                  <a:pt x="59" y="250"/>
                  <a:pt x="59" y="250"/>
                  <a:pt x="59" y="250"/>
                </a:cubicBezTo>
                <a:cubicBezTo>
                  <a:pt x="61" y="251"/>
                  <a:pt x="61" y="251"/>
                  <a:pt x="61" y="251"/>
                </a:cubicBezTo>
                <a:cubicBezTo>
                  <a:pt x="84" y="258"/>
                  <a:pt x="103" y="260"/>
                  <a:pt x="119" y="260"/>
                </a:cubicBezTo>
                <a:cubicBezTo>
                  <a:pt x="151" y="260"/>
                  <a:pt x="169" y="251"/>
                  <a:pt x="170" y="251"/>
                </a:cubicBezTo>
                <a:cubicBezTo>
                  <a:pt x="173" y="250"/>
                  <a:pt x="173" y="250"/>
                  <a:pt x="173" y="250"/>
                </a:cubicBezTo>
                <a:cubicBezTo>
                  <a:pt x="173" y="250"/>
                  <a:pt x="173" y="250"/>
                  <a:pt x="173" y="250"/>
                </a:cubicBezTo>
                <a:cubicBezTo>
                  <a:pt x="173" y="215"/>
                  <a:pt x="173" y="215"/>
                  <a:pt x="173" y="215"/>
                </a:cubicBezTo>
                <a:cubicBezTo>
                  <a:pt x="173" y="191"/>
                  <a:pt x="154" y="172"/>
                  <a:pt x="130" y="172"/>
                </a:cubicBezTo>
                <a:close/>
                <a:moveTo>
                  <a:pt x="185" y="137"/>
                </a:moveTo>
                <a:cubicBezTo>
                  <a:pt x="157" y="137"/>
                  <a:pt x="157" y="137"/>
                  <a:pt x="157" y="137"/>
                </a:cubicBezTo>
                <a:cubicBezTo>
                  <a:pt x="157" y="149"/>
                  <a:pt x="152" y="159"/>
                  <a:pt x="144" y="166"/>
                </a:cubicBezTo>
                <a:cubicBezTo>
                  <a:pt x="165" y="172"/>
                  <a:pt x="181" y="192"/>
                  <a:pt x="181" y="215"/>
                </a:cubicBezTo>
                <a:cubicBezTo>
                  <a:pt x="181" y="226"/>
                  <a:pt x="181" y="226"/>
                  <a:pt x="181" y="226"/>
                </a:cubicBezTo>
                <a:cubicBezTo>
                  <a:pt x="209" y="225"/>
                  <a:pt x="225" y="217"/>
                  <a:pt x="226" y="216"/>
                </a:cubicBezTo>
                <a:cubicBezTo>
                  <a:pt x="228" y="215"/>
                  <a:pt x="228" y="215"/>
                  <a:pt x="228" y="215"/>
                </a:cubicBezTo>
                <a:cubicBezTo>
                  <a:pt x="228" y="215"/>
                  <a:pt x="228" y="215"/>
                  <a:pt x="228" y="215"/>
                </a:cubicBezTo>
                <a:cubicBezTo>
                  <a:pt x="228" y="180"/>
                  <a:pt x="228" y="180"/>
                  <a:pt x="228" y="180"/>
                </a:cubicBezTo>
                <a:cubicBezTo>
                  <a:pt x="228" y="157"/>
                  <a:pt x="209" y="137"/>
                  <a:pt x="185" y="137"/>
                </a:cubicBezTo>
                <a:close/>
                <a:moveTo>
                  <a:pt x="193" y="67"/>
                </a:moveTo>
                <a:cubicBezTo>
                  <a:pt x="203" y="74"/>
                  <a:pt x="211" y="85"/>
                  <a:pt x="212" y="98"/>
                </a:cubicBezTo>
                <a:cubicBezTo>
                  <a:pt x="217" y="100"/>
                  <a:pt x="221" y="101"/>
                  <a:pt x="226" y="101"/>
                </a:cubicBezTo>
                <a:cubicBezTo>
                  <a:pt x="245" y="101"/>
                  <a:pt x="260" y="86"/>
                  <a:pt x="260" y="68"/>
                </a:cubicBezTo>
                <a:cubicBezTo>
                  <a:pt x="260" y="49"/>
                  <a:pt x="245" y="34"/>
                  <a:pt x="226" y="34"/>
                </a:cubicBezTo>
                <a:cubicBezTo>
                  <a:pt x="208" y="34"/>
                  <a:pt x="193" y="49"/>
                  <a:pt x="193" y="67"/>
                </a:cubicBezTo>
                <a:close/>
                <a:moveTo>
                  <a:pt x="241" y="104"/>
                </a:moveTo>
                <a:cubicBezTo>
                  <a:pt x="212" y="104"/>
                  <a:pt x="212" y="104"/>
                  <a:pt x="212" y="104"/>
                </a:cubicBezTo>
                <a:cubicBezTo>
                  <a:pt x="212" y="115"/>
                  <a:pt x="207" y="125"/>
                  <a:pt x="200" y="132"/>
                </a:cubicBezTo>
                <a:cubicBezTo>
                  <a:pt x="221" y="139"/>
                  <a:pt x="236" y="158"/>
                  <a:pt x="236" y="181"/>
                </a:cubicBezTo>
                <a:cubicBezTo>
                  <a:pt x="236" y="192"/>
                  <a:pt x="236" y="192"/>
                  <a:pt x="236" y="192"/>
                </a:cubicBezTo>
                <a:cubicBezTo>
                  <a:pt x="264" y="191"/>
                  <a:pt x="280" y="183"/>
                  <a:pt x="281" y="182"/>
                </a:cubicBezTo>
                <a:cubicBezTo>
                  <a:pt x="283" y="181"/>
                  <a:pt x="283" y="181"/>
                  <a:pt x="283" y="181"/>
                </a:cubicBezTo>
                <a:cubicBezTo>
                  <a:pt x="283" y="181"/>
                  <a:pt x="283" y="181"/>
                  <a:pt x="283" y="181"/>
                </a:cubicBezTo>
                <a:cubicBezTo>
                  <a:pt x="283" y="147"/>
                  <a:pt x="283" y="147"/>
                  <a:pt x="283" y="147"/>
                </a:cubicBezTo>
                <a:cubicBezTo>
                  <a:pt x="283" y="123"/>
                  <a:pt x="264" y="104"/>
                  <a:pt x="241" y="104"/>
                </a:cubicBezTo>
                <a:close/>
                <a:moveTo>
                  <a:pt x="57" y="135"/>
                </a:moveTo>
                <a:cubicBezTo>
                  <a:pt x="64" y="135"/>
                  <a:pt x="70" y="133"/>
                  <a:pt x="75" y="130"/>
                </a:cubicBezTo>
                <a:cubicBezTo>
                  <a:pt x="77" y="119"/>
                  <a:pt x="82" y="110"/>
                  <a:pt x="90" y="103"/>
                </a:cubicBezTo>
                <a:cubicBezTo>
                  <a:pt x="90" y="103"/>
                  <a:pt x="91" y="102"/>
                  <a:pt x="91" y="102"/>
                </a:cubicBezTo>
                <a:cubicBezTo>
                  <a:pt x="91" y="83"/>
                  <a:pt x="76" y="68"/>
                  <a:pt x="57" y="68"/>
                </a:cubicBezTo>
                <a:cubicBezTo>
                  <a:pt x="39" y="68"/>
                  <a:pt x="24" y="83"/>
                  <a:pt x="24" y="102"/>
                </a:cubicBezTo>
                <a:cubicBezTo>
                  <a:pt x="24" y="120"/>
                  <a:pt x="39" y="135"/>
                  <a:pt x="57" y="135"/>
                </a:cubicBezTo>
                <a:close/>
                <a:moveTo>
                  <a:pt x="87" y="166"/>
                </a:moveTo>
                <a:cubicBezTo>
                  <a:pt x="80" y="159"/>
                  <a:pt x="75" y="149"/>
                  <a:pt x="74" y="138"/>
                </a:cubicBezTo>
                <a:cubicBezTo>
                  <a:pt x="73" y="137"/>
                  <a:pt x="72" y="137"/>
                  <a:pt x="71" y="137"/>
                </a:cubicBezTo>
                <a:cubicBezTo>
                  <a:pt x="43" y="137"/>
                  <a:pt x="43" y="137"/>
                  <a:pt x="43" y="137"/>
                </a:cubicBezTo>
                <a:cubicBezTo>
                  <a:pt x="19" y="137"/>
                  <a:pt x="0" y="157"/>
                  <a:pt x="0" y="180"/>
                </a:cubicBezTo>
                <a:cubicBezTo>
                  <a:pt x="0" y="215"/>
                  <a:pt x="0" y="215"/>
                  <a:pt x="0" y="215"/>
                </a:cubicBezTo>
                <a:cubicBezTo>
                  <a:pt x="0" y="216"/>
                  <a:pt x="0" y="216"/>
                  <a:pt x="0" y="216"/>
                </a:cubicBezTo>
                <a:cubicBezTo>
                  <a:pt x="2" y="216"/>
                  <a:pt x="2" y="216"/>
                  <a:pt x="2" y="216"/>
                </a:cubicBezTo>
                <a:cubicBezTo>
                  <a:pt x="21" y="222"/>
                  <a:pt x="37" y="225"/>
                  <a:pt x="51" y="225"/>
                </a:cubicBezTo>
                <a:cubicBezTo>
                  <a:pt x="51" y="215"/>
                  <a:pt x="51" y="215"/>
                  <a:pt x="51" y="215"/>
                </a:cubicBezTo>
                <a:cubicBezTo>
                  <a:pt x="51" y="192"/>
                  <a:pt x="66" y="172"/>
                  <a:pt x="87" y="166"/>
                </a:cubicBezTo>
                <a:close/>
                <a:moveTo>
                  <a:pt x="87" y="166"/>
                </a:moveTo>
                <a:cubicBezTo>
                  <a:pt x="87" y="166"/>
                  <a:pt x="87" y="166"/>
                  <a:pt x="87" y="166"/>
                </a:cubicBezTo>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7" name="Freeform 69"/>
          <p:cNvSpPr>
            <a:spLocks noEditPoints="1"/>
          </p:cNvSpPr>
          <p:nvPr/>
        </p:nvSpPr>
        <p:spPr bwMode="auto">
          <a:xfrm>
            <a:off x="8835378" y="4111100"/>
            <a:ext cx="248914" cy="334689"/>
          </a:xfrm>
          <a:custGeom>
            <a:avLst/>
            <a:gdLst>
              <a:gd name="T0" fmla="*/ 69 w 74"/>
              <a:gd name="T1" fmla="*/ 36 h 99"/>
              <a:gd name="T2" fmla="*/ 37 w 74"/>
              <a:gd name="T3" fmla="*/ 0 h 99"/>
              <a:gd name="T4" fmla="*/ 5 w 74"/>
              <a:gd name="T5" fmla="*/ 36 h 99"/>
              <a:gd name="T6" fmla="*/ 0 w 74"/>
              <a:gd name="T7" fmla="*/ 44 h 99"/>
              <a:gd name="T8" fmla="*/ 0 w 74"/>
              <a:gd name="T9" fmla="*/ 89 h 99"/>
              <a:gd name="T10" fmla="*/ 10 w 74"/>
              <a:gd name="T11" fmla="*/ 99 h 99"/>
              <a:gd name="T12" fmla="*/ 64 w 74"/>
              <a:gd name="T13" fmla="*/ 99 h 99"/>
              <a:gd name="T14" fmla="*/ 74 w 74"/>
              <a:gd name="T15" fmla="*/ 89 h 99"/>
              <a:gd name="T16" fmla="*/ 74 w 74"/>
              <a:gd name="T17" fmla="*/ 44 h 99"/>
              <a:gd name="T18" fmla="*/ 69 w 74"/>
              <a:gd name="T19" fmla="*/ 36 h 99"/>
              <a:gd name="T20" fmla="*/ 41 w 74"/>
              <a:gd name="T21" fmla="*/ 70 h 99"/>
              <a:gd name="T22" fmla="*/ 41 w 74"/>
              <a:gd name="T23" fmla="*/ 84 h 99"/>
              <a:gd name="T24" fmla="*/ 37 w 74"/>
              <a:gd name="T25" fmla="*/ 88 h 99"/>
              <a:gd name="T26" fmla="*/ 33 w 74"/>
              <a:gd name="T27" fmla="*/ 84 h 99"/>
              <a:gd name="T28" fmla="*/ 33 w 74"/>
              <a:gd name="T29" fmla="*/ 70 h 99"/>
              <a:gd name="T30" fmla="*/ 25 w 74"/>
              <a:gd name="T31" fmla="*/ 59 h 99"/>
              <a:gd name="T32" fmla="*/ 37 w 74"/>
              <a:gd name="T33" fmla="*/ 48 h 99"/>
              <a:gd name="T34" fmla="*/ 48 w 74"/>
              <a:gd name="T35" fmla="*/ 59 h 99"/>
              <a:gd name="T36" fmla="*/ 41 w 74"/>
              <a:gd name="T37" fmla="*/ 70 h 99"/>
              <a:gd name="T38" fmla="*/ 12 w 74"/>
              <a:gd name="T39" fmla="*/ 34 h 99"/>
              <a:gd name="T40" fmla="*/ 37 w 74"/>
              <a:gd name="T41" fmla="*/ 6 h 99"/>
              <a:gd name="T42" fmla="*/ 62 w 74"/>
              <a:gd name="T43" fmla="*/ 34 h 99"/>
              <a:gd name="T44" fmla="*/ 12 w 74"/>
              <a:gd name="T45"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99">
                <a:moveTo>
                  <a:pt x="69" y="36"/>
                </a:moveTo>
                <a:cubicBezTo>
                  <a:pt x="68" y="16"/>
                  <a:pt x="54" y="0"/>
                  <a:pt x="37" y="0"/>
                </a:cubicBezTo>
                <a:cubicBezTo>
                  <a:pt x="19" y="0"/>
                  <a:pt x="5" y="16"/>
                  <a:pt x="5" y="36"/>
                </a:cubicBezTo>
                <a:cubicBezTo>
                  <a:pt x="2" y="37"/>
                  <a:pt x="0" y="41"/>
                  <a:pt x="0" y="44"/>
                </a:cubicBezTo>
                <a:cubicBezTo>
                  <a:pt x="0" y="89"/>
                  <a:pt x="0" y="89"/>
                  <a:pt x="0" y="89"/>
                </a:cubicBezTo>
                <a:cubicBezTo>
                  <a:pt x="0" y="94"/>
                  <a:pt x="4" y="99"/>
                  <a:pt x="10" y="99"/>
                </a:cubicBezTo>
                <a:cubicBezTo>
                  <a:pt x="64" y="99"/>
                  <a:pt x="64" y="99"/>
                  <a:pt x="64" y="99"/>
                </a:cubicBezTo>
                <a:cubicBezTo>
                  <a:pt x="69" y="99"/>
                  <a:pt x="74" y="94"/>
                  <a:pt x="74" y="89"/>
                </a:cubicBezTo>
                <a:cubicBezTo>
                  <a:pt x="74" y="44"/>
                  <a:pt x="74" y="44"/>
                  <a:pt x="74" y="44"/>
                </a:cubicBezTo>
                <a:cubicBezTo>
                  <a:pt x="74" y="41"/>
                  <a:pt x="72" y="37"/>
                  <a:pt x="69" y="36"/>
                </a:cubicBezTo>
                <a:close/>
                <a:moveTo>
                  <a:pt x="41" y="70"/>
                </a:moveTo>
                <a:cubicBezTo>
                  <a:pt x="41" y="84"/>
                  <a:pt x="41" y="84"/>
                  <a:pt x="41" y="84"/>
                </a:cubicBezTo>
                <a:cubicBezTo>
                  <a:pt x="41" y="87"/>
                  <a:pt x="39" y="88"/>
                  <a:pt x="37" y="88"/>
                </a:cubicBezTo>
                <a:cubicBezTo>
                  <a:pt x="34" y="88"/>
                  <a:pt x="33" y="87"/>
                  <a:pt x="33" y="84"/>
                </a:cubicBezTo>
                <a:cubicBezTo>
                  <a:pt x="33" y="70"/>
                  <a:pt x="33" y="70"/>
                  <a:pt x="33" y="70"/>
                </a:cubicBezTo>
                <a:cubicBezTo>
                  <a:pt x="28" y="68"/>
                  <a:pt x="25" y="64"/>
                  <a:pt x="25" y="59"/>
                </a:cubicBezTo>
                <a:cubicBezTo>
                  <a:pt x="25" y="53"/>
                  <a:pt x="30" y="48"/>
                  <a:pt x="37" y="48"/>
                </a:cubicBezTo>
                <a:cubicBezTo>
                  <a:pt x="43" y="48"/>
                  <a:pt x="48" y="53"/>
                  <a:pt x="48" y="59"/>
                </a:cubicBezTo>
                <a:cubicBezTo>
                  <a:pt x="48" y="64"/>
                  <a:pt x="45" y="68"/>
                  <a:pt x="41" y="70"/>
                </a:cubicBezTo>
                <a:close/>
                <a:moveTo>
                  <a:pt x="12" y="34"/>
                </a:moveTo>
                <a:cubicBezTo>
                  <a:pt x="13" y="19"/>
                  <a:pt x="24" y="6"/>
                  <a:pt x="37" y="6"/>
                </a:cubicBezTo>
                <a:cubicBezTo>
                  <a:pt x="50" y="6"/>
                  <a:pt x="61" y="19"/>
                  <a:pt x="62" y="34"/>
                </a:cubicBezTo>
                <a:lnTo>
                  <a:pt x="12"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8" name="AutoShape 28"/>
          <p:cNvSpPr/>
          <p:nvPr/>
        </p:nvSpPr>
        <p:spPr bwMode="auto">
          <a:xfrm>
            <a:off x="9516299" y="4697777"/>
            <a:ext cx="332022" cy="33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59" name="组合 658"/>
          <p:cNvGrpSpPr/>
          <p:nvPr/>
        </p:nvGrpSpPr>
        <p:grpSpPr>
          <a:xfrm>
            <a:off x="8845950" y="4697777"/>
            <a:ext cx="227770" cy="332022"/>
            <a:chOff x="4657770" y="7205877"/>
            <a:chExt cx="251543" cy="366676"/>
          </a:xfrm>
          <a:solidFill>
            <a:srgbClr val="E7E6E6">
              <a:lumMod val="50000"/>
            </a:srgbClr>
          </a:solidFill>
        </p:grpSpPr>
        <p:sp>
          <p:nvSpPr>
            <p:cNvPr id="660" name="AutoShape 97"/>
            <p:cNvSpPr/>
            <p:nvPr/>
          </p:nvSpPr>
          <p:spPr bwMode="auto">
            <a:xfrm>
              <a:off x="4657770" y="7205877"/>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1" name="AutoShape 98"/>
            <p:cNvSpPr/>
            <p:nvPr/>
          </p:nvSpPr>
          <p:spPr bwMode="auto">
            <a:xfrm>
              <a:off x="4760387" y="7240293"/>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2" name="AutoShape 99"/>
            <p:cNvSpPr/>
            <p:nvPr/>
          </p:nvSpPr>
          <p:spPr bwMode="auto">
            <a:xfrm>
              <a:off x="4772276" y="7526876"/>
              <a:ext cx="22526"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63" name="AutoShape 100"/>
          <p:cNvSpPr/>
          <p:nvPr/>
        </p:nvSpPr>
        <p:spPr bwMode="auto">
          <a:xfrm>
            <a:off x="8093651" y="4697777"/>
            <a:ext cx="290095" cy="33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64" name="组合 663"/>
          <p:cNvGrpSpPr/>
          <p:nvPr/>
        </p:nvGrpSpPr>
        <p:grpSpPr>
          <a:xfrm>
            <a:off x="7352249" y="4718741"/>
            <a:ext cx="331455" cy="290095"/>
            <a:chOff x="3135998" y="7229029"/>
            <a:chExt cx="366050" cy="320373"/>
          </a:xfrm>
          <a:solidFill>
            <a:srgbClr val="E7E6E6">
              <a:lumMod val="50000"/>
            </a:srgbClr>
          </a:solidFill>
        </p:grpSpPr>
        <p:sp>
          <p:nvSpPr>
            <p:cNvPr id="665" name="AutoShape 101"/>
            <p:cNvSpPr/>
            <p:nvPr/>
          </p:nvSpPr>
          <p:spPr bwMode="auto">
            <a:xfrm>
              <a:off x="3135998" y="7229029"/>
              <a:ext cx="366050" cy="320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514"/>
                  </a:moveTo>
                  <a:cubicBezTo>
                    <a:pt x="20249" y="19365"/>
                    <a:pt x="19644" y="20057"/>
                    <a:pt x="18899" y="20057"/>
                  </a:cubicBezTo>
                  <a:lnTo>
                    <a:pt x="2699" y="20057"/>
                  </a:lnTo>
                  <a:cubicBezTo>
                    <a:pt x="1955" y="20057"/>
                    <a:pt x="1349" y="19365"/>
                    <a:pt x="1349" y="18514"/>
                  </a:cubicBezTo>
                  <a:lnTo>
                    <a:pt x="1349" y="13114"/>
                  </a:lnTo>
                  <a:lnTo>
                    <a:pt x="4050" y="1542"/>
                  </a:lnTo>
                  <a:lnTo>
                    <a:pt x="17549" y="1542"/>
                  </a:lnTo>
                  <a:lnTo>
                    <a:pt x="20249" y="13114"/>
                  </a:lnTo>
                  <a:cubicBezTo>
                    <a:pt x="20249" y="13114"/>
                    <a:pt x="20249" y="18514"/>
                    <a:pt x="20249" y="18514"/>
                  </a:cubicBezTo>
                  <a:close/>
                  <a:moveTo>
                    <a:pt x="21548" y="12693"/>
                  </a:moveTo>
                  <a:lnTo>
                    <a:pt x="18847" y="1117"/>
                  </a:lnTo>
                  <a:cubicBezTo>
                    <a:pt x="18683" y="460"/>
                    <a:pt x="18150" y="0"/>
                    <a:pt x="17549" y="0"/>
                  </a:cubicBezTo>
                  <a:lnTo>
                    <a:pt x="10800" y="0"/>
                  </a:lnTo>
                  <a:lnTo>
                    <a:pt x="4049" y="0"/>
                  </a:lnTo>
                  <a:cubicBezTo>
                    <a:pt x="3449" y="0"/>
                    <a:pt x="2916" y="460"/>
                    <a:pt x="2752" y="1117"/>
                  </a:cubicBezTo>
                  <a:lnTo>
                    <a:pt x="51" y="12693"/>
                  </a:lnTo>
                  <a:cubicBezTo>
                    <a:pt x="17" y="12835"/>
                    <a:pt x="0" y="12976"/>
                    <a:pt x="0" y="13114"/>
                  </a:cubicBezTo>
                  <a:lnTo>
                    <a:pt x="0" y="18514"/>
                  </a:lnTo>
                  <a:cubicBezTo>
                    <a:pt x="0" y="20218"/>
                    <a:pt x="1208" y="21600"/>
                    <a:pt x="2699" y="21600"/>
                  </a:cubicBezTo>
                  <a:lnTo>
                    <a:pt x="18899" y="21600"/>
                  </a:lnTo>
                  <a:cubicBezTo>
                    <a:pt x="20391" y="21600"/>
                    <a:pt x="21600" y="20218"/>
                    <a:pt x="21600" y="18514"/>
                  </a:cubicBezTo>
                  <a:lnTo>
                    <a:pt x="21600" y="13114"/>
                  </a:lnTo>
                  <a:cubicBezTo>
                    <a:pt x="21600" y="12976"/>
                    <a:pt x="21582" y="12835"/>
                    <a:pt x="21548" y="1269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6" name="AutoShape 102"/>
            <p:cNvSpPr/>
            <p:nvPr/>
          </p:nvSpPr>
          <p:spPr bwMode="auto">
            <a:xfrm>
              <a:off x="3181678" y="7274708"/>
              <a:ext cx="279075" cy="205865"/>
            </a:xfrm>
            <a:custGeom>
              <a:avLst/>
              <a:gdLst>
                <a:gd name="T0" fmla="+- 0 10799 40"/>
                <a:gd name="T1" fmla="*/ T0 w 21519"/>
                <a:gd name="T2" fmla="*/ 10800 h 21600"/>
                <a:gd name="T3" fmla="+- 0 10799 40"/>
                <a:gd name="T4" fmla="*/ T3 w 21519"/>
                <a:gd name="T5" fmla="*/ 10800 h 21600"/>
                <a:gd name="T6" fmla="+- 0 10799 40"/>
                <a:gd name="T7" fmla="*/ T6 w 21519"/>
                <a:gd name="T8" fmla="*/ 10800 h 21600"/>
                <a:gd name="T9" fmla="+- 0 10799 40"/>
                <a:gd name="T10" fmla="*/ T9 w 21519"/>
                <a:gd name="T11" fmla="*/ 10800 h 21600"/>
              </a:gdLst>
              <a:ahLst/>
              <a:cxnLst>
                <a:cxn ang="0">
                  <a:pos x="T1" y="T2"/>
                </a:cxn>
                <a:cxn ang="0">
                  <a:pos x="T4" y="T5"/>
                </a:cxn>
                <a:cxn ang="0">
                  <a:pos x="T7" y="T8"/>
                </a:cxn>
                <a:cxn ang="0">
                  <a:pos x="T10" y="T11"/>
                </a:cxn>
              </a:cxnLst>
              <a:rect l="0" t="0" r="r" b="b"/>
              <a:pathLst>
                <a:path w="21519" h="21600">
                  <a:moveTo>
                    <a:pt x="18070" y="14399"/>
                  </a:moveTo>
                  <a:lnTo>
                    <a:pt x="16603" y="14399"/>
                  </a:lnTo>
                  <a:cubicBezTo>
                    <a:pt x="15931" y="14399"/>
                    <a:pt x="15325" y="14907"/>
                    <a:pt x="15024" y="15725"/>
                  </a:cubicBezTo>
                  <a:lnTo>
                    <a:pt x="13746" y="19199"/>
                  </a:lnTo>
                  <a:lnTo>
                    <a:pt x="7773" y="19199"/>
                  </a:lnTo>
                  <a:lnTo>
                    <a:pt x="6495" y="15725"/>
                  </a:lnTo>
                  <a:cubicBezTo>
                    <a:pt x="6194" y="14907"/>
                    <a:pt x="5588" y="14399"/>
                    <a:pt x="4916" y="14399"/>
                  </a:cubicBezTo>
                  <a:lnTo>
                    <a:pt x="3449" y="14399"/>
                  </a:lnTo>
                  <a:lnTo>
                    <a:pt x="1343" y="14399"/>
                  </a:lnTo>
                  <a:lnTo>
                    <a:pt x="3924" y="1200"/>
                  </a:lnTo>
                  <a:lnTo>
                    <a:pt x="17595" y="1200"/>
                  </a:lnTo>
                  <a:lnTo>
                    <a:pt x="20176" y="14399"/>
                  </a:lnTo>
                  <a:cubicBezTo>
                    <a:pt x="20176" y="14399"/>
                    <a:pt x="18070" y="14399"/>
                    <a:pt x="18070" y="14399"/>
                  </a:cubicBezTo>
                  <a:close/>
                  <a:moveTo>
                    <a:pt x="17595" y="0"/>
                  </a:moveTo>
                  <a:lnTo>
                    <a:pt x="3924" y="0"/>
                  </a:lnTo>
                  <a:cubicBezTo>
                    <a:pt x="3524" y="0"/>
                    <a:pt x="3174" y="366"/>
                    <a:pt x="3071" y="891"/>
                  </a:cubicBezTo>
                  <a:lnTo>
                    <a:pt x="28" y="15291"/>
                  </a:lnTo>
                  <a:cubicBezTo>
                    <a:pt x="-40" y="15651"/>
                    <a:pt x="16" y="16035"/>
                    <a:pt x="183" y="16330"/>
                  </a:cubicBezTo>
                  <a:cubicBezTo>
                    <a:pt x="350" y="16625"/>
                    <a:pt x="609" y="16799"/>
                    <a:pt x="883" y="16799"/>
                  </a:cubicBezTo>
                  <a:lnTo>
                    <a:pt x="3449" y="16799"/>
                  </a:lnTo>
                  <a:lnTo>
                    <a:pt x="4456" y="16799"/>
                  </a:lnTo>
                  <a:lnTo>
                    <a:pt x="4916" y="16799"/>
                  </a:lnTo>
                  <a:lnTo>
                    <a:pt x="6194" y="20274"/>
                  </a:lnTo>
                  <a:cubicBezTo>
                    <a:pt x="6493" y="21086"/>
                    <a:pt x="7104" y="21599"/>
                    <a:pt x="7773" y="21599"/>
                  </a:cubicBezTo>
                  <a:lnTo>
                    <a:pt x="13746" y="21599"/>
                  </a:lnTo>
                  <a:cubicBezTo>
                    <a:pt x="14415" y="21599"/>
                    <a:pt x="15026" y="21086"/>
                    <a:pt x="15325" y="20274"/>
                  </a:cubicBezTo>
                  <a:lnTo>
                    <a:pt x="16603" y="16799"/>
                  </a:lnTo>
                  <a:lnTo>
                    <a:pt x="17063" y="16799"/>
                  </a:lnTo>
                  <a:lnTo>
                    <a:pt x="18070" y="16799"/>
                  </a:lnTo>
                  <a:lnTo>
                    <a:pt x="20636" y="16799"/>
                  </a:lnTo>
                  <a:cubicBezTo>
                    <a:pt x="20910" y="16799"/>
                    <a:pt x="21169" y="16625"/>
                    <a:pt x="21336" y="16330"/>
                  </a:cubicBezTo>
                  <a:cubicBezTo>
                    <a:pt x="21503" y="16035"/>
                    <a:pt x="21560" y="15651"/>
                    <a:pt x="21490" y="15291"/>
                  </a:cubicBezTo>
                  <a:lnTo>
                    <a:pt x="18448" y="891"/>
                  </a:lnTo>
                  <a:cubicBezTo>
                    <a:pt x="18345" y="366"/>
                    <a:pt x="17995" y="0"/>
                    <a:pt x="1759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67" name="组合 666"/>
          <p:cNvGrpSpPr/>
          <p:nvPr/>
        </p:nvGrpSpPr>
        <p:grpSpPr>
          <a:xfrm>
            <a:off x="6619889" y="4718741"/>
            <a:ext cx="331456" cy="290095"/>
            <a:chOff x="2403273" y="7229029"/>
            <a:chExt cx="366051" cy="320373"/>
          </a:xfrm>
          <a:solidFill>
            <a:srgbClr val="E7E6E6">
              <a:lumMod val="50000"/>
            </a:srgbClr>
          </a:solidFill>
        </p:grpSpPr>
        <p:sp>
          <p:nvSpPr>
            <p:cNvPr id="668" name="AutoShape 103"/>
            <p:cNvSpPr/>
            <p:nvPr/>
          </p:nvSpPr>
          <p:spPr bwMode="auto">
            <a:xfrm>
              <a:off x="2460840" y="7285970"/>
              <a:ext cx="131403" cy="86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9" name="AutoShape 104"/>
            <p:cNvSpPr/>
            <p:nvPr/>
          </p:nvSpPr>
          <p:spPr bwMode="auto">
            <a:xfrm>
              <a:off x="2403273" y="7229029"/>
              <a:ext cx="366051" cy="320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0" name="组合 669"/>
          <p:cNvGrpSpPr/>
          <p:nvPr/>
        </p:nvGrpSpPr>
        <p:grpSpPr>
          <a:xfrm>
            <a:off x="5886729" y="4760102"/>
            <a:ext cx="330889" cy="207372"/>
            <a:chOff x="1671171" y="7274707"/>
            <a:chExt cx="365425" cy="229016"/>
          </a:xfrm>
          <a:solidFill>
            <a:srgbClr val="E7E6E6">
              <a:lumMod val="50000"/>
            </a:srgbClr>
          </a:solidFill>
        </p:grpSpPr>
        <p:sp>
          <p:nvSpPr>
            <p:cNvPr id="671" name="AutoShape 105"/>
            <p:cNvSpPr/>
            <p:nvPr/>
          </p:nvSpPr>
          <p:spPr bwMode="auto">
            <a:xfrm>
              <a:off x="1671171" y="7274707"/>
              <a:ext cx="365425"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2" name="AutoShape 106"/>
            <p:cNvSpPr/>
            <p:nvPr/>
          </p:nvSpPr>
          <p:spPr bwMode="auto">
            <a:xfrm>
              <a:off x="1808206" y="7343538"/>
              <a:ext cx="51935"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3" name="AutoShape 107"/>
            <p:cNvSpPr/>
            <p:nvPr/>
          </p:nvSpPr>
          <p:spPr bwMode="auto">
            <a:xfrm>
              <a:off x="1773789" y="7309122"/>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4" name="组合 673"/>
          <p:cNvGrpSpPr/>
          <p:nvPr/>
        </p:nvGrpSpPr>
        <p:grpSpPr>
          <a:xfrm>
            <a:off x="5203062" y="4697777"/>
            <a:ext cx="248733" cy="332022"/>
            <a:chOff x="984746" y="7205877"/>
            <a:chExt cx="274694" cy="366676"/>
          </a:xfrm>
          <a:solidFill>
            <a:srgbClr val="E7E6E6">
              <a:lumMod val="50000"/>
            </a:srgbClr>
          </a:solidFill>
        </p:grpSpPr>
        <p:sp>
          <p:nvSpPr>
            <p:cNvPr id="675" name="AutoShape 108"/>
            <p:cNvSpPr/>
            <p:nvPr/>
          </p:nvSpPr>
          <p:spPr bwMode="auto">
            <a:xfrm>
              <a:off x="1052950" y="7274707"/>
              <a:ext cx="137660" cy="137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6" name="AutoShape 109"/>
            <p:cNvSpPr/>
            <p:nvPr/>
          </p:nvSpPr>
          <p:spPr bwMode="auto">
            <a:xfrm>
              <a:off x="984746" y="7205877"/>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7" name="组合 676"/>
          <p:cNvGrpSpPr/>
          <p:nvPr/>
        </p:nvGrpSpPr>
        <p:grpSpPr>
          <a:xfrm>
            <a:off x="10978171" y="4697777"/>
            <a:ext cx="331455" cy="332022"/>
            <a:chOff x="6113210" y="7202122"/>
            <a:chExt cx="366050" cy="366676"/>
          </a:xfrm>
          <a:solidFill>
            <a:srgbClr val="E7E6E6">
              <a:lumMod val="50000"/>
            </a:srgbClr>
          </a:solidFill>
        </p:grpSpPr>
        <p:sp>
          <p:nvSpPr>
            <p:cNvPr id="678" name="AutoShape 18"/>
            <p:cNvSpPr/>
            <p:nvPr/>
          </p:nvSpPr>
          <p:spPr bwMode="auto">
            <a:xfrm>
              <a:off x="6113210" y="7202122"/>
              <a:ext cx="366050"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9" name="AutoShape 19"/>
            <p:cNvSpPr/>
            <p:nvPr/>
          </p:nvSpPr>
          <p:spPr bwMode="auto">
            <a:xfrm>
              <a:off x="6193303"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0" name="AutoShape 20"/>
            <p:cNvSpPr/>
            <p:nvPr/>
          </p:nvSpPr>
          <p:spPr bwMode="auto">
            <a:xfrm>
              <a:off x="6193303"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1" name="AutoShape 21"/>
            <p:cNvSpPr/>
            <p:nvPr/>
          </p:nvSpPr>
          <p:spPr bwMode="auto">
            <a:xfrm>
              <a:off x="6193303"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2" name="AutoShape 22"/>
            <p:cNvSpPr/>
            <p:nvPr/>
          </p:nvSpPr>
          <p:spPr bwMode="auto">
            <a:xfrm>
              <a:off x="6273396"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3" name="AutoShape 23"/>
            <p:cNvSpPr/>
            <p:nvPr/>
          </p:nvSpPr>
          <p:spPr bwMode="auto">
            <a:xfrm>
              <a:off x="6273396"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4" name="AutoShape 24"/>
            <p:cNvSpPr/>
            <p:nvPr/>
          </p:nvSpPr>
          <p:spPr bwMode="auto">
            <a:xfrm>
              <a:off x="6273396"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5" name="AutoShape 25"/>
            <p:cNvSpPr/>
            <p:nvPr/>
          </p:nvSpPr>
          <p:spPr bwMode="auto">
            <a:xfrm>
              <a:off x="6353490"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6" name="AutoShape 26"/>
            <p:cNvSpPr/>
            <p:nvPr/>
          </p:nvSpPr>
          <p:spPr bwMode="auto">
            <a:xfrm>
              <a:off x="6353490"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7" name="AutoShape 27"/>
            <p:cNvSpPr/>
            <p:nvPr/>
          </p:nvSpPr>
          <p:spPr bwMode="auto">
            <a:xfrm>
              <a:off x="6353490"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88" name="组合 687"/>
          <p:cNvGrpSpPr/>
          <p:nvPr/>
        </p:nvGrpSpPr>
        <p:grpSpPr>
          <a:xfrm>
            <a:off x="10278405" y="4722871"/>
            <a:ext cx="305322" cy="281835"/>
            <a:chOff x="8745538" y="2649538"/>
            <a:chExt cx="309563" cy="285750"/>
          </a:xfrm>
          <a:solidFill>
            <a:srgbClr val="E7E6E6">
              <a:lumMod val="50000"/>
            </a:srgbClr>
          </a:solidFill>
        </p:grpSpPr>
        <p:sp>
          <p:nvSpPr>
            <p:cNvPr id="689" name="Freeform 313"/>
            <p:cNvSpPr/>
            <p:nvPr/>
          </p:nvSpPr>
          <p:spPr bwMode="auto">
            <a:xfrm>
              <a:off x="8745538" y="2649538"/>
              <a:ext cx="309563" cy="238125"/>
            </a:xfrm>
            <a:custGeom>
              <a:avLst/>
              <a:gdLst>
                <a:gd name="T0" fmla="*/ 197 w 198"/>
                <a:gd name="T1" fmla="*/ 0 h 152"/>
                <a:gd name="T2" fmla="*/ 195 w 198"/>
                <a:gd name="T3" fmla="*/ 0 h 152"/>
                <a:gd name="T4" fmla="*/ 1 w 198"/>
                <a:gd name="T5" fmla="*/ 99 h 152"/>
                <a:gd name="T6" fmla="*/ 0 w 198"/>
                <a:gd name="T7" fmla="*/ 101 h 152"/>
                <a:gd name="T8" fmla="*/ 2 w 198"/>
                <a:gd name="T9" fmla="*/ 103 h 152"/>
                <a:gd name="T10" fmla="*/ 67 w 198"/>
                <a:gd name="T11" fmla="*/ 124 h 152"/>
                <a:gd name="T12" fmla="*/ 68 w 198"/>
                <a:gd name="T13" fmla="*/ 123 h 152"/>
                <a:gd name="T14" fmla="*/ 158 w 198"/>
                <a:gd name="T15" fmla="*/ 42 h 152"/>
                <a:gd name="T16" fmla="*/ 87 w 198"/>
                <a:gd name="T17" fmla="*/ 127 h 152"/>
                <a:gd name="T18" fmla="*/ 86 w 198"/>
                <a:gd name="T19" fmla="*/ 129 h 152"/>
                <a:gd name="T20" fmla="*/ 88 w 198"/>
                <a:gd name="T21" fmla="*/ 130 h 152"/>
                <a:gd name="T22" fmla="*/ 160 w 198"/>
                <a:gd name="T23" fmla="*/ 152 h 152"/>
                <a:gd name="T24" fmla="*/ 160 w 198"/>
                <a:gd name="T25" fmla="*/ 152 h 152"/>
                <a:gd name="T26" fmla="*/ 161 w 198"/>
                <a:gd name="T27" fmla="*/ 152 h 152"/>
                <a:gd name="T28" fmla="*/ 162 w 198"/>
                <a:gd name="T29" fmla="*/ 151 h 152"/>
                <a:gd name="T30" fmla="*/ 198 w 198"/>
                <a:gd name="T31" fmla="*/ 2 h 152"/>
                <a:gd name="T32" fmla="*/ 197 w 198"/>
                <a:gd name="T3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8" h="152">
                  <a:moveTo>
                    <a:pt x="197" y="0"/>
                  </a:moveTo>
                  <a:cubicBezTo>
                    <a:pt x="197" y="0"/>
                    <a:pt x="196" y="0"/>
                    <a:pt x="195" y="0"/>
                  </a:cubicBezTo>
                  <a:cubicBezTo>
                    <a:pt x="1" y="99"/>
                    <a:pt x="1" y="99"/>
                    <a:pt x="1" y="99"/>
                  </a:cubicBezTo>
                  <a:cubicBezTo>
                    <a:pt x="1" y="100"/>
                    <a:pt x="0" y="100"/>
                    <a:pt x="0" y="101"/>
                  </a:cubicBezTo>
                  <a:cubicBezTo>
                    <a:pt x="0" y="102"/>
                    <a:pt x="1" y="103"/>
                    <a:pt x="2" y="103"/>
                  </a:cubicBezTo>
                  <a:cubicBezTo>
                    <a:pt x="67" y="124"/>
                    <a:pt x="67" y="124"/>
                    <a:pt x="67" y="124"/>
                  </a:cubicBezTo>
                  <a:cubicBezTo>
                    <a:pt x="67" y="124"/>
                    <a:pt x="68" y="124"/>
                    <a:pt x="68" y="123"/>
                  </a:cubicBezTo>
                  <a:cubicBezTo>
                    <a:pt x="158" y="42"/>
                    <a:pt x="158" y="42"/>
                    <a:pt x="158" y="42"/>
                  </a:cubicBezTo>
                  <a:cubicBezTo>
                    <a:pt x="87" y="127"/>
                    <a:pt x="87" y="127"/>
                    <a:pt x="87" y="127"/>
                  </a:cubicBezTo>
                  <a:cubicBezTo>
                    <a:pt x="86" y="128"/>
                    <a:pt x="86" y="128"/>
                    <a:pt x="86" y="129"/>
                  </a:cubicBezTo>
                  <a:cubicBezTo>
                    <a:pt x="86" y="130"/>
                    <a:pt x="87" y="130"/>
                    <a:pt x="88" y="130"/>
                  </a:cubicBezTo>
                  <a:cubicBezTo>
                    <a:pt x="160" y="152"/>
                    <a:pt x="160" y="152"/>
                    <a:pt x="160" y="152"/>
                  </a:cubicBezTo>
                  <a:cubicBezTo>
                    <a:pt x="160" y="152"/>
                    <a:pt x="160" y="152"/>
                    <a:pt x="160" y="152"/>
                  </a:cubicBezTo>
                  <a:cubicBezTo>
                    <a:pt x="161" y="152"/>
                    <a:pt x="161" y="152"/>
                    <a:pt x="161" y="152"/>
                  </a:cubicBezTo>
                  <a:cubicBezTo>
                    <a:pt x="162" y="152"/>
                    <a:pt x="162" y="151"/>
                    <a:pt x="162" y="151"/>
                  </a:cubicBezTo>
                  <a:cubicBezTo>
                    <a:pt x="198" y="2"/>
                    <a:pt x="198" y="2"/>
                    <a:pt x="198" y="2"/>
                  </a:cubicBezTo>
                  <a:cubicBezTo>
                    <a:pt x="198" y="2"/>
                    <a:pt x="198" y="1"/>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0" name="Freeform 314"/>
            <p:cNvSpPr/>
            <p:nvPr/>
          </p:nvSpPr>
          <p:spPr bwMode="auto">
            <a:xfrm>
              <a:off x="8880476" y="2868613"/>
              <a:ext cx="36513" cy="66675"/>
            </a:xfrm>
            <a:custGeom>
              <a:avLst/>
              <a:gdLst>
                <a:gd name="T0" fmla="*/ 23 w 24"/>
                <a:gd name="T1" fmla="*/ 6 h 42"/>
                <a:gd name="T2" fmla="*/ 3 w 24"/>
                <a:gd name="T3" fmla="*/ 0 h 42"/>
                <a:gd name="T4" fmla="*/ 1 w 24"/>
                <a:gd name="T5" fmla="*/ 0 h 42"/>
                <a:gd name="T6" fmla="*/ 0 w 24"/>
                <a:gd name="T7" fmla="*/ 2 h 42"/>
                <a:gd name="T8" fmla="*/ 0 w 24"/>
                <a:gd name="T9" fmla="*/ 40 h 42"/>
                <a:gd name="T10" fmla="*/ 2 w 24"/>
                <a:gd name="T11" fmla="*/ 41 h 42"/>
                <a:gd name="T12" fmla="*/ 2 w 24"/>
                <a:gd name="T13" fmla="*/ 42 h 42"/>
                <a:gd name="T14" fmla="*/ 4 w 24"/>
                <a:gd name="T15" fmla="*/ 41 h 42"/>
                <a:gd name="T16" fmla="*/ 24 w 24"/>
                <a:gd name="T17" fmla="*/ 9 h 42"/>
                <a:gd name="T18" fmla="*/ 24 w 24"/>
                <a:gd name="T19" fmla="*/ 7 h 42"/>
                <a:gd name="T20" fmla="*/ 23 w 24"/>
                <a:gd name="T21"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42">
                  <a:moveTo>
                    <a:pt x="23" y="6"/>
                  </a:moveTo>
                  <a:cubicBezTo>
                    <a:pt x="3" y="0"/>
                    <a:pt x="3" y="0"/>
                    <a:pt x="3" y="0"/>
                  </a:cubicBezTo>
                  <a:cubicBezTo>
                    <a:pt x="2" y="0"/>
                    <a:pt x="1" y="0"/>
                    <a:pt x="1" y="0"/>
                  </a:cubicBezTo>
                  <a:cubicBezTo>
                    <a:pt x="0" y="1"/>
                    <a:pt x="0" y="1"/>
                    <a:pt x="0" y="2"/>
                  </a:cubicBezTo>
                  <a:cubicBezTo>
                    <a:pt x="0" y="40"/>
                    <a:pt x="0" y="40"/>
                    <a:pt x="0" y="40"/>
                  </a:cubicBezTo>
                  <a:cubicBezTo>
                    <a:pt x="0" y="40"/>
                    <a:pt x="1" y="41"/>
                    <a:pt x="2" y="41"/>
                  </a:cubicBezTo>
                  <a:cubicBezTo>
                    <a:pt x="2" y="42"/>
                    <a:pt x="2" y="42"/>
                    <a:pt x="2" y="42"/>
                  </a:cubicBezTo>
                  <a:cubicBezTo>
                    <a:pt x="3" y="42"/>
                    <a:pt x="3" y="41"/>
                    <a:pt x="4" y="41"/>
                  </a:cubicBezTo>
                  <a:cubicBezTo>
                    <a:pt x="24" y="9"/>
                    <a:pt x="24" y="9"/>
                    <a:pt x="24" y="9"/>
                  </a:cubicBezTo>
                  <a:cubicBezTo>
                    <a:pt x="24" y="9"/>
                    <a:pt x="24" y="8"/>
                    <a:pt x="24" y="7"/>
                  </a:cubicBezTo>
                  <a:cubicBezTo>
                    <a:pt x="24" y="7"/>
                    <a:pt x="23" y="6"/>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691" name="AutoShape 29"/>
          <p:cNvSpPr/>
          <p:nvPr/>
        </p:nvSpPr>
        <p:spPr bwMode="auto">
          <a:xfrm>
            <a:off x="805399" y="4713641"/>
            <a:ext cx="331456" cy="300294"/>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92" name="AutoShape 46"/>
          <p:cNvSpPr/>
          <p:nvPr/>
        </p:nvSpPr>
        <p:spPr bwMode="auto">
          <a:xfrm>
            <a:off x="1524230" y="4698061"/>
            <a:ext cx="331456" cy="3314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93" name="Group 81"/>
          <p:cNvGrpSpPr/>
          <p:nvPr/>
        </p:nvGrpSpPr>
        <p:grpSpPr>
          <a:xfrm>
            <a:off x="2253931" y="4719945"/>
            <a:ext cx="316250" cy="287687"/>
            <a:chOff x="4821392" y="2301522"/>
            <a:chExt cx="321831" cy="292764"/>
          </a:xfrm>
          <a:solidFill>
            <a:srgbClr val="E7E6E6">
              <a:lumMod val="50000"/>
            </a:srgbClr>
          </a:solidFill>
        </p:grpSpPr>
        <p:sp>
          <p:nvSpPr>
            <p:cNvPr id="694" name="Freeform 91"/>
            <p:cNvSpPr/>
            <p:nvPr/>
          </p:nvSpPr>
          <p:spPr bwMode="auto">
            <a:xfrm>
              <a:off x="4856689" y="2301522"/>
              <a:ext cx="147420" cy="126657"/>
            </a:xfrm>
            <a:custGeom>
              <a:avLst/>
              <a:gdLst/>
              <a:ahLst/>
              <a:cxnLst>
                <a:cxn ang="0">
                  <a:pos x="141" y="14"/>
                </a:cxn>
                <a:cxn ang="0">
                  <a:pos x="141" y="14"/>
                </a:cxn>
                <a:cxn ang="0">
                  <a:pos x="137" y="43"/>
                </a:cxn>
                <a:cxn ang="0">
                  <a:pos x="130" y="70"/>
                </a:cxn>
                <a:cxn ang="0">
                  <a:pos x="123" y="96"/>
                </a:cxn>
                <a:cxn ang="0">
                  <a:pos x="116" y="121"/>
                </a:cxn>
                <a:cxn ang="0">
                  <a:pos x="116" y="121"/>
                </a:cxn>
                <a:cxn ang="0">
                  <a:pos x="88" y="112"/>
                </a:cxn>
                <a:cxn ang="0">
                  <a:pos x="74" y="110"/>
                </a:cxn>
                <a:cxn ang="0">
                  <a:pos x="59" y="108"/>
                </a:cxn>
                <a:cxn ang="0">
                  <a:pos x="45" y="107"/>
                </a:cxn>
                <a:cxn ang="0">
                  <a:pos x="30" y="108"/>
                </a:cxn>
                <a:cxn ang="0">
                  <a:pos x="14" y="110"/>
                </a:cxn>
                <a:cxn ang="0">
                  <a:pos x="0" y="114"/>
                </a:cxn>
                <a:cxn ang="0">
                  <a:pos x="0" y="114"/>
                </a:cxn>
                <a:cxn ang="0">
                  <a:pos x="14" y="65"/>
                </a:cxn>
                <a:cxn ang="0">
                  <a:pos x="27" y="14"/>
                </a:cxn>
                <a:cxn ang="0">
                  <a:pos x="27" y="14"/>
                </a:cxn>
                <a:cxn ang="0">
                  <a:pos x="39" y="7"/>
                </a:cxn>
                <a:cxn ang="0">
                  <a:pos x="52" y="3"/>
                </a:cxn>
                <a:cxn ang="0">
                  <a:pos x="67" y="0"/>
                </a:cxn>
                <a:cxn ang="0">
                  <a:pos x="83" y="0"/>
                </a:cxn>
                <a:cxn ang="0">
                  <a:pos x="99" y="1"/>
                </a:cxn>
                <a:cxn ang="0">
                  <a:pos x="114" y="5"/>
                </a:cxn>
                <a:cxn ang="0">
                  <a:pos x="128" y="9"/>
                </a:cxn>
                <a:cxn ang="0">
                  <a:pos x="141" y="14"/>
                </a:cxn>
                <a:cxn ang="0">
                  <a:pos x="141" y="14"/>
                </a:cxn>
              </a:cxnLst>
              <a:rect l="0" t="0" r="r" b="b"/>
              <a:pathLst>
                <a:path w="141" h="121">
                  <a:moveTo>
                    <a:pt x="141" y="14"/>
                  </a:moveTo>
                  <a:lnTo>
                    <a:pt x="141" y="14"/>
                  </a:lnTo>
                  <a:lnTo>
                    <a:pt x="137" y="43"/>
                  </a:lnTo>
                  <a:lnTo>
                    <a:pt x="130" y="70"/>
                  </a:lnTo>
                  <a:lnTo>
                    <a:pt x="123" y="96"/>
                  </a:lnTo>
                  <a:lnTo>
                    <a:pt x="116" y="121"/>
                  </a:lnTo>
                  <a:lnTo>
                    <a:pt x="116" y="121"/>
                  </a:lnTo>
                  <a:lnTo>
                    <a:pt x="88" y="112"/>
                  </a:lnTo>
                  <a:lnTo>
                    <a:pt x="74" y="110"/>
                  </a:lnTo>
                  <a:lnTo>
                    <a:pt x="59" y="108"/>
                  </a:lnTo>
                  <a:lnTo>
                    <a:pt x="45" y="107"/>
                  </a:lnTo>
                  <a:lnTo>
                    <a:pt x="30" y="108"/>
                  </a:lnTo>
                  <a:lnTo>
                    <a:pt x="14" y="110"/>
                  </a:lnTo>
                  <a:lnTo>
                    <a:pt x="0" y="114"/>
                  </a:lnTo>
                  <a:lnTo>
                    <a:pt x="0" y="114"/>
                  </a:lnTo>
                  <a:lnTo>
                    <a:pt x="14" y="65"/>
                  </a:lnTo>
                  <a:lnTo>
                    <a:pt x="27" y="14"/>
                  </a:lnTo>
                  <a:lnTo>
                    <a:pt x="27" y="14"/>
                  </a:lnTo>
                  <a:lnTo>
                    <a:pt x="39" y="7"/>
                  </a:lnTo>
                  <a:lnTo>
                    <a:pt x="52" y="3"/>
                  </a:lnTo>
                  <a:lnTo>
                    <a:pt x="67" y="0"/>
                  </a:lnTo>
                  <a:lnTo>
                    <a:pt x="83" y="0"/>
                  </a:lnTo>
                  <a:lnTo>
                    <a:pt x="99" y="1"/>
                  </a:lnTo>
                  <a:lnTo>
                    <a:pt x="114" y="5"/>
                  </a:lnTo>
                  <a:lnTo>
                    <a:pt x="128" y="9"/>
                  </a:lnTo>
                  <a:lnTo>
                    <a:pt x="141" y="14"/>
                  </a:lnTo>
                  <a:lnTo>
                    <a:pt x="141" y="1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5" name="Freeform 92"/>
            <p:cNvSpPr/>
            <p:nvPr/>
          </p:nvSpPr>
          <p:spPr bwMode="auto">
            <a:xfrm>
              <a:off x="4993727" y="2338896"/>
              <a:ext cx="149496" cy="124580"/>
            </a:xfrm>
            <a:custGeom>
              <a:avLst/>
              <a:gdLst/>
              <a:ahLst/>
              <a:cxnLst>
                <a:cxn ang="0">
                  <a:pos x="31" y="0"/>
                </a:cxn>
                <a:cxn ang="0">
                  <a:pos x="31" y="0"/>
                </a:cxn>
                <a:cxn ang="0">
                  <a:pos x="42" y="6"/>
                </a:cxn>
                <a:cxn ang="0">
                  <a:pos x="56" y="9"/>
                </a:cxn>
                <a:cxn ang="0">
                  <a:pos x="69" y="13"/>
                </a:cxn>
                <a:cxn ang="0">
                  <a:pos x="85" y="15"/>
                </a:cxn>
                <a:cxn ang="0">
                  <a:pos x="100" y="15"/>
                </a:cxn>
                <a:cxn ang="0">
                  <a:pos x="116" y="13"/>
                </a:cxn>
                <a:cxn ang="0">
                  <a:pos x="131" y="11"/>
                </a:cxn>
                <a:cxn ang="0">
                  <a:pos x="145" y="7"/>
                </a:cxn>
                <a:cxn ang="0">
                  <a:pos x="145" y="7"/>
                </a:cxn>
                <a:cxn ang="0">
                  <a:pos x="138" y="33"/>
                </a:cxn>
                <a:cxn ang="0">
                  <a:pos x="131" y="60"/>
                </a:cxn>
                <a:cxn ang="0">
                  <a:pos x="123" y="85"/>
                </a:cxn>
                <a:cxn ang="0">
                  <a:pos x="114" y="111"/>
                </a:cxn>
                <a:cxn ang="0">
                  <a:pos x="114" y="111"/>
                </a:cxn>
                <a:cxn ang="0">
                  <a:pos x="102" y="116"/>
                </a:cxn>
                <a:cxn ang="0">
                  <a:pos x="87" y="120"/>
                </a:cxn>
                <a:cxn ang="0">
                  <a:pos x="71" y="122"/>
                </a:cxn>
                <a:cxn ang="0">
                  <a:pos x="54" y="122"/>
                </a:cxn>
                <a:cxn ang="0">
                  <a:pos x="38" y="120"/>
                </a:cxn>
                <a:cxn ang="0">
                  <a:pos x="24" y="116"/>
                </a:cxn>
                <a:cxn ang="0">
                  <a:pos x="11" y="111"/>
                </a:cxn>
                <a:cxn ang="0">
                  <a:pos x="0" y="103"/>
                </a:cxn>
                <a:cxn ang="0">
                  <a:pos x="0" y="103"/>
                </a:cxn>
                <a:cxn ang="0">
                  <a:pos x="15" y="51"/>
                </a:cxn>
                <a:cxn ang="0">
                  <a:pos x="31" y="0"/>
                </a:cxn>
                <a:cxn ang="0">
                  <a:pos x="31" y="0"/>
                </a:cxn>
              </a:cxnLst>
              <a:rect l="0" t="0" r="r" b="b"/>
              <a:pathLst>
                <a:path w="145" h="122">
                  <a:moveTo>
                    <a:pt x="31" y="0"/>
                  </a:moveTo>
                  <a:lnTo>
                    <a:pt x="31" y="0"/>
                  </a:lnTo>
                  <a:lnTo>
                    <a:pt x="42" y="6"/>
                  </a:lnTo>
                  <a:lnTo>
                    <a:pt x="56" y="9"/>
                  </a:lnTo>
                  <a:lnTo>
                    <a:pt x="69" y="13"/>
                  </a:lnTo>
                  <a:lnTo>
                    <a:pt x="85" y="15"/>
                  </a:lnTo>
                  <a:lnTo>
                    <a:pt x="100" y="15"/>
                  </a:lnTo>
                  <a:lnTo>
                    <a:pt x="116" y="13"/>
                  </a:lnTo>
                  <a:lnTo>
                    <a:pt x="131" y="11"/>
                  </a:lnTo>
                  <a:lnTo>
                    <a:pt x="145" y="7"/>
                  </a:lnTo>
                  <a:lnTo>
                    <a:pt x="145" y="7"/>
                  </a:lnTo>
                  <a:lnTo>
                    <a:pt x="138" y="33"/>
                  </a:lnTo>
                  <a:lnTo>
                    <a:pt x="131" y="60"/>
                  </a:lnTo>
                  <a:lnTo>
                    <a:pt x="123" y="85"/>
                  </a:lnTo>
                  <a:lnTo>
                    <a:pt x="114" y="111"/>
                  </a:lnTo>
                  <a:lnTo>
                    <a:pt x="114" y="111"/>
                  </a:lnTo>
                  <a:lnTo>
                    <a:pt x="102" y="116"/>
                  </a:lnTo>
                  <a:lnTo>
                    <a:pt x="87" y="120"/>
                  </a:lnTo>
                  <a:lnTo>
                    <a:pt x="71" y="122"/>
                  </a:lnTo>
                  <a:lnTo>
                    <a:pt x="54" y="122"/>
                  </a:lnTo>
                  <a:lnTo>
                    <a:pt x="38" y="120"/>
                  </a:lnTo>
                  <a:lnTo>
                    <a:pt x="24" y="116"/>
                  </a:lnTo>
                  <a:lnTo>
                    <a:pt x="11" y="111"/>
                  </a:lnTo>
                  <a:lnTo>
                    <a:pt x="0" y="103"/>
                  </a:lnTo>
                  <a:lnTo>
                    <a:pt x="0" y="103"/>
                  </a:lnTo>
                  <a:lnTo>
                    <a:pt x="15" y="51"/>
                  </a:lnTo>
                  <a:lnTo>
                    <a:pt x="31" y="0"/>
                  </a:lnTo>
                  <a:lnTo>
                    <a:pt x="31"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6" name="Freeform 93"/>
            <p:cNvSpPr/>
            <p:nvPr/>
          </p:nvSpPr>
          <p:spPr bwMode="auto">
            <a:xfrm>
              <a:off x="4821392" y="2432330"/>
              <a:ext cx="147420" cy="128733"/>
            </a:xfrm>
            <a:custGeom>
              <a:avLst/>
              <a:gdLst/>
              <a:ahLst/>
              <a:cxnLst>
                <a:cxn ang="0">
                  <a:pos x="141" y="16"/>
                </a:cxn>
                <a:cxn ang="0">
                  <a:pos x="141" y="16"/>
                </a:cxn>
                <a:cxn ang="0">
                  <a:pos x="136" y="43"/>
                </a:cxn>
                <a:cxn ang="0">
                  <a:pos x="129" y="69"/>
                </a:cxn>
                <a:cxn ang="0">
                  <a:pos x="122" y="94"/>
                </a:cxn>
                <a:cxn ang="0">
                  <a:pos x="116" y="123"/>
                </a:cxn>
                <a:cxn ang="0">
                  <a:pos x="116" y="123"/>
                </a:cxn>
                <a:cxn ang="0">
                  <a:pos x="89" y="112"/>
                </a:cxn>
                <a:cxn ang="0">
                  <a:pos x="74" y="109"/>
                </a:cxn>
                <a:cxn ang="0">
                  <a:pos x="60" y="107"/>
                </a:cxn>
                <a:cxn ang="0">
                  <a:pos x="45" y="105"/>
                </a:cxn>
                <a:cxn ang="0">
                  <a:pos x="29" y="107"/>
                </a:cxn>
                <a:cxn ang="0">
                  <a:pos x="15" y="109"/>
                </a:cxn>
                <a:cxn ang="0">
                  <a:pos x="0" y="116"/>
                </a:cxn>
                <a:cxn ang="0">
                  <a:pos x="0" y="116"/>
                </a:cxn>
                <a:cxn ang="0">
                  <a:pos x="6" y="87"/>
                </a:cxn>
                <a:cxn ang="0">
                  <a:pos x="13" y="61"/>
                </a:cxn>
                <a:cxn ang="0">
                  <a:pos x="27" y="12"/>
                </a:cxn>
                <a:cxn ang="0">
                  <a:pos x="27" y="12"/>
                </a:cxn>
                <a:cxn ang="0">
                  <a:pos x="40" y="5"/>
                </a:cxn>
                <a:cxn ang="0">
                  <a:pos x="54" y="2"/>
                </a:cxn>
                <a:cxn ang="0">
                  <a:pos x="69" y="0"/>
                </a:cxn>
                <a:cxn ang="0">
                  <a:pos x="85" y="0"/>
                </a:cxn>
                <a:cxn ang="0">
                  <a:pos x="102" y="2"/>
                </a:cxn>
                <a:cxn ang="0">
                  <a:pos x="118" y="5"/>
                </a:cxn>
                <a:cxn ang="0">
                  <a:pos x="131" y="11"/>
                </a:cxn>
                <a:cxn ang="0">
                  <a:pos x="141" y="16"/>
                </a:cxn>
                <a:cxn ang="0">
                  <a:pos x="141" y="16"/>
                </a:cxn>
              </a:cxnLst>
              <a:rect l="0" t="0" r="r" b="b"/>
              <a:pathLst>
                <a:path w="141" h="123">
                  <a:moveTo>
                    <a:pt x="141" y="16"/>
                  </a:moveTo>
                  <a:lnTo>
                    <a:pt x="141" y="16"/>
                  </a:lnTo>
                  <a:lnTo>
                    <a:pt x="136" y="43"/>
                  </a:lnTo>
                  <a:lnTo>
                    <a:pt x="129" y="69"/>
                  </a:lnTo>
                  <a:lnTo>
                    <a:pt x="122" y="94"/>
                  </a:lnTo>
                  <a:lnTo>
                    <a:pt x="116" y="123"/>
                  </a:lnTo>
                  <a:lnTo>
                    <a:pt x="116" y="123"/>
                  </a:lnTo>
                  <a:lnTo>
                    <a:pt x="89" y="112"/>
                  </a:lnTo>
                  <a:lnTo>
                    <a:pt x="74" y="109"/>
                  </a:lnTo>
                  <a:lnTo>
                    <a:pt x="60" y="107"/>
                  </a:lnTo>
                  <a:lnTo>
                    <a:pt x="45" y="105"/>
                  </a:lnTo>
                  <a:lnTo>
                    <a:pt x="29" y="107"/>
                  </a:lnTo>
                  <a:lnTo>
                    <a:pt x="15" y="109"/>
                  </a:lnTo>
                  <a:lnTo>
                    <a:pt x="0" y="116"/>
                  </a:lnTo>
                  <a:lnTo>
                    <a:pt x="0" y="116"/>
                  </a:lnTo>
                  <a:lnTo>
                    <a:pt x="6" y="87"/>
                  </a:lnTo>
                  <a:lnTo>
                    <a:pt x="13" y="61"/>
                  </a:lnTo>
                  <a:lnTo>
                    <a:pt x="27" y="12"/>
                  </a:lnTo>
                  <a:lnTo>
                    <a:pt x="27" y="12"/>
                  </a:lnTo>
                  <a:lnTo>
                    <a:pt x="40" y="5"/>
                  </a:lnTo>
                  <a:lnTo>
                    <a:pt x="54" y="2"/>
                  </a:lnTo>
                  <a:lnTo>
                    <a:pt x="69" y="0"/>
                  </a:lnTo>
                  <a:lnTo>
                    <a:pt x="85" y="0"/>
                  </a:lnTo>
                  <a:lnTo>
                    <a:pt x="102" y="2"/>
                  </a:lnTo>
                  <a:lnTo>
                    <a:pt x="118" y="5"/>
                  </a:lnTo>
                  <a:lnTo>
                    <a:pt x="131" y="11"/>
                  </a:lnTo>
                  <a:lnTo>
                    <a:pt x="141" y="16"/>
                  </a:lnTo>
                  <a:lnTo>
                    <a:pt x="141" y="16"/>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7" name="Freeform 94"/>
            <p:cNvSpPr/>
            <p:nvPr/>
          </p:nvSpPr>
          <p:spPr bwMode="auto">
            <a:xfrm>
              <a:off x="4956353" y="2463476"/>
              <a:ext cx="151573" cy="130810"/>
            </a:xfrm>
            <a:custGeom>
              <a:avLst/>
              <a:gdLst/>
              <a:ahLst/>
              <a:cxnLst>
                <a:cxn ang="0">
                  <a:pos x="30" y="0"/>
                </a:cxn>
                <a:cxn ang="0">
                  <a:pos x="30" y="0"/>
                </a:cxn>
                <a:cxn ang="0">
                  <a:pos x="41" y="7"/>
                </a:cxn>
                <a:cxn ang="0">
                  <a:pos x="56" y="12"/>
                </a:cxn>
                <a:cxn ang="0">
                  <a:pos x="70" y="16"/>
                </a:cxn>
                <a:cxn ang="0">
                  <a:pos x="85" y="16"/>
                </a:cxn>
                <a:cxn ang="0">
                  <a:pos x="99" y="16"/>
                </a:cxn>
                <a:cxn ang="0">
                  <a:pos x="116" y="16"/>
                </a:cxn>
                <a:cxn ang="0">
                  <a:pos x="130" y="12"/>
                </a:cxn>
                <a:cxn ang="0">
                  <a:pos x="145" y="7"/>
                </a:cxn>
                <a:cxn ang="0">
                  <a:pos x="145" y="7"/>
                </a:cxn>
                <a:cxn ang="0">
                  <a:pos x="130" y="59"/>
                </a:cxn>
                <a:cxn ang="0">
                  <a:pos x="114" y="110"/>
                </a:cxn>
                <a:cxn ang="0">
                  <a:pos x="114" y="110"/>
                </a:cxn>
                <a:cxn ang="0">
                  <a:pos x="101" y="117"/>
                </a:cxn>
                <a:cxn ang="0">
                  <a:pos x="88" y="121"/>
                </a:cxn>
                <a:cxn ang="0">
                  <a:pos x="72" y="125"/>
                </a:cxn>
                <a:cxn ang="0">
                  <a:pos x="56" y="125"/>
                </a:cxn>
                <a:cxn ang="0">
                  <a:pos x="39" y="123"/>
                </a:cxn>
                <a:cxn ang="0">
                  <a:pos x="25" y="119"/>
                </a:cxn>
                <a:cxn ang="0">
                  <a:pos x="10" y="114"/>
                </a:cxn>
                <a:cxn ang="0">
                  <a:pos x="0" y="107"/>
                </a:cxn>
                <a:cxn ang="0">
                  <a:pos x="0" y="107"/>
                </a:cxn>
                <a:cxn ang="0">
                  <a:pos x="5" y="79"/>
                </a:cxn>
                <a:cxn ang="0">
                  <a:pos x="12" y="52"/>
                </a:cxn>
                <a:cxn ang="0">
                  <a:pos x="21" y="25"/>
                </a:cxn>
                <a:cxn ang="0">
                  <a:pos x="30" y="0"/>
                </a:cxn>
                <a:cxn ang="0">
                  <a:pos x="30" y="0"/>
                </a:cxn>
              </a:cxnLst>
              <a:rect l="0" t="0" r="r" b="b"/>
              <a:pathLst>
                <a:path w="145" h="125">
                  <a:moveTo>
                    <a:pt x="30" y="0"/>
                  </a:moveTo>
                  <a:lnTo>
                    <a:pt x="30" y="0"/>
                  </a:lnTo>
                  <a:lnTo>
                    <a:pt x="41" y="7"/>
                  </a:lnTo>
                  <a:lnTo>
                    <a:pt x="56" y="12"/>
                  </a:lnTo>
                  <a:lnTo>
                    <a:pt x="70" y="16"/>
                  </a:lnTo>
                  <a:lnTo>
                    <a:pt x="85" y="16"/>
                  </a:lnTo>
                  <a:lnTo>
                    <a:pt x="99" y="16"/>
                  </a:lnTo>
                  <a:lnTo>
                    <a:pt x="116" y="16"/>
                  </a:lnTo>
                  <a:lnTo>
                    <a:pt x="130" y="12"/>
                  </a:lnTo>
                  <a:lnTo>
                    <a:pt x="145" y="7"/>
                  </a:lnTo>
                  <a:lnTo>
                    <a:pt x="145" y="7"/>
                  </a:lnTo>
                  <a:lnTo>
                    <a:pt x="130" y="59"/>
                  </a:lnTo>
                  <a:lnTo>
                    <a:pt x="114" y="110"/>
                  </a:lnTo>
                  <a:lnTo>
                    <a:pt x="114" y="110"/>
                  </a:lnTo>
                  <a:lnTo>
                    <a:pt x="101" y="117"/>
                  </a:lnTo>
                  <a:lnTo>
                    <a:pt x="88" y="121"/>
                  </a:lnTo>
                  <a:lnTo>
                    <a:pt x="72" y="125"/>
                  </a:lnTo>
                  <a:lnTo>
                    <a:pt x="56" y="125"/>
                  </a:lnTo>
                  <a:lnTo>
                    <a:pt x="39" y="123"/>
                  </a:lnTo>
                  <a:lnTo>
                    <a:pt x="25" y="119"/>
                  </a:lnTo>
                  <a:lnTo>
                    <a:pt x="10" y="114"/>
                  </a:lnTo>
                  <a:lnTo>
                    <a:pt x="0" y="107"/>
                  </a:lnTo>
                  <a:lnTo>
                    <a:pt x="0" y="107"/>
                  </a:lnTo>
                  <a:lnTo>
                    <a:pt x="5" y="79"/>
                  </a:lnTo>
                  <a:lnTo>
                    <a:pt x="12" y="52"/>
                  </a:lnTo>
                  <a:lnTo>
                    <a:pt x="21" y="25"/>
                  </a:lnTo>
                  <a:lnTo>
                    <a:pt x="30" y="0"/>
                  </a:lnTo>
                  <a:lnTo>
                    <a:pt x="3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98" name="Group 76"/>
          <p:cNvGrpSpPr/>
          <p:nvPr/>
        </p:nvGrpSpPr>
        <p:grpSpPr>
          <a:xfrm>
            <a:off x="2943466" y="4727086"/>
            <a:ext cx="393782" cy="273404"/>
            <a:chOff x="5533573" y="812792"/>
            <a:chExt cx="400733" cy="278229"/>
          </a:xfrm>
          <a:solidFill>
            <a:srgbClr val="E7E6E6">
              <a:lumMod val="50000"/>
            </a:srgbClr>
          </a:solidFill>
        </p:grpSpPr>
        <p:sp>
          <p:nvSpPr>
            <p:cNvPr id="699" name="Freeform 101"/>
            <p:cNvSpPr/>
            <p:nvPr/>
          </p:nvSpPr>
          <p:spPr bwMode="auto">
            <a:xfrm>
              <a:off x="5730826" y="962288"/>
              <a:ext cx="93436" cy="128733"/>
            </a:xfrm>
            <a:custGeom>
              <a:avLst/>
              <a:gdLst/>
              <a:ahLst/>
              <a:cxnLst>
                <a:cxn ang="0">
                  <a:pos x="0" y="34"/>
                </a:cxn>
                <a:cxn ang="0">
                  <a:pos x="0" y="34"/>
                </a:cxn>
                <a:cxn ang="0">
                  <a:pos x="14" y="52"/>
                </a:cxn>
                <a:cxn ang="0">
                  <a:pos x="23" y="74"/>
                </a:cxn>
                <a:cxn ang="0">
                  <a:pos x="30" y="96"/>
                </a:cxn>
                <a:cxn ang="0">
                  <a:pos x="30" y="109"/>
                </a:cxn>
                <a:cxn ang="0">
                  <a:pos x="32" y="120"/>
                </a:cxn>
                <a:cxn ang="0">
                  <a:pos x="32" y="120"/>
                </a:cxn>
                <a:cxn ang="0">
                  <a:pos x="32" y="123"/>
                </a:cxn>
                <a:cxn ang="0">
                  <a:pos x="32" y="123"/>
                </a:cxn>
                <a:cxn ang="0">
                  <a:pos x="34" y="123"/>
                </a:cxn>
                <a:cxn ang="0">
                  <a:pos x="87" y="123"/>
                </a:cxn>
                <a:cxn ang="0">
                  <a:pos x="87" y="123"/>
                </a:cxn>
                <a:cxn ang="0">
                  <a:pos x="88" y="121"/>
                </a:cxn>
                <a:cxn ang="0">
                  <a:pos x="90" y="120"/>
                </a:cxn>
                <a:cxn ang="0">
                  <a:pos x="90" y="120"/>
                </a:cxn>
                <a:cxn ang="0">
                  <a:pos x="88" y="103"/>
                </a:cxn>
                <a:cxn ang="0">
                  <a:pos x="87" y="87"/>
                </a:cxn>
                <a:cxn ang="0">
                  <a:pos x="83" y="71"/>
                </a:cxn>
                <a:cxn ang="0">
                  <a:pos x="78" y="54"/>
                </a:cxn>
                <a:cxn ang="0">
                  <a:pos x="72" y="40"/>
                </a:cxn>
                <a:cxn ang="0">
                  <a:pos x="65" y="25"/>
                </a:cxn>
                <a:cxn ang="0">
                  <a:pos x="56" y="13"/>
                </a:cxn>
                <a:cxn ang="0">
                  <a:pos x="47" y="0"/>
                </a:cxn>
                <a:cxn ang="0">
                  <a:pos x="47" y="0"/>
                </a:cxn>
                <a:cxn ang="0">
                  <a:pos x="34" y="5"/>
                </a:cxn>
                <a:cxn ang="0">
                  <a:pos x="21" y="14"/>
                </a:cxn>
                <a:cxn ang="0">
                  <a:pos x="10" y="23"/>
                </a:cxn>
                <a:cxn ang="0">
                  <a:pos x="0" y="34"/>
                </a:cxn>
                <a:cxn ang="0">
                  <a:pos x="0" y="34"/>
                </a:cxn>
              </a:cxnLst>
              <a:rect l="0" t="0" r="r" b="b"/>
              <a:pathLst>
                <a:path w="90" h="123">
                  <a:moveTo>
                    <a:pt x="0" y="34"/>
                  </a:moveTo>
                  <a:lnTo>
                    <a:pt x="0" y="34"/>
                  </a:lnTo>
                  <a:lnTo>
                    <a:pt x="14" y="52"/>
                  </a:lnTo>
                  <a:lnTo>
                    <a:pt x="23" y="74"/>
                  </a:lnTo>
                  <a:lnTo>
                    <a:pt x="30" y="96"/>
                  </a:lnTo>
                  <a:lnTo>
                    <a:pt x="30" y="109"/>
                  </a:lnTo>
                  <a:lnTo>
                    <a:pt x="32" y="120"/>
                  </a:lnTo>
                  <a:lnTo>
                    <a:pt x="32" y="120"/>
                  </a:lnTo>
                  <a:lnTo>
                    <a:pt x="32" y="123"/>
                  </a:lnTo>
                  <a:lnTo>
                    <a:pt x="32" y="123"/>
                  </a:lnTo>
                  <a:lnTo>
                    <a:pt x="34" y="123"/>
                  </a:lnTo>
                  <a:lnTo>
                    <a:pt x="87" y="123"/>
                  </a:lnTo>
                  <a:lnTo>
                    <a:pt x="87" y="123"/>
                  </a:lnTo>
                  <a:lnTo>
                    <a:pt x="88" y="121"/>
                  </a:lnTo>
                  <a:lnTo>
                    <a:pt x="90" y="120"/>
                  </a:lnTo>
                  <a:lnTo>
                    <a:pt x="90" y="120"/>
                  </a:lnTo>
                  <a:lnTo>
                    <a:pt x="88" y="103"/>
                  </a:lnTo>
                  <a:lnTo>
                    <a:pt x="87" y="87"/>
                  </a:lnTo>
                  <a:lnTo>
                    <a:pt x="83" y="71"/>
                  </a:lnTo>
                  <a:lnTo>
                    <a:pt x="78" y="54"/>
                  </a:lnTo>
                  <a:lnTo>
                    <a:pt x="72" y="40"/>
                  </a:lnTo>
                  <a:lnTo>
                    <a:pt x="65" y="25"/>
                  </a:lnTo>
                  <a:lnTo>
                    <a:pt x="56" y="13"/>
                  </a:lnTo>
                  <a:lnTo>
                    <a:pt x="47" y="0"/>
                  </a:lnTo>
                  <a:lnTo>
                    <a:pt x="47" y="0"/>
                  </a:lnTo>
                  <a:lnTo>
                    <a:pt x="34" y="5"/>
                  </a:lnTo>
                  <a:lnTo>
                    <a:pt x="21" y="14"/>
                  </a:lnTo>
                  <a:lnTo>
                    <a:pt x="10" y="23"/>
                  </a:lnTo>
                  <a:lnTo>
                    <a:pt x="0" y="34"/>
                  </a:lnTo>
                  <a:lnTo>
                    <a:pt x="0" y="3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0" name="Freeform 102"/>
            <p:cNvSpPr/>
            <p:nvPr/>
          </p:nvSpPr>
          <p:spPr bwMode="auto">
            <a:xfrm>
              <a:off x="5533573" y="814869"/>
              <a:ext cx="182717" cy="151573"/>
            </a:xfrm>
            <a:custGeom>
              <a:avLst/>
              <a:gdLst/>
              <a:ahLst/>
              <a:cxnLst>
                <a:cxn ang="0">
                  <a:pos x="178" y="71"/>
                </a:cxn>
                <a:cxn ang="0">
                  <a:pos x="178" y="71"/>
                </a:cxn>
                <a:cxn ang="0">
                  <a:pos x="154" y="58"/>
                </a:cxn>
                <a:cxn ang="0">
                  <a:pos x="131" y="49"/>
                </a:cxn>
                <a:cxn ang="0">
                  <a:pos x="104" y="44"/>
                </a:cxn>
                <a:cxn ang="0">
                  <a:pos x="76" y="42"/>
                </a:cxn>
                <a:cxn ang="0">
                  <a:pos x="76" y="2"/>
                </a:cxn>
                <a:cxn ang="0">
                  <a:pos x="76" y="2"/>
                </a:cxn>
                <a:cxn ang="0">
                  <a:pos x="75" y="0"/>
                </a:cxn>
                <a:cxn ang="0">
                  <a:pos x="75" y="0"/>
                </a:cxn>
                <a:cxn ang="0">
                  <a:pos x="73" y="0"/>
                </a:cxn>
                <a:cxn ang="0">
                  <a:pos x="2" y="71"/>
                </a:cxn>
                <a:cxn ang="0">
                  <a:pos x="2" y="71"/>
                </a:cxn>
                <a:cxn ang="0">
                  <a:pos x="0" y="73"/>
                </a:cxn>
                <a:cxn ang="0">
                  <a:pos x="2" y="75"/>
                </a:cxn>
                <a:cxn ang="0">
                  <a:pos x="73" y="145"/>
                </a:cxn>
                <a:cxn ang="0">
                  <a:pos x="73" y="145"/>
                </a:cxn>
                <a:cxn ang="0">
                  <a:pos x="75" y="145"/>
                </a:cxn>
                <a:cxn ang="0">
                  <a:pos x="75" y="145"/>
                </a:cxn>
                <a:cxn ang="0">
                  <a:pos x="76" y="144"/>
                </a:cxn>
                <a:cxn ang="0">
                  <a:pos x="76" y="100"/>
                </a:cxn>
                <a:cxn ang="0">
                  <a:pos x="76" y="100"/>
                </a:cxn>
                <a:cxn ang="0">
                  <a:pos x="91" y="100"/>
                </a:cxn>
                <a:cxn ang="0">
                  <a:pos x="105" y="102"/>
                </a:cxn>
                <a:cxn ang="0">
                  <a:pos x="118" y="107"/>
                </a:cxn>
                <a:cxn ang="0">
                  <a:pos x="133" y="113"/>
                </a:cxn>
                <a:cxn ang="0">
                  <a:pos x="133" y="113"/>
                </a:cxn>
                <a:cxn ang="0">
                  <a:pos x="142" y="100"/>
                </a:cxn>
                <a:cxn ang="0">
                  <a:pos x="153" y="89"/>
                </a:cxn>
                <a:cxn ang="0">
                  <a:pos x="165" y="80"/>
                </a:cxn>
                <a:cxn ang="0">
                  <a:pos x="178" y="71"/>
                </a:cxn>
                <a:cxn ang="0">
                  <a:pos x="178" y="71"/>
                </a:cxn>
              </a:cxnLst>
              <a:rect l="0" t="0" r="r" b="b"/>
              <a:pathLst>
                <a:path w="178" h="145">
                  <a:moveTo>
                    <a:pt x="178" y="71"/>
                  </a:moveTo>
                  <a:lnTo>
                    <a:pt x="178" y="71"/>
                  </a:lnTo>
                  <a:lnTo>
                    <a:pt x="154" y="58"/>
                  </a:lnTo>
                  <a:lnTo>
                    <a:pt x="131" y="49"/>
                  </a:lnTo>
                  <a:lnTo>
                    <a:pt x="104" y="44"/>
                  </a:lnTo>
                  <a:lnTo>
                    <a:pt x="76" y="42"/>
                  </a:lnTo>
                  <a:lnTo>
                    <a:pt x="76" y="2"/>
                  </a:lnTo>
                  <a:lnTo>
                    <a:pt x="76" y="2"/>
                  </a:lnTo>
                  <a:lnTo>
                    <a:pt x="75" y="0"/>
                  </a:lnTo>
                  <a:lnTo>
                    <a:pt x="75" y="0"/>
                  </a:lnTo>
                  <a:lnTo>
                    <a:pt x="73" y="0"/>
                  </a:lnTo>
                  <a:lnTo>
                    <a:pt x="2" y="71"/>
                  </a:lnTo>
                  <a:lnTo>
                    <a:pt x="2" y="71"/>
                  </a:lnTo>
                  <a:lnTo>
                    <a:pt x="0" y="73"/>
                  </a:lnTo>
                  <a:lnTo>
                    <a:pt x="2" y="75"/>
                  </a:lnTo>
                  <a:lnTo>
                    <a:pt x="73" y="145"/>
                  </a:lnTo>
                  <a:lnTo>
                    <a:pt x="73" y="145"/>
                  </a:lnTo>
                  <a:lnTo>
                    <a:pt x="75" y="145"/>
                  </a:lnTo>
                  <a:lnTo>
                    <a:pt x="75" y="145"/>
                  </a:lnTo>
                  <a:lnTo>
                    <a:pt x="76" y="144"/>
                  </a:lnTo>
                  <a:lnTo>
                    <a:pt x="76" y="100"/>
                  </a:lnTo>
                  <a:lnTo>
                    <a:pt x="76" y="100"/>
                  </a:lnTo>
                  <a:lnTo>
                    <a:pt x="91" y="100"/>
                  </a:lnTo>
                  <a:lnTo>
                    <a:pt x="105" y="102"/>
                  </a:lnTo>
                  <a:lnTo>
                    <a:pt x="118" y="107"/>
                  </a:lnTo>
                  <a:lnTo>
                    <a:pt x="133" y="113"/>
                  </a:lnTo>
                  <a:lnTo>
                    <a:pt x="133" y="113"/>
                  </a:lnTo>
                  <a:lnTo>
                    <a:pt x="142" y="100"/>
                  </a:lnTo>
                  <a:lnTo>
                    <a:pt x="153" y="89"/>
                  </a:lnTo>
                  <a:lnTo>
                    <a:pt x="165" y="80"/>
                  </a:lnTo>
                  <a:lnTo>
                    <a:pt x="178" y="71"/>
                  </a:lnTo>
                  <a:lnTo>
                    <a:pt x="178" y="7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1" name="Freeform 103"/>
            <p:cNvSpPr/>
            <p:nvPr/>
          </p:nvSpPr>
          <p:spPr bwMode="auto">
            <a:xfrm>
              <a:off x="5620779" y="812792"/>
              <a:ext cx="313527" cy="278228"/>
            </a:xfrm>
            <a:custGeom>
              <a:avLst/>
              <a:gdLst/>
              <a:ahLst/>
              <a:cxnLst>
                <a:cxn ang="0">
                  <a:pos x="300" y="79"/>
                </a:cxn>
                <a:cxn ang="0">
                  <a:pos x="220" y="1"/>
                </a:cxn>
                <a:cxn ang="0">
                  <a:pos x="220" y="1"/>
                </a:cxn>
                <a:cxn ang="0">
                  <a:pos x="218" y="0"/>
                </a:cxn>
                <a:cxn ang="0">
                  <a:pos x="218" y="0"/>
                </a:cxn>
                <a:cxn ang="0">
                  <a:pos x="216" y="3"/>
                </a:cxn>
                <a:cxn ang="0">
                  <a:pos x="216" y="47"/>
                </a:cxn>
                <a:cxn ang="0">
                  <a:pos x="216" y="47"/>
                </a:cxn>
                <a:cxn ang="0">
                  <a:pos x="200" y="49"/>
                </a:cxn>
                <a:cxn ang="0">
                  <a:pos x="185" y="50"/>
                </a:cxn>
                <a:cxn ang="0">
                  <a:pos x="155" y="56"/>
                </a:cxn>
                <a:cxn ang="0">
                  <a:pos x="127" y="67"/>
                </a:cxn>
                <a:cxn ang="0">
                  <a:pos x="102" y="81"/>
                </a:cxn>
                <a:cxn ang="0">
                  <a:pos x="102" y="81"/>
                </a:cxn>
                <a:cxn ang="0">
                  <a:pos x="87" y="90"/>
                </a:cxn>
                <a:cxn ang="0">
                  <a:pos x="75" y="101"/>
                </a:cxn>
                <a:cxn ang="0">
                  <a:pos x="62" y="114"/>
                </a:cxn>
                <a:cxn ang="0">
                  <a:pos x="49" y="127"/>
                </a:cxn>
                <a:cxn ang="0">
                  <a:pos x="49" y="127"/>
                </a:cxn>
                <a:cxn ang="0">
                  <a:pos x="39" y="141"/>
                </a:cxn>
                <a:cxn ang="0">
                  <a:pos x="29" y="157"/>
                </a:cxn>
                <a:cxn ang="0">
                  <a:pos x="20" y="172"/>
                </a:cxn>
                <a:cxn ang="0">
                  <a:pos x="15" y="190"/>
                </a:cxn>
                <a:cxn ang="0">
                  <a:pos x="10" y="206"/>
                </a:cxn>
                <a:cxn ang="0">
                  <a:pos x="4" y="224"/>
                </a:cxn>
                <a:cxn ang="0">
                  <a:pos x="2" y="244"/>
                </a:cxn>
                <a:cxn ang="0">
                  <a:pos x="0" y="263"/>
                </a:cxn>
                <a:cxn ang="0">
                  <a:pos x="0" y="263"/>
                </a:cxn>
                <a:cxn ang="0">
                  <a:pos x="2" y="266"/>
                </a:cxn>
                <a:cxn ang="0">
                  <a:pos x="4" y="266"/>
                </a:cxn>
                <a:cxn ang="0">
                  <a:pos x="64" y="266"/>
                </a:cxn>
                <a:cxn ang="0">
                  <a:pos x="64" y="266"/>
                </a:cxn>
                <a:cxn ang="0">
                  <a:pos x="66" y="266"/>
                </a:cxn>
                <a:cxn ang="0">
                  <a:pos x="66" y="266"/>
                </a:cxn>
                <a:cxn ang="0">
                  <a:pos x="66" y="263"/>
                </a:cxn>
                <a:cxn ang="0">
                  <a:pos x="66" y="263"/>
                </a:cxn>
                <a:cxn ang="0">
                  <a:pos x="68" y="250"/>
                </a:cxn>
                <a:cxn ang="0">
                  <a:pos x="69" y="237"/>
                </a:cxn>
                <a:cxn ang="0">
                  <a:pos x="71" y="223"/>
                </a:cxn>
                <a:cxn ang="0">
                  <a:pos x="77" y="212"/>
                </a:cxn>
                <a:cxn ang="0">
                  <a:pos x="80" y="199"/>
                </a:cxn>
                <a:cxn ang="0">
                  <a:pos x="87" y="188"/>
                </a:cxn>
                <a:cxn ang="0">
                  <a:pos x="102" y="166"/>
                </a:cxn>
                <a:cxn ang="0">
                  <a:pos x="102" y="166"/>
                </a:cxn>
                <a:cxn ang="0">
                  <a:pos x="113" y="154"/>
                </a:cxn>
                <a:cxn ang="0">
                  <a:pos x="126" y="145"/>
                </a:cxn>
                <a:cxn ang="0">
                  <a:pos x="138" y="134"/>
                </a:cxn>
                <a:cxn ang="0">
                  <a:pos x="153" y="127"/>
                </a:cxn>
                <a:cxn ang="0">
                  <a:pos x="153" y="127"/>
                </a:cxn>
                <a:cxn ang="0">
                  <a:pos x="167" y="121"/>
                </a:cxn>
                <a:cxn ang="0">
                  <a:pos x="184" y="116"/>
                </a:cxn>
                <a:cxn ang="0">
                  <a:pos x="198" y="114"/>
                </a:cxn>
                <a:cxn ang="0">
                  <a:pos x="216" y="112"/>
                </a:cxn>
                <a:cxn ang="0">
                  <a:pos x="216" y="161"/>
                </a:cxn>
                <a:cxn ang="0">
                  <a:pos x="216" y="161"/>
                </a:cxn>
                <a:cxn ang="0">
                  <a:pos x="218" y="165"/>
                </a:cxn>
                <a:cxn ang="0">
                  <a:pos x="218" y="165"/>
                </a:cxn>
                <a:cxn ang="0">
                  <a:pos x="220" y="165"/>
                </a:cxn>
                <a:cxn ang="0">
                  <a:pos x="300" y="85"/>
                </a:cxn>
                <a:cxn ang="0">
                  <a:pos x="300" y="85"/>
                </a:cxn>
                <a:cxn ang="0">
                  <a:pos x="301" y="83"/>
                </a:cxn>
                <a:cxn ang="0">
                  <a:pos x="300" y="79"/>
                </a:cxn>
                <a:cxn ang="0">
                  <a:pos x="300" y="79"/>
                </a:cxn>
              </a:cxnLst>
              <a:rect l="0" t="0" r="r" b="b"/>
              <a:pathLst>
                <a:path w="301" h="266">
                  <a:moveTo>
                    <a:pt x="300" y="79"/>
                  </a:moveTo>
                  <a:lnTo>
                    <a:pt x="220" y="1"/>
                  </a:lnTo>
                  <a:lnTo>
                    <a:pt x="220" y="1"/>
                  </a:lnTo>
                  <a:lnTo>
                    <a:pt x="218" y="0"/>
                  </a:lnTo>
                  <a:lnTo>
                    <a:pt x="218" y="0"/>
                  </a:lnTo>
                  <a:lnTo>
                    <a:pt x="216" y="3"/>
                  </a:lnTo>
                  <a:lnTo>
                    <a:pt x="216" y="47"/>
                  </a:lnTo>
                  <a:lnTo>
                    <a:pt x="216" y="47"/>
                  </a:lnTo>
                  <a:lnTo>
                    <a:pt x="200" y="49"/>
                  </a:lnTo>
                  <a:lnTo>
                    <a:pt x="185" y="50"/>
                  </a:lnTo>
                  <a:lnTo>
                    <a:pt x="155" y="56"/>
                  </a:lnTo>
                  <a:lnTo>
                    <a:pt x="127" y="67"/>
                  </a:lnTo>
                  <a:lnTo>
                    <a:pt x="102" y="81"/>
                  </a:lnTo>
                  <a:lnTo>
                    <a:pt x="102" y="81"/>
                  </a:lnTo>
                  <a:lnTo>
                    <a:pt x="87" y="90"/>
                  </a:lnTo>
                  <a:lnTo>
                    <a:pt x="75" y="101"/>
                  </a:lnTo>
                  <a:lnTo>
                    <a:pt x="62" y="114"/>
                  </a:lnTo>
                  <a:lnTo>
                    <a:pt x="49" y="127"/>
                  </a:lnTo>
                  <a:lnTo>
                    <a:pt x="49" y="127"/>
                  </a:lnTo>
                  <a:lnTo>
                    <a:pt x="39" y="141"/>
                  </a:lnTo>
                  <a:lnTo>
                    <a:pt x="29" y="157"/>
                  </a:lnTo>
                  <a:lnTo>
                    <a:pt x="20" y="172"/>
                  </a:lnTo>
                  <a:lnTo>
                    <a:pt x="15" y="190"/>
                  </a:lnTo>
                  <a:lnTo>
                    <a:pt x="10" y="206"/>
                  </a:lnTo>
                  <a:lnTo>
                    <a:pt x="4" y="224"/>
                  </a:lnTo>
                  <a:lnTo>
                    <a:pt x="2" y="244"/>
                  </a:lnTo>
                  <a:lnTo>
                    <a:pt x="0" y="263"/>
                  </a:lnTo>
                  <a:lnTo>
                    <a:pt x="0" y="263"/>
                  </a:lnTo>
                  <a:lnTo>
                    <a:pt x="2" y="266"/>
                  </a:lnTo>
                  <a:lnTo>
                    <a:pt x="4" y="266"/>
                  </a:lnTo>
                  <a:lnTo>
                    <a:pt x="64" y="266"/>
                  </a:lnTo>
                  <a:lnTo>
                    <a:pt x="64" y="266"/>
                  </a:lnTo>
                  <a:lnTo>
                    <a:pt x="66" y="266"/>
                  </a:lnTo>
                  <a:lnTo>
                    <a:pt x="66" y="266"/>
                  </a:lnTo>
                  <a:lnTo>
                    <a:pt x="66" y="263"/>
                  </a:lnTo>
                  <a:lnTo>
                    <a:pt x="66" y="263"/>
                  </a:lnTo>
                  <a:lnTo>
                    <a:pt x="68" y="250"/>
                  </a:lnTo>
                  <a:lnTo>
                    <a:pt x="69" y="237"/>
                  </a:lnTo>
                  <a:lnTo>
                    <a:pt x="71" y="223"/>
                  </a:lnTo>
                  <a:lnTo>
                    <a:pt x="77" y="212"/>
                  </a:lnTo>
                  <a:lnTo>
                    <a:pt x="80" y="199"/>
                  </a:lnTo>
                  <a:lnTo>
                    <a:pt x="87" y="188"/>
                  </a:lnTo>
                  <a:lnTo>
                    <a:pt x="102" y="166"/>
                  </a:lnTo>
                  <a:lnTo>
                    <a:pt x="102" y="166"/>
                  </a:lnTo>
                  <a:lnTo>
                    <a:pt x="113" y="154"/>
                  </a:lnTo>
                  <a:lnTo>
                    <a:pt x="126" y="145"/>
                  </a:lnTo>
                  <a:lnTo>
                    <a:pt x="138" y="134"/>
                  </a:lnTo>
                  <a:lnTo>
                    <a:pt x="153" y="127"/>
                  </a:lnTo>
                  <a:lnTo>
                    <a:pt x="153" y="127"/>
                  </a:lnTo>
                  <a:lnTo>
                    <a:pt x="167" y="121"/>
                  </a:lnTo>
                  <a:lnTo>
                    <a:pt x="184" y="116"/>
                  </a:lnTo>
                  <a:lnTo>
                    <a:pt x="198" y="114"/>
                  </a:lnTo>
                  <a:lnTo>
                    <a:pt x="216" y="112"/>
                  </a:lnTo>
                  <a:lnTo>
                    <a:pt x="216" y="161"/>
                  </a:lnTo>
                  <a:lnTo>
                    <a:pt x="216" y="161"/>
                  </a:lnTo>
                  <a:lnTo>
                    <a:pt x="218" y="165"/>
                  </a:lnTo>
                  <a:lnTo>
                    <a:pt x="218" y="165"/>
                  </a:lnTo>
                  <a:lnTo>
                    <a:pt x="220" y="165"/>
                  </a:lnTo>
                  <a:lnTo>
                    <a:pt x="300" y="85"/>
                  </a:lnTo>
                  <a:lnTo>
                    <a:pt x="300" y="85"/>
                  </a:lnTo>
                  <a:lnTo>
                    <a:pt x="301" y="83"/>
                  </a:lnTo>
                  <a:lnTo>
                    <a:pt x="300" y="79"/>
                  </a:lnTo>
                  <a:lnTo>
                    <a:pt x="300" y="79"/>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02" name="Group 80"/>
          <p:cNvGrpSpPr/>
          <p:nvPr/>
        </p:nvGrpSpPr>
        <p:grpSpPr>
          <a:xfrm>
            <a:off x="3699788" y="4750550"/>
            <a:ext cx="316248" cy="226476"/>
            <a:chOff x="2566497" y="2332666"/>
            <a:chExt cx="321832" cy="230473"/>
          </a:xfrm>
          <a:solidFill>
            <a:srgbClr val="E7E6E6">
              <a:lumMod val="50000"/>
            </a:srgbClr>
          </a:solidFill>
        </p:grpSpPr>
        <p:sp>
          <p:nvSpPr>
            <p:cNvPr id="703" name="Freeform 49"/>
            <p:cNvSpPr/>
            <p:nvPr/>
          </p:nvSpPr>
          <p:spPr bwMode="auto">
            <a:xfrm>
              <a:off x="2566497" y="2332666"/>
              <a:ext cx="180641" cy="230473"/>
            </a:xfrm>
            <a:custGeom>
              <a:avLst/>
              <a:gdLst/>
              <a:ahLst/>
              <a:cxnLst>
                <a:cxn ang="0">
                  <a:pos x="160" y="0"/>
                </a:cxn>
                <a:cxn ang="0">
                  <a:pos x="160" y="0"/>
                </a:cxn>
                <a:cxn ang="0">
                  <a:pos x="155" y="1"/>
                </a:cxn>
                <a:cxn ang="0">
                  <a:pos x="151" y="5"/>
                </a:cxn>
                <a:cxn ang="0">
                  <a:pos x="75" y="52"/>
                </a:cxn>
                <a:cxn ang="0">
                  <a:pos x="15" y="52"/>
                </a:cxn>
                <a:cxn ang="0">
                  <a:pos x="15" y="52"/>
                </a:cxn>
                <a:cxn ang="0">
                  <a:pos x="10" y="54"/>
                </a:cxn>
                <a:cxn ang="0">
                  <a:pos x="4" y="58"/>
                </a:cxn>
                <a:cxn ang="0">
                  <a:pos x="4" y="58"/>
                </a:cxn>
                <a:cxn ang="0">
                  <a:pos x="2" y="61"/>
                </a:cxn>
                <a:cxn ang="0">
                  <a:pos x="0" y="67"/>
                </a:cxn>
                <a:cxn ang="0">
                  <a:pos x="0" y="156"/>
                </a:cxn>
                <a:cxn ang="0">
                  <a:pos x="0" y="156"/>
                </a:cxn>
                <a:cxn ang="0">
                  <a:pos x="2" y="161"/>
                </a:cxn>
                <a:cxn ang="0">
                  <a:pos x="4" y="165"/>
                </a:cxn>
                <a:cxn ang="0">
                  <a:pos x="4" y="165"/>
                </a:cxn>
                <a:cxn ang="0">
                  <a:pos x="10" y="168"/>
                </a:cxn>
                <a:cxn ang="0">
                  <a:pos x="15" y="170"/>
                </a:cxn>
                <a:cxn ang="0">
                  <a:pos x="75" y="170"/>
                </a:cxn>
                <a:cxn ang="0">
                  <a:pos x="151" y="217"/>
                </a:cxn>
                <a:cxn ang="0">
                  <a:pos x="151" y="217"/>
                </a:cxn>
                <a:cxn ang="0">
                  <a:pos x="155" y="221"/>
                </a:cxn>
                <a:cxn ang="0">
                  <a:pos x="160" y="223"/>
                </a:cxn>
                <a:cxn ang="0">
                  <a:pos x="160" y="223"/>
                </a:cxn>
                <a:cxn ang="0">
                  <a:pos x="165" y="221"/>
                </a:cxn>
                <a:cxn ang="0">
                  <a:pos x="171" y="217"/>
                </a:cxn>
                <a:cxn ang="0">
                  <a:pos x="171" y="217"/>
                </a:cxn>
                <a:cxn ang="0">
                  <a:pos x="174" y="214"/>
                </a:cxn>
                <a:cxn ang="0">
                  <a:pos x="174" y="208"/>
                </a:cxn>
                <a:cxn ang="0">
                  <a:pos x="174" y="14"/>
                </a:cxn>
                <a:cxn ang="0">
                  <a:pos x="174" y="14"/>
                </a:cxn>
                <a:cxn ang="0">
                  <a:pos x="174" y="9"/>
                </a:cxn>
                <a:cxn ang="0">
                  <a:pos x="171" y="5"/>
                </a:cxn>
                <a:cxn ang="0">
                  <a:pos x="171" y="5"/>
                </a:cxn>
                <a:cxn ang="0">
                  <a:pos x="165" y="1"/>
                </a:cxn>
                <a:cxn ang="0">
                  <a:pos x="160" y="0"/>
                </a:cxn>
                <a:cxn ang="0">
                  <a:pos x="160" y="0"/>
                </a:cxn>
              </a:cxnLst>
              <a:rect l="0" t="0" r="r" b="b"/>
              <a:pathLst>
                <a:path w="174" h="223">
                  <a:moveTo>
                    <a:pt x="160" y="0"/>
                  </a:moveTo>
                  <a:lnTo>
                    <a:pt x="160" y="0"/>
                  </a:lnTo>
                  <a:lnTo>
                    <a:pt x="155" y="1"/>
                  </a:lnTo>
                  <a:lnTo>
                    <a:pt x="151" y="5"/>
                  </a:lnTo>
                  <a:lnTo>
                    <a:pt x="75" y="52"/>
                  </a:lnTo>
                  <a:lnTo>
                    <a:pt x="15" y="52"/>
                  </a:lnTo>
                  <a:lnTo>
                    <a:pt x="15" y="52"/>
                  </a:lnTo>
                  <a:lnTo>
                    <a:pt x="10" y="54"/>
                  </a:lnTo>
                  <a:lnTo>
                    <a:pt x="4" y="58"/>
                  </a:lnTo>
                  <a:lnTo>
                    <a:pt x="4" y="58"/>
                  </a:lnTo>
                  <a:lnTo>
                    <a:pt x="2" y="61"/>
                  </a:lnTo>
                  <a:lnTo>
                    <a:pt x="0" y="67"/>
                  </a:lnTo>
                  <a:lnTo>
                    <a:pt x="0" y="156"/>
                  </a:lnTo>
                  <a:lnTo>
                    <a:pt x="0" y="156"/>
                  </a:lnTo>
                  <a:lnTo>
                    <a:pt x="2" y="161"/>
                  </a:lnTo>
                  <a:lnTo>
                    <a:pt x="4" y="165"/>
                  </a:lnTo>
                  <a:lnTo>
                    <a:pt x="4" y="165"/>
                  </a:lnTo>
                  <a:lnTo>
                    <a:pt x="10" y="168"/>
                  </a:lnTo>
                  <a:lnTo>
                    <a:pt x="15" y="170"/>
                  </a:lnTo>
                  <a:lnTo>
                    <a:pt x="75" y="170"/>
                  </a:lnTo>
                  <a:lnTo>
                    <a:pt x="151" y="217"/>
                  </a:lnTo>
                  <a:lnTo>
                    <a:pt x="151" y="217"/>
                  </a:lnTo>
                  <a:lnTo>
                    <a:pt x="155" y="221"/>
                  </a:lnTo>
                  <a:lnTo>
                    <a:pt x="160" y="223"/>
                  </a:lnTo>
                  <a:lnTo>
                    <a:pt x="160" y="223"/>
                  </a:lnTo>
                  <a:lnTo>
                    <a:pt x="165" y="221"/>
                  </a:lnTo>
                  <a:lnTo>
                    <a:pt x="171" y="217"/>
                  </a:lnTo>
                  <a:lnTo>
                    <a:pt x="171" y="217"/>
                  </a:lnTo>
                  <a:lnTo>
                    <a:pt x="174" y="214"/>
                  </a:lnTo>
                  <a:lnTo>
                    <a:pt x="174" y="208"/>
                  </a:lnTo>
                  <a:lnTo>
                    <a:pt x="174" y="14"/>
                  </a:lnTo>
                  <a:lnTo>
                    <a:pt x="174" y="14"/>
                  </a:lnTo>
                  <a:lnTo>
                    <a:pt x="174" y="9"/>
                  </a:lnTo>
                  <a:lnTo>
                    <a:pt x="171" y="5"/>
                  </a:lnTo>
                  <a:lnTo>
                    <a:pt x="171" y="5"/>
                  </a:lnTo>
                  <a:lnTo>
                    <a:pt x="165" y="1"/>
                  </a:lnTo>
                  <a:lnTo>
                    <a:pt x="160" y="0"/>
                  </a:lnTo>
                  <a:lnTo>
                    <a:pt x="16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4" name="Freeform 50"/>
            <p:cNvSpPr/>
            <p:nvPr/>
          </p:nvSpPr>
          <p:spPr bwMode="auto">
            <a:xfrm>
              <a:off x="2769977" y="2390804"/>
              <a:ext cx="58137" cy="114199"/>
            </a:xfrm>
            <a:custGeom>
              <a:avLst/>
              <a:gdLst/>
              <a:ahLst/>
              <a:cxnLst>
                <a:cxn ang="0">
                  <a:pos x="46" y="87"/>
                </a:cxn>
                <a:cxn ang="0">
                  <a:pos x="53" y="72"/>
                </a:cxn>
                <a:cxn ang="0">
                  <a:pos x="56" y="56"/>
                </a:cxn>
                <a:cxn ang="0">
                  <a:pos x="55" y="47"/>
                </a:cxn>
                <a:cxn ang="0">
                  <a:pos x="51" y="31"/>
                </a:cxn>
                <a:cxn ang="0">
                  <a:pos x="46" y="23"/>
                </a:cxn>
                <a:cxn ang="0">
                  <a:pos x="35" y="11"/>
                </a:cxn>
                <a:cxn ang="0">
                  <a:pos x="20" y="2"/>
                </a:cxn>
                <a:cxn ang="0">
                  <a:pos x="15" y="0"/>
                </a:cxn>
                <a:cxn ang="0">
                  <a:pos x="9" y="2"/>
                </a:cxn>
                <a:cxn ang="0">
                  <a:pos x="4" y="5"/>
                </a:cxn>
                <a:cxn ang="0">
                  <a:pos x="0" y="14"/>
                </a:cxn>
                <a:cxn ang="0">
                  <a:pos x="0" y="20"/>
                </a:cxn>
                <a:cxn ang="0">
                  <a:pos x="2" y="23"/>
                </a:cxn>
                <a:cxn ang="0">
                  <a:pos x="9" y="29"/>
                </a:cxn>
                <a:cxn ang="0">
                  <a:pos x="17" y="34"/>
                </a:cxn>
                <a:cxn ang="0">
                  <a:pos x="24" y="42"/>
                </a:cxn>
                <a:cxn ang="0">
                  <a:pos x="26" y="49"/>
                </a:cxn>
                <a:cxn ang="0">
                  <a:pos x="27" y="56"/>
                </a:cxn>
                <a:cxn ang="0">
                  <a:pos x="24" y="69"/>
                </a:cxn>
                <a:cxn ang="0">
                  <a:pos x="20" y="72"/>
                </a:cxn>
                <a:cxn ang="0">
                  <a:pos x="17" y="76"/>
                </a:cxn>
                <a:cxn ang="0">
                  <a:pos x="9" y="81"/>
                </a:cxn>
                <a:cxn ang="0">
                  <a:pos x="2" y="87"/>
                </a:cxn>
                <a:cxn ang="0">
                  <a:pos x="0" y="96"/>
                </a:cxn>
                <a:cxn ang="0">
                  <a:pos x="2" y="101"/>
                </a:cxn>
                <a:cxn ang="0">
                  <a:pos x="4" y="105"/>
                </a:cxn>
                <a:cxn ang="0">
                  <a:pos x="15" y="110"/>
                </a:cxn>
                <a:cxn ang="0">
                  <a:pos x="20" y="109"/>
                </a:cxn>
                <a:cxn ang="0">
                  <a:pos x="27" y="105"/>
                </a:cxn>
                <a:cxn ang="0">
                  <a:pos x="40" y="94"/>
                </a:cxn>
                <a:cxn ang="0">
                  <a:pos x="46" y="87"/>
                </a:cxn>
              </a:cxnLst>
              <a:rect l="0" t="0" r="r" b="b"/>
              <a:pathLst>
                <a:path w="56" h="110">
                  <a:moveTo>
                    <a:pt x="46" y="87"/>
                  </a:moveTo>
                  <a:lnTo>
                    <a:pt x="46" y="87"/>
                  </a:lnTo>
                  <a:lnTo>
                    <a:pt x="51" y="80"/>
                  </a:lnTo>
                  <a:lnTo>
                    <a:pt x="53" y="72"/>
                  </a:lnTo>
                  <a:lnTo>
                    <a:pt x="55" y="63"/>
                  </a:lnTo>
                  <a:lnTo>
                    <a:pt x="56" y="56"/>
                  </a:lnTo>
                  <a:lnTo>
                    <a:pt x="56" y="56"/>
                  </a:lnTo>
                  <a:lnTo>
                    <a:pt x="55" y="47"/>
                  </a:lnTo>
                  <a:lnTo>
                    <a:pt x="53" y="38"/>
                  </a:lnTo>
                  <a:lnTo>
                    <a:pt x="51" y="31"/>
                  </a:lnTo>
                  <a:lnTo>
                    <a:pt x="46" y="23"/>
                  </a:lnTo>
                  <a:lnTo>
                    <a:pt x="46" y="23"/>
                  </a:lnTo>
                  <a:lnTo>
                    <a:pt x="40" y="16"/>
                  </a:lnTo>
                  <a:lnTo>
                    <a:pt x="35" y="11"/>
                  </a:lnTo>
                  <a:lnTo>
                    <a:pt x="27" y="5"/>
                  </a:lnTo>
                  <a:lnTo>
                    <a:pt x="20" y="2"/>
                  </a:lnTo>
                  <a:lnTo>
                    <a:pt x="20" y="2"/>
                  </a:lnTo>
                  <a:lnTo>
                    <a:pt x="15" y="0"/>
                  </a:lnTo>
                  <a:lnTo>
                    <a:pt x="15" y="0"/>
                  </a:lnTo>
                  <a:lnTo>
                    <a:pt x="9" y="2"/>
                  </a:lnTo>
                  <a:lnTo>
                    <a:pt x="4" y="5"/>
                  </a:lnTo>
                  <a:lnTo>
                    <a:pt x="4" y="5"/>
                  </a:lnTo>
                  <a:lnTo>
                    <a:pt x="2" y="9"/>
                  </a:lnTo>
                  <a:lnTo>
                    <a:pt x="0" y="14"/>
                  </a:lnTo>
                  <a:lnTo>
                    <a:pt x="0" y="14"/>
                  </a:lnTo>
                  <a:lnTo>
                    <a:pt x="0" y="20"/>
                  </a:lnTo>
                  <a:lnTo>
                    <a:pt x="2" y="23"/>
                  </a:lnTo>
                  <a:lnTo>
                    <a:pt x="2" y="23"/>
                  </a:lnTo>
                  <a:lnTo>
                    <a:pt x="9" y="29"/>
                  </a:lnTo>
                  <a:lnTo>
                    <a:pt x="9" y="29"/>
                  </a:lnTo>
                  <a:lnTo>
                    <a:pt x="17" y="34"/>
                  </a:lnTo>
                  <a:lnTo>
                    <a:pt x="17" y="34"/>
                  </a:lnTo>
                  <a:lnTo>
                    <a:pt x="20" y="38"/>
                  </a:lnTo>
                  <a:lnTo>
                    <a:pt x="24" y="42"/>
                  </a:lnTo>
                  <a:lnTo>
                    <a:pt x="24" y="42"/>
                  </a:lnTo>
                  <a:lnTo>
                    <a:pt x="26" y="49"/>
                  </a:lnTo>
                  <a:lnTo>
                    <a:pt x="27" y="56"/>
                  </a:lnTo>
                  <a:lnTo>
                    <a:pt x="27" y="56"/>
                  </a:lnTo>
                  <a:lnTo>
                    <a:pt x="26" y="62"/>
                  </a:lnTo>
                  <a:lnTo>
                    <a:pt x="24" y="69"/>
                  </a:lnTo>
                  <a:lnTo>
                    <a:pt x="24" y="69"/>
                  </a:lnTo>
                  <a:lnTo>
                    <a:pt x="20" y="72"/>
                  </a:lnTo>
                  <a:lnTo>
                    <a:pt x="17" y="76"/>
                  </a:lnTo>
                  <a:lnTo>
                    <a:pt x="17" y="76"/>
                  </a:lnTo>
                  <a:lnTo>
                    <a:pt x="9" y="81"/>
                  </a:lnTo>
                  <a:lnTo>
                    <a:pt x="9" y="81"/>
                  </a:lnTo>
                  <a:lnTo>
                    <a:pt x="2" y="87"/>
                  </a:lnTo>
                  <a:lnTo>
                    <a:pt x="2" y="87"/>
                  </a:lnTo>
                  <a:lnTo>
                    <a:pt x="0" y="91"/>
                  </a:lnTo>
                  <a:lnTo>
                    <a:pt x="0" y="96"/>
                  </a:lnTo>
                  <a:lnTo>
                    <a:pt x="0" y="96"/>
                  </a:lnTo>
                  <a:lnTo>
                    <a:pt x="2" y="101"/>
                  </a:lnTo>
                  <a:lnTo>
                    <a:pt x="4" y="105"/>
                  </a:lnTo>
                  <a:lnTo>
                    <a:pt x="4" y="105"/>
                  </a:lnTo>
                  <a:lnTo>
                    <a:pt x="9" y="109"/>
                  </a:lnTo>
                  <a:lnTo>
                    <a:pt x="15" y="110"/>
                  </a:lnTo>
                  <a:lnTo>
                    <a:pt x="15" y="110"/>
                  </a:lnTo>
                  <a:lnTo>
                    <a:pt x="20" y="109"/>
                  </a:lnTo>
                  <a:lnTo>
                    <a:pt x="20" y="109"/>
                  </a:lnTo>
                  <a:lnTo>
                    <a:pt x="27" y="105"/>
                  </a:lnTo>
                  <a:lnTo>
                    <a:pt x="35" y="100"/>
                  </a:lnTo>
                  <a:lnTo>
                    <a:pt x="40" y="94"/>
                  </a:lnTo>
                  <a:lnTo>
                    <a:pt x="46" y="87"/>
                  </a:lnTo>
                  <a:lnTo>
                    <a:pt x="46" y="87"/>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5" name="Freeform 51"/>
            <p:cNvSpPr/>
            <p:nvPr/>
          </p:nvSpPr>
          <p:spPr bwMode="auto">
            <a:xfrm>
              <a:off x="2794893" y="2336819"/>
              <a:ext cx="93436" cy="224244"/>
            </a:xfrm>
            <a:custGeom>
              <a:avLst/>
              <a:gdLst/>
              <a:ahLst/>
              <a:cxnLst>
                <a:cxn ang="0">
                  <a:pos x="20" y="2"/>
                </a:cxn>
                <a:cxn ang="0">
                  <a:pos x="14" y="0"/>
                </a:cxn>
                <a:cxn ang="0">
                  <a:pos x="3" y="4"/>
                </a:cxn>
                <a:cxn ang="0">
                  <a:pos x="0" y="9"/>
                </a:cxn>
                <a:cxn ang="0">
                  <a:pos x="0" y="15"/>
                </a:cxn>
                <a:cxn ang="0">
                  <a:pos x="2" y="22"/>
                </a:cxn>
                <a:cxn ang="0">
                  <a:pos x="7" y="27"/>
                </a:cxn>
                <a:cxn ang="0">
                  <a:pos x="25" y="38"/>
                </a:cxn>
                <a:cxn ang="0">
                  <a:pos x="32" y="44"/>
                </a:cxn>
                <a:cxn ang="0">
                  <a:pos x="47" y="60"/>
                </a:cxn>
                <a:cxn ang="0">
                  <a:pos x="51" y="69"/>
                </a:cxn>
                <a:cxn ang="0">
                  <a:pos x="58" y="87"/>
                </a:cxn>
                <a:cxn ang="0">
                  <a:pos x="61" y="109"/>
                </a:cxn>
                <a:cxn ang="0">
                  <a:pos x="60" y="118"/>
                </a:cxn>
                <a:cxn ang="0">
                  <a:pos x="56" y="138"/>
                </a:cxn>
                <a:cxn ang="0">
                  <a:pos x="51" y="147"/>
                </a:cxn>
                <a:cxn ang="0">
                  <a:pos x="40" y="165"/>
                </a:cxn>
                <a:cxn ang="0">
                  <a:pos x="25" y="178"/>
                </a:cxn>
                <a:cxn ang="0">
                  <a:pos x="7" y="189"/>
                </a:cxn>
                <a:cxn ang="0">
                  <a:pos x="3" y="191"/>
                </a:cxn>
                <a:cxn ang="0">
                  <a:pos x="0" y="198"/>
                </a:cxn>
                <a:cxn ang="0">
                  <a:pos x="0" y="202"/>
                </a:cxn>
                <a:cxn ang="0">
                  <a:pos x="3" y="212"/>
                </a:cxn>
                <a:cxn ang="0">
                  <a:pos x="9" y="216"/>
                </a:cxn>
                <a:cxn ang="0">
                  <a:pos x="14" y="216"/>
                </a:cxn>
                <a:cxn ang="0">
                  <a:pos x="20" y="214"/>
                </a:cxn>
                <a:cxn ang="0">
                  <a:pos x="49" y="198"/>
                </a:cxn>
                <a:cxn ang="0">
                  <a:pos x="71" y="173"/>
                </a:cxn>
                <a:cxn ang="0">
                  <a:pos x="80" y="158"/>
                </a:cxn>
                <a:cxn ang="0">
                  <a:pos x="89" y="125"/>
                </a:cxn>
                <a:cxn ang="0">
                  <a:pos x="90" y="109"/>
                </a:cxn>
                <a:cxn ang="0">
                  <a:pos x="85" y="75"/>
                </a:cxn>
                <a:cxn ang="0">
                  <a:pos x="71" y="44"/>
                </a:cxn>
                <a:cxn ang="0">
                  <a:pos x="60" y="31"/>
                </a:cxn>
                <a:cxn ang="0">
                  <a:pos x="34" y="9"/>
                </a:cxn>
                <a:cxn ang="0">
                  <a:pos x="20" y="2"/>
                </a:cxn>
              </a:cxnLst>
              <a:rect l="0" t="0" r="r" b="b"/>
              <a:pathLst>
                <a:path w="90" h="216">
                  <a:moveTo>
                    <a:pt x="20" y="2"/>
                  </a:moveTo>
                  <a:lnTo>
                    <a:pt x="20" y="2"/>
                  </a:lnTo>
                  <a:lnTo>
                    <a:pt x="14" y="0"/>
                  </a:lnTo>
                  <a:lnTo>
                    <a:pt x="14" y="0"/>
                  </a:lnTo>
                  <a:lnTo>
                    <a:pt x="7" y="2"/>
                  </a:lnTo>
                  <a:lnTo>
                    <a:pt x="3" y="4"/>
                  </a:lnTo>
                  <a:lnTo>
                    <a:pt x="3" y="4"/>
                  </a:lnTo>
                  <a:lnTo>
                    <a:pt x="0" y="9"/>
                  </a:lnTo>
                  <a:lnTo>
                    <a:pt x="0" y="15"/>
                  </a:lnTo>
                  <a:lnTo>
                    <a:pt x="0" y="15"/>
                  </a:lnTo>
                  <a:lnTo>
                    <a:pt x="0" y="18"/>
                  </a:lnTo>
                  <a:lnTo>
                    <a:pt x="2" y="22"/>
                  </a:lnTo>
                  <a:lnTo>
                    <a:pt x="3" y="26"/>
                  </a:lnTo>
                  <a:lnTo>
                    <a:pt x="7" y="27"/>
                  </a:lnTo>
                  <a:lnTo>
                    <a:pt x="7" y="27"/>
                  </a:lnTo>
                  <a:lnTo>
                    <a:pt x="25" y="38"/>
                  </a:lnTo>
                  <a:lnTo>
                    <a:pt x="25" y="38"/>
                  </a:lnTo>
                  <a:lnTo>
                    <a:pt x="32" y="44"/>
                  </a:lnTo>
                  <a:lnTo>
                    <a:pt x="40" y="51"/>
                  </a:lnTo>
                  <a:lnTo>
                    <a:pt x="47" y="60"/>
                  </a:lnTo>
                  <a:lnTo>
                    <a:pt x="51" y="69"/>
                  </a:lnTo>
                  <a:lnTo>
                    <a:pt x="51" y="69"/>
                  </a:lnTo>
                  <a:lnTo>
                    <a:pt x="56" y="78"/>
                  </a:lnTo>
                  <a:lnTo>
                    <a:pt x="58" y="87"/>
                  </a:lnTo>
                  <a:lnTo>
                    <a:pt x="60" y="98"/>
                  </a:lnTo>
                  <a:lnTo>
                    <a:pt x="61" y="109"/>
                  </a:lnTo>
                  <a:lnTo>
                    <a:pt x="61" y="109"/>
                  </a:lnTo>
                  <a:lnTo>
                    <a:pt x="60" y="118"/>
                  </a:lnTo>
                  <a:lnTo>
                    <a:pt x="58" y="129"/>
                  </a:lnTo>
                  <a:lnTo>
                    <a:pt x="56" y="138"/>
                  </a:lnTo>
                  <a:lnTo>
                    <a:pt x="51" y="147"/>
                  </a:lnTo>
                  <a:lnTo>
                    <a:pt x="51" y="147"/>
                  </a:lnTo>
                  <a:lnTo>
                    <a:pt x="47" y="156"/>
                  </a:lnTo>
                  <a:lnTo>
                    <a:pt x="40" y="165"/>
                  </a:lnTo>
                  <a:lnTo>
                    <a:pt x="32" y="173"/>
                  </a:lnTo>
                  <a:lnTo>
                    <a:pt x="25" y="178"/>
                  </a:lnTo>
                  <a:lnTo>
                    <a:pt x="25" y="178"/>
                  </a:lnTo>
                  <a:lnTo>
                    <a:pt x="7" y="189"/>
                  </a:lnTo>
                  <a:lnTo>
                    <a:pt x="7" y="189"/>
                  </a:lnTo>
                  <a:lnTo>
                    <a:pt x="3" y="191"/>
                  </a:lnTo>
                  <a:lnTo>
                    <a:pt x="2" y="194"/>
                  </a:lnTo>
                  <a:lnTo>
                    <a:pt x="0" y="198"/>
                  </a:lnTo>
                  <a:lnTo>
                    <a:pt x="0" y="202"/>
                  </a:lnTo>
                  <a:lnTo>
                    <a:pt x="0" y="202"/>
                  </a:lnTo>
                  <a:lnTo>
                    <a:pt x="0" y="207"/>
                  </a:lnTo>
                  <a:lnTo>
                    <a:pt x="3" y="212"/>
                  </a:lnTo>
                  <a:lnTo>
                    <a:pt x="3" y="212"/>
                  </a:lnTo>
                  <a:lnTo>
                    <a:pt x="9" y="216"/>
                  </a:lnTo>
                  <a:lnTo>
                    <a:pt x="14" y="216"/>
                  </a:lnTo>
                  <a:lnTo>
                    <a:pt x="14" y="216"/>
                  </a:lnTo>
                  <a:lnTo>
                    <a:pt x="20" y="214"/>
                  </a:lnTo>
                  <a:lnTo>
                    <a:pt x="20" y="214"/>
                  </a:lnTo>
                  <a:lnTo>
                    <a:pt x="34" y="207"/>
                  </a:lnTo>
                  <a:lnTo>
                    <a:pt x="49" y="198"/>
                  </a:lnTo>
                  <a:lnTo>
                    <a:pt x="60" y="185"/>
                  </a:lnTo>
                  <a:lnTo>
                    <a:pt x="71" y="173"/>
                  </a:lnTo>
                  <a:lnTo>
                    <a:pt x="71" y="173"/>
                  </a:lnTo>
                  <a:lnTo>
                    <a:pt x="80" y="158"/>
                  </a:lnTo>
                  <a:lnTo>
                    <a:pt x="85" y="142"/>
                  </a:lnTo>
                  <a:lnTo>
                    <a:pt x="89" y="125"/>
                  </a:lnTo>
                  <a:lnTo>
                    <a:pt x="90" y="109"/>
                  </a:lnTo>
                  <a:lnTo>
                    <a:pt x="90" y="109"/>
                  </a:lnTo>
                  <a:lnTo>
                    <a:pt x="89" y="91"/>
                  </a:lnTo>
                  <a:lnTo>
                    <a:pt x="85" y="75"/>
                  </a:lnTo>
                  <a:lnTo>
                    <a:pt x="80" y="58"/>
                  </a:lnTo>
                  <a:lnTo>
                    <a:pt x="71" y="44"/>
                  </a:lnTo>
                  <a:lnTo>
                    <a:pt x="71" y="44"/>
                  </a:lnTo>
                  <a:lnTo>
                    <a:pt x="60" y="31"/>
                  </a:lnTo>
                  <a:lnTo>
                    <a:pt x="49" y="18"/>
                  </a:lnTo>
                  <a:lnTo>
                    <a:pt x="34" y="9"/>
                  </a:lnTo>
                  <a:lnTo>
                    <a:pt x="20" y="2"/>
                  </a:lnTo>
                  <a:lnTo>
                    <a:pt x="20" y="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06" name="组合 705"/>
          <p:cNvGrpSpPr/>
          <p:nvPr/>
        </p:nvGrpSpPr>
        <p:grpSpPr>
          <a:xfrm>
            <a:off x="4380228" y="4768511"/>
            <a:ext cx="428744" cy="190554"/>
            <a:chOff x="7489826" y="1081758"/>
            <a:chExt cx="314325" cy="139701"/>
          </a:xfrm>
          <a:solidFill>
            <a:srgbClr val="E7E6E6">
              <a:lumMod val="50000"/>
            </a:srgbClr>
          </a:solidFill>
        </p:grpSpPr>
        <p:sp>
          <p:nvSpPr>
            <p:cNvPr id="707" name="Freeform 382"/>
            <p:cNvSpPr>
              <a:spLocks noEditPoints="1"/>
            </p:cNvSpPr>
            <p:nvPr/>
          </p:nvSpPr>
          <p:spPr bwMode="auto">
            <a:xfrm>
              <a:off x="7489826" y="1081758"/>
              <a:ext cx="314325" cy="122238"/>
            </a:xfrm>
            <a:custGeom>
              <a:avLst/>
              <a:gdLst>
                <a:gd name="T0" fmla="*/ 194 w 200"/>
                <a:gd name="T1" fmla="*/ 60 h 78"/>
                <a:gd name="T2" fmla="*/ 195 w 200"/>
                <a:gd name="T3" fmla="*/ 55 h 78"/>
                <a:gd name="T4" fmla="*/ 194 w 200"/>
                <a:gd name="T5" fmla="*/ 44 h 78"/>
                <a:gd name="T6" fmla="*/ 156 w 200"/>
                <a:gd name="T7" fmla="*/ 0 h 78"/>
                <a:gd name="T8" fmla="*/ 38 w 200"/>
                <a:gd name="T9" fmla="*/ 0 h 78"/>
                <a:gd name="T10" fmla="*/ 4 w 200"/>
                <a:gd name="T11" fmla="*/ 34 h 78"/>
                <a:gd name="T12" fmla="*/ 4 w 200"/>
                <a:gd name="T13" fmla="*/ 61 h 78"/>
                <a:gd name="T14" fmla="*/ 0 w 200"/>
                <a:gd name="T15" fmla="*/ 69 h 78"/>
                <a:gd name="T16" fmla="*/ 9 w 200"/>
                <a:gd name="T17" fmla="*/ 78 h 78"/>
                <a:gd name="T18" fmla="*/ 23 w 200"/>
                <a:gd name="T19" fmla="*/ 78 h 78"/>
                <a:gd name="T20" fmla="*/ 23 w 200"/>
                <a:gd name="T21" fmla="*/ 75 h 78"/>
                <a:gd name="T22" fmla="*/ 40 w 200"/>
                <a:gd name="T23" fmla="*/ 59 h 78"/>
                <a:gd name="T24" fmla="*/ 56 w 200"/>
                <a:gd name="T25" fmla="*/ 75 h 78"/>
                <a:gd name="T26" fmla="*/ 56 w 200"/>
                <a:gd name="T27" fmla="*/ 78 h 78"/>
                <a:gd name="T28" fmla="*/ 149 w 200"/>
                <a:gd name="T29" fmla="*/ 78 h 78"/>
                <a:gd name="T30" fmla="*/ 149 w 200"/>
                <a:gd name="T31" fmla="*/ 76 h 78"/>
                <a:gd name="T32" fmla="*/ 166 w 200"/>
                <a:gd name="T33" fmla="*/ 60 h 78"/>
                <a:gd name="T34" fmla="*/ 183 w 200"/>
                <a:gd name="T35" fmla="*/ 76 h 78"/>
                <a:gd name="T36" fmla="*/ 182 w 200"/>
                <a:gd name="T37" fmla="*/ 78 h 78"/>
                <a:gd name="T38" fmla="*/ 191 w 200"/>
                <a:gd name="T39" fmla="*/ 78 h 78"/>
                <a:gd name="T40" fmla="*/ 200 w 200"/>
                <a:gd name="T41" fmla="*/ 69 h 78"/>
                <a:gd name="T42" fmla="*/ 194 w 200"/>
                <a:gd name="T43" fmla="*/ 60 h 78"/>
                <a:gd name="T44" fmla="*/ 73 w 200"/>
                <a:gd name="T45" fmla="*/ 31 h 78"/>
                <a:gd name="T46" fmla="*/ 40 w 200"/>
                <a:gd name="T47" fmla="*/ 31 h 78"/>
                <a:gd name="T48" fmla="*/ 27 w 200"/>
                <a:gd name="T49" fmla="*/ 17 h 78"/>
                <a:gd name="T50" fmla="*/ 40 w 200"/>
                <a:gd name="T51" fmla="*/ 4 h 78"/>
                <a:gd name="T52" fmla="*/ 73 w 200"/>
                <a:gd name="T53" fmla="*/ 4 h 78"/>
                <a:gd name="T54" fmla="*/ 73 w 200"/>
                <a:gd name="T55" fmla="*/ 31 h 78"/>
                <a:gd name="T56" fmla="*/ 107 w 200"/>
                <a:gd name="T57" fmla="*/ 31 h 78"/>
                <a:gd name="T58" fmla="*/ 81 w 200"/>
                <a:gd name="T59" fmla="*/ 31 h 78"/>
                <a:gd name="T60" fmla="*/ 81 w 200"/>
                <a:gd name="T61" fmla="*/ 4 h 78"/>
                <a:gd name="T62" fmla="*/ 107 w 200"/>
                <a:gd name="T63" fmla="*/ 4 h 78"/>
                <a:gd name="T64" fmla="*/ 107 w 200"/>
                <a:gd name="T65" fmla="*/ 31 h 78"/>
                <a:gd name="T66" fmla="*/ 139 w 200"/>
                <a:gd name="T67" fmla="*/ 31 h 78"/>
                <a:gd name="T68" fmla="*/ 114 w 200"/>
                <a:gd name="T69" fmla="*/ 31 h 78"/>
                <a:gd name="T70" fmla="*/ 114 w 200"/>
                <a:gd name="T71" fmla="*/ 4 h 78"/>
                <a:gd name="T72" fmla="*/ 139 w 200"/>
                <a:gd name="T73" fmla="*/ 4 h 78"/>
                <a:gd name="T74" fmla="*/ 139 w 200"/>
                <a:gd name="T75" fmla="*/ 31 h 78"/>
                <a:gd name="T76" fmla="*/ 147 w 200"/>
                <a:gd name="T77" fmla="*/ 31 h 78"/>
                <a:gd name="T78" fmla="*/ 147 w 200"/>
                <a:gd name="T79" fmla="*/ 4 h 78"/>
                <a:gd name="T80" fmla="*/ 154 w 200"/>
                <a:gd name="T81" fmla="*/ 4 h 78"/>
                <a:gd name="T82" fmla="*/ 187 w 200"/>
                <a:gd name="T83" fmla="*/ 30 h 78"/>
                <a:gd name="T84" fmla="*/ 188 w 200"/>
                <a:gd name="T85" fmla="*/ 31 h 78"/>
                <a:gd name="T86" fmla="*/ 147 w 200"/>
                <a:gd name="T87" fmla="*/ 3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78">
                  <a:moveTo>
                    <a:pt x="194" y="60"/>
                  </a:moveTo>
                  <a:cubicBezTo>
                    <a:pt x="195" y="59"/>
                    <a:pt x="195" y="57"/>
                    <a:pt x="195" y="55"/>
                  </a:cubicBezTo>
                  <a:cubicBezTo>
                    <a:pt x="194" y="44"/>
                    <a:pt x="194" y="44"/>
                    <a:pt x="194" y="44"/>
                  </a:cubicBezTo>
                  <a:cubicBezTo>
                    <a:pt x="194" y="21"/>
                    <a:pt x="174" y="0"/>
                    <a:pt x="156" y="0"/>
                  </a:cubicBezTo>
                  <a:cubicBezTo>
                    <a:pt x="38" y="0"/>
                    <a:pt x="38" y="0"/>
                    <a:pt x="38" y="0"/>
                  </a:cubicBezTo>
                  <a:cubicBezTo>
                    <a:pt x="19" y="0"/>
                    <a:pt x="4" y="15"/>
                    <a:pt x="4" y="34"/>
                  </a:cubicBezTo>
                  <a:cubicBezTo>
                    <a:pt x="4" y="61"/>
                    <a:pt x="4" y="61"/>
                    <a:pt x="4" y="61"/>
                  </a:cubicBezTo>
                  <a:cubicBezTo>
                    <a:pt x="2" y="63"/>
                    <a:pt x="0" y="66"/>
                    <a:pt x="0" y="69"/>
                  </a:cubicBezTo>
                  <a:cubicBezTo>
                    <a:pt x="0" y="74"/>
                    <a:pt x="4" y="78"/>
                    <a:pt x="9" y="78"/>
                  </a:cubicBezTo>
                  <a:cubicBezTo>
                    <a:pt x="23" y="78"/>
                    <a:pt x="23" y="78"/>
                    <a:pt x="23" y="78"/>
                  </a:cubicBezTo>
                  <a:cubicBezTo>
                    <a:pt x="23" y="77"/>
                    <a:pt x="23" y="76"/>
                    <a:pt x="23" y="75"/>
                  </a:cubicBezTo>
                  <a:cubicBezTo>
                    <a:pt x="23" y="66"/>
                    <a:pt x="31" y="59"/>
                    <a:pt x="40" y="59"/>
                  </a:cubicBezTo>
                  <a:cubicBezTo>
                    <a:pt x="49" y="59"/>
                    <a:pt x="56" y="66"/>
                    <a:pt x="56" y="75"/>
                  </a:cubicBezTo>
                  <a:cubicBezTo>
                    <a:pt x="56" y="76"/>
                    <a:pt x="56" y="77"/>
                    <a:pt x="56" y="78"/>
                  </a:cubicBezTo>
                  <a:cubicBezTo>
                    <a:pt x="149" y="78"/>
                    <a:pt x="149" y="78"/>
                    <a:pt x="149" y="78"/>
                  </a:cubicBezTo>
                  <a:cubicBezTo>
                    <a:pt x="149" y="77"/>
                    <a:pt x="149" y="77"/>
                    <a:pt x="149" y="76"/>
                  </a:cubicBezTo>
                  <a:cubicBezTo>
                    <a:pt x="149" y="67"/>
                    <a:pt x="157" y="60"/>
                    <a:pt x="166" y="60"/>
                  </a:cubicBezTo>
                  <a:cubicBezTo>
                    <a:pt x="175" y="60"/>
                    <a:pt x="183" y="67"/>
                    <a:pt x="183" y="76"/>
                  </a:cubicBezTo>
                  <a:cubicBezTo>
                    <a:pt x="183" y="77"/>
                    <a:pt x="182" y="77"/>
                    <a:pt x="182" y="78"/>
                  </a:cubicBezTo>
                  <a:cubicBezTo>
                    <a:pt x="191" y="78"/>
                    <a:pt x="191" y="78"/>
                    <a:pt x="191" y="78"/>
                  </a:cubicBezTo>
                  <a:cubicBezTo>
                    <a:pt x="196" y="78"/>
                    <a:pt x="200" y="74"/>
                    <a:pt x="200" y="69"/>
                  </a:cubicBezTo>
                  <a:cubicBezTo>
                    <a:pt x="200" y="65"/>
                    <a:pt x="198" y="62"/>
                    <a:pt x="194" y="60"/>
                  </a:cubicBezTo>
                  <a:close/>
                  <a:moveTo>
                    <a:pt x="73" y="31"/>
                  </a:moveTo>
                  <a:cubicBezTo>
                    <a:pt x="40" y="31"/>
                    <a:pt x="40" y="31"/>
                    <a:pt x="40" y="31"/>
                  </a:cubicBezTo>
                  <a:cubicBezTo>
                    <a:pt x="33" y="31"/>
                    <a:pt x="27" y="25"/>
                    <a:pt x="27" y="17"/>
                  </a:cubicBezTo>
                  <a:cubicBezTo>
                    <a:pt x="27" y="10"/>
                    <a:pt x="33" y="4"/>
                    <a:pt x="40" y="4"/>
                  </a:cubicBezTo>
                  <a:cubicBezTo>
                    <a:pt x="73" y="4"/>
                    <a:pt x="73" y="4"/>
                    <a:pt x="73" y="4"/>
                  </a:cubicBezTo>
                  <a:lnTo>
                    <a:pt x="73" y="31"/>
                  </a:lnTo>
                  <a:close/>
                  <a:moveTo>
                    <a:pt x="107" y="31"/>
                  </a:moveTo>
                  <a:cubicBezTo>
                    <a:pt x="81" y="31"/>
                    <a:pt x="81" y="31"/>
                    <a:pt x="81" y="31"/>
                  </a:cubicBezTo>
                  <a:cubicBezTo>
                    <a:pt x="81" y="4"/>
                    <a:pt x="81" y="4"/>
                    <a:pt x="81" y="4"/>
                  </a:cubicBezTo>
                  <a:cubicBezTo>
                    <a:pt x="107" y="4"/>
                    <a:pt x="107" y="4"/>
                    <a:pt x="107" y="4"/>
                  </a:cubicBezTo>
                  <a:lnTo>
                    <a:pt x="107" y="31"/>
                  </a:lnTo>
                  <a:close/>
                  <a:moveTo>
                    <a:pt x="139" y="31"/>
                  </a:moveTo>
                  <a:cubicBezTo>
                    <a:pt x="114" y="31"/>
                    <a:pt x="114" y="31"/>
                    <a:pt x="114" y="31"/>
                  </a:cubicBezTo>
                  <a:cubicBezTo>
                    <a:pt x="114" y="4"/>
                    <a:pt x="114" y="4"/>
                    <a:pt x="114" y="4"/>
                  </a:cubicBezTo>
                  <a:cubicBezTo>
                    <a:pt x="139" y="4"/>
                    <a:pt x="139" y="4"/>
                    <a:pt x="139" y="4"/>
                  </a:cubicBezTo>
                  <a:lnTo>
                    <a:pt x="139" y="31"/>
                  </a:lnTo>
                  <a:close/>
                  <a:moveTo>
                    <a:pt x="147" y="31"/>
                  </a:moveTo>
                  <a:cubicBezTo>
                    <a:pt x="147" y="4"/>
                    <a:pt x="147" y="4"/>
                    <a:pt x="147" y="4"/>
                  </a:cubicBezTo>
                  <a:cubicBezTo>
                    <a:pt x="154" y="4"/>
                    <a:pt x="154" y="4"/>
                    <a:pt x="154" y="4"/>
                  </a:cubicBezTo>
                  <a:cubicBezTo>
                    <a:pt x="168" y="4"/>
                    <a:pt x="181" y="16"/>
                    <a:pt x="187" y="30"/>
                  </a:cubicBezTo>
                  <a:cubicBezTo>
                    <a:pt x="187" y="31"/>
                    <a:pt x="188" y="31"/>
                    <a:pt x="188" y="31"/>
                  </a:cubicBezTo>
                  <a:lnTo>
                    <a:pt x="147"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8" name="Oval 383"/>
            <p:cNvSpPr>
              <a:spLocks noChangeArrowheads="1"/>
            </p:cNvSpPr>
            <p:nvPr/>
          </p:nvSpPr>
          <p:spPr bwMode="auto">
            <a:xfrm>
              <a:off x="7532688" y="1180183"/>
              <a:ext cx="39688"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9" name="Oval 384"/>
            <p:cNvSpPr>
              <a:spLocks noChangeArrowheads="1"/>
            </p:cNvSpPr>
            <p:nvPr/>
          </p:nvSpPr>
          <p:spPr bwMode="auto">
            <a:xfrm>
              <a:off x="7731126" y="1181771"/>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710" name="AutoShape 4"/>
          <p:cNvSpPr/>
          <p:nvPr/>
        </p:nvSpPr>
        <p:spPr bwMode="auto">
          <a:xfrm>
            <a:off x="5167083" y="5306514"/>
            <a:ext cx="320690" cy="3218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711" name="组合 710"/>
          <p:cNvGrpSpPr/>
          <p:nvPr/>
        </p:nvGrpSpPr>
        <p:grpSpPr>
          <a:xfrm>
            <a:off x="5938288" y="5301697"/>
            <a:ext cx="227770" cy="331456"/>
            <a:chOff x="9111073" y="5004568"/>
            <a:chExt cx="251543" cy="366051"/>
          </a:xfrm>
          <a:solidFill>
            <a:srgbClr val="E7E6E6">
              <a:lumMod val="50000"/>
            </a:srgbClr>
          </a:solidFill>
        </p:grpSpPr>
        <p:sp>
          <p:nvSpPr>
            <p:cNvPr id="712" name="AutoShape 60"/>
            <p:cNvSpPr/>
            <p:nvPr/>
          </p:nvSpPr>
          <p:spPr bwMode="auto">
            <a:xfrm>
              <a:off x="9214316" y="5107186"/>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19"/>
                    <a:pt x="16769" y="0"/>
                    <a:pt x="10800" y="0"/>
                  </a:cubicBezTo>
                  <a:cubicBezTo>
                    <a:pt x="4830" y="0"/>
                    <a:pt x="0" y="4819"/>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3" name="AutoShape 61"/>
            <p:cNvSpPr/>
            <p:nvPr/>
          </p:nvSpPr>
          <p:spPr bwMode="auto">
            <a:xfrm>
              <a:off x="9214316" y="5244847"/>
              <a:ext cx="22526"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30"/>
                    <a:pt x="0" y="10800"/>
                  </a:cubicBezTo>
                  <a:cubicBezTo>
                    <a:pt x="0" y="16769"/>
                    <a:pt x="4830" y="21599"/>
                    <a:pt x="10800" y="21599"/>
                  </a:cubicBezTo>
                  <a:cubicBezTo>
                    <a:pt x="16769" y="21599"/>
                    <a:pt x="21600" y="16769"/>
                    <a:pt x="21600" y="10800"/>
                  </a:cubicBezTo>
                  <a:cubicBezTo>
                    <a:pt x="21600" y="4830"/>
                    <a:pt x="16769"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4" name="AutoShape 62"/>
            <p:cNvSpPr/>
            <p:nvPr/>
          </p:nvSpPr>
          <p:spPr bwMode="auto">
            <a:xfrm>
              <a:off x="9145486" y="5176016"/>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19"/>
                    <a:pt x="0" y="10800"/>
                  </a:cubicBezTo>
                  <a:cubicBezTo>
                    <a:pt x="0" y="16769"/>
                    <a:pt x="4830" y="21599"/>
                    <a:pt x="10800" y="21599"/>
                  </a:cubicBezTo>
                  <a:cubicBezTo>
                    <a:pt x="16769" y="21599"/>
                    <a:pt x="21600" y="16769"/>
                    <a:pt x="21600" y="10800"/>
                  </a:cubicBezTo>
                  <a:cubicBezTo>
                    <a:pt x="21600" y="4819"/>
                    <a:pt x="16769"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5" name="AutoShape 63"/>
            <p:cNvSpPr/>
            <p:nvPr/>
          </p:nvSpPr>
          <p:spPr bwMode="auto">
            <a:xfrm>
              <a:off x="9282521" y="5176016"/>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4830" y="21599"/>
                    <a:pt x="10800" y="21599"/>
                  </a:cubicBezTo>
                  <a:cubicBezTo>
                    <a:pt x="16769" y="21599"/>
                    <a:pt x="21600" y="16769"/>
                    <a:pt x="21600" y="10800"/>
                  </a:cubicBezTo>
                  <a:cubicBezTo>
                    <a:pt x="21600" y="4819"/>
                    <a:pt x="16769" y="0"/>
                    <a:pt x="10800" y="0"/>
                  </a:cubicBezTo>
                  <a:cubicBezTo>
                    <a:pt x="4830" y="0"/>
                    <a:pt x="0" y="4819"/>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6" name="AutoShape 64"/>
            <p:cNvSpPr/>
            <p:nvPr/>
          </p:nvSpPr>
          <p:spPr bwMode="auto">
            <a:xfrm>
              <a:off x="9168013" y="5221695"/>
              <a:ext cx="23152" cy="23152"/>
            </a:xfrm>
            <a:custGeom>
              <a:avLst/>
              <a:gdLst>
                <a:gd name="T0" fmla="+- 0 10802 965"/>
                <a:gd name="T1" fmla="*/ T0 w 19675"/>
                <a:gd name="T2" fmla="+- 0 10800 961"/>
                <a:gd name="T3" fmla="*/ 10800 h 19678"/>
                <a:gd name="T4" fmla="+- 0 10802 965"/>
                <a:gd name="T5" fmla="*/ T4 w 19675"/>
                <a:gd name="T6" fmla="+- 0 10800 961"/>
                <a:gd name="T7" fmla="*/ 10800 h 19678"/>
                <a:gd name="T8" fmla="+- 0 10802 965"/>
                <a:gd name="T9" fmla="*/ T8 w 19675"/>
                <a:gd name="T10" fmla="+- 0 10800 961"/>
                <a:gd name="T11" fmla="*/ 10800 h 19678"/>
                <a:gd name="T12" fmla="+- 0 10802 965"/>
                <a:gd name="T13" fmla="*/ T12 w 19675"/>
                <a:gd name="T14" fmla="+- 0 10800 961"/>
                <a:gd name="T15" fmla="*/ 10800 h 19678"/>
              </a:gdLst>
              <a:ahLst/>
              <a:cxnLst>
                <a:cxn ang="0">
                  <a:pos x="T1" y="T3"/>
                </a:cxn>
                <a:cxn ang="0">
                  <a:pos x="T5" y="T7"/>
                </a:cxn>
                <a:cxn ang="0">
                  <a:pos x="T9" y="T11"/>
                </a:cxn>
                <a:cxn ang="0">
                  <a:pos x="T13" y="T15"/>
                </a:cxn>
              </a:cxnLst>
              <a:rect l="0" t="0" r="r" b="b"/>
              <a:pathLst>
                <a:path w="19675" h="19678">
                  <a:moveTo>
                    <a:pt x="2894" y="2882"/>
                  </a:moveTo>
                  <a:cubicBezTo>
                    <a:pt x="-965" y="6725"/>
                    <a:pt x="-965" y="12952"/>
                    <a:pt x="2894" y="16795"/>
                  </a:cubicBezTo>
                  <a:cubicBezTo>
                    <a:pt x="6734" y="20638"/>
                    <a:pt x="12935" y="20638"/>
                    <a:pt x="16794" y="16795"/>
                  </a:cubicBezTo>
                  <a:cubicBezTo>
                    <a:pt x="20634" y="12952"/>
                    <a:pt x="20634" y="6725"/>
                    <a:pt x="16794" y="2882"/>
                  </a:cubicBezTo>
                  <a:cubicBezTo>
                    <a:pt x="12935" y="-961"/>
                    <a:pt x="6734" y="-961"/>
                    <a:pt x="2894" y="288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7" name="AutoShape 65"/>
            <p:cNvSpPr/>
            <p:nvPr/>
          </p:nvSpPr>
          <p:spPr bwMode="auto">
            <a:xfrm>
              <a:off x="9168013" y="5130338"/>
              <a:ext cx="23152" cy="23152"/>
            </a:xfrm>
            <a:custGeom>
              <a:avLst/>
              <a:gdLst>
                <a:gd name="T0" fmla="+- 0 10801 962"/>
                <a:gd name="T1" fmla="*/ T0 w 19678"/>
                <a:gd name="T2" fmla="+- 0 10801 965"/>
                <a:gd name="T3" fmla="*/ 10801 h 19673"/>
                <a:gd name="T4" fmla="+- 0 10801 962"/>
                <a:gd name="T5" fmla="*/ T4 w 19678"/>
                <a:gd name="T6" fmla="+- 0 10801 965"/>
                <a:gd name="T7" fmla="*/ 10801 h 19673"/>
                <a:gd name="T8" fmla="+- 0 10801 962"/>
                <a:gd name="T9" fmla="*/ T8 w 19678"/>
                <a:gd name="T10" fmla="+- 0 10801 965"/>
                <a:gd name="T11" fmla="*/ 10801 h 19673"/>
                <a:gd name="T12" fmla="+- 0 10801 962"/>
                <a:gd name="T13" fmla="*/ T12 w 19678"/>
                <a:gd name="T14" fmla="+- 0 10801 965"/>
                <a:gd name="T15" fmla="*/ 10801 h 19673"/>
              </a:gdLst>
              <a:ahLst/>
              <a:cxnLst>
                <a:cxn ang="0">
                  <a:pos x="T1" y="T3"/>
                </a:cxn>
                <a:cxn ang="0">
                  <a:pos x="T5" y="T7"/>
                </a:cxn>
                <a:cxn ang="0">
                  <a:pos x="T9" y="T11"/>
                </a:cxn>
                <a:cxn ang="0">
                  <a:pos x="T13" y="T15"/>
                </a:cxn>
              </a:cxnLst>
              <a:rect l="0" t="0" r="r" b="b"/>
              <a:pathLst>
                <a:path w="19678" h="19673">
                  <a:moveTo>
                    <a:pt x="2897" y="2894"/>
                  </a:moveTo>
                  <a:cubicBezTo>
                    <a:pt x="-962" y="6734"/>
                    <a:pt x="-962" y="12935"/>
                    <a:pt x="2877" y="16785"/>
                  </a:cubicBezTo>
                  <a:cubicBezTo>
                    <a:pt x="6737" y="20635"/>
                    <a:pt x="12938" y="20635"/>
                    <a:pt x="16797" y="16785"/>
                  </a:cubicBezTo>
                  <a:cubicBezTo>
                    <a:pt x="20638" y="12935"/>
                    <a:pt x="20638" y="6734"/>
                    <a:pt x="16797" y="2894"/>
                  </a:cubicBezTo>
                  <a:cubicBezTo>
                    <a:pt x="12938" y="-965"/>
                    <a:pt x="6737" y="-965"/>
                    <a:pt x="2897" y="289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8" name="AutoShape 66"/>
            <p:cNvSpPr/>
            <p:nvPr/>
          </p:nvSpPr>
          <p:spPr bwMode="auto">
            <a:xfrm>
              <a:off x="9259994" y="5221695"/>
              <a:ext cx="22526" cy="23152"/>
            </a:xfrm>
            <a:custGeom>
              <a:avLst/>
              <a:gdLst>
                <a:gd name="T0" fmla="+- 0 10800 961"/>
                <a:gd name="T1" fmla="*/ T0 w 19678"/>
                <a:gd name="T2" fmla="+- 0 10800 961"/>
                <a:gd name="T3" fmla="*/ 10800 h 19678"/>
                <a:gd name="T4" fmla="+- 0 10800 961"/>
                <a:gd name="T5" fmla="*/ T4 w 19678"/>
                <a:gd name="T6" fmla="+- 0 10800 961"/>
                <a:gd name="T7" fmla="*/ 10800 h 19678"/>
                <a:gd name="T8" fmla="+- 0 10800 961"/>
                <a:gd name="T9" fmla="*/ T8 w 19678"/>
                <a:gd name="T10" fmla="+- 0 10800 961"/>
                <a:gd name="T11" fmla="*/ 10800 h 19678"/>
                <a:gd name="T12" fmla="+- 0 10800 961"/>
                <a:gd name="T13" fmla="*/ T12 w 19678"/>
                <a:gd name="T14" fmla="+- 0 10800 961"/>
                <a:gd name="T15" fmla="*/ 10800 h 19678"/>
              </a:gdLst>
              <a:ahLst/>
              <a:cxnLst>
                <a:cxn ang="0">
                  <a:pos x="T1" y="T3"/>
                </a:cxn>
                <a:cxn ang="0">
                  <a:pos x="T5" y="T7"/>
                </a:cxn>
                <a:cxn ang="0">
                  <a:pos x="T9" y="T11"/>
                </a:cxn>
                <a:cxn ang="0">
                  <a:pos x="T13" y="T15"/>
                </a:cxn>
              </a:cxnLst>
              <a:rect l="0" t="0" r="r" b="b"/>
              <a:pathLst>
                <a:path w="19678" h="19678">
                  <a:moveTo>
                    <a:pt x="2882" y="2882"/>
                  </a:moveTo>
                  <a:cubicBezTo>
                    <a:pt x="-961" y="6725"/>
                    <a:pt x="-961" y="12952"/>
                    <a:pt x="2882" y="16795"/>
                  </a:cubicBezTo>
                  <a:cubicBezTo>
                    <a:pt x="6725" y="20638"/>
                    <a:pt x="12952" y="20638"/>
                    <a:pt x="16795" y="16795"/>
                  </a:cubicBezTo>
                  <a:cubicBezTo>
                    <a:pt x="20639" y="12952"/>
                    <a:pt x="20639" y="6725"/>
                    <a:pt x="16795" y="2882"/>
                  </a:cubicBezTo>
                  <a:cubicBezTo>
                    <a:pt x="12952" y="-961"/>
                    <a:pt x="6725" y="-961"/>
                    <a:pt x="2882" y="288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9" name="AutoShape 67"/>
            <p:cNvSpPr/>
            <p:nvPr/>
          </p:nvSpPr>
          <p:spPr bwMode="auto">
            <a:xfrm>
              <a:off x="9111073" y="5004568"/>
              <a:ext cx="251543"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818" y="16200"/>
                  </a:moveTo>
                  <a:cubicBezTo>
                    <a:pt x="5486" y="16200"/>
                    <a:pt x="1963" y="13776"/>
                    <a:pt x="1963" y="10800"/>
                  </a:cubicBezTo>
                  <a:cubicBezTo>
                    <a:pt x="1963" y="7821"/>
                    <a:pt x="5486" y="5400"/>
                    <a:pt x="9818" y="5400"/>
                  </a:cubicBezTo>
                  <a:cubicBezTo>
                    <a:pt x="14148" y="5400"/>
                    <a:pt x="17672" y="7821"/>
                    <a:pt x="17672" y="10800"/>
                  </a:cubicBezTo>
                  <a:cubicBezTo>
                    <a:pt x="17672" y="13776"/>
                    <a:pt x="14148" y="16200"/>
                    <a:pt x="9818" y="16200"/>
                  </a:cubicBezTo>
                  <a:moveTo>
                    <a:pt x="13745" y="20249"/>
                  </a:moveTo>
                  <a:lnTo>
                    <a:pt x="5890" y="20249"/>
                  </a:lnTo>
                  <a:lnTo>
                    <a:pt x="4909" y="16613"/>
                  </a:lnTo>
                  <a:cubicBezTo>
                    <a:pt x="6358" y="17192"/>
                    <a:pt x="8019" y="17549"/>
                    <a:pt x="9818" y="17549"/>
                  </a:cubicBezTo>
                  <a:cubicBezTo>
                    <a:pt x="11614" y="17549"/>
                    <a:pt x="13277" y="17192"/>
                    <a:pt x="14727" y="16613"/>
                  </a:cubicBezTo>
                  <a:cubicBezTo>
                    <a:pt x="14727" y="16613"/>
                    <a:pt x="13745" y="20249"/>
                    <a:pt x="13745" y="20249"/>
                  </a:cubicBezTo>
                  <a:close/>
                  <a:moveTo>
                    <a:pt x="5992" y="1350"/>
                  </a:moveTo>
                  <a:lnTo>
                    <a:pt x="13847" y="1350"/>
                  </a:lnTo>
                  <a:lnTo>
                    <a:pt x="14828" y="4985"/>
                  </a:lnTo>
                  <a:cubicBezTo>
                    <a:pt x="13379" y="4406"/>
                    <a:pt x="11718" y="4050"/>
                    <a:pt x="9919" y="4050"/>
                  </a:cubicBezTo>
                  <a:cubicBezTo>
                    <a:pt x="8123" y="4050"/>
                    <a:pt x="6460" y="4406"/>
                    <a:pt x="5010" y="4985"/>
                  </a:cubicBezTo>
                  <a:cubicBezTo>
                    <a:pt x="5010" y="4985"/>
                    <a:pt x="5992" y="1350"/>
                    <a:pt x="5992" y="1350"/>
                  </a:cubicBezTo>
                  <a:close/>
                  <a:moveTo>
                    <a:pt x="19636" y="9450"/>
                  </a:moveTo>
                  <a:cubicBezTo>
                    <a:pt x="19567" y="9450"/>
                    <a:pt x="19509" y="9472"/>
                    <a:pt x="19442" y="9477"/>
                  </a:cubicBezTo>
                  <a:cubicBezTo>
                    <a:pt x="19101" y="8298"/>
                    <a:pt x="18294" y="7245"/>
                    <a:pt x="17187" y="6376"/>
                  </a:cubicBezTo>
                  <a:lnTo>
                    <a:pt x="15778" y="1102"/>
                  </a:lnTo>
                  <a:cubicBezTo>
                    <a:pt x="15605" y="464"/>
                    <a:pt x="14794" y="0"/>
                    <a:pt x="13847" y="0"/>
                  </a:cubicBezTo>
                  <a:lnTo>
                    <a:pt x="5992" y="0"/>
                  </a:lnTo>
                  <a:cubicBezTo>
                    <a:pt x="5047" y="0"/>
                    <a:pt x="4236" y="464"/>
                    <a:pt x="4061" y="1102"/>
                  </a:cubicBezTo>
                  <a:lnTo>
                    <a:pt x="2686" y="6198"/>
                  </a:lnTo>
                  <a:cubicBezTo>
                    <a:pt x="1037" y="7405"/>
                    <a:pt x="0" y="9012"/>
                    <a:pt x="0" y="10800"/>
                  </a:cubicBezTo>
                  <a:cubicBezTo>
                    <a:pt x="0" y="12542"/>
                    <a:pt x="995" y="14110"/>
                    <a:pt x="2573" y="15307"/>
                  </a:cubicBezTo>
                  <a:lnTo>
                    <a:pt x="3959" y="20496"/>
                  </a:lnTo>
                  <a:cubicBezTo>
                    <a:pt x="4132" y="21135"/>
                    <a:pt x="4943" y="21599"/>
                    <a:pt x="5890" y="21599"/>
                  </a:cubicBezTo>
                  <a:lnTo>
                    <a:pt x="13745" y="21599"/>
                  </a:lnTo>
                  <a:cubicBezTo>
                    <a:pt x="14690" y="21599"/>
                    <a:pt x="15501" y="21135"/>
                    <a:pt x="15676" y="20496"/>
                  </a:cubicBezTo>
                  <a:lnTo>
                    <a:pt x="17074" y="15311"/>
                  </a:lnTo>
                  <a:cubicBezTo>
                    <a:pt x="18242" y="14426"/>
                    <a:pt x="19089" y="13340"/>
                    <a:pt x="19442" y="12122"/>
                  </a:cubicBezTo>
                  <a:cubicBezTo>
                    <a:pt x="19509" y="12127"/>
                    <a:pt x="19567" y="12150"/>
                    <a:pt x="19636" y="12150"/>
                  </a:cubicBezTo>
                  <a:cubicBezTo>
                    <a:pt x="20719" y="12150"/>
                    <a:pt x="21600" y="11544"/>
                    <a:pt x="21600" y="10800"/>
                  </a:cubicBezTo>
                  <a:cubicBezTo>
                    <a:pt x="21600" y="10053"/>
                    <a:pt x="20719" y="9450"/>
                    <a:pt x="19636" y="945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20" name="AutoShape 68"/>
            <p:cNvSpPr/>
            <p:nvPr/>
          </p:nvSpPr>
          <p:spPr bwMode="auto">
            <a:xfrm>
              <a:off x="9214316" y="5130338"/>
              <a:ext cx="68830" cy="69456"/>
            </a:xfrm>
            <a:custGeom>
              <a:avLst/>
              <a:gdLst>
                <a:gd name="T0" fmla="*/ 10740 w 21481"/>
                <a:gd name="T1" fmla="+- 0 10860 120"/>
                <a:gd name="T2" fmla="*/ 10860 h 21480"/>
                <a:gd name="T3" fmla="*/ 10740 w 21481"/>
                <a:gd name="T4" fmla="+- 0 10860 120"/>
                <a:gd name="T5" fmla="*/ 10860 h 21480"/>
                <a:gd name="T6" fmla="*/ 10740 w 21481"/>
                <a:gd name="T7" fmla="+- 0 10860 120"/>
                <a:gd name="T8" fmla="*/ 10860 h 21480"/>
                <a:gd name="T9" fmla="*/ 10740 w 21481"/>
                <a:gd name="T10" fmla="+- 0 10860 120"/>
                <a:gd name="T11" fmla="*/ 10860 h 21480"/>
              </a:gdLst>
              <a:ahLst/>
              <a:cxnLst>
                <a:cxn ang="0">
                  <a:pos x="T0" y="T2"/>
                </a:cxn>
                <a:cxn ang="0">
                  <a:pos x="T3" y="T5"/>
                </a:cxn>
                <a:cxn ang="0">
                  <a:pos x="T6" y="T8"/>
                </a:cxn>
                <a:cxn ang="0">
                  <a:pos x="T9" y="T11"/>
                </a:cxn>
              </a:cxnLst>
              <a:rect l="0" t="0" r="r" b="b"/>
              <a:pathLst>
                <a:path w="21481" h="21480">
                  <a:moveTo>
                    <a:pt x="21127" y="346"/>
                  </a:moveTo>
                  <a:cubicBezTo>
                    <a:pt x="20697" y="-82"/>
                    <a:pt x="20002" y="-120"/>
                    <a:pt x="19516" y="270"/>
                  </a:cubicBezTo>
                  <a:lnTo>
                    <a:pt x="1055" y="15432"/>
                  </a:lnTo>
                  <a:cubicBezTo>
                    <a:pt x="375" y="16113"/>
                    <a:pt x="0" y="17012"/>
                    <a:pt x="0" y="17972"/>
                  </a:cubicBezTo>
                  <a:cubicBezTo>
                    <a:pt x="0" y="18902"/>
                    <a:pt x="361" y="19783"/>
                    <a:pt x="1027" y="20446"/>
                  </a:cubicBezTo>
                  <a:cubicBezTo>
                    <a:pt x="1694" y="21103"/>
                    <a:pt x="2583" y="21473"/>
                    <a:pt x="3542" y="21479"/>
                  </a:cubicBezTo>
                  <a:cubicBezTo>
                    <a:pt x="4431" y="21473"/>
                    <a:pt x="5354" y="21144"/>
                    <a:pt x="6028" y="20495"/>
                  </a:cubicBezTo>
                  <a:lnTo>
                    <a:pt x="12598" y="12627"/>
                  </a:lnTo>
                  <a:lnTo>
                    <a:pt x="21224" y="1935"/>
                  </a:lnTo>
                  <a:cubicBezTo>
                    <a:pt x="21600" y="1462"/>
                    <a:pt x="21558" y="771"/>
                    <a:pt x="21127" y="34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21" name="Group 162"/>
          <p:cNvGrpSpPr/>
          <p:nvPr/>
        </p:nvGrpSpPr>
        <p:grpSpPr>
          <a:xfrm>
            <a:off x="4435987" y="5346653"/>
            <a:ext cx="317226" cy="241545"/>
            <a:chOff x="2070649" y="1631036"/>
            <a:chExt cx="723379" cy="550800"/>
          </a:xfrm>
          <a:solidFill>
            <a:srgbClr val="E7E6E6">
              <a:lumMod val="50000"/>
            </a:srgbClr>
          </a:solidFill>
        </p:grpSpPr>
        <p:sp>
          <p:nvSpPr>
            <p:cNvPr id="722" name="Oval 35"/>
            <p:cNvSpPr>
              <a:spLocks noChangeArrowheads="1"/>
            </p:cNvSpPr>
            <p:nvPr/>
          </p:nvSpPr>
          <p:spPr bwMode="auto">
            <a:xfrm>
              <a:off x="2344840" y="2015709"/>
              <a:ext cx="165321" cy="1661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3" name="Freeform 36"/>
            <p:cNvSpPr/>
            <p:nvPr/>
          </p:nvSpPr>
          <p:spPr bwMode="auto">
            <a:xfrm>
              <a:off x="2228712" y="1861679"/>
              <a:ext cx="405641" cy="169353"/>
            </a:xfrm>
            <a:custGeom>
              <a:avLst/>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4" name="Freeform 37"/>
            <p:cNvSpPr/>
            <p:nvPr/>
          </p:nvSpPr>
          <p:spPr bwMode="auto">
            <a:xfrm>
              <a:off x="2157745" y="1749583"/>
              <a:ext cx="549187" cy="195966"/>
            </a:xfrm>
            <a:custGeom>
              <a:avLst/>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5" name="Freeform 38"/>
            <p:cNvSpPr/>
            <p:nvPr/>
          </p:nvSpPr>
          <p:spPr bwMode="auto">
            <a:xfrm>
              <a:off x="2070649" y="1631036"/>
              <a:ext cx="723379" cy="229030"/>
            </a:xfrm>
            <a:custGeom>
              <a:avLst/>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ah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sp>
        <p:nvSpPr>
          <p:cNvPr id="726" name="Freeform 143"/>
          <p:cNvSpPr>
            <a:spLocks noEditPoints="1"/>
          </p:cNvSpPr>
          <p:nvPr/>
        </p:nvSpPr>
        <p:spPr bwMode="auto">
          <a:xfrm>
            <a:off x="6617818" y="5295876"/>
            <a:ext cx="335599" cy="343098"/>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7" name="Freeform 53"/>
          <p:cNvSpPr>
            <a:spLocks noEditPoints="1"/>
          </p:cNvSpPr>
          <p:nvPr/>
        </p:nvSpPr>
        <p:spPr bwMode="auto">
          <a:xfrm>
            <a:off x="7376174" y="5311341"/>
            <a:ext cx="283605" cy="312168"/>
          </a:xfrm>
          <a:custGeom>
            <a:avLst/>
            <a:gdLst/>
            <a:ahLst/>
            <a:cxnLst>
              <a:cxn ang="0">
                <a:pos x="61" y="230"/>
              </a:cxn>
              <a:cxn ang="0">
                <a:pos x="39" y="201"/>
              </a:cxn>
              <a:cxn ang="0">
                <a:pos x="29" y="167"/>
              </a:cxn>
              <a:cxn ang="0">
                <a:pos x="30" y="134"/>
              </a:cxn>
              <a:cxn ang="0">
                <a:pos x="52" y="85"/>
              </a:cxn>
              <a:cxn ang="0">
                <a:pos x="94" y="53"/>
              </a:cxn>
              <a:cxn ang="0">
                <a:pos x="110" y="18"/>
              </a:cxn>
              <a:cxn ang="0">
                <a:pos x="49" y="49"/>
              </a:cxn>
              <a:cxn ang="0">
                <a:pos x="9" y="105"/>
              </a:cxn>
              <a:cxn ang="0">
                <a:pos x="0" y="152"/>
              </a:cxn>
              <a:cxn ang="0">
                <a:pos x="3" y="183"/>
              </a:cxn>
              <a:cxn ang="0">
                <a:pos x="20" y="223"/>
              </a:cxn>
              <a:cxn ang="0">
                <a:pos x="47" y="257"/>
              </a:cxn>
              <a:cxn ang="0">
                <a:pos x="61" y="265"/>
              </a:cxn>
              <a:cxn ang="0">
                <a:pos x="74" y="256"/>
              </a:cxn>
              <a:cxn ang="0">
                <a:pos x="68" y="239"/>
              </a:cxn>
              <a:cxn ang="0">
                <a:pos x="228" y="49"/>
              </a:cxn>
              <a:cxn ang="0">
                <a:pos x="212" y="45"/>
              </a:cxn>
              <a:cxn ang="0">
                <a:pos x="203" y="58"/>
              </a:cxn>
              <a:cxn ang="0">
                <a:pos x="208" y="67"/>
              </a:cxn>
              <a:cxn ang="0">
                <a:pos x="232" y="94"/>
              </a:cxn>
              <a:cxn ang="0">
                <a:pos x="246" y="127"/>
              </a:cxn>
              <a:cxn ang="0">
                <a:pos x="250" y="152"/>
              </a:cxn>
              <a:cxn ang="0">
                <a:pos x="235" y="207"/>
              </a:cxn>
              <a:cxn ang="0">
                <a:pos x="199" y="245"/>
              </a:cxn>
              <a:cxn ang="0">
                <a:pos x="166" y="288"/>
              </a:cxn>
              <a:cxn ang="0">
                <a:pos x="210" y="272"/>
              </a:cxn>
              <a:cxn ang="0">
                <a:pos x="259" y="221"/>
              </a:cxn>
              <a:cxn ang="0">
                <a:pos x="277" y="165"/>
              </a:cxn>
              <a:cxn ang="0">
                <a:pos x="275" y="138"/>
              </a:cxn>
              <a:cxn ang="0">
                <a:pos x="264" y="94"/>
              </a:cxn>
              <a:cxn ang="0">
                <a:pos x="239" y="58"/>
              </a:cxn>
              <a:cxn ang="0">
                <a:pos x="123" y="71"/>
              </a:cxn>
              <a:cxn ang="0">
                <a:pos x="172" y="40"/>
              </a:cxn>
              <a:cxn ang="0">
                <a:pos x="168" y="29"/>
              </a:cxn>
              <a:cxn ang="0">
                <a:pos x="117" y="0"/>
              </a:cxn>
              <a:cxn ang="0">
                <a:pos x="110" y="9"/>
              </a:cxn>
              <a:cxn ang="0">
                <a:pos x="112" y="69"/>
              </a:cxn>
              <a:cxn ang="0">
                <a:pos x="123" y="71"/>
              </a:cxn>
              <a:cxn ang="0">
                <a:pos x="108" y="263"/>
              </a:cxn>
              <a:cxn ang="0">
                <a:pos x="105" y="270"/>
              </a:cxn>
              <a:cxn ang="0">
                <a:pos x="154" y="305"/>
              </a:cxn>
              <a:cxn ang="0">
                <a:pos x="163" y="306"/>
              </a:cxn>
              <a:cxn ang="0">
                <a:pos x="166" y="243"/>
              </a:cxn>
              <a:cxn ang="0">
                <a:pos x="163" y="236"/>
              </a:cxn>
              <a:cxn ang="0">
                <a:pos x="154" y="236"/>
              </a:cxn>
            </a:cxnLst>
            <a:rect l="0" t="0" r="r" b="b"/>
            <a:pathLst>
              <a:path w="277" h="306">
                <a:moveTo>
                  <a:pt x="68" y="239"/>
                </a:moveTo>
                <a:lnTo>
                  <a:pt x="68" y="239"/>
                </a:lnTo>
                <a:lnTo>
                  <a:pt x="61" y="230"/>
                </a:lnTo>
                <a:lnTo>
                  <a:pt x="52" y="223"/>
                </a:lnTo>
                <a:lnTo>
                  <a:pt x="45" y="212"/>
                </a:lnTo>
                <a:lnTo>
                  <a:pt x="39" y="201"/>
                </a:lnTo>
                <a:lnTo>
                  <a:pt x="34" y="190"/>
                </a:lnTo>
                <a:lnTo>
                  <a:pt x="30" y="178"/>
                </a:lnTo>
                <a:lnTo>
                  <a:pt x="29" y="167"/>
                </a:lnTo>
                <a:lnTo>
                  <a:pt x="29" y="152"/>
                </a:lnTo>
                <a:lnTo>
                  <a:pt x="29" y="152"/>
                </a:lnTo>
                <a:lnTo>
                  <a:pt x="30" y="134"/>
                </a:lnTo>
                <a:lnTo>
                  <a:pt x="34" y="116"/>
                </a:lnTo>
                <a:lnTo>
                  <a:pt x="41" y="100"/>
                </a:lnTo>
                <a:lnTo>
                  <a:pt x="52" y="85"/>
                </a:lnTo>
                <a:lnTo>
                  <a:pt x="63" y="72"/>
                </a:lnTo>
                <a:lnTo>
                  <a:pt x="78" y="62"/>
                </a:lnTo>
                <a:lnTo>
                  <a:pt x="94" y="53"/>
                </a:lnTo>
                <a:lnTo>
                  <a:pt x="110" y="47"/>
                </a:lnTo>
                <a:lnTo>
                  <a:pt x="110" y="18"/>
                </a:lnTo>
                <a:lnTo>
                  <a:pt x="110" y="18"/>
                </a:lnTo>
                <a:lnTo>
                  <a:pt x="88" y="25"/>
                </a:lnTo>
                <a:lnTo>
                  <a:pt x="67" y="34"/>
                </a:lnTo>
                <a:lnTo>
                  <a:pt x="49" y="49"/>
                </a:lnTo>
                <a:lnTo>
                  <a:pt x="32" y="65"/>
                </a:lnTo>
                <a:lnTo>
                  <a:pt x="20" y="85"/>
                </a:lnTo>
                <a:lnTo>
                  <a:pt x="9" y="105"/>
                </a:lnTo>
                <a:lnTo>
                  <a:pt x="3" y="129"/>
                </a:lnTo>
                <a:lnTo>
                  <a:pt x="1" y="141"/>
                </a:lnTo>
                <a:lnTo>
                  <a:pt x="0" y="152"/>
                </a:lnTo>
                <a:lnTo>
                  <a:pt x="0" y="152"/>
                </a:lnTo>
                <a:lnTo>
                  <a:pt x="1" y="169"/>
                </a:lnTo>
                <a:lnTo>
                  <a:pt x="3" y="183"/>
                </a:lnTo>
                <a:lnTo>
                  <a:pt x="7" y="198"/>
                </a:lnTo>
                <a:lnTo>
                  <a:pt x="12" y="210"/>
                </a:lnTo>
                <a:lnTo>
                  <a:pt x="20" y="223"/>
                </a:lnTo>
                <a:lnTo>
                  <a:pt x="29" y="236"/>
                </a:lnTo>
                <a:lnTo>
                  <a:pt x="38" y="247"/>
                </a:lnTo>
                <a:lnTo>
                  <a:pt x="47" y="257"/>
                </a:lnTo>
                <a:lnTo>
                  <a:pt x="47" y="257"/>
                </a:lnTo>
                <a:lnTo>
                  <a:pt x="56" y="263"/>
                </a:lnTo>
                <a:lnTo>
                  <a:pt x="61" y="265"/>
                </a:lnTo>
                <a:lnTo>
                  <a:pt x="68" y="263"/>
                </a:lnTo>
                <a:lnTo>
                  <a:pt x="72" y="259"/>
                </a:lnTo>
                <a:lnTo>
                  <a:pt x="74" y="256"/>
                </a:lnTo>
                <a:lnTo>
                  <a:pt x="76" y="250"/>
                </a:lnTo>
                <a:lnTo>
                  <a:pt x="74" y="245"/>
                </a:lnTo>
                <a:lnTo>
                  <a:pt x="68" y="239"/>
                </a:lnTo>
                <a:lnTo>
                  <a:pt x="68" y="239"/>
                </a:lnTo>
                <a:close/>
                <a:moveTo>
                  <a:pt x="228" y="49"/>
                </a:moveTo>
                <a:lnTo>
                  <a:pt x="228" y="49"/>
                </a:lnTo>
                <a:lnTo>
                  <a:pt x="223" y="45"/>
                </a:lnTo>
                <a:lnTo>
                  <a:pt x="217" y="45"/>
                </a:lnTo>
                <a:lnTo>
                  <a:pt x="212" y="45"/>
                </a:lnTo>
                <a:lnTo>
                  <a:pt x="208" y="49"/>
                </a:lnTo>
                <a:lnTo>
                  <a:pt x="204" y="53"/>
                </a:lnTo>
                <a:lnTo>
                  <a:pt x="203" y="58"/>
                </a:lnTo>
                <a:lnTo>
                  <a:pt x="204" y="62"/>
                </a:lnTo>
                <a:lnTo>
                  <a:pt x="208" y="67"/>
                </a:lnTo>
                <a:lnTo>
                  <a:pt x="208" y="67"/>
                </a:lnTo>
                <a:lnTo>
                  <a:pt x="217" y="74"/>
                </a:lnTo>
                <a:lnTo>
                  <a:pt x="224" y="83"/>
                </a:lnTo>
                <a:lnTo>
                  <a:pt x="232" y="94"/>
                </a:lnTo>
                <a:lnTo>
                  <a:pt x="237" y="105"/>
                </a:lnTo>
                <a:lnTo>
                  <a:pt x="243" y="116"/>
                </a:lnTo>
                <a:lnTo>
                  <a:pt x="246" y="127"/>
                </a:lnTo>
                <a:lnTo>
                  <a:pt x="248" y="140"/>
                </a:lnTo>
                <a:lnTo>
                  <a:pt x="250" y="152"/>
                </a:lnTo>
                <a:lnTo>
                  <a:pt x="250" y="152"/>
                </a:lnTo>
                <a:lnTo>
                  <a:pt x="248" y="172"/>
                </a:lnTo>
                <a:lnTo>
                  <a:pt x="243" y="190"/>
                </a:lnTo>
                <a:lnTo>
                  <a:pt x="235" y="207"/>
                </a:lnTo>
                <a:lnTo>
                  <a:pt x="226" y="221"/>
                </a:lnTo>
                <a:lnTo>
                  <a:pt x="214" y="234"/>
                </a:lnTo>
                <a:lnTo>
                  <a:pt x="199" y="245"/>
                </a:lnTo>
                <a:lnTo>
                  <a:pt x="183" y="254"/>
                </a:lnTo>
                <a:lnTo>
                  <a:pt x="166" y="259"/>
                </a:lnTo>
                <a:lnTo>
                  <a:pt x="166" y="288"/>
                </a:lnTo>
                <a:lnTo>
                  <a:pt x="166" y="288"/>
                </a:lnTo>
                <a:lnTo>
                  <a:pt x="188" y="281"/>
                </a:lnTo>
                <a:lnTo>
                  <a:pt x="210" y="272"/>
                </a:lnTo>
                <a:lnTo>
                  <a:pt x="228" y="257"/>
                </a:lnTo>
                <a:lnTo>
                  <a:pt x="244" y="241"/>
                </a:lnTo>
                <a:lnTo>
                  <a:pt x="259" y="221"/>
                </a:lnTo>
                <a:lnTo>
                  <a:pt x="268" y="201"/>
                </a:lnTo>
                <a:lnTo>
                  <a:pt x="275" y="178"/>
                </a:lnTo>
                <a:lnTo>
                  <a:pt x="277" y="165"/>
                </a:lnTo>
                <a:lnTo>
                  <a:pt x="277" y="152"/>
                </a:lnTo>
                <a:lnTo>
                  <a:pt x="277" y="152"/>
                </a:lnTo>
                <a:lnTo>
                  <a:pt x="275" y="138"/>
                </a:lnTo>
                <a:lnTo>
                  <a:pt x="273" y="123"/>
                </a:lnTo>
                <a:lnTo>
                  <a:pt x="270" y="109"/>
                </a:lnTo>
                <a:lnTo>
                  <a:pt x="264" y="94"/>
                </a:lnTo>
                <a:lnTo>
                  <a:pt x="257" y="82"/>
                </a:lnTo>
                <a:lnTo>
                  <a:pt x="248" y="69"/>
                </a:lnTo>
                <a:lnTo>
                  <a:pt x="239" y="58"/>
                </a:lnTo>
                <a:lnTo>
                  <a:pt x="228" y="49"/>
                </a:lnTo>
                <a:lnTo>
                  <a:pt x="228" y="49"/>
                </a:lnTo>
                <a:close/>
                <a:moveTo>
                  <a:pt x="123" y="71"/>
                </a:moveTo>
                <a:lnTo>
                  <a:pt x="168" y="43"/>
                </a:lnTo>
                <a:lnTo>
                  <a:pt x="168" y="43"/>
                </a:lnTo>
                <a:lnTo>
                  <a:pt x="172" y="40"/>
                </a:lnTo>
                <a:lnTo>
                  <a:pt x="174" y="36"/>
                </a:lnTo>
                <a:lnTo>
                  <a:pt x="172" y="33"/>
                </a:lnTo>
                <a:lnTo>
                  <a:pt x="168" y="29"/>
                </a:lnTo>
                <a:lnTo>
                  <a:pt x="123" y="2"/>
                </a:lnTo>
                <a:lnTo>
                  <a:pt x="123" y="2"/>
                </a:lnTo>
                <a:lnTo>
                  <a:pt x="117" y="0"/>
                </a:lnTo>
                <a:lnTo>
                  <a:pt x="114" y="0"/>
                </a:lnTo>
                <a:lnTo>
                  <a:pt x="112" y="4"/>
                </a:lnTo>
                <a:lnTo>
                  <a:pt x="110" y="9"/>
                </a:lnTo>
                <a:lnTo>
                  <a:pt x="112" y="63"/>
                </a:lnTo>
                <a:lnTo>
                  <a:pt x="112" y="63"/>
                </a:lnTo>
                <a:lnTo>
                  <a:pt x="112" y="69"/>
                </a:lnTo>
                <a:lnTo>
                  <a:pt x="116" y="71"/>
                </a:lnTo>
                <a:lnTo>
                  <a:pt x="119" y="72"/>
                </a:lnTo>
                <a:lnTo>
                  <a:pt x="123" y="71"/>
                </a:lnTo>
                <a:lnTo>
                  <a:pt x="123" y="71"/>
                </a:lnTo>
                <a:close/>
                <a:moveTo>
                  <a:pt x="154" y="236"/>
                </a:moveTo>
                <a:lnTo>
                  <a:pt x="108" y="263"/>
                </a:lnTo>
                <a:lnTo>
                  <a:pt x="108" y="263"/>
                </a:lnTo>
                <a:lnTo>
                  <a:pt x="105" y="266"/>
                </a:lnTo>
                <a:lnTo>
                  <a:pt x="105" y="270"/>
                </a:lnTo>
                <a:lnTo>
                  <a:pt x="105" y="274"/>
                </a:lnTo>
                <a:lnTo>
                  <a:pt x="108" y="277"/>
                </a:lnTo>
                <a:lnTo>
                  <a:pt x="154" y="305"/>
                </a:lnTo>
                <a:lnTo>
                  <a:pt x="154" y="305"/>
                </a:lnTo>
                <a:lnTo>
                  <a:pt x="159" y="306"/>
                </a:lnTo>
                <a:lnTo>
                  <a:pt x="163" y="306"/>
                </a:lnTo>
                <a:lnTo>
                  <a:pt x="165" y="303"/>
                </a:lnTo>
                <a:lnTo>
                  <a:pt x="166" y="297"/>
                </a:lnTo>
                <a:lnTo>
                  <a:pt x="166" y="243"/>
                </a:lnTo>
                <a:lnTo>
                  <a:pt x="166" y="243"/>
                </a:lnTo>
                <a:lnTo>
                  <a:pt x="165" y="237"/>
                </a:lnTo>
                <a:lnTo>
                  <a:pt x="163" y="236"/>
                </a:lnTo>
                <a:lnTo>
                  <a:pt x="159" y="234"/>
                </a:lnTo>
                <a:lnTo>
                  <a:pt x="154" y="236"/>
                </a:lnTo>
                <a:lnTo>
                  <a:pt x="154" y="236"/>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728" name="Group 73"/>
          <p:cNvGrpSpPr/>
          <p:nvPr/>
        </p:nvGrpSpPr>
        <p:grpSpPr>
          <a:xfrm>
            <a:off x="8064251" y="5313382"/>
            <a:ext cx="348895" cy="308086"/>
            <a:chOff x="2549886" y="800334"/>
            <a:chExt cx="355053" cy="313526"/>
          </a:xfrm>
          <a:solidFill>
            <a:srgbClr val="E7E6E6">
              <a:lumMod val="50000"/>
            </a:srgbClr>
          </a:solidFill>
        </p:grpSpPr>
        <p:sp>
          <p:nvSpPr>
            <p:cNvPr id="729" name="Freeform 88"/>
            <p:cNvSpPr/>
            <p:nvPr/>
          </p:nvSpPr>
          <p:spPr bwMode="auto">
            <a:xfrm>
              <a:off x="2653702" y="1055723"/>
              <a:ext cx="58137" cy="58137"/>
            </a:xfrm>
            <a:custGeom>
              <a:avLst/>
              <a:gdLst/>
              <a:ahLst/>
              <a:cxnLst>
                <a:cxn ang="0">
                  <a:pos x="27" y="0"/>
                </a:cxn>
                <a:cxn ang="0">
                  <a:pos x="27" y="0"/>
                </a:cxn>
                <a:cxn ang="0">
                  <a:pos x="34" y="0"/>
                </a:cxn>
                <a:cxn ang="0">
                  <a:pos x="40" y="2"/>
                </a:cxn>
                <a:cxn ang="0">
                  <a:pos x="49" y="10"/>
                </a:cxn>
                <a:cxn ang="0">
                  <a:pos x="54" y="19"/>
                </a:cxn>
                <a:cxn ang="0">
                  <a:pos x="56" y="24"/>
                </a:cxn>
                <a:cxn ang="0">
                  <a:pos x="56" y="30"/>
                </a:cxn>
                <a:cxn ang="0">
                  <a:pos x="56" y="30"/>
                </a:cxn>
                <a:cxn ang="0">
                  <a:pos x="56" y="35"/>
                </a:cxn>
                <a:cxn ang="0">
                  <a:pos x="54" y="40"/>
                </a:cxn>
                <a:cxn ang="0">
                  <a:pos x="49" y="49"/>
                </a:cxn>
                <a:cxn ang="0">
                  <a:pos x="40" y="55"/>
                </a:cxn>
                <a:cxn ang="0">
                  <a:pos x="34" y="57"/>
                </a:cxn>
                <a:cxn ang="0">
                  <a:pos x="27" y="57"/>
                </a:cxn>
                <a:cxn ang="0">
                  <a:pos x="27" y="57"/>
                </a:cxn>
                <a:cxn ang="0">
                  <a:pos x="22" y="57"/>
                </a:cxn>
                <a:cxn ang="0">
                  <a:pos x="16" y="55"/>
                </a:cxn>
                <a:cxn ang="0">
                  <a:pos x="7" y="49"/>
                </a:cxn>
                <a:cxn ang="0">
                  <a:pos x="2" y="40"/>
                </a:cxn>
                <a:cxn ang="0">
                  <a:pos x="0" y="35"/>
                </a:cxn>
                <a:cxn ang="0">
                  <a:pos x="0" y="30"/>
                </a:cxn>
                <a:cxn ang="0">
                  <a:pos x="0" y="30"/>
                </a:cxn>
                <a:cxn ang="0">
                  <a:pos x="0" y="24"/>
                </a:cxn>
                <a:cxn ang="0">
                  <a:pos x="2" y="19"/>
                </a:cxn>
                <a:cxn ang="0">
                  <a:pos x="7" y="10"/>
                </a:cxn>
                <a:cxn ang="0">
                  <a:pos x="16" y="2"/>
                </a:cxn>
                <a:cxn ang="0">
                  <a:pos x="22" y="0"/>
                </a:cxn>
                <a:cxn ang="0">
                  <a:pos x="27" y="0"/>
                </a:cxn>
                <a:cxn ang="0">
                  <a:pos x="27" y="0"/>
                </a:cxn>
              </a:cxnLst>
              <a:rect l="0" t="0" r="r" b="b"/>
              <a:pathLst>
                <a:path w="56" h="57">
                  <a:moveTo>
                    <a:pt x="27" y="0"/>
                  </a:moveTo>
                  <a:lnTo>
                    <a:pt x="27" y="0"/>
                  </a:lnTo>
                  <a:lnTo>
                    <a:pt x="34" y="0"/>
                  </a:lnTo>
                  <a:lnTo>
                    <a:pt x="40" y="2"/>
                  </a:lnTo>
                  <a:lnTo>
                    <a:pt x="49" y="10"/>
                  </a:lnTo>
                  <a:lnTo>
                    <a:pt x="54" y="19"/>
                  </a:lnTo>
                  <a:lnTo>
                    <a:pt x="56" y="24"/>
                  </a:lnTo>
                  <a:lnTo>
                    <a:pt x="56" y="30"/>
                  </a:lnTo>
                  <a:lnTo>
                    <a:pt x="56" y="30"/>
                  </a:lnTo>
                  <a:lnTo>
                    <a:pt x="56" y="35"/>
                  </a:lnTo>
                  <a:lnTo>
                    <a:pt x="54" y="40"/>
                  </a:lnTo>
                  <a:lnTo>
                    <a:pt x="49" y="49"/>
                  </a:lnTo>
                  <a:lnTo>
                    <a:pt x="40" y="55"/>
                  </a:lnTo>
                  <a:lnTo>
                    <a:pt x="34" y="57"/>
                  </a:lnTo>
                  <a:lnTo>
                    <a:pt x="27" y="57"/>
                  </a:lnTo>
                  <a:lnTo>
                    <a:pt x="27" y="57"/>
                  </a:lnTo>
                  <a:lnTo>
                    <a:pt x="22" y="57"/>
                  </a:lnTo>
                  <a:lnTo>
                    <a:pt x="16" y="55"/>
                  </a:lnTo>
                  <a:lnTo>
                    <a:pt x="7" y="49"/>
                  </a:lnTo>
                  <a:lnTo>
                    <a:pt x="2" y="40"/>
                  </a:lnTo>
                  <a:lnTo>
                    <a:pt x="0" y="35"/>
                  </a:lnTo>
                  <a:lnTo>
                    <a:pt x="0" y="30"/>
                  </a:lnTo>
                  <a:lnTo>
                    <a:pt x="0" y="30"/>
                  </a:lnTo>
                  <a:lnTo>
                    <a:pt x="0" y="24"/>
                  </a:lnTo>
                  <a:lnTo>
                    <a:pt x="2" y="19"/>
                  </a:lnTo>
                  <a:lnTo>
                    <a:pt x="7" y="10"/>
                  </a:lnTo>
                  <a:lnTo>
                    <a:pt x="16" y="2"/>
                  </a:lnTo>
                  <a:lnTo>
                    <a:pt x="22" y="0"/>
                  </a:lnTo>
                  <a:lnTo>
                    <a:pt x="27" y="0"/>
                  </a:lnTo>
                  <a:lnTo>
                    <a:pt x="27"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0" name="Freeform 89"/>
            <p:cNvSpPr/>
            <p:nvPr/>
          </p:nvSpPr>
          <p:spPr bwMode="auto">
            <a:xfrm>
              <a:off x="2782435" y="1055723"/>
              <a:ext cx="60214" cy="58137"/>
            </a:xfrm>
            <a:custGeom>
              <a:avLst/>
              <a:gdLst/>
              <a:ahLst/>
              <a:cxnLst>
                <a:cxn ang="0">
                  <a:pos x="29" y="0"/>
                </a:cxn>
                <a:cxn ang="0">
                  <a:pos x="29" y="0"/>
                </a:cxn>
                <a:cxn ang="0">
                  <a:pos x="35" y="0"/>
                </a:cxn>
                <a:cxn ang="0">
                  <a:pos x="40" y="2"/>
                </a:cxn>
                <a:cxn ang="0">
                  <a:pos x="49" y="10"/>
                </a:cxn>
                <a:cxn ang="0">
                  <a:pos x="55" y="19"/>
                </a:cxn>
                <a:cxn ang="0">
                  <a:pos x="56" y="24"/>
                </a:cxn>
                <a:cxn ang="0">
                  <a:pos x="58" y="30"/>
                </a:cxn>
                <a:cxn ang="0">
                  <a:pos x="58" y="30"/>
                </a:cxn>
                <a:cxn ang="0">
                  <a:pos x="56" y="35"/>
                </a:cxn>
                <a:cxn ang="0">
                  <a:pos x="55" y="40"/>
                </a:cxn>
                <a:cxn ang="0">
                  <a:pos x="49" y="49"/>
                </a:cxn>
                <a:cxn ang="0">
                  <a:pos x="40" y="55"/>
                </a:cxn>
                <a:cxn ang="0">
                  <a:pos x="35" y="57"/>
                </a:cxn>
                <a:cxn ang="0">
                  <a:pos x="29" y="57"/>
                </a:cxn>
                <a:cxn ang="0">
                  <a:pos x="29" y="57"/>
                </a:cxn>
                <a:cxn ang="0">
                  <a:pos x="24" y="57"/>
                </a:cxn>
                <a:cxn ang="0">
                  <a:pos x="18" y="55"/>
                </a:cxn>
                <a:cxn ang="0">
                  <a:pos x="9" y="49"/>
                </a:cxn>
                <a:cxn ang="0">
                  <a:pos x="4" y="40"/>
                </a:cxn>
                <a:cxn ang="0">
                  <a:pos x="2" y="35"/>
                </a:cxn>
                <a:cxn ang="0">
                  <a:pos x="0" y="30"/>
                </a:cxn>
                <a:cxn ang="0">
                  <a:pos x="0" y="30"/>
                </a:cxn>
                <a:cxn ang="0">
                  <a:pos x="2" y="24"/>
                </a:cxn>
                <a:cxn ang="0">
                  <a:pos x="4" y="19"/>
                </a:cxn>
                <a:cxn ang="0">
                  <a:pos x="9" y="10"/>
                </a:cxn>
                <a:cxn ang="0">
                  <a:pos x="18" y="2"/>
                </a:cxn>
                <a:cxn ang="0">
                  <a:pos x="24" y="0"/>
                </a:cxn>
                <a:cxn ang="0">
                  <a:pos x="29" y="0"/>
                </a:cxn>
                <a:cxn ang="0">
                  <a:pos x="29" y="0"/>
                </a:cxn>
              </a:cxnLst>
              <a:rect l="0" t="0" r="r" b="b"/>
              <a:pathLst>
                <a:path w="58" h="57">
                  <a:moveTo>
                    <a:pt x="29" y="0"/>
                  </a:moveTo>
                  <a:lnTo>
                    <a:pt x="29" y="0"/>
                  </a:lnTo>
                  <a:lnTo>
                    <a:pt x="35" y="0"/>
                  </a:lnTo>
                  <a:lnTo>
                    <a:pt x="40" y="2"/>
                  </a:lnTo>
                  <a:lnTo>
                    <a:pt x="49" y="10"/>
                  </a:lnTo>
                  <a:lnTo>
                    <a:pt x="55" y="19"/>
                  </a:lnTo>
                  <a:lnTo>
                    <a:pt x="56" y="24"/>
                  </a:lnTo>
                  <a:lnTo>
                    <a:pt x="58" y="30"/>
                  </a:lnTo>
                  <a:lnTo>
                    <a:pt x="58" y="30"/>
                  </a:lnTo>
                  <a:lnTo>
                    <a:pt x="56" y="35"/>
                  </a:lnTo>
                  <a:lnTo>
                    <a:pt x="55" y="40"/>
                  </a:lnTo>
                  <a:lnTo>
                    <a:pt x="49" y="49"/>
                  </a:lnTo>
                  <a:lnTo>
                    <a:pt x="40" y="55"/>
                  </a:lnTo>
                  <a:lnTo>
                    <a:pt x="35" y="57"/>
                  </a:lnTo>
                  <a:lnTo>
                    <a:pt x="29" y="57"/>
                  </a:lnTo>
                  <a:lnTo>
                    <a:pt x="29" y="57"/>
                  </a:lnTo>
                  <a:lnTo>
                    <a:pt x="24" y="57"/>
                  </a:lnTo>
                  <a:lnTo>
                    <a:pt x="18" y="55"/>
                  </a:lnTo>
                  <a:lnTo>
                    <a:pt x="9" y="49"/>
                  </a:lnTo>
                  <a:lnTo>
                    <a:pt x="4" y="40"/>
                  </a:lnTo>
                  <a:lnTo>
                    <a:pt x="2" y="35"/>
                  </a:lnTo>
                  <a:lnTo>
                    <a:pt x="0" y="30"/>
                  </a:lnTo>
                  <a:lnTo>
                    <a:pt x="0" y="30"/>
                  </a:lnTo>
                  <a:lnTo>
                    <a:pt x="2" y="24"/>
                  </a:lnTo>
                  <a:lnTo>
                    <a:pt x="4" y="19"/>
                  </a:lnTo>
                  <a:lnTo>
                    <a:pt x="9" y="10"/>
                  </a:lnTo>
                  <a:lnTo>
                    <a:pt x="18" y="2"/>
                  </a:lnTo>
                  <a:lnTo>
                    <a:pt x="24" y="0"/>
                  </a:lnTo>
                  <a:lnTo>
                    <a:pt x="29" y="0"/>
                  </a:lnTo>
                  <a:lnTo>
                    <a:pt x="29"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1" name="Freeform 90"/>
            <p:cNvSpPr/>
            <p:nvPr/>
          </p:nvSpPr>
          <p:spPr bwMode="auto">
            <a:xfrm>
              <a:off x="2549886" y="800334"/>
              <a:ext cx="355053" cy="247084"/>
            </a:xfrm>
            <a:custGeom>
              <a:avLst/>
              <a:gdLst/>
              <a:ahLst/>
              <a:cxnLst>
                <a:cxn ang="0">
                  <a:pos x="325" y="91"/>
                </a:cxn>
                <a:cxn ang="0">
                  <a:pos x="149" y="91"/>
                </a:cxn>
                <a:cxn ang="0">
                  <a:pos x="140" y="98"/>
                </a:cxn>
                <a:cxn ang="0">
                  <a:pos x="138" y="105"/>
                </a:cxn>
                <a:cxn ang="0">
                  <a:pos x="143" y="116"/>
                </a:cxn>
                <a:cxn ang="0">
                  <a:pos x="307" y="120"/>
                </a:cxn>
                <a:cxn ang="0">
                  <a:pos x="297" y="149"/>
                </a:cxn>
                <a:cxn ang="0">
                  <a:pos x="143" y="149"/>
                </a:cxn>
                <a:cxn ang="0">
                  <a:pos x="134" y="156"/>
                </a:cxn>
                <a:cxn ang="0">
                  <a:pos x="132" y="161"/>
                </a:cxn>
                <a:cxn ang="0">
                  <a:pos x="138" y="172"/>
                </a:cxn>
                <a:cxn ang="0">
                  <a:pos x="290" y="176"/>
                </a:cxn>
                <a:cxn ang="0">
                  <a:pos x="281" y="203"/>
                </a:cxn>
                <a:cxn ang="0">
                  <a:pos x="111" y="120"/>
                </a:cxn>
                <a:cxn ang="0">
                  <a:pos x="107" y="91"/>
                </a:cxn>
                <a:cxn ang="0">
                  <a:pos x="103" y="53"/>
                </a:cxn>
                <a:cxn ang="0">
                  <a:pos x="96" y="45"/>
                </a:cxn>
                <a:cxn ang="0">
                  <a:pos x="53" y="20"/>
                </a:cxn>
                <a:cxn ang="0">
                  <a:pos x="15" y="2"/>
                </a:cxn>
                <a:cxn ang="0">
                  <a:pos x="6" y="2"/>
                </a:cxn>
                <a:cxn ang="0">
                  <a:pos x="0" y="11"/>
                </a:cxn>
                <a:cxn ang="0">
                  <a:pos x="2" y="22"/>
                </a:cxn>
                <a:cxn ang="0">
                  <a:pos x="15" y="34"/>
                </a:cxn>
                <a:cxn ang="0">
                  <a:pos x="62" y="56"/>
                </a:cxn>
                <a:cxn ang="0">
                  <a:pos x="71" y="63"/>
                </a:cxn>
                <a:cxn ang="0">
                  <a:pos x="73" y="71"/>
                </a:cxn>
                <a:cxn ang="0">
                  <a:pos x="93" y="217"/>
                </a:cxn>
                <a:cxn ang="0">
                  <a:pos x="94" y="227"/>
                </a:cxn>
                <a:cxn ang="0">
                  <a:pos x="100" y="234"/>
                </a:cxn>
                <a:cxn ang="0">
                  <a:pos x="111" y="237"/>
                </a:cxn>
                <a:cxn ang="0">
                  <a:pos x="288" y="237"/>
                </a:cxn>
                <a:cxn ang="0">
                  <a:pos x="292" y="236"/>
                </a:cxn>
                <a:cxn ang="0">
                  <a:pos x="303" y="230"/>
                </a:cxn>
                <a:cxn ang="0">
                  <a:pos x="305" y="221"/>
                </a:cxn>
                <a:cxn ang="0">
                  <a:pos x="341" y="118"/>
                </a:cxn>
                <a:cxn ang="0">
                  <a:pos x="343" y="103"/>
                </a:cxn>
                <a:cxn ang="0">
                  <a:pos x="337" y="94"/>
                </a:cxn>
                <a:cxn ang="0">
                  <a:pos x="325" y="91"/>
                </a:cxn>
              </a:cxnLst>
              <a:rect l="0" t="0" r="r" b="b"/>
              <a:pathLst>
                <a:path w="343" h="237">
                  <a:moveTo>
                    <a:pt x="325" y="91"/>
                  </a:moveTo>
                  <a:lnTo>
                    <a:pt x="325" y="91"/>
                  </a:lnTo>
                  <a:lnTo>
                    <a:pt x="149" y="91"/>
                  </a:lnTo>
                  <a:lnTo>
                    <a:pt x="149" y="91"/>
                  </a:lnTo>
                  <a:lnTo>
                    <a:pt x="143" y="92"/>
                  </a:lnTo>
                  <a:lnTo>
                    <a:pt x="140" y="98"/>
                  </a:lnTo>
                  <a:lnTo>
                    <a:pt x="138" y="105"/>
                  </a:lnTo>
                  <a:lnTo>
                    <a:pt x="138" y="105"/>
                  </a:lnTo>
                  <a:lnTo>
                    <a:pt x="140" y="111"/>
                  </a:lnTo>
                  <a:lnTo>
                    <a:pt x="143" y="116"/>
                  </a:lnTo>
                  <a:lnTo>
                    <a:pt x="149" y="120"/>
                  </a:lnTo>
                  <a:lnTo>
                    <a:pt x="307" y="120"/>
                  </a:lnTo>
                  <a:lnTo>
                    <a:pt x="297" y="149"/>
                  </a:lnTo>
                  <a:lnTo>
                    <a:pt x="297" y="149"/>
                  </a:lnTo>
                  <a:lnTo>
                    <a:pt x="143" y="149"/>
                  </a:lnTo>
                  <a:lnTo>
                    <a:pt x="143" y="149"/>
                  </a:lnTo>
                  <a:lnTo>
                    <a:pt x="138" y="152"/>
                  </a:lnTo>
                  <a:lnTo>
                    <a:pt x="134" y="156"/>
                  </a:lnTo>
                  <a:lnTo>
                    <a:pt x="132" y="161"/>
                  </a:lnTo>
                  <a:lnTo>
                    <a:pt x="132" y="161"/>
                  </a:lnTo>
                  <a:lnTo>
                    <a:pt x="134" y="169"/>
                  </a:lnTo>
                  <a:lnTo>
                    <a:pt x="138" y="172"/>
                  </a:lnTo>
                  <a:lnTo>
                    <a:pt x="143" y="176"/>
                  </a:lnTo>
                  <a:lnTo>
                    <a:pt x="290" y="176"/>
                  </a:lnTo>
                  <a:lnTo>
                    <a:pt x="290" y="176"/>
                  </a:lnTo>
                  <a:lnTo>
                    <a:pt x="281" y="203"/>
                  </a:lnTo>
                  <a:lnTo>
                    <a:pt x="122" y="203"/>
                  </a:lnTo>
                  <a:lnTo>
                    <a:pt x="111" y="120"/>
                  </a:lnTo>
                  <a:lnTo>
                    <a:pt x="107" y="91"/>
                  </a:lnTo>
                  <a:lnTo>
                    <a:pt x="107" y="91"/>
                  </a:lnTo>
                  <a:lnTo>
                    <a:pt x="103" y="53"/>
                  </a:lnTo>
                  <a:lnTo>
                    <a:pt x="103" y="53"/>
                  </a:lnTo>
                  <a:lnTo>
                    <a:pt x="102" y="49"/>
                  </a:lnTo>
                  <a:lnTo>
                    <a:pt x="96" y="45"/>
                  </a:lnTo>
                  <a:lnTo>
                    <a:pt x="80" y="33"/>
                  </a:lnTo>
                  <a:lnTo>
                    <a:pt x="53" y="20"/>
                  </a:lnTo>
                  <a:lnTo>
                    <a:pt x="15" y="2"/>
                  </a:lnTo>
                  <a:lnTo>
                    <a:pt x="15" y="2"/>
                  </a:lnTo>
                  <a:lnTo>
                    <a:pt x="9" y="0"/>
                  </a:lnTo>
                  <a:lnTo>
                    <a:pt x="6" y="2"/>
                  </a:lnTo>
                  <a:lnTo>
                    <a:pt x="2" y="5"/>
                  </a:lnTo>
                  <a:lnTo>
                    <a:pt x="0" y="11"/>
                  </a:lnTo>
                  <a:lnTo>
                    <a:pt x="0" y="16"/>
                  </a:lnTo>
                  <a:lnTo>
                    <a:pt x="2" y="22"/>
                  </a:lnTo>
                  <a:lnTo>
                    <a:pt x="7" y="29"/>
                  </a:lnTo>
                  <a:lnTo>
                    <a:pt x="15" y="34"/>
                  </a:lnTo>
                  <a:lnTo>
                    <a:pt x="62" y="56"/>
                  </a:lnTo>
                  <a:lnTo>
                    <a:pt x="62" y="56"/>
                  </a:lnTo>
                  <a:lnTo>
                    <a:pt x="67" y="60"/>
                  </a:lnTo>
                  <a:lnTo>
                    <a:pt x="71" y="63"/>
                  </a:lnTo>
                  <a:lnTo>
                    <a:pt x="73" y="71"/>
                  </a:lnTo>
                  <a:lnTo>
                    <a:pt x="73" y="71"/>
                  </a:lnTo>
                  <a:lnTo>
                    <a:pt x="93" y="217"/>
                  </a:lnTo>
                  <a:lnTo>
                    <a:pt x="93" y="217"/>
                  </a:lnTo>
                  <a:lnTo>
                    <a:pt x="93" y="221"/>
                  </a:lnTo>
                  <a:lnTo>
                    <a:pt x="94" y="227"/>
                  </a:lnTo>
                  <a:lnTo>
                    <a:pt x="98" y="230"/>
                  </a:lnTo>
                  <a:lnTo>
                    <a:pt x="100" y="234"/>
                  </a:lnTo>
                  <a:lnTo>
                    <a:pt x="105" y="236"/>
                  </a:lnTo>
                  <a:lnTo>
                    <a:pt x="111" y="237"/>
                  </a:lnTo>
                  <a:lnTo>
                    <a:pt x="111" y="237"/>
                  </a:lnTo>
                  <a:lnTo>
                    <a:pt x="288" y="237"/>
                  </a:lnTo>
                  <a:lnTo>
                    <a:pt x="288" y="237"/>
                  </a:lnTo>
                  <a:lnTo>
                    <a:pt x="292" y="236"/>
                  </a:lnTo>
                  <a:lnTo>
                    <a:pt x="297" y="234"/>
                  </a:lnTo>
                  <a:lnTo>
                    <a:pt x="303" y="230"/>
                  </a:lnTo>
                  <a:lnTo>
                    <a:pt x="305" y="225"/>
                  </a:lnTo>
                  <a:lnTo>
                    <a:pt x="305" y="221"/>
                  </a:lnTo>
                  <a:lnTo>
                    <a:pt x="341" y="118"/>
                  </a:lnTo>
                  <a:lnTo>
                    <a:pt x="341" y="118"/>
                  </a:lnTo>
                  <a:lnTo>
                    <a:pt x="341" y="114"/>
                  </a:lnTo>
                  <a:lnTo>
                    <a:pt x="343" y="103"/>
                  </a:lnTo>
                  <a:lnTo>
                    <a:pt x="341" y="100"/>
                  </a:lnTo>
                  <a:lnTo>
                    <a:pt x="337" y="94"/>
                  </a:lnTo>
                  <a:lnTo>
                    <a:pt x="334" y="92"/>
                  </a:lnTo>
                  <a:lnTo>
                    <a:pt x="325" y="91"/>
                  </a:lnTo>
                  <a:lnTo>
                    <a:pt x="325" y="9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32" name="组合 731"/>
          <p:cNvGrpSpPr/>
          <p:nvPr/>
        </p:nvGrpSpPr>
        <p:grpSpPr>
          <a:xfrm>
            <a:off x="8722292" y="5376247"/>
            <a:ext cx="475086" cy="182356"/>
            <a:chOff x="6238876" y="1102396"/>
            <a:chExt cx="314325" cy="120650"/>
          </a:xfrm>
          <a:solidFill>
            <a:srgbClr val="E7E6E6">
              <a:lumMod val="50000"/>
            </a:srgbClr>
          </a:solidFill>
        </p:grpSpPr>
        <p:sp>
          <p:nvSpPr>
            <p:cNvPr id="733" name="Freeform 379"/>
            <p:cNvSpPr>
              <a:spLocks noEditPoints="1"/>
            </p:cNvSpPr>
            <p:nvPr/>
          </p:nvSpPr>
          <p:spPr bwMode="auto">
            <a:xfrm>
              <a:off x="6238876" y="1102396"/>
              <a:ext cx="314325" cy="111125"/>
            </a:xfrm>
            <a:custGeom>
              <a:avLst/>
              <a:gdLst>
                <a:gd name="T0" fmla="*/ 199 w 201"/>
                <a:gd name="T1" fmla="*/ 53 h 71"/>
                <a:gd name="T2" fmla="*/ 139 w 201"/>
                <a:gd name="T3" fmla="*/ 22 h 71"/>
                <a:gd name="T4" fmla="*/ 109 w 201"/>
                <a:gd name="T5" fmla="*/ 0 h 71"/>
                <a:gd name="T6" fmla="*/ 77 w 201"/>
                <a:gd name="T7" fmla="*/ 0 h 71"/>
                <a:gd name="T8" fmla="*/ 16 w 201"/>
                <a:gd name="T9" fmla="*/ 26 h 71"/>
                <a:gd name="T10" fmla="*/ 0 w 201"/>
                <a:gd name="T11" fmla="*/ 58 h 71"/>
                <a:gd name="T12" fmla="*/ 2 w 201"/>
                <a:gd name="T13" fmla="*/ 64 h 71"/>
                <a:gd name="T14" fmla="*/ 19 w 201"/>
                <a:gd name="T15" fmla="*/ 69 h 71"/>
                <a:gd name="T16" fmla="*/ 19 w 201"/>
                <a:gd name="T17" fmla="*/ 69 h 71"/>
                <a:gd name="T18" fmla="*/ 24 w 201"/>
                <a:gd name="T19" fmla="*/ 69 h 71"/>
                <a:gd name="T20" fmla="*/ 23 w 201"/>
                <a:gd name="T21" fmla="*/ 65 h 71"/>
                <a:gd name="T22" fmla="*/ 42 w 201"/>
                <a:gd name="T23" fmla="*/ 46 h 71"/>
                <a:gd name="T24" fmla="*/ 61 w 201"/>
                <a:gd name="T25" fmla="*/ 65 h 71"/>
                <a:gd name="T26" fmla="*/ 60 w 201"/>
                <a:gd name="T27" fmla="*/ 69 h 71"/>
                <a:gd name="T28" fmla="*/ 137 w 201"/>
                <a:gd name="T29" fmla="*/ 71 h 71"/>
                <a:gd name="T30" fmla="*/ 137 w 201"/>
                <a:gd name="T31" fmla="*/ 66 h 71"/>
                <a:gd name="T32" fmla="*/ 155 w 201"/>
                <a:gd name="T33" fmla="*/ 47 h 71"/>
                <a:gd name="T34" fmla="*/ 174 w 201"/>
                <a:gd name="T35" fmla="*/ 66 h 71"/>
                <a:gd name="T36" fmla="*/ 173 w 201"/>
                <a:gd name="T37" fmla="*/ 71 h 71"/>
                <a:gd name="T38" fmla="*/ 180 w 201"/>
                <a:gd name="T39" fmla="*/ 71 h 71"/>
                <a:gd name="T40" fmla="*/ 181 w 201"/>
                <a:gd name="T41" fmla="*/ 71 h 71"/>
                <a:gd name="T42" fmla="*/ 197 w 201"/>
                <a:gd name="T43" fmla="*/ 65 h 71"/>
                <a:gd name="T44" fmla="*/ 199 w 201"/>
                <a:gd name="T45" fmla="*/ 53 h 71"/>
                <a:gd name="T46" fmla="*/ 75 w 201"/>
                <a:gd name="T47" fmla="*/ 23 h 71"/>
                <a:gd name="T48" fmla="*/ 46 w 201"/>
                <a:gd name="T49" fmla="*/ 23 h 71"/>
                <a:gd name="T50" fmla="*/ 73 w 201"/>
                <a:gd name="T51" fmla="*/ 4 h 71"/>
                <a:gd name="T52" fmla="*/ 75 w 201"/>
                <a:gd name="T53" fmla="*/ 4 h 71"/>
                <a:gd name="T54" fmla="*/ 75 w 201"/>
                <a:gd name="T55" fmla="*/ 23 h 71"/>
                <a:gd name="T56" fmla="*/ 80 w 201"/>
                <a:gd name="T57" fmla="*/ 23 h 71"/>
                <a:gd name="T58" fmla="*/ 80 w 201"/>
                <a:gd name="T59" fmla="*/ 4 h 71"/>
                <a:gd name="T60" fmla="*/ 110 w 201"/>
                <a:gd name="T61" fmla="*/ 4 h 71"/>
                <a:gd name="T62" fmla="*/ 134 w 201"/>
                <a:gd name="T63" fmla="*/ 23 h 71"/>
                <a:gd name="T64" fmla="*/ 80 w 201"/>
                <a:gd name="T65" fmla="*/ 2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71">
                  <a:moveTo>
                    <a:pt x="199" y="53"/>
                  </a:moveTo>
                  <a:cubicBezTo>
                    <a:pt x="192" y="28"/>
                    <a:pt x="147" y="23"/>
                    <a:pt x="139" y="22"/>
                  </a:cubicBezTo>
                  <a:cubicBezTo>
                    <a:pt x="119" y="1"/>
                    <a:pt x="111" y="0"/>
                    <a:pt x="109" y="0"/>
                  </a:cubicBezTo>
                  <a:cubicBezTo>
                    <a:pt x="77" y="0"/>
                    <a:pt x="77" y="0"/>
                    <a:pt x="77" y="0"/>
                  </a:cubicBezTo>
                  <a:cubicBezTo>
                    <a:pt x="45" y="0"/>
                    <a:pt x="26" y="14"/>
                    <a:pt x="16" y="26"/>
                  </a:cubicBezTo>
                  <a:cubicBezTo>
                    <a:pt x="5" y="39"/>
                    <a:pt x="0" y="54"/>
                    <a:pt x="0" y="58"/>
                  </a:cubicBezTo>
                  <a:cubicBezTo>
                    <a:pt x="0" y="60"/>
                    <a:pt x="0" y="62"/>
                    <a:pt x="2" y="64"/>
                  </a:cubicBezTo>
                  <a:cubicBezTo>
                    <a:pt x="6" y="68"/>
                    <a:pt x="16" y="69"/>
                    <a:pt x="19" y="69"/>
                  </a:cubicBezTo>
                  <a:cubicBezTo>
                    <a:pt x="19" y="69"/>
                    <a:pt x="19" y="69"/>
                    <a:pt x="19" y="69"/>
                  </a:cubicBezTo>
                  <a:cubicBezTo>
                    <a:pt x="24" y="69"/>
                    <a:pt x="24" y="69"/>
                    <a:pt x="24" y="69"/>
                  </a:cubicBezTo>
                  <a:cubicBezTo>
                    <a:pt x="23" y="67"/>
                    <a:pt x="23" y="66"/>
                    <a:pt x="23" y="65"/>
                  </a:cubicBezTo>
                  <a:cubicBezTo>
                    <a:pt x="23" y="54"/>
                    <a:pt x="32" y="46"/>
                    <a:pt x="42" y="46"/>
                  </a:cubicBezTo>
                  <a:cubicBezTo>
                    <a:pt x="52" y="46"/>
                    <a:pt x="61" y="54"/>
                    <a:pt x="61" y="65"/>
                  </a:cubicBezTo>
                  <a:cubicBezTo>
                    <a:pt x="61" y="66"/>
                    <a:pt x="60" y="68"/>
                    <a:pt x="60" y="69"/>
                  </a:cubicBezTo>
                  <a:cubicBezTo>
                    <a:pt x="137" y="71"/>
                    <a:pt x="137" y="71"/>
                    <a:pt x="137" y="71"/>
                  </a:cubicBezTo>
                  <a:cubicBezTo>
                    <a:pt x="137" y="69"/>
                    <a:pt x="137" y="68"/>
                    <a:pt x="137" y="66"/>
                  </a:cubicBezTo>
                  <a:cubicBezTo>
                    <a:pt x="137" y="56"/>
                    <a:pt x="145" y="47"/>
                    <a:pt x="155" y="47"/>
                  </a:cubicBezTo>
                  <a:cubicBezTo>
                    <a:pt x="165" y="47"/>
                    <a:pt x="174" y="56"/>
                    <a:pt x="174" y="66"/>
                  </a:cubicBezTo>
                  <a:cubicBezTo>
                    <a:pt x="174" y="68"/>
                    <a:pt x="173" y="70"/>
                    <a:pt x="173" y="71"/>
                  </a:cubicBezTo>
                  <a:cubicBezTo>
                    <a:pt x="180" y="71"/>
                    <a:pt x="180" y="71"/>
                    <a:pt x="180" y="71"/>
                  </a:cubicBezTo>
                  <a:cubicBezTo>
                    <a:pt x="181" y="71"/>
                    <a:pt x="181" y="71"/>
                    <a:pt x="181" y="71"/>
                  </a:cubicBezTo>
                  <a:cubicBezTo>
                    <a:pt x="188" y="71"/>
                    <a:pt x="194" y="69"/>
                    <a:pt x="197" y="65"/>
                  </a:cubicBezTo>
                  <a:cubicBezTo>
                    <a:pt x="201" y="60"/>
                    <a:pt x="199" y="53"/>
                    <a:pt x="199" y="53"/>
                  </a:cubicBezTo>
                  <a:close/>
                  <a:moveTo>
                    <a:pt x="75" y="23"/>
                  </a:moveTo>
                  <a:cubicBezTo>
                    <a:pt x="46" y="23"/>
                    <a:pt x="46" y="23"/>
                    <a:pt x="46" y="23"/>
                  </a:cubicBezTo>
                  <a:cubicBezTo>
                    <a:pt x="48" y="8"/>
                    <a:pt x="73" y="4"/>
                    <a:pt x="73" y="4"/>
                  </a:cubicBezTo>
                  <a:cubicBezTo>
                    <a:pt x="75" y="4"/>
                    <a:pt x="75" y="4"/>
                    <a:pt x="75" y="4"/>
                  </a:cubicBezTo>
                  <a:lnTo>
                    <a:pt x="75" y="23"/>
                  </a:lnTo>
                  <a:close/>
                  <a:moveTo>
                    <a:pt x="80" y="23"/>
                  </a:moveTo>
                  <a:cubicBezTo>
                    <a:pt x="80" y="4"/>
                    <a:pt x="80" y="4"/>
                    <a:pt x="80" y="4"/>
                  </a:cubicBezTo>
                  <a:cubicBezTo>
                    <a:pt x="110" y="4"/>
                    <a:pt x="110" y="4"/>
                    <a:pt x="110" y="4"/>
                  </a:cubicBezTo>
                  <a:cubicBezTo>
                    <a:pt x="110" y="4"/>
                    <a:pt x="127" y="13"/>
                    <a:pt x="134" y="23"/>
                  </a:cubicBezTo>
                  <a:lnTo>
                    <a:pt x="8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4" name="Oval 380"/>
            <p:cNvSpPr>
              <a:spLocks noChangeArrowheads="1"/>
            </p:cNvSpPr>
            <p:nvPr/>
          </p:nvSpPr>
          <p:spPr bwMode="auto">
            <a:xfrm>
              <a:off x="6284913" y="1183358"/>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5" name="Oval 381"/>
            <p:cNvSpPr>
              <a:spLocks noChangeArrowheads="1"/>
            </p:cNvSpPr>
            <p:nvPr/>
          </p:nvSpPr>
          <p:spPr bwMode="auto">
            <a:xfrm>
              <a:off x="6462713" y="1183358"/>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36" name="组合 735"/>
          <p:cNvGrpSpPr/>
          <p:nvPr/>
        </p:nvGrpSpPr>
        <p:grpSpPr>
          <a:xfrm>
            <a:off x="2246328" y="5332577"/>
            <a:ext cx="331456" cy="269697"/>
            <a:chOff x="6220283" y="6316623"/>
            <a:chExt cx="366051" cy="297846"/>
          </a:xfrm>
          <a:solidFill>
            <a:srgbClr val="E7E6E6">
              <a:lumMod val="50000"/>
            </a:srgbClr>
          </a:solidFill>
        </p:grpSpPr>
        <p:sp>
          <p:nvSpPr>
            <p:cNvPr id="737" name="AutoShape 5"/>
            <p:cNvSpPr/>
            <p:nvPr/>
          </p:nvSpPr>
          <p:spPr bwMode="auto">
            <a:xfrm>
              <a:off x="6488462" y="6416971"/>
              <a:ext cx="68830"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38" name="AutoShape 6"/>
            <p:cNvSpPr/>
            <p:nvPr/>
          </p:nvSpPr>
          <p:spPr bwMode="auto">
            <a:xfrm>
              <a:off x="6220283" y="6316623"/>
              <a:ext cx="366051" cy="297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39" name="组合 738"/>
          <p:cNvGrpSpPr/>
          <p:nvPr/>
        </p:nvGrpSpPr>
        <p:grpSpPr>
          <a:xfrm>
            <a:off x="1524230" y="5301414"/>
            <a:ext cx="331456" cy="332022"/>
            <a:chOff x="7578039" y="7202122"/>
            <a:chExt cx="366051" cy="366676"/>
          </a:xfrm>
          <a:solidFill>
            <a:srgbClr val="E7E6E6">
              <a:lumMod val="50000"/>
            </a:srgbClr>
          </a:solidFill>
        </p:grpSpPr>
        <p:sp>
          <p:nvSpPr>
            <p:cNvPr id="740" name="AutoShape 7"/>
            <p:cNvSpPr/>
            <p:nvPr/>
          </p:nvSpPr>
          <p:spPr bwMode="auto">
            <a:xfrm>
              <a:off x="7578039" y="7202122"/>
              <a:ext cx="366051" cy="366676"/>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1" name="AutoShape 8"/>
            <p:cNvSpPr/>
            <p:nvPr/>
          </p:nvSpPr>
          <p:spPr bwMode="auto">
            <a:xfrm>
              <a:off x="7738225" y="7362310"/>
              <a:ext cx="45678" cy="45678"/>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2" name="AutoShape 9"/>
            <p:cNvSpPr/>
            <p:nvPr/>
          </p:nvSpPr>
          <p:spPr bwMode="auto">
            <a:xfrm>
              <a:off x="7691921" y="7316631"/>
              <a:ext cx="137660" cy="137660"/>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3" name="AutoShape 10"/>
            <p:cNvSpPr/>
            <p:nvPr/>
          </p:nvSpPr>
          <p:spPr bwMode="auto">
            <a:xfrm>
              <a:off x="7783905" y="7407987"/>
              <a:ext cx="56941" cy="58818"/>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4" name="AutoShape 11"/>
            <p:cNvSpPr/>
            <p:nvPr/>
          </p:nvSpPr>
          <p:spPr bwMode="auto">
            <a:xfrm>
              <a:off x="7806429" y="7431140"/>
              <a:ext cx="81970" cy="83847"/>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5" name="AutoShape 12"/>
            <p:cNvSpPr/>
            <p:nvPr/>
          </p:nvSpPr>
          <p:spPr bwMode="auto">
            <a:xfrm>
              <a:off x="7795166" y="7419876"/>
              <a:ext cx="69456" cy="70707"/>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6" name="AutoShape 13"/>
            <p:cNvSpPr/>
            <p:nvPr/>
          </p:nvSpPr>
          <p:spPr bwMode="auto">
            <a:xfrm>
              <a:off x="7680660" y="7305368"/>
              <a:ext cx="57567" cy="58192"/>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7" name="AutoShape 14"/>
            <p:cNvSpPr/>
            <p:nvPr/>
          </p:nvSpPr>
          <p:spPr bwMode="auto">
            <a:xfrm>
              <a:off x="7634980" y="7259689"/>
              <a:ext cx="81970" cy="83222"/>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8" name="AutoShape 15"/>
            <p:cNvSpPr/>
            <p:nvPr/>
          </p:nvSpPr>
          <p:spPr bwMode="auto">
            <a:xfrm>
              <a:off x="7658132" y="7282216"/>
              <a:ext cx="69456" cy="71333"/>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49" name="组合 748"/>
          <p:cNvGrpSpPr/>
          <p:nvPr/>
        </p:nvGrpSpPr>
        <p:grpSpPr>
          <a:xfrm>
            <a:off x="805400" y="5306514"/>
            <a:ext cx="331455" cy="321823"/>
            <a:chOff x="6845312" y="7213386"/>
            <a:chExt cx="366050" cy="355413"/>
          </a:xfrm>
          <a:solidFill>
            <a:srgbClr val="E7E6E6">
              <a:lumMod val="50000"/>
            </a:srgbClr>
          </a:solidFill>
        </p:grpSpPr>
        <p:sp>
          <p:nvSpPr>
            <p:cNvPr id="750" name="AutoShape 16"/>
            <p:cNvSpPr/>
            <p:nvPr/>
          </p:nvSpPr>
          <p:spPr bwMode="auto">
            <a:xfrm>
              <a:off x="7028650" y="7407988"/>
              <a:ext cx="45678" cy="46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51" name="AutoShape 17"/>
            <p:cNvSpPr/>
            <p:nvPr/>
          </p:nvSpPr>
          <p:spPr bwMode="auto">
            <a:xfrm>
              <a:off x="6845312" y="7213386"/>
              <a:ext cx="366050" cy="355413"/>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752" name="Freeform 15"/>
          <p:cNvSpPr>
            <a:spLocks noEditPoints="1"/>
          </p:cNvSpPr>
          <p:nvPr/>
        </p:nvSpPr>
        <p:spPr bwMode="auto">
          <a:xfrm>
            <a:off x="2986629" y="5313874"/>
            <a:ext cx="307456" cy="307103"/>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53" name="Freeform 15"/>
          <p:cNvSpPr>
            <a:spLocks noEditPoints="1"/>
          </p:cNvSpPr>
          <p:nvPr/>
        </p:nvSpPr>
        <p:spPr bwMode="auto">
          <a:xfrm>
            <a:off x="3694606" y="5301669"/>
            <a:ext cx="326613" cy="331513"/>
          </a:xfrm>
          <a:custGeom>
            <a:avLst/>
            <a:gdLst>
              <a:gd name="T0" fmla="*/ 164 w 224"/>
              <a:gd name="T1" fmla="*/ 216 h 227"/>
              <a:gd name="T2" fmla="*/ 103 w 224"/>
              <a:gd name="T3" fmla="*/ 227 h 227"/>
              <a:gd name="T4" fmla="*/ 0 w 224"/>
              <a:gd name="T5" fmla="*/ 124 h 227"/>
              <a:gd name="T6" fmla="*/ 124 w 224"/>
              <a:gd name="T7" fmla="*/ 0 h 227"/>
              <a:gd name="T8" fmla="*/ 224 w 224"/>
              <a:gd name="T9" fmla="*/ 94 h 227"/>
              <a:gd name="T10" fmla="*/ 160 w 224"/>
              <a:gd name="T11" fmla="*/ 172 h 227"/>
              <a:gd name="T12" fmla="*/ 130 w 224"/>
              <a:gd name="T13" fmla="*/ 148 h 227"/>
              <a:gd name="T14" fmla="*/ 130 w 224"/>
              <a:gd name="T15" fmla="*/ 148 h 227"/>
              <a:gd name="T16" fmla="*/ 90 w 224"/>
              <a:gd name="T17" fmla="*/ 172 h 227"/>
              <a:gd name="T18" fmla="*/ 52 w 224"/>
              <a:gd name="T19" fmla="*/ 129 h 227"/>
              <a:gd name="T20" fmla="*/ 128 w 224"/>
              <a:gd name="T21" fmla="*/ 54 h 227"/>
              <a:gd name="T22" fmla="*/ 169 w 224"/>
              <a:gd name="T23" fmla="*/ 62 h 227"/>
              <a:gd name="T24" fmla="*/ 159 w 224"/>
              <a:gd name="T25" fmla="*/ 123 h 227"/>
              <a:gd name="T26" fmla="*/ 167 w 224"/>
              <a:gd name="T27" fmla="*/ 148 h 227"/>
              <a:gd name="T28" fmla="*/ 197 w 224"/>
              <a:gd name="T29" fmla="*/ 95 h 227"/>
              <a:gd name="T30" fmla="*/ 120 w 224"/>
              <a:gd name="T31" fmla="*/ 22 h 227"/>
              <a:gd name="T32" fmla="*/ 28 w 224"/>
              <a:gd name="T33" fmla="*/ 120 h 227"/>
              <a:gd name="T34" fmla="*/ 111 w 224"/>
              <a:gd name="T35" fmla="*/ 204 h 227"/>
              <a:gd name="T36" fmla="*/ 158 w 224"/>
              <a:gd name="T37" fmla="*/ 195 h 227"/>
              <a:gd name="T38" fmla="*/ 164 w 224"/>
              <a:gd name="T39" fmla="*/ 216 h 227"/>
              <a:gd name="T40" fmla="*/ 130 w 224"/>
              <a:gd name="T41" fmla="*/ 84 h 227"/>
              <a:gd name="T42" fmla="*/ 123 w 224"/>
              <a:gd name="T43" fmla="*/ 83 h 227"/>
              <a:gd name="T44" fmla="*/ 90 w 224"/>
              <a:gd name="T45" fmla="*/ 124 h 227"/>
              <a:gd name="T46" fmla="*/ 104 w 224"/>
              <a:gd name="T47" fmla="*/ 142 h 227"/>
              <a:gd name="T48" fmla="*/ 126 w 224"/>
              <a:gd name="T49" fmla="*/ 112 h 227"/>
              <a:gd name="T50" fmla="*/ 130 w 224"/>
              <a:gd name="T51" fmla="*/ 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7">
                <a:moveTo>
                  <a:pt x="164" y="216"/>
                </a:moveTo>
                <a:cubicBezTo>
                  <a:pt x="143" y="224"/>
                  <a:pt x="127" y="227"/>
                  <a:pt x="103" y="227"/>
                </a:cubicBezTo>
                <a:cubicBezTo>
                  <a:pt x="49" y="227"/>
                  <a:pt x="0" y="188"/>
                  <a:pt x="0" y="124"/>
                </a:cubicBezTo>
                <a:cubicBezTo>
                  <a:pt x="0" y="58"/>
                  <a:pt x="50" y="0"/>
                  <a:pt x="124" y="0"/>
                </a:cubicBezTo>
                <a:cubicBezTo>
                  <a:pt x="181" y="0"/>
                  <a:pt x="224" y="39"/>
                  <a:pt x="224" y="94"/>
                </a:cubicBezTo>
                <a:cubicBezTo>
                  <a:pt x="224" y="141"/>
                  <a:pt x="197" y="172"/>
                  <a:pt x="160" y="172"/>
                </a:cubicBezTo>
                <a:cubicBezTo>
                  <a:pt x="144" y="172"/>
                  <a:pt x="133" y="164"/>
                  <a:pt x="130" y="148"/>
                </a:cubicBezTo>
                <a:cubicBezTo>
                  <a:pt x="130" y="148"/>
                  <a:pt x="130" y="148"/>
                  <a:pt x="130" y="148"/>
                </a:cubicBezTo>
                <a:cubicBezTo>
                  <a:pt x="120" y="164"/>
                  <a:pt x="106" y="172"/>
                  <a:pt x="90" y="172"/>
                </a:cubicBezTo>
                <a:cubicBezTo>
                  <a:pt x="68" y="172"/>
                  <a:pt x="52" y="156"/>
                  <a:pt x="52" y="129"/>
                </a:cubicBezTo>
                <a:cubicBezTo>
                  <a:pt x="52" y="89"/>
                  <a:pt x="81" y="54"/>
                  <a:pt x="128" y="54"/>
                </a:cubicBezTo>
                <a:cubicBezTo>
                  <a:pt x="143" y="54"/>
                  <a:pt x="161" y="58"/>
                  <a:pt x="169" y="62"/>
                </a:cubicBezTo>
                <a:cubicBezTo>
                  <a:pt x="159" y="123"/>
                  <a:pt x="159" y="123"/>
                  <a:pt x="159" y="123"/>
                </a:cubicBezTo>
                <a:cubicBezTo>
                  <a:pt x="157" y="139"/>
                  <a:pt x="159" y="147"/>
                  <a:pt x="167" y="148"/>
                </a:cubicBezTo>
                <a:cubicBezTo>
                  <a:pt x="180" y="148"/>
                  <a:pt x="197" y="132"/>
                  <a:pt x="197" y="95"/>
                </a:cubicBezTo>
                <a:cubicBezTo>
                  <a:pt x="197" y="54"/>
                  <a:pt x="170" y="22"/>
                  <a:pt x="120" y="22"/>
                </a:cubicBezTo>
                <a:cubicBezTo>
                  <a:pt x="71" y="22"/>
                  <a:pt x="28" y="59"/>
                  <a:pt x="28" y="120"/>
                </a:cubicBezTo>
                <a:cubicBezTo>
                  <a:pt x="28" y="175"/>
                  <a:pt x="63" y="204"/>
                  <a:pt x="111" y="204"/>
                </a:cubicBezTo>
                <a:cubicBezTo>
                  <a:pt x="127" y="204"/>
                  <a:pt x="145" y="201"/>
                  <a:pt x="158" y="195"/>
                </a:cubicBezTo>
                <a:lnTo>
                  <a:pt x="164" y="216"/>
                </a:lnTo>
                <a:close/>
                <a:moveTo>
                  <a:pt x="130" y="84"/>
                </a:moveTo>
                <a:cubicBezTo>
                  <a:pt x="127" y="83"/>
                  <a:pt x="125" y="83"/>
                  <a:pt x="123" y="83"/>
                </a:cubicBezTo>
                <a:cubicBezTo>
                  <a:pt x="104" y="83"/>
                  <a:pt x="90" y="102"/>
                  <a:pt x="90" y="124"/>
                </a:cubicBezTo>
                <a:cubicBezTo>
                  <a:pt x="90" y="135"/>
                  <a:pt x="95" y="142"/>
                  <a:pt x="104" y="142"/>
                </a:cubicBezTo>
                <a:cubicBezTo>
                  <a:pt x="113" y="142"/>
                  <a:pt x="124" y="130"/>
                  <a:pt x="126" y="112"/>
                </a:cubicBezTo>
                <a:lnTo>
                  <a:pt x="130" y="8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54" name="任意多边形 753"/>
          <p:cNvSpPr/>
          <p:nvPr/>
        </p:nvSpPr>
        <p:spPr>
          <a:xfrm>
            <a:off x="2237498" y="5886334"/>
            <a:ext cx="349117" cy="349115"/>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5" name="任意多边形 754"/>
          <p:cNvSpPr/>
          <p:nvPr/>
        </p:nvSpPr>
        <p:spPr bwMode="auto">
          <a:xfrm>
            <a:off x="10299485" y="5315804"/>
            <a:ext cx="263162" cy="303242"/>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6" name="任意多边形 755"/>
          <p:cNvSpPr/>
          <p:nvPr/>
        </p:nvSpPr>
        <p:spPr>
          <a:xfrm>
            <a:off x="1568048" y="5887651"/>
            <a:ext cx="243820" cy="34648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7" name="任意多边形 756"/>
          <p:cNvSpPr>
            <a:spLocks noChangeArrowheads="1"/>
          </p:cNvSpPr>
          <p:nvPr/>
        </p:nvSpPr>
        <p:spPr bwMode="auto">
          <a:xfrm>
            <a:off x="796570" y="5943473"/>
            <a:ext cx="349114" cy="234836"/>
          </a:xfrm>
          <a:custGeom>
            <a:avLst/>
            <a:gdLst>
              <a:gd name="connsiteX0" fmla="*/ 1728289 w 3776662"/>
              <a:gd name="connsiteY0" fmla="*/ 1567053 h 2540425"/>
              <a:gd name="connsiteX1" fmla="*/ 1722626 w 3776662"/>
              <a:gd name="connsiteY1" fmla="*/ 1567351 h 2540425"/>
              <a:gd name="connsiteX2" fmla="*/ 1716367 w 3776662"/>
              <a:gd name="connsiteY2" fmla="*/ 1567948 h 2540425"/>
              <a:gd name="connsiteX3" fmla="*/ 1710705 w 3776662"/>
              <a:gd name="connsiteY3" fmla="*/ 1568842 h 2540425"/>
              <a:gd name="connsiteX4" fmla="*/ 1705340 w 3776662"/>
              <a:gd name="connsiteY4" fmla="*/ 1569737 h 2540425"/>
              <a:gd name="connsiteX5" fmla="*/ 1699677 w 3776662"/>
              <a:gd name="connsiteY5" fmla="*/ 1570929 h 2540425"/>
              <a:gd name="connsiteX6" fmla="*/ 1694313 w 3776662"/>
              <a:gd name="connsiteY6" fmla="*/ 1572122 h 2540425"/>
              <a:gd name="connsiteX7" fmla="*/ 1689246 w 3776662"/>
              <a:gd name="connsiteY7" fmla="*/ 1574507 h 2540425"/>
              <a:gd name="connsiteX8" fmla="*/ 1683882 w 3776662"/>
              <a:gd name="connsiteY8" fmla="*/ 1576296 h 2540425"/>
              <a:gd name="connsiteX9" fmla="*/ 1678815 w 3776662"/>
              <a:gd name="connsiteY9" fmla="*/ 1578681 h 2540425"/>
              <a:gd name="connsiteX10" fmla="*/ 1674047 w 3776662"/>
              <a:gd name="connsiteY10" fmla="*/ 1581067 h 2540425"/>
              <a:gd name="connsiteX11" fmla="*/ 1669278 w 3776662"/>
              <a:gd name="connsiteY11" fmla="*/ 1584048 h 2540425"/>
              <a:gd name="connsiteX12" fmla="*/ 1664510 w 3776662"/>
              <a:gd name="connsiteY12" fmla="*/ 1587030 h 2540425"/>
              <a:gd name="connsiteX13" fmla="*/ 1660039 w 3776662"/>
              <a:gd name="connsiteY13" fmla="*/ 1590011 h 2540425"/>
              <a:gd name="connsiteX14" fmla="*/ 1655867 w 3776662"/>
              <a:gd name="connsiteY14" fmla="*/ 1593589 h 2540425"/>
              <a:gd name="connsiteX15" fmla="*/ 1651396 w 3776662"/>
              <a:gd name="connsiteY15" fmla="*/ 1596869 h 2540425"/>
              <a:gd name="connsiteX16" fmla="*/ 1647522 w 3776662"/>
              <a:gd name="connsiteY16" fmla="*/ 1600745 h 2540425"/>
              <a:gd name="connsiteX17" fmla="*/ 1643647 w 3776662"/>
              <a:gd name="connsiteY17" fmla="*/ 1604621 h 2540425"/>
              <a:gd name="connsiteX18" fmla="*/ 1640071 w 3776662"/>
              <a:gd name="connsiteY18" fmla="*/ 1609094 h 2540425"/>
              <a:gd name="connsiteX19" fmla="*/ 1636793 w 3776662"/>
              <a:gd name="connsiteY19" fmla="*/ 1612970 h 2540425"/>
              <a:gd name="connsiteX20" fmla="*/ 1633812 w 3776662"/>
              <a:gd name="connsiteY20" fmla="*/ 1617740 h 2540425"/>
              <a:gd name="connsiteX21" fmla="*/ 1630534 w 3776662"/>
              <a:gd name="connsiteY21" fmla="*/ 1622511 h 2540425"/>
              <a:gd name="connsiteX22" fmla="*/ 1627554 w 3776662"/>
              <a:gd name="connsiteY22" fmla="*/ 1627281 h 2540425"/>
              <a:gd name="connsiteX23" fmla="*/ 1625467 w 3776662"/>
              <a:gd name="connsiteY23" fmla="*/ 1632052 h 2540425"/>
              <a:gd name="connsiteX24" fmla="*/ 1622785 w 3776662"/>
              <a:gd name="connsiteY24" fmla="*/ 1637419 h 2540425"/>
              <a:gd name="connsiteX25" fmla="*/ 1620997 w 3776662"/>
              <a:gd name="connsiteY25" fmla="*/ 1642487 h 2540425"/>
              <a:gd name="connsiteX26" fmla="*/ 1618911 w 3776662"/>
              <a:gd name="connsiteY26" fmla="*/ 1647556 h 2540425"/>
              <a:gd name="connsiteX27" fmla="*/ 1617719 w 3776662"/>
              <a:gd name="connsiteY27" fmla="*/ 1652923 h 2540425"/>
              <a:gd name="connsiteX28" fmla="*/ 1616228 w 3776662"/>
              <a:gd name="connsiteY28" fmla="*/ 1658588 h 2540425"/>
              <a:gd name="connsiteX29" fmla="*/ 1615334 w 3776662"/>
              <a:gd name="connsiteY29" fmla="*/ 1664253 h 2540425"/>
              <a:gd name="connsiteX30" fmla="*/ 1614738 w 3776662"/>
              <a:gd name="connsiteY30" fmla="*/ 1669918 h 2540425"/>
              <a:gd name="connsiteX31" fmla="*/ 1614142 w 3776662"/>
              <a:gd name="connsiteY31" fmla="*/ 1675881 h 2540425"/>
              <a:gd name="connsiteX32" fmla="*/ 1614142 w 3776662"/>
              <a:gd name="connsiteY32" fmla="*/ 1681546 h 2540425"/>
              <a:gd name="connsiteX33" fmla="*/ 1614142 w 3776662"/>
              <a:gd name="connsiteY33" fmla="*/ 2268621 h 2540425"/>
              <a:gd name="connsiteX34" fmla="*/ 2162521 w 3776662"/>
              <a:gd name="connsiteY34" fmla="*/ 2268621 h 2540425"/>
              <a:gd name="connsiteX35" fmla="*/ 2162521 w 3776662"/>
              <a:gd name="connsiteY35" fmla="*/ 1681546 h 2540425"/>
              <a:gd name="connsiteX36" fmla="*/ 2162521 w 3776662"/>
              <a:gd name="connsiteY36" fmla="*/ 1675881 h 2540425"/>
              <a:gd name="connsiteX37" fmla="*/ 2161925 w 3776662"/>
              <a:gd name="connsiteY37" fmla="*/ 1669918 h 2540425"/>
              <a:gd name="connsiteX38" fmla="*/ 2161329 w 3776662"/>
              <a:gd name="connsiteY38" fmla="*/ 1664253 h 2540425"/>
              <a:gd name="connsiteX39" fmla="*/ 2160435 w 3776662"/>
              <a:gd name="connsiteY39" fmla="*/ 1658588 h 2540425"/>
              <a:gd name="connsiteX40" fmla="*/ 2158945 w 3776662"/>
              <a:gd name="connsiteY40" fmla="*/ 1652923 h 2540425"/>
              <a:gd name="connsiteX41" fmla="*/ 2157753 w 3776662"/>
              <a:gd name="connsiteY41" fmla="*/ 1647556 h 2540425"/>
              <a:gd name="connsiteX42" fmla="*/ 2155666 w 3776662"/>
              <a:gd name="connsiteY42" fmla="*/ 1642487 h 2540425"/>
              <a:gd name="connsiteX43" fmla="*/ 2153878 w 3776662"/>
              <a:gd name="connsiteY43" fmla="*/ 1637419 h 2540425"/>
              <a:gd name="connsiteX44" fmla="*/ 2151196 w 3776662"/>
              <a:gd name="connsiteY44" fmla="*/ 1632052 h 2540425"/>
              <a:gd name="connsiteX45" fmla="*/ 2149110 w 3776662"/>
              <a:gd name="connsiteY45" fmla="*/ 1627281 h 2540425"/>
              <a:gd name="connsiteX46" fmla="*/ 2146129 w 3776662"/>
              <a:gd name="connsiteY46" fmla="*/ 1622511 h 2540425"/>
              <a:gd name="connsiteX47" fmla="*/ 2142851 w 3776662"/>
              <a:gd name="connsiteY47" fmla="*/ 1617740 h 2540425"/>
              <a:gd name="connsiteX48" fmla="*/ 2139871 w 3776662"/>
              <a:gd name="connsiteY48" fmla="*/ 1612970 h 2540425"/>
              <a:gd name="connsiteX49" fmla="*/ 2136592 w 3776662"/>
              <a:gd name="connsiteY49" fmla="*/ 1609094 h 2540425"/>
              <a:gd name="connsiteX50" fmla="*/ 2133016 w 3776662"/>
              <a:gd name="connsiteY50" fmla="*/ 1604621 h 2540425"/>
              <a:gd name="connsiteX51" fmla="*/ 2129142 w 3776662"/>
              <a:gd name="connsiteY51" fmla="*/ 1600745 h 2540425"/>
              <a:gd name="connsiteX52" fmla="*/ 2125267 w 3776662"/>
              <a:gd name="connsiteY52" fmla="*/ 1596869 h 2540425"/>
              <a:gd name="connsiteX53" fmla="*/ 2120797 w 3776662"/>
              <a:gd name="connsiteY53" fmla="*/ 1593589 h 2540425"/>
              <a:gd name="connsiteX54" fmla="*/ 2116922 w 3776662"/>
              <a:gd name="connsiteY54" fmla="*/ 1590011 h 2540425"/>
              <a:gd name="connsiteX55" fmla="*/ 2112154 w 3776662"/>
              <a:gd name="connsiteY55" fmla="*/ 1587030 h 2540425"/>
              <a:gd name="connsiteX56" fmla="*/ 2107385 w 3776662"/>
              <a:gd name="connsiteY56" fmla="*/ 1584048 h 2540425"/>
              <a:gd name="connsiteX57" fmla="*/ 2102617 w 3776662"/>
              <a:gd name="connsiteY57" fmla="*/ 1581067 h 2540425"/>
              <a:gd name="connsiteX58" fmla="*/ 2097848 w 3776662"/>
              <a:gd name="connsiteY58" fmla="*/ 1578681 h 2540425"/>
              <a:gd name="connsiteX59" fmla="*/ 2092782 w 3776662"/>
              <a:gd name="connsiteY59" fmla="*/ 1576296 h 2540425"/>
              <a:gd name="connsiteX60" fmla="*/ 2087417 w 3776662"/>
              <a:gd name="connsiteY60" fmla="*/ 1574507 h 2540425"/>
              <a:gd name="connsiteX61" fmla="*/ 2082351 w 3776662"/>
              <a:gd name="connsiteY61" fmla="*/ 1572122 h 2540425"/>
              <a:gd name="connsiteX62" fmla="*/ 2076986 w 3776662"/>
              <a:gd name="connsiteY62" fmla="*/ 1570929 h 2540425"/>
              <a:gd name="connsiteX63" fmla="*/ 2071323 w 3776662"/>
              <a:gd name="connsiteY63" fmla="*/ 1569737 h 2540425"/>
              <a:gd name="connsiteX64" fmla="*/ 2065959 w 3776662"/>
              <a:gd name="connsiteY64" fmla="*/ 1568842 h 2540425"/>
              <a:gd name="connsiteX65" fmla="*/ 2060296 w 3776662"/>
              <a:gd name="connsiteY65" fmla="*/ 1567948 h 2540425"/>
              <a:gd name="connsiteX66" fmla="*/ 2054038 w 3776662"/>
              <a:gd name="connsiteY66" fmla="*/ 1567351 h 2540425"/>
              <a:gd name="connsiteX67" fmla="*/ 2048375 w 3776662"/>
              <a:gd name="connsiteY67" fmla="*/ 1567053 h 2540425"/>
              <a:gd name="connsiteX68" fmla="*/ 3178214 w 3776662"/>
              <a:gd name="connsiteY68" fmla="*/ 1530692 h 2540425"/>
              <a:gd name="connsiteX69" fmla="*/ 3178214 w 3776662"/>
              <a:gd name="connsiteY69" fmla="*/ 1729182 h 2540425"/>
              <a:gd name="connsiteX70" fmla="*/ 3376704 w 3776662"/>
              <a:gd name="connsiteY70" fmla="*/ 1729182 h 2540425"/>
              <a:gd name="connsiteX71" fmla="*/ 3376704 w 3776662"/>
              <a:gd name="connsiteY71" fmla="*/ 1530692 h 2540425"/>
              <a:gd name="connsiteX72" fmla="*/ 2885546 w 3776662"/>
              <a:gd name="connsiteY72" fmla="*/ 1530692 h 2540425"/>
              <a:gd name="connsiteX73" fmla="*/ 2885546 w 3776662"/>
              <a:gd name="connsiteY73" fmla="*/ 1729182 h 2540425"/>
              <a:gd name="connsiteX74" fmla="*/ 3084036 w 3776662"/>
              <a:gd name="connsiteY74" fmla="*/ 1729182 h 2540425"/>
              <a:gd name="connsiteX75" fmla="*/ 3084036 w 3776662"/>
              <a:gd name="connsiteY75" fmla="*/ 1530692 h 2540425"/>
              <a:gd name="connsiteX76" fmla="*/ 692626 w 3776662"/>
              <a:gd name="connsiteY76" fmla="*/ 1530692 h 2540425"/>
              <a:gd name="connsiteX77" fmla="*/ 692626 w 3776662"/>
              <a:gd name="connsiteY77" fmla="*/ 1729182 h 2540425"/>
              <a:gd name="connsiteX78" fmla="*/ 891116 w 3776662"/>
              <a:gd name="connsiteY78" fmla="*/ 1729182 h 2540425"/>
              <a:gd name="connsiteX79" fmla="*/ 891116 w 3776662"/>
              <a:gd name="connsiteY79" fmla="*/ 1530692 h 2540425"/>
              <a:gd name="connsiteX80" fmla="*/ 399959 w 3776662"/>
              <a:gd name="connsiteY80" fmla="*/ 1530692 h 2540425"/>
              <a:gd name="connsiteX81" fmla="*/ 399959 w 3776662"/>
              <a:gd name="connsiteY81" fmla="*/ 1729182 h 2540425"/>
              <a:gd name="connsiteX82" fmla="*/ 598449 w 3776662"/>
              <a:gd name="connsiteY82" fmla="*/ 1729182 h 2540425"/>
              <a:gd name="connsiteX83" fmla="*/ 598449 w 3776662"/>
              <a:gd name="connsiteY83" fmla="*/ 1530692 h 2540425"/>
              <a:gd name="connsiteX84" fmla="*/ 3178214 w 3776662"/>
              <a:gd name="connsiteY84" fmla="*/ 1212394 h 2540425"/>
              <a:gd name="connsiteX85" fmla="*/ 3178214 w 3776662"/>
              <a:gd name="connsiteY85" fmla="*/ 1410884 h 2540425"/>
              <a:gd name="connsiteX86" fmla="*/ 3376704 w 3776662"/>
              <a:gd name="connsiteY86" fmla="*/ 1410884 h 2540425"/>
              <a:gd name="connsiteX87" fmla="*/ 3376704 w 3776662"/>
              <a:gd name="connsiteY87" fmla="*/ 1212394 h 2540425"/>
              <a:gd name="connsiteX88" fmla="*/ 2885546 w 3776662"/>
              <a:gd name="connsiteY88" fmla="*/ 1212394 h 2540425"/>
              <a:gd name="connsiteX89" fmla="*/ 2885546 w 3776662"/>
              <a:gd name="connsiteY89" fmla="*/ 1410884 h 2540425"/>
              <a:gd name="connsiteX90" fmla="*/ 3084036 w 3776662"/>
              <a:gd name="connsiteY90" fmla="*/ 1410884 h 2540425"/>
              <a:gd name="connsiteX91" fmla="*/ 3084036 w 3776662"/>
              <a:gd name="connsiteY91" fmla="*/ 1212394 h 2540425"/>
              <a:gd name="connsiteX92" fmla="*/ 692626 w 3776662"/>
              <a:gd name="connsiteY92" fmla="*/ 1212394 h 2540425"/>
              <a:gd name="connsiteX93" fmla="*/ 692626 w 3776662"/>
              <a:gd name="connsiteY93" fmla="*/ 1410884 h 2540425"/>
              <a:gd name="connsiteX94" fmla="*/ 891116 w 3776662"/>
              <a:gd name="connsiteY94" fmla="*/ 1410884 h 2540425"/>
              <a:gd name="connsiteX95" fmla="*/ 891116 w 3776662"/>
              <a:gd name="connsiteY95" fmla="*/ 1212394 h 2540425"/>
              <a:gd name="connsiteX96" fmla="*/ 399959 w 3776662"/>
              <a:gd name="connsiteY96" fmla="*/ 1212394 h 2540425"/>
              <a:gd name="connsiteX97" fmla="*/ 399959 w 3776662"/>
              <a:gd name="connsiteY97" fmla="*/ 1410884 h 2540425"/>
              <a:gd name="connsiteX98" fmla="*/ 598449 w 3776662"/>
              <a:gd name="connsiteY98" fmla="*/ 1410884 h 2540425"/>
              <a:gd name="connsiteX99" fmla="*/ 598449 w 3776662"/>
              <a:gd name="connsiteY99" fmla="*/ 1212394 h 2540425"/>
              <a:gd name="connsiteX100" fmla="*/ 3178214 w 3776662"/>
              <a:gd name="connsiteY100" fmla="*/ 894096 h 2540425"/>
              <a:gd name="connsiteX101" fmla="*/ 3178214 w 3776662"/>
              <a:gd name="connsiteY101" fmla="*/ 1092586 h 2540425"/>
              <a:gd name="connsiteX102" fmla="*/ 3376704 w 3776662"/>
              <a:gd name="connsiteY102" fmla="*/ 1092586 h 2540425"/>
              <a:gd name="connsiteX103" fmla="*/ 3376704 w 3776662"/>
              <a:gd name="connsiteY103" fmla="*/ 894096 h 2540425"/>
              <a:gd name="connsiteX104" fmla="*/ 2885546 w 3776662"/>
              <a:gd name="connsiteY104" fmla="*/ 894096 h 2540425"/>
              <a:gd name="connsiteX105" fmla="*/ 2885546 w 3776662"/>
              <a:gd name="connsiteY105" fmla="*/ 1092586 h 2540425"/>
              <a:gd name="connsiteX106" fmla="*/ 3084036 w 3776662"/>
              <a:gd name="connsiteY106" fmla="*/ 1092586 h 2540425"/>
              <a:gd name="connsiteX107" fmla="*/ 3084036 w 3776662"/>
              <a:gd name="connsiteY107" fmla="*/ 894096 h 2540425"/>
              <a:gd name="connsiteX108" fmla="*/ 692626 w 3776662"/>
              <a:gd name="connsiteY108" fmla="*/ 894096 h 2540425"/>
              <a:gd name="connsiteX109" fmla="*/ 692626 w 3776662"/>
              <a:gd name="connsiteY109" fmla="*/ 1092586 h 2540425"/>
              <a:gd name="connsiteX110" fmla="*/ 891116 w 3776662"/>
              <a:gd name="connsiteY110" fmla="*/ 1092586 h 2540425"/>
              <a:gd name="connsiteX111" fmla="*/ 891116 w 3776662"/>
              <a:gd name="connsiteY111" fmla="*/ 894096 h 2540425"/>
              <a:gd name="connsiteX112" fmla="*/ 399959 w 3776662"/>
              <a:gd name="connsiteY112" fmla="*/ 894096 h 2540425"/>
              <a:gd name="connsiteX113" fmla="*/ 399959 w 3776662"/>
              <a:gd name="connsiteY113" fmla="*/ 1092586 h 2540425"/>
              <a:gd name="connsiteX114" fmla="*/ 598449 w 3776662"/>
              <a:gd name="connsiteY114" fmla="*/ 1092586 h 2540425"/>
              <a:gd name="connsiteX115" fmla="*/ 598449 w 3776662"/>
              <a:gd name="connsiteY115" fmla="*/ 894096 h 2540425"/>
              <a:gd name="connsiteX116" fmla="*/ 1770485 w 3776662"/>
              <a:gd name="connsiteY116" fmla="*/ 264652 h 2540425"/>
              <a:gd name="connsiteX117" fmla="*/ 2006180 w 3776662"/>
              <a:gd name="connsiteY117" fmla="*/ 264652 h 2540425"/>
              <a:gd name="connsiteX118" fmla="*/ 2006180 w 3776662"/>
              <a:gd name="connsiteY118" fmla="*/ 428358 h 2540425"/>
              <a:gd name="connsiteX119" fmla="*/ 2169674 w 3776662"/>
              <a:gd name="connsiteY119" fmla="*/ 428358 h 2540425"/>
              <a:gd name="connsiteX120" fmla="*/ 2169674 w 3776662"/>
              <a:gd name="connsiteY120" fmla="*/ 663630 h 2540425"/>
              <a:gd name="connsiteX121" fmla="*/ 2006180 w 3776662"/>
              <a:gd name="connsiteY121" fmla="*/ 663630 h 2540425"/>
              <a:gd name="connsiteX122" fmla="*/ 2006180 w 3776662"/>
              <a:gd name="connsiteY122" fmla="*/ 827336 h 2540425"/>
              <a:gd name="connsiteX123" fmla="*/ 1770485 w 3776662"/>
              <a:gd name="connsiteY123" fmla="*/ 827336 h 2540425"/>
              <a:gd name="connsiteX124" fmla="*/ 1770485 w 3776662"/>
              <a:gd name="connsiteY124" fmla="*/ 663630 h 2540425"/>
              <a:gd name="connsiteX125" fmla="*/ 1606990 w 3776662"/>
              <a:gd name="connsiteY125" fmla="*/ 663630 h 2540425"/>
              <a:gd name="connsiteX126" fmla="*/ 1606990 w 3776662"/>
              <a:gd name="connsiteY126" fmla="*/ 428358 h 2540425"/>
              <a:gd name="connsiteX127" fmla="*/ 1770485 w 3776662"/>
              <a:gd name="connsiteY127" fmla="*/ 428358 h 2540425"/>
              <a:gd name="connsiteX128" fmla="*/ 1876418 w 3776662"/>
              <a:gd name="connsiteY128" fmla="*/ 80469 h 2540425"/>
              <a:gd name="connsiteX129" fmla="*/ 1864206 w 3776662"/>
              <a:gd name="connsiteY129" fmla="*/ 80767 h 2540425"/>
              <a:gd name="connsiteX130" fmla="*/ 1852590 w 3776662"/>
              <a:gd name="connsiteY130" fmla="*/ 81661 h 2540425"/>
              <a:gd name="connsiteX131" fmla="*/ 1840974 w 3776662"/>
              <a:gd name="connsiteY131" fmla="*/ 82556 h 2540425"/>
              <a:gd name="connsiteX132" fmla="*/ 1829061 w 3776662"/>
              <a:gd name="connsiteY132" fmla="*/ 83748 h 2540425"/>
              <a:gd name="connsiteX133" fmla="*/ 1817445 w 3776662"/>
              <a:gd name="connsiteY133" fmla="*/ 85537 h 2540425"/>
              <a:gd name="connsiteX134" fmla="*/ 1805829 w 3776662"/>
              <a:gd name="connsiteY134" fmla="*/ 87326 h 2540425"/>
              <a:gd name="connsiteX135" fmla="*/ 1794511 w 3776662"/>
              <a:gd name="connsiteY135" fmla="*/ 90009 h 2540425"/>
              <a:gd name="connsiteX136" fmla="*/ 1783193 w 3776662"/>
              <a:gd name="connsiteY136" fmla="*/ 92096 h 2540425"/>
              <a:gd name="connsiteX137" fmla="*/ 1771875 w 3776662"/>
              <a:gd name="connsiteY137" fmla="*/ 95077 h 2540425"/>
              <a:gd name="connsiteX138" fmla="*/ 1760855 w 3776662"/>
              <a:gd name="connsiteY138" fmla="*/ 97760 h 2540425"/>
              <a:gd name="connsiteX139" fmla="*/ 1749835 w 3776662"/>
              <a:gd name="connsiteY139" fmla="*/ 101040 h 2540425"/>
              <a:gd name="connsiteX140" fmla="*/ 1739113 w 3776662"/>
              <a:gd name="connsiteY140" fmla="*/ 104617 h 2540425"/>
              <a:gd name="connsiteX141" fmla="*/ 1728390 w 3776662"/>
              <a:gd name="connsiteY141" fmla="*/ 108493 h 2540425"/>
              <a:gd name="connsiteX142" fmla="*/ 1717966 w 3776662"/>
              <a:gd name="connsiteY142" fmla="*/ 112369 h 2540425"/>
              <a:gd name="connsiteX143" fmla="*/ 1706946 w 3776662"/>
              <a:gd name="connsiteY143" fmla="*/ 116840 h 2540425"/>
              <a:gd name="connsiteX144" fmla="*/ 1696521 w 3776662"/>
              <a:gd name="connsiteY144" fmla="*/ 121610 h 2540425"/>
              <a:gd name="connsiteX145" fmla="*/ 1686693 w 3776662"/>
              <a:gd name="connsiteY145" fmla="*/ 126380 h 2540425"/>
              <a:gd name="connsiteX146" fmla="*/ 1676268 w 3776662"/>
              <a:gd name="connsiteY146" fmla="*/ 131151 h 2540425"/>
              <a:gd name="connsiteX147" fmla="*/ 1666439 w 3776662"/>
              <a:gd name="connsiteY147" fmla="*/ 136219 h 2540425"/>
              <a:gd name="connsiteX148" fmla="*/ 1656909 w 3776662"/>
              <a:gd name="connsiteY148" fmla="*/ 141883 h 2540425"/>
              <a:gd name="connsiteX149" fmla="*/ 1646782 w 3776662"/>
              <a:gd name="connsiteY149" fmla="*/ 147548 h 2540425"/>
              <a:gd name="connsiteX150" fmla="*/ 1637251 w 3776662"/>
              <a:gd name="connsiteY150" fmla="*/ 153510 h 2540425"/>
              <a:gd name="connsiteX151" fmla="*/ 1628316 w 3776662"/>
              <a:gd name="connsiteY151" fmla="*/ 159771 h 2540425"/>
              <a:gd name="connsiteX152" fmla="*/ 1619083 w 3776662"/>
              <a:gd name="connsiteY152" fmla="*/ 166031 h 2540425"/>
              <a:gd name="connsiteX153" fmla="*/ 1610147 w 3776662"/>
              <a:gd name="connsiteY153" fmla="*/ 172590 h 2540425"/>
              <a:gd name="connsiteX154" fmla="*/ 1600914 w 3776662"/>
              <a:gd name="connsiteY154" fmla="*/ 179745 h 2540425"/>
              <a:gd name="connsiteX155" fmla="*/ 1592277 w 3776662"/>
              <a:gd name="connsiteY155" fmla="*/ 186602 h 2540425"/>
              <a:gd name="connsiteX156" fmla="*/ 1583640 w 3776662"/>
              <a:gd name="connsiteY156" fmla="*/ 194055 h 2540425"/>
              <a:gd name="connsiteX157" fmla="*/ 1575300 w 3776662"/>
              <a:gd name="connsiteY157" fmla="*/ 201210 h 2540425"/>
              <a:gd name="connsiteX158" fmla="*/ 1567258 w 3776662"/>
              <a:gd name="connsiteY158" fmla="*/ 208664 h 2540425"/>
              <a:gd name="connsiteX159" fmla="*/ 1559217 w 3776662"/>
              <a:gd name="connsiteY159" fmla="*/ 216415 h 2540425"/>
              <a:gd name="connsiteX160" fmla="*/ 1551473 w 3776662"/>
              <a:gd name="connsiteY160" fmla="*/ 224763 h 2540425"/>
              <a:gd name="connsiteX161" fmla="*/ 1543729 w 3776662"/>
              <a:gd name="connsiteY161" fmla="*/ 232812 h 2540425"/>
              <a:gd name="connsiteX162" fmla="*/ 1536283 w 3776662"/>
              <a:gd name="connsiteY162" fmla="*/ 241160 h 2540425"/>
              <a:gd name="connsiteX163" fmla="*/ 1529135 w 3776662"/>
              <a:gd name="connsiteY163" fmla="*/ 249805 h 2540425"/>
              <a:gd name="connsiteX164" fmla="*/ 1521986 w 3776662"/>
              <a:gd name="connsiteY164" fmla="*/ 258451 h 2540425"/>
              <a:gd name="connsiteX165" fmla="*/ 1515732 w 3776662"/>
              <a:gd name="connsiteY165" fmla="*/ 267097 h 2540425"/>
              <a:gd name="connsiteX166" fmla="*/ 1508584 w 3776662"/>
              <a:gd name="connsiteY166" fmla="*/ 276339 h 2540425"/>
              <a:gd name="connsiteX167" fmla="*/ 1502627 w 3776662"/>
              <a:gd name="connsiteY167" fmla="*/ 285282 h 2540425"/>
              <a:gd name="connsiteX168" fmla="*/ 1496074 w 3776662"/>
              <a:gd name="connsiteY168" fmla="*/ 294822 h 2540425"/>
              <a:gd name="connsiteX169" fmla="*/ 1490415 w 3776662"/>
              <a:gd name="connsiteY169" fmla="*/ 304363 h 2540425"/>
              <a:gd name="connsiteX170" fmla="*/ 1484458 w 3776662"/>
              <a:gd name="connsiteY170" fmla="*/ 313903 h 2540425"/>
              <a:gd name="connsiteX171" fmla="*/ 1479097 w 3776662"/>
              <a:gd name="connsiteY171" fmla="*/ 324039 h 2540425"/>
              <a:gd name="connsiteX172" fmla="*/ 1474034 w 3776662"/>
              <a:gd name="connsiteY172" fmla="*/ 333877 h 2540425"/>
              <a:gd name="connsiteX173" fmla="*/ 1468673 w 3776662"/>
              <a:gd name="connsiteY173" fmla="*/ 344013 h 2540425"/>
              <a:gd name="connsiteX174" fmla="*/ 1463907 w 3776662"/>
              <a:gd name="connsiteY174" fmla="*/ 354448 h 2540425"/>
              <a:gd name="connsiteX175" fmla="*/ 1459142 w 3776662"/>
              <a:gd name="connsiteY175" fmla="*/ 364882 h 2540425"/>
              <a:gd name="connsiteX176" fmla="*/ 1455270 w 3776662"/>
              <a:gd name="connsiteY176" fmla="*/ 375019 h 2540425"/>
              <a:gd name="connsiteX177" fmla="*/ 1451100 w 3776662"/>
              <a:gd name="connsiteY177" fmla="*/ 386049 h 2540425"/>
              <a:gd name="connsiteX178" fmla="*/ 1447526 w 3776662"/>
              <a:gd name="connsiteY178" fmla="*/ 396782 h 2540425"/>
              <a:gd name="connsiteX179" fmla="*/ 1443654 w 3776662"/>
              <a:gd name="connsiteY179" fmla="*/ 407813 h 2540425"/>
              <a:gd name="connsiteX180" fmla="*/ 1440676 w 3776662"/>
              <a:gd name="connsiteY180" fmla="*/ 418545 h 2540425"/>
              <a:gd name="connsiteX181" fmla="*/ 1437697 w 3776662"/>
              <a:gd name="connsiteY181" fmla="*/ 429874 h 2540425"/>
              <a:gd name="connsiteX182" fmla="*/ 1435017 w 3776662"/>
              <a:gd name="connsiteY182" fmla="*/ 440607 h 2540425"/>
              <a:gd name="connsiteX183" fmla="*/ 1432336 w 3776662"/>
              <a:gd name="connsiteY183" fmla="*/ 452234 h 2540425"/>
              <a:gd name="connsiteX184" fmla="*/ 1430251 w 3776662"/>
              <a:gd name="connsiteY184" fmla="*/ 463563 h 2540425"/>
              <a:gd name="connsiteX185" fmla="*/ 1428166 w 3776662"/>
              <a:gd name="connsiteY185" fmla="*/ 475189 h 2540425"/>
              <a:gd name="connsiteX186" fmla="*/ 1426677 w 3776662"/>
              <a:gd name="connsiteY186" fmla="*/ 486518 h 2540425"/>
              <a:gd name="connsiteX187" fmla="*/ 1425486 w 3776662"/>
              <a:gd name="connsiteY187" fmla="*/ 498443 h 2540425"/>
              <a:gd name="connsiteX188" fmla="*/ 1424294 w 3776662"/>
              <a:gd name="connsiteY188" fmla="*/ 510070 h 2540425"/>
              <a:gd name="connsiteX189" fmla="*/ 1423401 w 3776662"/>
              <a:gd name="connsiteY189" fmla="*/ 522294 h 2540425"/>
              <a:gd name="connsiteX190" fmla="*/ 1422805 w 3776662"/>
              <a:gd name="connsiteY190" fmla="*/ 533921 h 2540425"/>
              <a:gd name="connsiteX191" fmla="*/ 1422805 w 3776662"/>
              <a:gd name="connsiteY191" fmla="*/ 545846 h 2540425"/>
              <a:gd name="connsiteX192" fmla="*/ 1422805 w 3776662"/>
              <a:gd name="connsiteY192" fmla="*/ 558069 h 2540425"/>
              <a:gd name="connsiteX193" fmla="*/ 1423401 w 3776662"/>
              <a:gd name="connsiteY193" fmla="*/ 569696 h 2540425"/>
              <a:gd name="connsiteX194" fmla="*/ 1424294 w 3776662"/>
              <a:gd name="connsiteY194" fmla="*/ 581919 h 2540425"/>
              <a:gd name="connsiteX195" fmla="*/ 1425486 w 3776662"/>
              <a:gd name="connsiteY195" fmla="*/ 593546 h 2540425"/>
              <a:gd name="connsiteX196" fmla="*/ 1426677 w 3776662"/>
              <a:gd name="connsiteY196" fmla="*/ 605471 h 2540425"/>
              <a:gd name="connsiteX197" fmla="*/ 1428166 w 3776662"/>
              <a:gd name="connsiteY197" fmla="*/ 617098 h 2540425"/>
              <a:gd name="connsiteX198" fmla="*/ 1430251 w 3776662"/>
              <a:gd name="connsiteY198" fmla="*/ 628427 h 2540425"/>
              <a:gd name="connsiteX199" fmla="*/ 1432336 w 3776662"/>
              <a:gd name="connsiteY199" fmla="*/ 640054 h 2540425"/>
              <a:gd name="connsiteX200" fmla="*/ 1435017 w 3776662"/>
              <a:gd name="connsiteY200" fmla="*/ 651383 h 2540425"/>
              <a:gd name="connsiteX201" fmla="*/ 1437697 w 3776662"/>
              <a:gd name="connsiteY201" fmla="*/ 662712 h 2540425"/>
              <a:gd name="connsiteX202" fmla="*/ 1440676 w 3776662"/>
              <a:gd name="connsiteY202" fmla="*/ 673444 h 2540425"/>
              <a:gd name="connsiteX203" fmla="*/ 1443654 w 3776662"/>
              <a:gd name="connsiteY203" fmla="*/ 684773 h 2540425"/>
              <a:gd name="connsiteX204" fmla="*/ 1447526 w 3776662"/>
              <a:gd name="connsiteY204" fmla="*/ 695506 h 2540425"/>
              <a:gd name="connsiteX205" fmla="*/ 1451100 w 3776662"/>
              <a:gd name="connsiteY205" fmla="*/ 706536 h 2540425"/>
              <a:gd name="connsiteX206" fmla="*/ 1455270 w 3776662"/>
              <a:gd name="connsiteY206" fmla="*/ 716971 h 2540425"/>
              <a:gd name="connsiteX207" fmla="*/ 1459142 w 3776662"/>
              <a:gd name="connsiteY207" fmla="*/ 727107 h 2540425"/>
              <a:gd name="connsiteX208" fmla="*/ 1463907 w 3776662"/>
              <a:gd name="connsiteY208" fmla="*/ 737542 h 2540425"/>
              <a:gd name="connsiteX209" fmla="*/ 1468673 w 3776662"/>
              <a:gd name="connsiteY209" fmla="*/ 747976 h 2540425"/>
              <a:gd name="connsiteX210" fmla="*/ 1474034 w 3776662"/>
              <a:gd name="connsiteY210" fmla="*/ 758112 h 2540425"/>
              <a:gd name="connsiteX211" fmla="*/ 1479097 w 3776662"/>
              <a:gd name="connsiteY211" fmla="*/ 767951 h 2540425"/>
              <a:gd name="connsiteX212" fmla="*/ 1484458 w 3776662"/>
              <a:gd name="connsiteY212" fmla="*/ 778087 h 2540425"/>
              <a:gd name="connsiteX213" fmla="*/ 1490415 w 3776662"/>
              <a:gd name="connsiteY213" fmla="*/ 787627 h 2540425"/>
              <a:gd name="connsiteX214" fmla="*/ 1496074 w 3776662"/>
              <a:gd name="connsiteY214" fmla="*/ 797167 h 2540425"/>
              <a:gd name="connsiteX215" fmla="*/ 1502627 w 3776662"/>
              <a:gd name="connsiteY215" fmla="*/ 806707 h 2540425"/>
              <a:gd name="connsiteX216" fmla="*/ 1508584 w 3776662"/>
              <a:gd name="connsiteY216" fmla="*/ 815651 h 2540425"/>
              <a:gd name="connsiteX217" fmla="*/ 1515732 w 3776662"/>
              <a:gd name="connsiteY217" fmla="*/ 824893 h 2540425"/>
              <a:gd name="connsiteX218" fmla="*/ 1521986 w 3776662"/>
              <a:gd name="connsiteY218" fmla="*/ 833539 h 2540425"/>
              <a:gd name="connsiteX219" fmla="*/ 1529135 w 3776662"/>
              <a:gd name="connsiteY219" fmla="*/ 842482 h 2540425"/>
              <a:gd name="connsiteX220" fmla="*/ 1536283 w 3776662"/>
              <a:gd name="connsiteY220" fmla="*/ 850830 h 2540425"/>
              <a:gd name="connsiteX221" fmla="*/ 1543729 w 3776662"/>
              <a:gd name="connsiteY221" fmla="*/ 859476 h 2540425"/>
              <a:gd name="connsiteX222" fmla="*/ 1551473 w 3776662"/>
              <a:gd name="connsiteY222" fmla="*/ 867227 h 2540425"/>
              <a:gd name="connsiteX223" fmla="*/ 1559217 w 3776662"/>
              <a:gd name="connsiteY223" fmla="*/ 875575 h 2540425"/>
              <a:gd name="connsiteX224" fmla="*/ 1567258 w 3776662"/>
              <a:gd name="connsiteY224" fmla="*/ 883326 h 2540425"/>
              <a:gd name="connsiteX225" fmla="*/ 1575300 w 3776662"/>
              <a:gd name="connsiteY225" fmla="*/ 890779 h 2540425"/>
              <a:gd name="connsiteX226" fmla="*/ 1583640 w 3776662"/>
              <a:gd name="connsiteY226" fmla="*/ 898531 h 2540425"/>
              <a:gd name="connsiteX227" fmla="*/ 1592277 w 3776662"/>
              <a:gd name="connsiteY227" fmla="*/ 905388 h 2540425"/>
              <a:gd name="connsiteX228" fmla="*/ 1600914 w 3776662"/>
              <a:gd name="connsiteY228" fmla="*/ 912244 h 2540425"/>
              <a:gd name="connsiteX229" fmla="*/ 1610147 w 3776662"/>
              <a:gd name="connsiteY229" fmla="*/ 919400 h 2540425"/>
              <a:gd name="connsiteX230" fmla="*/ 1619083 w 3776662"/>
              <a:gd name="connsiteY230" fmla="*/ 925958 h 2540425"/>
              <a:gd name="connsiteX231" fmla="*/ 1628316 w 3776662"/>
              <a:gd name="connsiteY231" fmla="*/ 932219 h 2540425"/>
              <a:gd name="connsiteX232" fmla="*/ 1637251 w 3776662"/>
              <a:gd name="connsiteY232" fmla="*/ 938480 h 2540425"/>
              <a:gd name="connsiteX233" fmla="*/ 1646782 w 3776662"/>
              <a:gd name="connsiteY233" fmla="*/ 944442 h 2540425"/>
              <a:gd name="connsiteX234" fmla="*/ 1656909 w 3776662"/>
              <a:gd name="connsiteY234" fmla="*/ 950107 h 2540425"/>
              <a:gd name="connsiteX235" fmla="*/ 1666439 w 3776662"/>
              <a:gd name="connsiteY235" fmla="*/ 955771 h 2540425"/>
              <a:gd name="connsiteX236" fmla="*/ 1676268 w 3776662"/>
              <a:gd name="connsiteY236" fmla="*/ 960839 h 2540425"/>
              <a:gd name="connsiteX237" fmla="*/ 1686693 w 3776662"/>
              <a:gd name="connsiteY237" fmla="*/ 966206 h 2540425"/>
              <a:gd name="connsiteX238" fmla="*/ 1696521 w 3776662"/>
              <a:gd name="connsiteY238" fmla="*/ 970976 h 2540425"/>
              <a:gd name="connsiteX239" fmla="*/ 1706946 w 3776662"/>
              <a:gd name="connsiteY239" fmla="*/ 975149 h 2540425"/>
              <a:gd name="connsiteX240" fmla="*/ 1717966 w 3776662"/>
              <a:gd name="connsiteY240" fmla="*/ 979621 h 2540425"/>
              <a:gd name="connsiteX241" fmla="*/ 1728390 w 3776662"/>
              <a:gd name="connsiteY241" fmla="*/ 983497 h 2540425"/>
              <a:gd name="connsiteX242" fmla="*/ 1739113 w 3776662"/>
              <a:gd name="connsiteY242" fmla="*/ 987373 h 2540425"/>
              <a:gd name="connsiteX243" fmla="*/ 1749835 w 3776662"/>
              <a:gd name="connsiteY243" fmla="*/ 990950 h 2540425"/>
              <a:gd name="connsiteX244" fmla="*/ 1760855 w 3776662"/>
              <a:gd name="connsiteY244" fmla="*/ 994230 h 2540425"/>
              <a:gd name="connsiteX245" fmla="*/ 1771875 w 3776662"/>
              <a:gd name="connsiteY245" fmla="*/ 997211 h 2540425"/>
              <a:gd name="connsiteX246" fmla="*/ 1783193 w 3776662"/>
              <a:gd name="connsiteY246" fmla="*/ 999894 h 2540425"/>
              <a:gd name="connsiteX247" fmla="*/ 1794511 w 3776662"/>
              <a:gd name="connsiteY247" fmla="*/ 1002577 h 2540425"/>
              <a:gd name="connsiteX248" fmla="*/ 1805829 w 3776662"/>
              <a:gd name="connsiteY248" fmla="*/ 1004664 h 2540425"/>
              <a:gd name="connsiteX249" fmla="*/ 1817445 w 3776662"/>
              <a:gd name="connsiteY249" fmla="*/ 1006453 h 2540425"/>
              <a:gd name="connsiteX250" fmla="*/ 1829061 w 3776662"/>
              <a:gd name="connsiteY250" fmla="*/ 1008242 h 2540425"/>
              <a:gd name="connsiteX251" fmla="*/ 1840974 w 3776662"/>
              <a:gd name="connsiteY251" fmla="*/ 1009434 h 2540425"/>
              <a:gd name="connsiteX252" fmla="*/ 1852590 w 3776662"/>
              <a:gd name="connsiteY252" fmla="*/ 1010328 h 2540425"/>
              <a:gd name="connsiteX253" fmla="*/ 1864206 w 3776662"/>
              <a:gd name="connsiteY253" fmla="*/ 1011223 h 2540425"/>
              <a:gd name="connsiteX254" fmla="*/ 1876418 w 3776662"/>
              <a:gd name="connsiteY254" fmla="*/ 1011521 h 2540425"/>
              <a:gd name="connsiteX255" fmla="*/ 1888629 w 3776662"/>
              <a:gd name="connsiteY255" fmla="*/ 1012117 h 2540425"/>
              <a:gd name="connsiteX256" fmla="*/ 1900245 w 3776662"/>
              <a:gd name="connsiteY256" fmla="*/ 1011521 h 2540425"/>
              <a:gd name="connsiteX257" fmla="*/ 1912456 w 3776662"/>
              <a:gd name="connsiteY257" fmla="*/ 1011223 h 2540425"/>
              <a:gd name="connsiteX258" fmla="*/ 1924072 w 3776662"/>
              <a:gd name="connsiteY258" fmla="*/ 1010328 h 2540425"/>
              <a:gd name="connsiteX259" fmla="*/ 1935688 w 3776662"/>
              <a:gd name="connsiteY259" fmla="*/ 1009434 h 2540425"/>
              <a:gd name="connsiteX260" fmla="*/ 1947602 w 3776662"/>
              <a:gd name="connsiteY260" fmla="*/ 1008242 h 2540425"/>
              <a:gd name="connsiteX261" fmla="*/ 1959217 w 3776662"/>
              <a:gd name="connsiteY261" fmla="*/ 1006453 h 2540425"/>
              <a:gd name="connsiteX262" fmla="*/ 1970833 w 3776662"/>
              <a:gd name="connsiteY262" fmla="*/ 1004664 h 2540425"/>
              <a:gd name="connsiteX263" fmla="*/ 1982151 w 3776662"/>
              <a:gd name="connsiteY263" fmla="*/ 1002577 h 2540425"/>
              <a:gd name="connsiteX264" fmla="*/ 1993469 w 3776662"/>
              <a:gd name="connsiteY264" fmla="*/ 999894 h 2540425"/>
              <a:gd name="connsiteX265" fmla="*/ 2004787 w 3776662"/>
              <a:gd name="connsiteY265" fmla="*/ 997211 h 2540425"/>
              <a:gd name="connsiteX266" fmla="*/ 2015807 w 3776662"/>
              <a:gd name="connsiteY266" fmla="*/ 994230 h 2540425"/>
              <a:gd name="connsiteX267" fmla="*/ 2026827 w 3776662"/>
              <a:gd name="connsiteY267" fmla="*/ 990950 h 2540425"/>
              <a:gd name="connsiteX268" fmla="*/ 2037550 w 3776662"/>
              <a:gd name="connsiteY268" fmla="*/ 987373 h 2540425"/>
              <a:gd name="connsiteX269" fmla="*/ 2048272 w 3776662"/>
              <a:gd name="connsiteY269" fmla="*/ 983497 h 2540425"/>
              <a:gd name="connsiteX270" fmla="*/ 2058696 w 3776662"/>
              <a:gd name="connsiteY270" fmla="*/ 979621 h 2540425"/>
              <a:gd name="connsiteX271" fmla="*/ 2069717 w 3776662"/>
              <a:gd name="connsiteY271" fmla="*/ 975149 h 2540425"/>
              <a:gd name="connsiteX272" fmla="*/ 2080141 w 3776662"/>
              <a:gd name="connsiteY272" fmla="*/ 970976 h 2540425"/>
              <a:gd name="connsiteX273" fmla="*/ 2089970 w 3776662"/>
              <a:gd name="connsiteY273" fmla="*/ 966206 h 2540425"/>
              <a:gd name="connsiteX274" fmla="*/ 2100394 w 3776662"/>
              <a:gd name="connsiteY274" fmla="*/ 960839 h 2540425"/>
              <a:gd name="connsiteX275" fmla="*/ 2110223 w 3776662"/>
              <a:gd name="connsiteY275" fmla="*/ 955771 h 2540425"/>
              <a:gd name="connsiteX276" fmla="*/ 2119754 w 3776662"/>
              <a:gd name="connsiteY276" fmla="*/ 950107 h 2540425"/>
              <a:gd name="connsiteX277" fmla="*/ 2129881 w 3776662"/>
              <a:gd name="connsiteY277" fmla="*/ 944442 h 2540425"/>
              <a:gd name="connsiteX278" fmla="*/ 2139411 w 3776662"/>
              <a:gd name="connsiteY278" fmla="*/ 938480 h 2540425"/>
              <a:gd name="connsiteX279" fmla="*/ 2148347 w 3776662"/>
              <a:gd name="connsiteY279" fmla="*/ 932219 h 2540425"/>
              <a:gd name="connsiteX280" fmla="*/ 2157878 w 3776662"/>
              <a:gd name="connsiteY280" fmla="*/ 925958 h 2540425"/>
              <a:gd name="connsiteX281" fmla="*/ 2166515 w 3776662"/>
              <a:gd name="connsiteY281" fmla="*/ 919400 h 2540425"/>
              <a:gd name="connsiteX282" fmla="*/ 2175748 w 3776662"/>
              <a:gd name="connsiteY282" fmla="*/ 912244 h 2540425"/>
              <a:gd name="connsiteX283" fmla="*/ 2184386 w 3776662"/>
              <a:gd name="connsiteY283" fmla="*/ 905388 h 2540425"/>
              <a:gd name="connsiteX284" fmla="*/ 2193023 w 3776662"/>
              <a:gd name="connsiteY284" fmla="*/ 898531 h 2540425"/>
              <a:gd name="connsiteX285" fmla="*/ 2201362 w 3776662"/>
              <a:gd name="connsiteY285" fmla="*/ 890779 h 2540425"/>
              <a:gd name="connsiteX286" fmla="*/ 2209404 w 3776662"/>
              <a:gd name="connsiteY286" fmla="*/ 883326 h 2540425"/>
              <a:gd name="connsiteX287" fmla="*/ 2217446 w 3776662"/>
              <a:gd name="connsiteY287" fmla="*/ 875575 h 2540425"/>
              <a:gd name="connsiteX288" fmla="*/ 2225190 w 3776662"/>
              <a:gd name="connsiteY288" fmla="*/ 867227 h 2540425"/>
              <a:gd name="connsiteX289" fmla="*/ 2232934 w 3776662"/>
              <a:gd name="connsiteY289" fmla="*/ 859476 h 2540425"/>
              <a:gd name="connsiteX290" fmla="*/ 2240380 w 3776662"/>
              <a:gd name="connsiteY290" fmla="*/ 850830 h 2540425"/>
              <a:gd name="connsiteX291" fmla="*/ 2247528 w 3776662"/>
              <a:gd name="connsiteY291" fmla="*/ 842482 h 2540425"/>
              <a:gd name="connsiteX292" fmla="*/ 2254676 w 3776662"/>
              <a:gd name="connsiteY292" fmla="*/ 833539 h 2540425"/>
              <a:gd name="connsiteX293" fmla="*/ 2261526 w 3776662"/>
              <a:gd name="connsiteY293" fmla="*/ 824893 h 2540425"/>
              <a:gd name="connsiteX294" fmla="*/ 2268079 w 3776662"/>
              <a:gd name="connsiteY294" fmla="*/ 815651 h 2540425"/>
              <a:gd name="connsiteX295" fmla="*/ 2274036 w 3776662"/>
              <a:gd name="connsiteY295" fmla="*/ 806707 h 2540425"/>
              <a:gd name="connsiteX296" fmla="*/ 2280588 w 3776662"/>
              <a:gd name="connsiteY296" fmla="*/ 797167 h 2540425"/>
              <a:gd name="connsiteX297" fmla="*/ 2286247 w 3776662"/>
              <a:gd name="connsiteY297" fmla="*/ 787627 h 2540425"/>
              <a:gd name="connsiteX298" fmla="*/ 2292204 w 3776662"/>
              <a:gd name="connsiteY298" fmla="*/ 778087 h 2540425"/>
              <a:gd name="connsiteX299" fmla="*/ 2297565 w 3776662"/>
              <a:gd name="connsiteY299" fmla="*/ 767951 h 2540425"/>
              <a:gd name="connsiteX300" fmla="*/ 2302629 w 3776662"/>
              <a:gd name="connsiteY300" fmla="*/ 758112 h 2540425"/>
              <a:gd name="connsiteX301" fmla="*/ 2307990 w 3776662"/>
              <a:gd name="connsiteY301" fmla="*/ 747976 h 2540425"/>
              <a:gd name="connsiteX302" fmla="*/ 2312755 w 3776662"/>
              <a:gd name="connsiteY302" fmla="*/ 737542 h 2540425"/>
              <a:gd name="connsiteX303" fmla="*/ 2317521 w 3776662"/>
              <a:gd name="connsiteY303" fmla="*/ 727107 h 2540425"/>
              <a:gd name="connsiteX304" fmla="*/ 2321393 w 3776662"/>
              <a:gd name="connsiteY304" fmla="*/ 716971 h 2540425"/>
              <a:gd name="connsiteX305" fmla="*/ 2325562 w 3776662"/>
              <a:gd name="connsiteY305" fmla="*/ 706536 h 2540425"/>
              <a:gd name="connsiteX306" fmla="*/ 2329434 w 3776662"/>
              <a:gd name="connsiteY306" fmla="*/ 695506 h 2540425"/>
              <a:gd name="connsiteX307" fmla="*/ 2333008 w 3776662"/>
              <a:gd name="connsiteY307" fmla="*/ 684773 h 2540425"/>
              <a:gd name="connsiteX308" fmla="*/ 2335987 w 3776662"/>
              <a:gd name="connsiteY308" fmla="*/ 673444 h 2540425"/>
              <a:gd name="connsiteX309" fmla="*/ 2338965 w 3776662"/>
              <a:gd name="connsiteY309" fmla="*/ 662712 h 2540425"/>
              <a:gd name="connsiteX310" fmla="*/ 2341646 w 3776662"/>
              <a:gd name="connsiteY310" fmla="*/ 651383 h 2540425"/>
              <a:gd name="connsiteX311" fmla="*/ 2344326 w 3776662"/>
              <a:gd name="connsiteY311" fmla="*/ 640054 h 2540425"/>
              <a:gd name="connsiteX312" fmla="*/ 2346411 w 3776662"/>
              <a:gd name="connsiteY312" fmla="*/ 628427 h 2540425"/>
              <a:gd name="connsiteX313" fmla="*/ 2348496 w 3776662"/>
              <a:gd name="connsiteY313" fmla="*/ 617098 h 2540425"/>
              <a:gd name="connsiteX314" fmla="*/ 2349985 w 3776662"/>
              <a:gd name="connsiteY314" fmla="*/ 605471 h 2540425"/>
              <a:gd name="connsiteX315" fmla="*/ 2351177 w 3776662"/>
              <a:gd name="connsiteY315" fmla="*/ 593546 h 2540425"/>
              <a:gd name="connsiteX316" fmla="*/ 2352368 w 3776662"/>
              <a:gd name="connsiteY316" fmla="*/ 581919 h 2540425"/>
              <a:gd name="connsiteX317" fmla="*/ 2353262 w 3776662"/>
              <a:gd name="connsiteY317" fmla="*/ 569696 h 2540425"/>
              <a:gd name="connsiteX318" fmla="*/ 2353857 w 3776662"/>
              <a:gd name="connsiteY318" fmla="*/ 558069 h 2540425"/>
              <a:gd name="connsiteX319" fmla="*/ 2353857 w 3776662"/>
              <a:gd name="connsiteY319" fmla="*/ 545846 h 2540425"/>
              <a:gd name="connsiteX320" fmla="*/ 2353857 w 3776662"/>
              <a:gd name="connsiteY320" fmla="*/ 533921 h 2540425"/>
              <a:gd name="connsiteX321" fmla="*/ 2353262 w 3776662"/>
              <a:gd name="connsiteY321" fmla="*/ 522294 h 2540425"/>
              <a:gd name="connsiteX322" fmla="*/ 2352368 w 3776662"/>
              <a:gd name="connsiteY322" fmla="*/ 510070 h 2540425"/>
              <a:gd name="connsiteX323" fmla="*/ 2351177 w 3776662"/>
              <a:gd name="connsiteY323" fmla="*/ 498443 h 2540425"/>
              <a:gd name="connsiteX324" fmla="*/ 2349985 w 3776662"/>
              <a:gd name="connsiteY324" fmla="*/ 486518 h 2540425"/>
              <a:gd name="connsiteX325" fmla="*/ 2348496 w 3776662"/>
              <a:gd name="connsiteY325" fmla="*/ 475189 h 2540425"/>
              <a:gd name="connsiteX326" fmla="*/ 2346411 w 3776662"/>
              <a:gd name="connsiteY326" fmla="*/ 463563 h 2540425"/>
              <a:gd name="connsiteX327" fmla="*/ 2344326 w 3776662"/>
              <a:gd name="connsiteY327" fmla="*/ 452234 h 2540425"/>
              <a:gd name="connsiteX328" fmla="*/ 2341646 w 3776662"/>
              <a:gd name="connsiteY328" fmla="*/ 440607 h 2540425"/>
              <a:gd name="connsiteX329" fmla="*/ 2338965 w 3776662"/>
              <a:gd name="connsiteY329" fmla="*/ 429874 h 2540425"/>
              <a:gd name="connsiteX330" fmla="*/ 2335987 w 3776662"/>
              <a:gd name="connsiteY330" fmla="*/ 418545 h 2540425"/>
              <a:gd name="connsiteX331" fmla="*/ 2333008 w 3776662"/>
              <a:gd name="connsiteY331" fmla="*/ 407813 h 2540425"/>
              <a:gd name="connsiteX332" fmla="*/ 2329434 w 3776662"/>
              <a:gd name="connsiteY332" fmla="*/ 396782 h 2540425"/>
              <a:gd name="connsiteX333" fmla="*/ 2325562 w 3776662"/>
              <a:gd name="connsiteY333" fmla="*/ 386049 h 2540425"/>
              <a:gd name="connsiteX334" fmla="*/ 2321393 w 3776662"/>
              <a:gd name="connsiteY334" fmla="*/ 375019 h 2540425"/>
              <a:gd name="connsiteX335" fmla="*/ 2317521 w 3776662"/>
              <a:gd name="connsiteY335" fmla="*/ 364882 h 2540425"/>
              <a:gd name="connsiteX336" fmla="*/ 2312755 w 3776662"/>
              <a:gd name="connsiteY336" fmla="*/ 354448 h 2540425"/>
              <a:gd name="connsiteX337" fmla="*/ 2307990 w 3776662"/>
              <a:gd name="connsiteY337" fmla="*/ 344013 h 2540425"/>
              <a:gd name="connsiteX338" fmla="*/ 2302629 w 3776662"/>
              <a:gd name="connsiteY338" fmla="*/ 333877 h 2540425"/>
              <a:gd name="connsiteX339" fmla="*/ 2297565 w 3776662"/>
              <a:gd name="connsiteY339" fmla="*/ 324039 h 2540425"/>
              <a:gd name="connsiteX340" fmla="*/ 2292204 w 3776662"/>
              <a:gd name="connsiteY340" fmla="*/ 313903 h 2540425"/>
              <a:gd name="connsiteX341" fmla="*/ 2286247 w 3776662"/>
              <a:gd name="connsiteY341" fmla="*/ 304363 h 2540425"/>
              <a:gd name="connsiteX342" fmla="*/ 2280588 w 3776662"/>
              <a:gd name="connsiteY342" fmla="*/ 294822 h 2540425"/>
              <a:gd name="connsiteX343" fmla="*/ 2274036 w 3776662"/>
              <a:gd name="connsiteY343" fmla="*/ 285282 h 2540425"/>
              <a:gd name="connsiteX344" fmla="*/ 2268079 w 3776662"/>
              <a:gd name="connsiteY344" fmla="*/ 276339 h 2540425"/>
              <a:gd name="connsiteX345" fmla="*/ 2261526 w 3776662"/>
              <a:gd name="connsiteY345" fmla="*/ 267097 h 2540425"/>
              <a:gd name="connsiteX346" fmla="*/ 2254676 w 3776662"/>
              <a:gd name="connsiteY346" fmla="*/ 258451 h 2540425"/>
              <a:gd name="connsiteX347" fmla="*/ 2247528 w 3776662"/>
              <a:gd name="connsiteY347" fmla="*/ 249805 h 2540425"/>
              <a:gd name="connsiteX348" fmla="*/ 2240380 w 3776662"/>
              <a:gd name="connsiteY348" fmla="*/ 241160 h 2540425"/>
              <a:gd name="connsiteX349" fmla="*/ 2232934 w 3776662"/>
              <a:gd name="connsiteY349" fmla="*/ 232812 h 2540425"/>
              <a:gd name="connsiteX350" fmla="*/ 2225190 w 3776662"/>
              <a:gd name="connsiteY350" fmla="*/ 224763 h 2540425"/>
              <a:gd name="connsiteX351" fmla="*/ 2217446 w 3776662"/>
              <a:gd name="connsiteY351" fmla="*/ 216415 h 2540425"/>
              <a:gd name="connsiteX352" fmla="*/ 2209404 w 3776662"/>
              <a:gd name="connsiteY352" fmla="*/ 208664 h 2540425"/>
              <a:gd name="connsiteX353" fmla="*/ 2201362 w 3776662"/>
              <a:gd name="connsiteY353" fmla="*/ 201210 h 2540425"/>
              <a:gd name="connsiteX354" fmla="*/ 2193023 w 3776662"/>
              <a:gd name="connsiteY354" fmla="*/ 194055 h 2540425"/>
              <a:gd name="connsiteX355" fmla="*/ 2184386 w 3776662"/>
              <a:gd name="connsiteY355" fmla="*/ 186602 h 2540425"/>
              <a:gd name="connsiteX356" fmla="*/ 2175748 w 3776662"/>
              <a:gd name="connsiteY356" fmla="*/ 179745 h 2540425"/>
              <a:gd name="connsiteX357" fmla="*/ 2166515 w 3776662"/>
              <a:gd name="connsiteY357" fmla="*/ 172590 h 2540425"/>
              <a:gd name="connsiteX358" fmla="*/ 2157878 w 3776662"/>
              <a:gd name="connsiteY358" fmla="*/ 166031 h 2540425"/>
              <a:gd name="connsiteX359" fmla="*/ 2148347 w 3776662"/>
              <a:gd name="connsiteY359" fmla="*/ 159771 h 2540425"/>
              <a:gd name="connsiteX360" fmla="*/ 2139411 w 3776662"/>
              <a:gd name="connsiteY360" fmla="*/ 153510 h 2540425"/>
              <a:gd name="connsiteX361" fmla="*/ 2129881 w 3776662"/>
              <a:gd name="connsiteY361" fmla="*/ 147548 h 2540425"/>
              <a:gd name="connsiteX362" fmla="*/ 2119754 w 3776662"/>
              <a:gd name="connsiteY362" fmla="*/ 141883 h 2540425"/>
              <a:gd name="connsiteX363" fmla="*/ 2110223 w 3776662"/>
              <a:gd name="connsiteY363" fmla="*/ 136219 h 2540425"/>
              <a:gd name="connsiteX364" fmla="*/ 2100394 w 3776662"/>
              <a:gd name="connsiteY364" fmla="*/ 131151 h 2540425"/>
              <a:gd name="connsiteX365" fmla="*/ 2089970 w 3776662"/>
              <a:gd name="connsiteY365" fmla="*/ 126380 h 2540425"/>
              <a:gd name="connsiteX366" fmla="*/ 2080141 w 3776662"/>
              <a:gd name="connsiteY366" fmla="*/ 121610 h 2540425"/>
              <a:gd name="connsiteX367" fmla="*/ 2069717 w 3776662"/>
              <a:gd name="connsiteY367" fmla="*/ 116840 h 2540425"/>
              <a:gd name="connsiteX368" fmla="*/ 2058696 w 3776662"/>
              <a:gd name="connsiteY368" fmla="*/ 112369 h 2540425"/>
              <a:gd name="connsiteX369" fmla="*/ 2048272 w 3776662"/>
              <a:gd name="connsiteY369" fmla="*/ 108493 h 2540425"/>
              <a:gd name="connsiteX370" fmla="*/ 2037550 w 3776662"/>
              <a:gd name="connsiteY370" fmla="*/ 104617 h 2540425"/>
              <a:gd name="connsiteX371" fmla="*/ 2026827 w 3776662"/>
              <a:gd name="connsiteY371" fmla="*/ 101040 h 2540425"/>
              <a:gd name="connsiteX372" fmla="*/ 2015807 w 3776662"/>
              <a:gd name="connsiteY372" fmla="*/ 97760 h 2540425"/>
              <a:gd name="connsiteX373" fmla="*/ 2004787 w 3776662"/>
              <a:gd name="connsiteY373" fmla="*/ 95077 h 2540425"/>
              <a:gd name="connsiteX374" fmla="*/ 1993469 w 3776662"/>
              <a:gd name="connsiteY374" fmla="*/ 92096 h 2540425"/>
              <a:gd name="connsiteX375" fmla="*/ 1982151 w 3776662"/>
              <a:gd name="connsiteY375" fmla="*/ 90009 h 2540425"/>
              <a:gd name="connsiteX376" fmla="*/ 1970833 w 3776662"/>
              <a:gd name="connsiteY376" fmla="*/ 87326 h 2540425"/>
              <a:gd name="connsiteX377" fmla="*/ 1959217 w 3776662"/>
              <a:gd name="connsiteY377" fmla="*/ 85537 h 2540425"/>
              <a:gd name="connsiteX378" fmla="*/ 1947602 w 3776662"/>
              <a:gd name="connsiteY378" fmla="*/ 83748 h 2540425"/>
              <a:gd name="connsiteX379" fmla="*/ 1935688 w 3776662"/>
              <a:gd name="connsiteY379" fmla="*/ 82556 h 2540425"/>
              <a:gd name="connsiteX380" fmla="*/ 1924072 w 3776662"/>
              <a:gd name="connsiteY380" fmla="*/ 81661 h 2540425"/>
              <a:gd name="connsiteX381" fmla="*/ 1912456 w 3776662"/>
              <a:gd name="connsiteY381" fmla="*/ 80767 h 2540425"/>
              <a:gd name="connsiteX382" fmla="*/ 1900245 w 3776662"/>
              <a:gd name="connsiteY382" fmla="*/ 80469 h 2540425"/>
              <a:gd name="connsiteX383" fmla="*/ 1888629 w 3776662"/>
              <a:gd name="connsiteY383" fmla="*/ 80469 h 2540425"/>
              <a:gd name="connsiteX384" fmla="*/ 1322070 w 3776662"/>
              <a:gd name="connsiteY384" fmla="*/ 0 h 2540425"/>
              <a:gd name="connsiteX385" fmla="*/ 1329819 w 3776662"/>
              <a:gd name="connsiteY385" fmla="*/ 0 h 2540425"/>
              <a:gd name="connsiteX386" fmla="*/ 2446843 w 3776662"/>
              <a:gd name="connsiteY386" fmla="*/ 0 h 2540425"/>
              <a:gd name="connsiteX387" fmla="*/ 2454592 w 3776662"/>
              <a:gd name="connsiteY387" fmla="*/ 0 h 2540425"/>
              <a:gd name="connsiteX388" fmla="*/ 2462937 w 3776662"/>
              <a:gd name="connsiteY388" fmla="*/ 298 h 2540425"/>
              <a:gd name="connsiteX389" fmla="*/ 2470686 w 3776662"/>
              <a:gd name="connsiteY389" fmla="*/ 1788 h 2540425"/>
              <a:gd name="connsiteX390" fmla="*/ 2478435 w 3776662"/>
              <a:gd name="connsiteY390" fmla="*/ 2980 h 2540425"/>
              <a:gd name="connsiteX391" fmla="*/ 2485885 w 3776662"/>
              <a:gd name="connsiteY391" fmla="*/ 4768 h 2540425"/>
              <a:gd name="connsiteX392" fmla="*/ 2493336 w 3776662"/>
              <a:gd name="connsiteY392" fmla="*/ 6855 h 2540425"/>
              <a:gd name="connsiteX393" fmla="*/ 2500489 w 3776662"/>
              <a:gd name="connsiteY393" fmla="*/ 9239 h 2540425"/>
              <a:gd name="connsiteX394" fmla="*/ 2507642 w 3776662"/>
              <a:gd name="connsiteY394" fmla="*/ 12219 h 2540425"/>
              <a:gd name="connsiteX395" fmla="*/ 2514496 w 3776662"/>
              <a:gd name="connsiteY395" fmla="*/ 15200 h 2540425"/>
              <a:gd name="connsiteX396" fmla="*/ 2521351 w 3776662"/>
              <a:gd name="connsiteY396" fmla="*/ 18776 h 2540425"/>
              <a:gd name="connsiteX397" fmla="*/ 2527908 w 3776662"/>
              <a:gd name="connsiteY397" fmla="*/ 22650 h 2540425"/>
              <a:gd name="connsiteX398" fmla="*/ 2533869 w 3776662"/>
              <a:gd name="connsiteY398" fmla="*/ 26525 h 2540425"/>
              <a:gd name="connsiteX399" fmla="*/ 2540425 w 3776662"/>
              <a:gd name="connsiteY399" fmla="*/ 30697 h 2540425"/>
              <a:gd name="connsiteX400" fmla="*/ 2546088 w 3776662"/>
              <a:gd name="connsiteY400" fmla="*/ 35466 h 2540425"/>
              <a:gd name="connsiteX401" fmla="*/ 2551750 w 3776662"/>
              <a:gd name="connsiteY401" fmla="*/ 40234 h 2540425"/>
              <a:gd name="connsiteX402" fmla="*/ 2557413 w 3776662"/>
              <a:gd name="connsiteY402" fmla="*/ 45599 h 2540425"/>
              <a:gd name="connsiteX403" fmla="*/ 2562480 w 3776662"/>
              <a:gd name="connsiteY403" fmla="*/ 51261 h 2540425"/>
              <a:gd name="connsiteX404" fmla="*/ 2567248 w 3776662"/>
              <a:gd name="connsiteY404" fmla="*/ 56924 h 2540425"/>
              <a:gd name="connsiteX405" fmla="*/ 2572017 w 3776662"/>
              <a:gd name="connsiteY405" fmla="*/ 62289 h 2540425"/>
              <a:gd name="connsiteX406" fmla="*/ 2576487 w 3776662"/>
              <a:gd name="connsiteY406" fmla="*/ 68547 h 2540425"/>
              <a:gd name="connsiteX407" fmla="*/ 2580362 w 3776662"/>
              <a:gd name="connsiteY407" fmla="*/ 75104 h 2540425"/>
              <a:gd name="connsiteX408" fmla="*/ 2584236 w 3776662"/>
              <a:gd name="connsiteY408" fmla="*/ 81363 h 2540425"/>
              <a:gd name="connsiteX409" fmla="*/ 2587812 w 3776662"/>
              <a:gd name="connsiteY409" fmla="*/ 88516 h 2540425"/>
              <a:gd name="connsiteX410" fmla="*/ 2590793 w 3776662"/>
              <a:gd name="connsiteY410" fmla="*/ 95370 h 2540425"/>
              <a:gd name="connsiteX411" fmla="*/ 2593773 w 3776662"/>
              <a:gd name="connsiteY411" fmla="*/ 102225 h 2540425"/>
              <a:gd name="connsiteX412" fmla="*/ 2595859 w 3776662"/>
              <a:gd name="connsiteY412" fmla="*/ 109676 h 2540425"/>
              <a:gd name="connsiteX413" fmla="*/ 2598243 w 3776662"/>
              <a:gd name="connsiteY413" fmla="*/ 117127 h 2540425"/>
              <a:gd name="connsiteX414" fmla="*/ 2599734 w 3776662"/>
              <a:gd name="connsiteY414" fmla="*/ 124279 h 2540425"/>
              <a:gd name="connsiteX415" fmla="*/ 2601224 w 3776662"/>
              <a:gd name="connsiteY415" fmla="*/ 132326 h 2540425"/>
              <a:gd name="connsiteX416" fmla="*/ 2602416 w 3776662"/>
              <a:gd name="connsiteY416" fmla="*/ 140075 h 2540425"/>
              <a:gd name="connsiteX417" fmla="*/ 2603012 w 3776662"/>
              <a:gd name="connsiteY417" fmla="*/ 148122 h 2540425"/>
              <a:gd name="connsiteX418" fmla="*/ 2603012 w 3776662"/>
              <a:gd name="connsiteY418" fmla="*/ 156169 h 2540425"/>
              <a:gd name="connsiteX419" fmla="*/ 2603012 w 3776662"/>
              <a:gd name="connsiteY419" fmla="*/ 2268620 h 2540425"/>
              <a:gd name="connsiteX420" fmla="*/ 2688845 w 3776662"/>
              <a:gd name="connsiteY420" fmla="*/ 2268620 h 2540425"/>
              <a:gd name="connsiteX421" fmla="*/ 2688845 w 3776662"/>
              <a:gd name="connsiteY421" fmla="*/ 585633 h 2540425"/>
              <a:gd name="connsiteX422" fmla="*/ 3417831 w 3776662"/>
              <a:gd name="connsiteY422" fmla="*/ 585633 h 2540425"/>
              <a:gd name="connsiteX423" fmla="*/ 3425580 w 3776662"/>
              <a:gd name="connsiteY423" fmla="*/ 585633 h 2540425"/>
              <a:gd name="connsiteX424" fmla="*/ 3433329 w 3776662"/>
              <a:gd name="connsiteY424" fmla="*/ 585931 h 2540425"/>
              <a:gd name="connsiteX425" fmla="*/ 3441674 w 3776662"/>
              <a:gd name="connsiteY425" fmla="*/ 587421 h 2540425"/>
              <a:gd name="connsiteX426" fmla="*/ 3448827 w 3776662"/>
              <a:gd name="connsiteY426" fmla="*/ 588613 h 2540425"/>
              <a:gd name="connsiteX427" fmla="*/ 3456873 w 3776662"/>
              <a:gd name="connsiteY427" fmla="*/ 590402 h 2540425"/>
              <a:gd name="connsiteX428" fmla="*/ 3464027 w 3776662"/>
              <a:gd name="connsiteY428" fmla="*/ 592488 h 2540425"/>
              <a:gd name="connsiteX429" fmla="*/ 3471477 w 3776662"/>
              <a:gd name="connsiteY429" fmla="*/ 594574 h 2540425"/>
              <a:gd name="connsiteX430" fmla="*/ 3478332 w 3776662"/>
              <a:gd name="connsiteY430" fmla="*/ 597852 h 2540425"/>
              <a:gd name="connsiteX431" fmla="*/ 3485485 w 3776662"/>
              <a:gd name="connsiteY431" fmla="*/ 600833 h 2540425"/>
              <a:gd name="connsiteX432" fmla="*/ 3492339 w 3776662"/>
              <a:gd name="connsiteY432" fmla="*/ 604111 h 2540425"/>
              <a:gd name="connsiteX433" fmla="*/ 3498896 w 3776662"/>
              <a:gd name="connsiteY433" fmla="*/ 607985 h 2540425"/>
              <a:gd name="connsiteX434" fmla="*/ 3504857 w 3776662"/>
              <a:gd name="connsiteY434" fmla="*/ 612158 h 2540425"/>
              <a:gd name="connsiteX435" fmla="*/ 3510817 w 3776662"/>
              <a:gd name="connsiteY435" fmla="*/ 616330 h 2540425"/>
              <a:gd name="connsiteX436" fmla="*/ 3517076 w 3776662"/>
              <a:gd name="connsiteY436" fmla="*/ 621099 h 2540425"/>
              <a:gd name="connsiteX437" fmla="*/ 3522739 w 3776662"/>
              <a:gd name="connsiteY437" fmla="*/ 625867 h 2540425"/>
              <a:gd name="connsiteX438" fmla="*/ 3528401 w 3776662"/>
              <a:gd name="connsiteY438" fmla="*/ 631232 h 2540425"/>
              <a:gd name="connsiteX439" fmla="*/ 3533468 w 3776662"/>
              <a:gd name="connsiteY439" fmla="*/ 636597 h 2540425"/>
              <a:gd name="connsiteX440" fmla="*/ 3538236 w 3776662"/>
              <a:gd name="connsiteY440" fmla="*/ 642259 h 2540425"/>
              <a:gd name="connsiteX441" fmla="*/ 3543005 w 3776662"/>
              <a:gd name="connsiteY441" fmla="*/ 647922 h 2540425"/>
              <a:gd name="connsiteX442" fmla="*/ 3547475 w 3776662"/>
              <a:gd name="connsiteY442" fmla="*/ 654478 h 2540425"/>
              <a:gd name="connsiteX443" fmla="*/ 3551350 w 3776662"/>
              <a:gd name="connsiteY443" fmla="*/ 660439 h 2540425"/>
              <a:gd name="connsiteX444" fmla="*/ 3555224 w 3776662"/>
              <a:gd name="connsiteY444" fmla="*/ 666996 h 2540425"/>
              <a:gd name="connsiteX445" fmla="*/ 3558503 w 3776662"/>
              <a:gd name="connsiteY445" fmla="*/ 674149 h 2540425"/>
              <a:gd name="connsiteX446" fmla="*/ 3561781 w 3776662"/>
              <a:gd name="connsiteY446" fmla="*/ 681003 h 2540425"/>
              <a:gd name="connsiteX447" fmla="*/ 3564165 w 3776662"/>
              <a:gd name="connsiteY447" fmla="*/ 687858 h 2540425"/>
              <a:gd name="connsiteX448" fmla="*/ 3566847 w 3776662"/>
              <a:gd name="connsiteY448" fmla="*/ 695309 h 2540425"/>
              <a:gd name="connsiteX449" fmla="*/ 3568934 w 3776662"/>
              <a:gd name="connsiteY449" fmla="*/ 702760 h 2540425"/>
              <a:gd name="connsiteX450" fmla="*/ 3570722 w 3776662"/>
              <a:gd name="connsiteY450" fmla="*/ 709912 h 2540425"/>
              <a:gd name="connsiteX451" fmla="*/ 3572212 w 3776662"/>
              <a:gd name="connsiteY451" fmla="*/ 717661 h 2540425"/>
              <a:gd name="connsiteX452" fmla="*/ 3572808 w 3776662"/>
              <a:gd name="connsiteY452" fmla="*/ 725708 h 2540425"/>
              <a:gd name="connsiteX453" fmla="*/ 3573702 w 3776662"/>
              <a:gd name="connsiteY453" fmla="*/ 733755 h 2540425"/>
              <a:gd name="connsiteX454" fmla="*/ 3573702 w 3776662"/>
              <a:gd name="connsiteY454" fmla="*/ 741504 h 2540425"/>
              <a:gd name="connsiteX455" fmla="*/ 3573702 w 3776662"/>
              <a:gd name="connsiteY455" fmla="*/ 2268620 h 2540425"/>
              <a:gd name="connsiteX456" fmla="*/ 3640461 w 3776662"/>
              <a:gd name="connsiteY456" fmla="*/ 2268620 h 2540425"/>
              <a:gd name="connsiteX457" fmla="*/ 3647614 w 3776662"/>
              <a:gd name="connsiteY457" fmla="*/ 2268620 h 2540425"/>
              <a:gd name="connsiteX458" fmla="*/ 3654469 w 3776662"/>
              <a:gd name="connsiteY458" fmla="*/ 2269216 h 2540425"/>
              <a:gd name="connsiteX459" fmla="*/ 3661323 w 3776662"/>
              <a:gd name="connsiteY459" fmla="*/ 2269812 h 2540425"/>
              <a:gd name="connsiteX460" fmla="*/ 3667880 w 3776662"/>
              <a:gd name="connsiteY460" fmla="*/ 2271302 h 2540425"/>
              <a:gd name="connsiteX461" fmla="*/ 3674437 w 3776662"/>
              <a:gd name="connsiteY461" fmla="*/ 2272494 h 2540425"/>
              <a:gd name="connsiteX462" fmla="*/ 3680994 w 3776662"/>
              <a:gd name="connsiteY462" fmla="*/ 2274581 h 2540425"/>
              <a:gd name="connsiteX463" fmla="*/ 3687253 w 3776662"/>
              <a:gd name="connsiteY463" fmla="*/ 2276965 h 2540425"/>
              <a:gd name="connsiteX464" fmla="*/ 3693511 w 3776662"/>
              <a:gd name="connsiteY464" fmla="*/ 2279051 h 2540425"/>
              <a:gd name="connsiteX465" fmla="*/ 3699472 w 3776662"/>
              <a:gd name="connsiteY465" fmla="*/ 2281733 h 2540425"/>
              <a:gd name="connsiteX466" fmla="*/ 3705432 w 3776662"/>
              <a:gd name="connsiteY466" fmla="*/ 2284714 h 2540425"/>
              <a:gd name="connsiteX467" fmla="*/ 3711095 w 3776662"/>
              <a:gd name="connsiteY467" fmla="*/ 2288290 h 2540425"/>
              <a:gd name="connsiteX468" fmla="*/ 3716757 w 3776662"/>
              <a:gd name="connsiteY468" fmla="*/ 2291568 h 2540425"/>
              <a:gd name="connsiteX469" fmla="*/ 3722122 w 3776662"/>
              <a:gd name="connsiteY469" fmla="*/ 2295443 h 2540425"/>
              <a:gd name="connsiteX470" fmla="*/ 3727189 w 3776662"/>
              <a:gd name="connsiteY470" fmla="*/ 2299317 h 2540425"/>
              <a:gd name="connsiteX471" fmla="*/ 3731957 w 3776662"/>
              <a:gd name="connsiteY471" fmla="*/ 2303788 h 2540425"/>
              <a:gd name="connsiteX472" fmla="*/ 3736726 w 3776662"/>
              <a:gd name="connsiteY472" fmla="*/ 2307960 h 2540425"/>
              <a:gd name="connsiteX473" fmla="*/ 3741196 w 3776662"/>
              <a:gd name="connsiteY473" fmla="*/ 2312729 h 2540425"/>
              <a:gd name="connsiteX474" fmla="*/ 3745369 w 3776662"/>
              <a:gd name="connsiteY474" fmla="*/ 2318093 h 2540425"/>
              <a:gd name="connsiteX475" fmla="*/ 3749839 w 3776662"/>
              <a:gd name="connsiteY475" fmla="*/ 2323160 h 2540425"/>
              <a:gd name="connsiteX476" fmla="*/ 3753117 w 3776662"/>
              <a:gd name="connsiteY476" fmla="*/ 2328524 h 2540425"/>
              <a:gd name="connsiteX477" fmla="*/ 3756694 w 3776662"/>
              <a:gd name="connsiteY477" fmla="*/ 2334187 h 2540425"/>
              <a:gd name="connsiteX478" fmla="*/ 3760270 w 3776662"/>
              <a:gd name="connsiteY478" fmla="*/ 2339850 h 2540425"/>
              <a:gd name="connsiteX479" fmla="*/ 3763251 w 3776662"/>
              <a:gd name="connsiteY479" fmla="*/ 2345512 h 2540425"/>
              <a:gd name="connsiteX480" fmla="*/ 3765933 w 3776662"/>
              <a:gd name="connsiteY480" fmla="*/ 2351473 h 2540425"/>
              <a:gd name="connsiteX481" fmla="*/ 3768317 w 3776662"/>
              <a:gd name="connsiteY481" fmla="*/ 2357433 h 2540425"/>
              <a:gd name="connsiteX482" fmla="*/ 3770701 w 3776662"/>
              <a:gd name="connsiteY482" fmla="*/ 2363990 h 2540425"/>
              <a:gd name="connsiteX483" fmla="*/ 3772191 w 3776662"/>
              <a:gd name="connsiteY483" fmla="*/ 2370547 h 2540425"/>
              <a:gd name="connsiteX484" fmla="*/ 3773682 w 3776662"/>
              <a:gd name="connsiteY484" fmla="*/ 2377104 h 2540425"/>
              <a:gd name="connsiteX485" fmla="*/ 3774874 w 3776662"/>
              <a:gd name="connsiteY485" fmla="*/ 2383958 h 2540425"/>
              <a:gd name="connsiteX486" fmla="*/ 3775768 w 3776662"/>
              <a:gd name="connsiteY486" fmla="*/ 2390515 h 2540425"/>
              <a:gd name="connsiteX487" fmla="*/ 3776364 w 3776662"/>
              <a:gd name="connsiteY487" fmla="*/ 2397370 h 2540425"/>
              <a:gd name="connsiteX488" fmla="*/ 3776662 w 3776662"/>
              <a:gd name="connsiteY488" fmla="*/ 2404224 h 2540425"/>
              <a:gd name="connsiteX489" fmla="*/ 3776364 w 3776662"/>
              <a:gd name="connsiteY489" fmla="*/ 2411377 h 2540425"/>
              <a:gd name="connsiteX490" fmla="*/ 3775768 w 3776662"/>
              <a:gd name="connsiteY490" fmla="*/ 2418232 h 2540425"/>
              <a:gd name="connsiteX491" fmla="*/ 3774874 w 3776662"/>
              <a:gd name="connsiteY491" fmla="*/ 2425087 h 2540425"/>
              <a:gd name="connsiteX492" fmla="*/ 3773682 w 3776662"/>
              <a:gd name="connsiteY492" fmla="*/ 2431941 h 2540425"/>
              <a:gd name="connsiteX493" fmla="*/ 3772191 w 3776662"/>
              <a:gd name="connsiteY493" fmla="*/ 2438498 h 2540425"/>
              <a:gd name="connsiteX494" fmla="*/ 3770701 w 3776662"/>
              <a:gd name="connsiteY494" fmla="*/ 2445055 h 2540425"/>
              <a:gd name="connsiteX495" fmla="*/ 3768317 w 3776662"/>
              <a:gd name="connsiteY495" fmla="*/ 2451016 h 2540425"/>
              <a:gd name="connsiteX496" fmla="*/ 3765933 w 3776662"/>
              <a:gd name="connsiteY496" fmla="*/ 2457274 h 2540425"/>
              <a:gd name="connsiteX497" fmla="*/ 3763251 w 3776662"/>
              <a:gd name="connsiteY497" fmla="*/ 2463235 h 2540425"/>
              <a:gd name="connsiteX498" fmla="*/ 3760270 w 3776662"/>
              <a:gd name="connsiteY498" fmla="*/ 2469195 h 2540425"/>
              <a:gd name="connsiteX499" fmla="*/ 3756694 w 3776662"/>
              <a:gd name="connsiteY499" fmla="*/ 2474858 h 2540425"/>
              <a:gd name="connsiteX500" fmla="*/ 3753117 w 3776662"/>
              <a:gd name="connsiteY500" fmla="*/ 2480521 h 2540425"/>
              <a:gd name="connsiteX501" fmla="*/ 3749839 w 3776662"/>
              <a:gd name="connsiteY501" fmla="*/ 2485885 h 2540425"/>
              <a:gd name="connsiteX502" fmla="*/ 3745369 w 3776662"/>
              <a:gd name="connsiteY502" fmla="*/ 2490952 h 2540425"/>
              <a:gd name="connsiteX503" fmla="*/ 3741196 w 3776662"/>
              <a:gd name="connsiteY503" fmla="*/ 2495720 h 2540425"/>
              <a:gd name="connsiteX504" fmla="*/ 3736726 w 3776662"/>
              <a:gd name="connsiteY504" fmla="*/ 2500489 h 2540425"/>
              <a:gd name="connsiteX505" fmla="*/ 3731957 w 3776662"/>
              <a:gd name="connsiteY505" fmla="*/ 2505257 h 2540425"/>
              <a:gd name="connsiteX506" fmla="*/ 3727189 w 3776662"/>
              <a:gd name="connsiteY506" fmla="*/ 2509132 h 2540425"/>
              <a:gd name="connsiteX507" fmla="*/ 3722122 w 3776662"/>
              <a:gd name="connsiteY507" fmla="*/ 2513602 h 2540425"/>
              <a:gd name="connsiteX508" fmla="*/ 3716757 w 3776662"/>
              <a:gd name="connsiteY508" fmla="*/ 2517477 h 2540425"/>
              <a:gd name="connsiteX509" fmla="*/ 3711095 w 3776662"/>
              <a:gd name="connsiteY509" fmla="*/ 2521053 h 2540425"/>
              <a:gd name="connsiteX510" fmla="*/ 3705432 w 3776662"/>
              <a:gd name="connsiteY510" fmla="*/ 2524033 h 2540425"/>
              <a:gd name="connsiteX511" fmla="*/ 3699472 w 3776662"/>
              <a:gd name="connsiteY511" fmla="*/ 2527014 h 2540425"/>
              <a:gd name="connsiteX512" fmla="*/ 3693511 w 3776662"/>
              <a:gd name="connsiteY512" fmla="*/ 2529696 h 2540425"/>
              <a:gd name="connsiteX513" fmla="*/ 3687253 w 3776662"/>
              <a:gd name="connsiteY513" fmla="*/ 2532080 h 2540425"/>
              <a:gd name="connsiteX514" fmla="*/ 3680994 w 3776662"/>
              <a:gd name="connsiteY514" fmla="*/ 2534464 h 2540425"/>
              <a:gd name="connsiteX515" fmla="*/ 3674437 w 3776662"/>
              <a:gd name="connsiteY515" fmla="*/ 2535955 h 2540425"/>
              <a:gd name="connsiteX516" fmla="*/ 3667880 w 3776662"/>
              <a:gd name="connsiteY516" fmla="*/ 2537743 h 2540425"/>
              <a:gd name="connsiteX517" fmla="*/ 3661323 w 3776662"/>
              <a:gd name="connsiteY517" fmla="*/ 2539233 h 2540425"/>
              <a:gd name="connsiteX518" fmla="*/ 3654469 w 3776662"/>
              <a:gd name="connsiteY518" fmla="*/ 2540127 h 2540425"/>
              <a:gd name="connsiteX519" fmla="*/ 3647614 w 3776662"/>
              <a:gd name="connsiteY519" fmla="*/ 2540425 h 2540425"/>
              <a:gd name="connsiteX520" fmla="*/ 3640461 w 3776662"/>
              <a:gd name="connsiteY520" fmla="*/ 2540425 h 2540425"/>
              <a:gd name="connsiteX521" fmla="*/ 136200 w 3776662"/>
              <a:gd name="connsiteY521" fmla="*/ 2540425 h 2540425"/>
              <a:gd name="connsiteX522" fmla="*/ 129048 w 3776662"/>
              <a:gd name="connsiteY522" fmla="*/ 2540425 h 2540425"/>
              <a:gd name="connsiteX523" fmla="*/ 122193 w 3776662"/>
              <a:gd name="connsiteY523" fmla="*/ 2540127 h 2540425"/>
              <a:gd name="connsiteX524" fmla="*/ 115338 w 3776662"/>
              <a:gd name="connsiteY524" fmla="*/ 2539233 h 2540425"/>
              <a:gd name="connsiteX525" fmla="*/ 108781 w 3776662"/>
              <a:gd name="connsiteY525" fmla="*/ 2537743 h 2540425"/>
              <a:gd name="connsiteX526" fmla="*/ 102225 w 3776662"/>
              <a:gd name="connsiteY526" fmla="*/ 2535955 h 2540425"/>
              <a:gd name="connsiteX527" fmla="*/ 95668 w 3776662"/>
              <a:gd name="connsiteY527" fmla="*/ 2534464 h 2540425"/>
              <a:gd name="connsiteX528" fmla="*/ 89409 w 3776662"/>
              <a:gd name="connsiteY528" fmla="*/ 2532080 h 2540425"/>
              <a:gd name="connsiteX529" fmla="*/ 83151 w 3776662"/>
              <a:gd name="connsiteY529" fmla="*/ 2529696 h 2540425"/>
              <a:gd name="connsiteX530" fmla="*/ 77190 w 3776662"/>
              <a:gd name="connsiteY530" fmla="*/ 2527014 h 2540425"/>
              <a:gd name="connsiteX531" fmla="*/ 71229 w 3776662"/>
              <a:gd name="connsiteY531" fmla="*/ 2524033 h 2540425"/>
              <a:gd name="connsiteX532" fmla="*/ 65567 w 3776662"/>
              <a:gd name="connsiteY532" fmla="*/ 2521053 h 2540425"/>
              <a:gd name="connsiteX533" fmla="*/ 60202 w 3776662"/>
              <a:gd name="connsiteY533" fmla="*/ 2517477 h 2540425"/>
              <a:gd name="connsiteX534" fmla="*/ 54540 w 3776662"/>
              <a:gd name="connsiteY534" fmla="*/ 2513602 h 2540425"/>
              <a:gd name="connsiteX535" fmla="*/ 49473 w 3776662"/>
              <a:gd name="connsiteY535" fmla="*/ 2509132 h 2540425"/>
              <a:gd name="connsiteX536" fmla="*/ 44705 w 3776662"/>
              <a:gd name="connsiteY536" fmla="*/ 2505257 h 2540425"/>
              <a:gd name="connsiteX537" fmla="*/ 39936 w 3776662"/>
              <a:gd name="connsiteY537" fmla="*/ 2500489 h 2540425"/>
              <a:gd name="connsiteX538" fmla="*/ 35466 w 3776662"/>
              <a:gd name="connsiteY538" fmla="*/ 2495720 h 2540425"/>
              <a:gd name="connsiteX539" fmla="*/ 31293 w 3776662"/>
              <a:gd name="connsiteY539" fmla="*/ 2490952 h 2540425"/>
              <a:gd name="connsiteX540" fmla="*/ 27419 w 3776662"/>
              <a:gd name="connsiteY540" fmla="*/ 2485885 h 2540425"/>
              <a:gd name="connsiteX541" fmla="*/ 23544 w 3776662"/>
              <a:gd name="connsiteY541" fmla="*/ 2480521 h 2540425"/>
              <a:gd name="connsiteX542" fmla="*/ 19968 w 3776662"/>
              <a:gd name="connsiteY542" fmla="*/ 2474858 h 2540425"/>
              <a:gd name="connsiteX543" fmla="*/ 16392 w 3776662"/>
              <a:gd name="connsiteY543" fmla="*/ 2469195 h 2540425"/>
              <a:gd name="connsiteX544" fmla="*/ 13411 w 3776662"/>
              <a:gd name="connsiteY544" fmla="*/ 2463235 h 2540425"/>
              <a:gd name="connsiteX545" fmla="*/ 10729 w 3776662"/>
              <a:gd name="connsiteY545" fmla="*/ 2457274 h 2540425"/>
              <a:gd name="connsiteX546" fmla="*/ 8345 w 3776662"/>
              <a:gd name="connsiteY546" fmla="*/ 2451016 h 2540425"/>
              <a:gd name="connsiteX547" fmla="*/ 5960 w 3776662"/>
              <a:gd name="connsiteY547" fmla="*/ 2445055 h 2540425"/>
              <a:gd name="connsiteX548" fmla="*/ 4470 w 3776662"/>
              <a:gd name="connsiteY548" fmla="*/ 2438498 h 2540425"/>
              <a:gd name="connsiteX549" fmla="*/ 2980 w 3776662"/>
              <a:gd name="connsiteY549" fmla="*/ 2431941 h 2540425"/>
              <a:gd name="connsiteX550" fmla="*/ 1788 w 3776662"/>
              <a:gd name="connsiteY550" fmla="*/ 2425087 h 2540425"/>
              <a:gd name="connsiteX551" fmla="*/ 894 w 3776662"/>
              <a:gd name="connsiteY551" fmla="*/ 2418232 h 2540425"/>
              <a:gd name="connsiteX552" fmla="*/ 298 w 3776662"/>
              <a:gd name="connsiteY552" fmla="*/ 2411377 h 2540425"/>
              <a:gd name="connsiteX553" fmla="*/ 0 w 3776662"/>
              <a:gd name="connsiteY553" fmla="*/ 2404224 h 2540425"/>
              <a:gd name="connsiteX554" fmla="*/ 298 w 3776662"/>
              <a:gd name="connsiteY554" fmla="*/ 2397370 h 2540425"/>
              <a:gd name="connsiteX555" fmla="*/ 894 w 3776662"/>
              <a:gd name="connsiteY555" fmla="*/ 2390515 h 2540425"/>
              <a:gd name="connsiteX556" fmla="*/ 1788 w 3776662"/>
              <a:gd name="connsiteY556" fmla="*/ 2383958 h 2540425"/>
              <a:gd name="connsiteX557" fmla="*/ 2980 w 3776662"/>
              <a:gd name="connsiteY557" fmla="*/ 2377104 h 2540425"/>
              <a:gd name="connsiteX558" fmla="*/ 4470 w 3776662"/>
              <a:gd name="connsiteY558" fmla="*/ 2370547 h 2540425"/>
              <a:gd name="connsiteX559" fmla="*/ 5960 w 3776662"/>
              <a:gd name="connsiteY559" fmla="*/ 2363990 h 2540425"/>
              <a:gd name="connsiteX560" fmla="*/ 8345 w 3776662"/>
              <a:gd name="connsiteY560" fmla="*/ 2357433 h 2540425"/>
              <a:gd name="connsiteX561" fmla="*/ 10729 w 3776662"/>
              <a:gd name="connsiteY561" fmla="*/ 2351473 h 2540425"/>
              <a:gd name="connsiteX562" fmla="*/ 13411 w 3776662"/>
              <a:gd name="connsiteY562" fmla="*/ 2345512 h 2540425"/>
              <a:gd name="connsiteX563" fmla="*/ 16392 w 3776662"/>
              <a:gd name="connsiteY563" fmla="*/ 2339850 h 2540425"/>
              <a:gd name="connsiteX564" fmla="*/ 19968 w 3776662"/>
              <a:gd name="connsiteY564" fmla="*/ 2334187 h 2540425"/>
              <a:gd name="connsiteX565" fmla="*/ 23544 w 3776662"/>
              <a:gd name="connsiteY565" fmla="*/ 2328524 h 2540425"/>
              <a:gd name="connsiteX566" fmla="*/ 27419 w 3776662"/>
              <a:gd name="connsiteY566" fmla="*/ 2323160 h 2540425"/>
              <a:gd name="connsiteX567" fmla="*/ 31293 w 3776662"/>
              <a:gd name="connsiteY567" fmla="*/ 2318093 h 2540425"/>
              <a:gd name="connsiteX568" fmla="*/ 35466 w 3776662"/>
              <a:gd name="connsiteY568" fmla="*/ 2312729 h 2540425"/>
              <a:gd name="connsiteX569" fmla="*/ 39936 w 3776662"/>
              <a:gd name="connsiteY569" fmla="*/ 2307960 h 2540425"/>
              <a:gd name="connsiteX570" fmla="*/ 44705 w 3776662"/>
              <a:gd name="connsiteY570" fmla="*/ 2303788 h 2540425"/>
              <a:gd name="connsiteX571" fmla="*/ 49473 w 3776662"/>
              <a:gd name="connsiteY571" fmla="*/ 2299317 h 2540425"/>
              <a:gd name="connsiteX572" fmla="*/ 54540 w 3776662"/>
              <a:gd name="connsiteY572" fmla="*/ 2295443 h 2540425"/>
              <a:gd name="connsiteX573" fmla="*/ 60202 w 3776662"/>
              <a:gd name="connsiteY573" fmla="*/ 2291568 h 2540425"/>
              <a:gd name="connsiteX574" fmla="*/ 65567 w 3776662"/>
              <a:gd name="connsiteY574" fmla="*/ 2288290 h 2540425"/>
              <a:gd name="connsiteX575" fmla="*/ 71229 w 3776662"/>
              <a:gd name="connsiteY575" fmla="*/ 2284714 h 2540425"/>
              <a:gd name="connsiteX576" fmla="*/ 77190 w 3776662"/>
              <a:gd name="connsiteY576" fmla="*/ 2281733 h 2540425"/>
              <a:gd name="connsiteX577" fmla="*/ 83151 w 3776662"/>
              <a:gd name="connsiteY577" fmla="*/ 2279051 h 2540425"/>
              <a:gd name="connsiteX578" fmla="*/ 89409 w 3776662"/>
              <a:gd name="connsiteY578" fmla="*/ 2276965 h 2540425"/>
              <a:gd name="connsiteX579" fmla="*/ 95668 w 3776662"/>
              <a:gd name="connsiteY579" fmla="*/ 2274581 h 2540425"/>
              <a:gd name="connsiteX580" fmla="*/ 102225 w 3776662"/>
              <a:gd name="connsiteY580" fmla="*/ 2272494 h 2540425"/>
              <a:gd name="connsiteX581" fmla="*/ 108781 w 3776662"/>
              <a:gd name="connsiteY581" fmla="*/ 2271302 h 2540425"/>
              <a:gd name="connsiteX582" fmla="*/ 115338 w 3776662"/>
              <a:gd name="connsiteY582" fmla="*/ 2269812 h 2540425"/>
              <a:gd name="connsiteX583" fmla="*/ 122193 w 3776662"/>
              <a:gd name="connsiteY583" fmla="*/ 2269216 h 2540425"/>
              <a:gd name="connsiteX584" fmla="*/ 129048 w 3776662"/>
              <a:gd name="connsiteY584" fmla="*/ 2268620 h 2540425"/>
              <a:gd name="connsiteX585" fmla="*/ 136200 w 3776662"/>
              <a:gd name="connsiteY585" fmla="*/ 2268620 h 2540425"/>
              <a:gd name="connsiteX586" fmla="*/ 202960 w 3776662"/>
              <a:gd name="connsiteY586" fmla="*/ 2268620 h 2540425"/>
              <a:gd name="connsiteX587" fmla="*/ 202960 w 3776662"/>
              <a:gd name="connsiteY587" fmla="*/ 741504 h 2540425"/>
              <a:gd name="connsiteX588" fmla="*/ 202960 w 3776662"/>
              <a:gd name="connsiteY588" fmla="*/ 733755 h 2540425"/>
              <a:gd name="connsiteX589" fmla="*/ 203854 w 3776662"/>
              <a:gd name="connsiteY589" fmla="*/ 725708 h 2540425"/>
              <a:gd name="connsiteX590" fmla="*/ 204450 w 3776662"/>
              <a:gd name="connsiteY590" fmla="*/ 717661 h 2540425"/>
              <a:gd name="connsiteX591" fmla="*/ 205940 w 3776662"/>
              <a:gd name="connsiteY591" fmla="*/ 709912 h 2540425"/>
              <a:gd name="connsiteX592" fmla="*/ 207728 w 3776662"/>
              <a:gd name="connsiteY592" fmla="*/ 702760 h 2540425"/>
              <a:gd name="connsiteX593" fmla="*/ 209814 w 3776662"/>
              <a:gd name="connsiteY593" fmla="*/ 695309 h 2540425"/>
              <a:gd name="connsiteX594" fmla="*/ 212497 w 3776662"/>
              <a:gd name="connsiteY594" fmla="*/ 687858 h 2540425"/>
              <a:gd name="connsiteX595" fmla="*/ 214881 w 3776662"/>
              <a:gd name="connsiteY595" fmla="*/ 681003 h 2540425"/>
              <a:gd name="connsiteX596" fmla="*/ 218159 w 3776662"/>
              <a:gd name="connsiteY596" fmla="*/ 674149 h 2540425"/>
              <a:gd name="connsiteX597" fmla="*/ 221438 w 3776662"/>
              <a:gd name="connsiteY597" fmla="*/ 666996 h 2540425"/>
              <a:gd name="connsiteX598" fmla="*/ 225312 w 3776662"/>
              <a:gd name="connsiteY598" fmla="*/ 660439 h 2540425"/>
              <a:gd name="connsiteX599" fmla="*/ 229186 w 3776662"/>
              <a:gd name="connsiteY599" fmla="*/ 654478 h 2540425"/>
              <a:gd name="connsiteX600" fmla="*/ 233657 w 3776662"/>
              <a:gd name="connsiteY600" fmla="*/ 647922 h 2540425"/>
              <a:gd name="connsiteX601" fmla="*/ 238425 w 3776662"/>
              <a:gd name="connsiteY601" fmla="*/ 642259 h 2540425"/>
              <a:gd name="connsiteX602" fmla="*/ 243194 w 3776662"/>
              <a:gd name="connsiteY602" fmla="*/ 636597 h 2540425"/>
              <a:gd name="connsiteX603" fmla="*/ 248260 w 3776662"/>
              <a:gd name="connsiteY603" fmla="*/ 631232 h 2540425"/>
              <a:gd name="connsiteX604" fmla="*/ 253923 w 3776662"/>
              <a:gd name="connsiteY604" fmla="*/ 625867 h 2540425"/>
              <a:gd name="connsiteX605" fmla="*/ 259586 w 3776662"/>
              <a:gd name="connsiteY605" fmla="*/ 621099 h 2540425"/>
              <a:gd name="connsiteX606" fmla="*/ 265844 w 3776662"/>
              <a:gd name="connsiteY606" fmla="*/ 616330 h 2540425"/>
              <a:gd name="connsiteX607" fmla="*/ 271805 w 3776662"/>
              <a:gd name="connsiteY607" fmla="*/ 612158 h 2540425"/>
              <a:gd name="connsiteX608" fmla="*/ 277766 w 3776662"/>
              <a:gd name="connsiteY608" fmla="*/ 607985 h 2540425"/>
              <a:gd name="connsiteX609" fmla="*/ 284918 w 3776662"/>
              <a:gd name="connsiteY609" fmla="*/ 604111 h 2540425"/>
              <a:gd name="connsiteX610" fmla="*/ 291177 w 3776662"/>
              <a:gd name="connsiteY610" fmla="*/ 600833 h 2540425"/>
              <a:gd name="connsiteX611" fmla="*/ 298330 w 3776662"/>
              <a:gd name="connsiteY611" fmla="*/ 597852 h 2540425"/>
              <a:gd name="connsiteX612" fmla="*/ 305185 w 3776662"/>
              <a:gd name="connsiteY612" fmla="*/ 594574 h 2540425"/>
              <a:gd name="connsiteX613" fmla="*/ 312635 w 3776662"/>
              <a:gd name="connsiteY613" fmla="*/ 592488 h 2540425"/>
              <a:gd name="connsiteX614" fmla="*/ 319788 w 3776662"/>
              <a:gd name="connsiteY614" fmla="*/ 590402 h 2540425"/>
              <a:gd name="connsiteX615" fmla="*/ 327835 w 3776662"/>
              <a:gd name="connsiteY615" fmla="*/ 588613 h 2540425"/>
              <a:gd name="connsiteX616" fmla="*/ 334988 w 3776662"/>
              <a:gd name="connsiteY616" fmla="*/ 587421 h 2540425"/>
              <a:gd name="connsiteX617" fmla="*/ 343333 w 3776662"/>
              <a:gd name="connsiteY617" fmla="*/ 585931 h 2540425"/>
              <a:gd name="connsiteX618" fmla="*/ 351082 w 3776662"/>
              <a:gd name="connsiteY618" fmla="*/ 585633 h 2540425"/>
              <a:gd name="connsiteX619" fmla="*/ 358830 w 3776662"/>
              <a:gd name="connsiteY619" fmla="*/ 585633 h 2540425"/>
              <a:gd name="connsiteX620" fmla="*/ 1087817 w 3776662"/>
              <a:gd name="connsiteY620" fmla="*/ 585633 h 2540425"/>
              <a:gd name="connsiteX621" fmla="*/ 1087817 w 3776662"/>
              <a:gd name="connsiteY621" fmla="*/ 2268620 h 2540425"/>
              <a:gd name="connsiteX622" fmla="*/ 1173650 w 3776662"/>
              <a:gd name="connsiteY622" fmla="*/ 2268620 h 2540425"/>
              <a:gd name="connsiteX623" fmla="*/ 1173650 w 3776662"/>
              <a:gd name="connsiteY623" fmla="*/ 156169 h 2540425"/>
              <a:gd name="connsiteX624" fmla="*/ 1173650 w 3776662"/>
              <a:gd name="connsiteY624" fmla="*/ 148122 h 2540425"/>
              <a:gd name="connsiteX625" fmla="*/ 1174246 w 3776662"/>
              <a:gd name="connsiteY625" fmla="*/ 140075 h 2540425"/>
              <a:gd name="connsiteX626" fmla="*/ 1175439 w 3776662"/>
              <a:gd name="connsiteY626" fmla="*/ 132326 h 2540425"/>
              <a:gd name="connsiteX627" fmla="*/ 1176929 w 3776662"/>
              <a:gd name="connsiteY627" fmla="*/ 124279 h 2540425"/>
              <a:gd name="connsiteX628" fmla="*/ 1178419 w 3776662"/>
              <a:gd name="connsiteY628" fmla="*/ 117127 h 2540425"/>
              <a:gd name="connsiteX629" fmla="*/ 1180803 w 3776662"/>
              <a:gd name="connsiteY629" fmla="*/ 109676 h 2540425"/>
              <a:gd name="connsiteX630" fmla="*/ 1182889 w 3776662"/>
              <a:gd name="connsiteY630" fmla="*/ 102225 h 2540425"/>
              <a:gd name="connsiteX631" fmla="*/ 1185870 w 3776662"/>
              <a:gd name="connsiteY631" fmla="*/ 95370 h 2540425"/>
              <a:gd name="connsiteX632" fmla="*/ 1188850 w 3776662"/>
              <a:gd name="connsiteY632" fmla="*/ 88516 h 2540425"/>
              <a:gd name="connsiteX633" fmla="*/ 1192426 w 3776662"/>
              <a:gd name="connsiteY633" fmla="*/ 81363 h 2540425"/>
              <a:gd name="connsiteX634" fmla="*/ 1196301 w 3776662"/>
              <a:gd name="connsiteY634" fmla="*/ 75104 h 2540425"/>
              <a:gd name="connsiteX635" fmla="*/ 1200175 w 3776662"/>
              <a:gd name="connsiteY635" fmla="*/ 68547 h 2540425"/>
              <a:gd name="connsiteX636" fmla="*/ 1204646 w 3776662"/>
              <a:gd name="connsiteY636" fmla="*/ 62289 h 2540425"/>
              <a:gd name="connsiteX637" fmla="*/ 1209414 w 3776662"/>
              <a:gd name="connsiteY637" fmla="*/ 56924 h 2540425"/>
              <a:gd name="connsiteX638" fmla="*/ 1214183 w 3776662"/>
              <a:gd name="connsiteY638" fmla="*/ 51261 h 2540425"/>
              <a:gd name="connsiteX639" fmla="*/ 1219249 w 3776662"/>
              <a:gd name="connsiteY639" fmla="*/ 45599 h 2540425"/>
              <a:gd name="connsiteX640" fmla="*/ 1224912 w 3776662"/>
              <a:gd name="connsiteY640" fmla="*/ 40234 h 2540425"/>
              <a:gd name="connsiteX641" fmla="*/ 1230574 w 3776662"/>
              <a:gd name="connsiteY641" fmla="*/ 35466 h 2540425"/>
              <a:gd name="connsiteX642" fmla="*/ 1236237 w 3776662"/>
              <a:gd name="connsiteY642" fmla="*/ 30697 h 2540425"/>
              <a:gd name="connsiteX643" fmla="*/ 1242794 w 3776662"/>
              <a:gd name="connsiteY643" fmla="*/ 26525 h 2540425"/>
              <a:gd name="connsiteX644" fmla="*/ 1248754 w 3776662"/>
              <a:gd name="connsiteY644" fmla="*/ 22650 h 2540425"/>
              <a:gd name="connsiteX645" fmla="*/ 1255311 w 3776662"/>
              <a:gd name="connsiteY645" fmla="*/ 18776 h 2540425"/>
              <a:gd name="connsiteX646" fmla="*/ 1262166 w 3776662"/>
              <a:gd name="connsiteY646" fmla="*/ 15200 h 2540425"/>
              <a:gd name="connsiteX647" fmla="*/ 1269021 w 3776662"/>
              <a:gd name="connsiteY647" fmla="*/ 12219 h 2540425"/>
              <a:gd name="connsiteX648" fmla="*/ 1276173 w 3776662"/>
              <a:gd name="connsiteY648" fmla="*/ 9239 h 2540425"/>
              <a:gd name="connsiteX649" fmla="*/ 1283326 w 3776662"/>
              <a:gd name="connsiteY649" fmla="*/ 6855 h 2540425"/>
              <a:gd name="connsiteX650" fmla="*/ 1290777 w 3776662"/>
              <a:gd name="connsiteY650" fmla="*/ 4768 h 2540425"/>
              <a:gd name="connsiteX651" fmla="*/ 1298526 w 3776662"/>
              <a:gd name="connsiteY651" fmla="*/ 2980 h 2540425"/>
              <a:gd name="connsiteX652" fmla="*/ 1305977 w 3776662"/>
              <a:gd name="connsiteY652" fmla="*/ 1788 h 2540425"/>
              <a:gd name="connsiteX653" fmla="*/ 1313725 w 3776662"/>
              <a:gd name="connsiteY653" fmla="*/ 298 h 25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Lst>
            <a:rect l="l" t="t" r="r" b="b"/>
            <a:pathLst>
              <a:path w="3776662" h="2540425">
                <a:moveTo>
                  <a:pt x="1728289" y="1567053"/>
                </a:moveTo>
                <a:lnTo>
                  <a:pt x="1722626" y="1567351"/>
                </a:lnTo>
                <a:lnTo>
                  <a:pt x="1716367" y="1567948"/>
                </a:lnTo>
                <a:lnTo>
                  <a:pt x="1710705" y="1568842"/>
                </a:lnTo>
                <a:lnTo>
                  <a:pt x="1705340" y="1569737"/>
                </a:lnTo>
                <a:lnTo>
                  <a:pt x="1699677" y="1570929"/>
                </a:lnTo>
                <a:lnTo>
                  <a:pt x="1694313" y="1572122"/>
                </a:lnTo>
                <a:lnTo>
                  <a:pt x="1689246" y="1574507"/>
                </a:lnTo>
                <a:lnTo>
                  <a:pt x="1683882" y="1576296"/>
                </a:lnTo>
                <a:lnTo>
                  <a:pt x="1678815" y="1578681"/>
                </a:lnTo>
                <a:lnTo>
                  <a:pt x="1674047" y="1581067"/>
                </a:lnTo>
                <a:lnTo>
                  <a:pt x="1669278" y="1584048"/>
                </a:lnTo>
                <a:lnTo>
                  <a:pt x="1664510" y="1587030"/>
                </a:lnTo>
                <a:lnTo>
                  <a:pt x="1660039" y="1590011"/>
                </a:lnTo>
                <a:lnTo>
                  <a:pt x="1655867" y="1593589"/>
                </a:lnTo>
                <a:lnTo>
                  <a:pt x="1651396" y="1596869"/>
                </a:lnTo>
                <a:lnTo>
                  <a:pt x="1647522" y="1600745"/>
                </a:lnTo>
                <a:lnTo>
                  <a:pt x="1643647" y="1604621"/>
                </a:lnTo>
                <a:lnTo>
                  <a:pt x="1640071" y="1609094"/>
                </a:lnTo>
                <a:lnTo>
                  <a:pt x="1636793" y="1612970"/>
                </a:lnTo>
                <a:lnTo>
                  <a:pt x="1633812" y="1617740"/>
                </a:lnTo>
                <a:lnTo>
                  <a:pt x="1630534" y="1622511"/>
                </a:lnTo>
                <a:lnTo>
                  <a:pt x="1627554" y="1627281"/>
                </a:lnTo>
                <a:lnTo>
                  <a:pt x="1625467" y="1632052"/>
                </a:lnTo>
                <a:lnTo>
                  <a:pt x="1622785" y="1637419"/>
                </a:lnTo>
                <a:lnTo>
                  <a:pt x="1620997" y="1642487"/>
                </a:lnTo>
                <a:lnTo>
                  <a:pt x="1618911" y="1647556"/>
                </a:lnTo>
                <a:lnTo>
                  <a:pt x="1617719" y="1652923"/>
                </a:lnTo>
                <a:lnTo>
                  <a:pt x="1616228" y="1658588"/>
                </a:lnTo>
                <a:lnTo>
                  <a:pt x="1615334" y="1664253"/>
                </a:lnTo>
                <a:lnTo>
                  <a:pt x="1614738" y="1669918"/>
                </a:lnTo>
                <a:lnTo>
                  <a:pt x="1614142" y="1675881"/>
                </a:lnTo>
                <a:lnTo>
                  <a:pt x="1614142" y="1681546"/>
                </a:lnTo>
                <a:lnTo>
                  <a:pt x="1614142" y="2268621"/>
                </a:lnTo>
                <a:lnTo>
                  <a:pt x="2162521" y="2268621"/>
                </a:lnTo>
                <a:lnTo>
                  <a:pt x="2162521" y="1681546"/>
                </a:lnTo>
                <a:lnTo>
                  <a:pt x="2162521" y="1675881"/>
                </a:lnTo>
                <a:lnTo>
                  <a:pt x="2161925" y="1669918"/>
                </a:lnTo>
                <a:lnTo>
                  <a:pt x="2161329" y="1664253"/>
                </a:lnTo>
                <a:lnTo>
                  <a:pt x="2160435" y="1658588"/>
                </a:lnTo>
                <a:lnTo>
                  <a:pt x="2158945" y="1652923"/>
                </a:lnTo>
                <a:lnTo>
                  <a:pt x="2157753" y="1647556"/>
                </a:lnTo>
                <a:lnTo>
                  <a:pt x="2155666" y="1642487"/>
                </a:lnTo>
                <a:lnTo>
                  <a:pt x="2153878" y="1637419"/>
                </a:lnTo>
                <a:lnTo>
                  <a:pt x="2151196" y="1632052"/>
                </a:lnTo>
                <a:lnTo>
                  <a:pt x="2149110" y="1627281"/>
                </a:lnTo>
                <a:lnTo>
                  <a:pt x="2146129" y="1622511"/>
                </a:lnTo>
                <a:lnTo>
                  <a:pt x="2142851" y="1617740"/>
                </a:lnTo>
                <a:lnTo>
                  <a:pt x="2139871" y="1612970"/>
                </a:lnTo>
                <a:lnTo>
                  <a:pt x="2136592" y="1609094"/>
                </a:lnTo>
                <a:lnTo>
                  <a:pt x="2133016" y="1604621"/>
                </a:lnTo>
                <a:lnTo>
                  <a:pt x="2129142" y="1600745"/>
                </a:lnTo>
                <a:lnTo>
                  <a:pt x="2125267" y="1596869"/>
                </a:lnTo>
                <a:lnTo>
                  <a:pt x="2120797" y="1593589"/>
                </a:lnTo>
                <a:lnTo>
                  <a:pt x="2116922" y="1590011"/>
                </a:lnTo>
                <a:lnTo>
                  <a:pt x="2112154" y="1587030"/>
                </a:lnTo>
                <a:lnTo>
                  <a:pt x="2107385" y="1584048"/>
                </a:lnTo>
                <a:lnTo>
                  <a:pt x="2102617" y="1581067"/>
                </a:lnTo>
                <a:lnTo>
                  <a:pt x="2097848" y="1578681"/>
                </a:lnTo>
                <a:lnTo>
                  <a:pt x="2092782" y="1576296"/>
                </a:lnTo>
                <a:lnTo>
                  <a:pt x="2087417" y="1574507"/>
                </a:lnTo>
                <a:lnTo>
                  <a:pt x="2082351" y="1572122"/>
                </a:lnTo>
                <a:lnTo>
                  <a:pt x="2076986" y="1570929"/>
                </a:lnTo>
                <a:lnTo>
                  <a:pt x="2071323" y="1569737"/>
                </a:lnTo>
                <a:lnTo>
                  <a:pt x="2065959" y="1568842"/>
                </a:lnTo>
                <a:lnTo>
                  <a:pt x="2060296" y="1567948"/>
                </a:lnTo>
                <a:lnTo>
                  <a:pt x="2054038" y="1567351"/>
                </a:lnTo>
                <a:lnTo>
                  <a:pt x="2048375" y="1567053"/>
                </a:lnTo>
                <a:close/>
                <a:moveTo>
                  <a:pt x="3178214" y="1530692"/>
                </a:moveTo>
                <a:lnTo>
                  <a:pt x="3178214" y="1729182"/>
                </a:lnTo>
                <a:lnTo>
                  <a:pt x="3376704" y="1729182"/>
                </a:lnTo>
                <a:lnTo>
                  <a:pt x="3376704" y="1530692"/>
                </a:lnTo>
                <a:close/>
                <a:moveTo>
                  <a:pt x="2885546" y="1530692"/>
                </a:moveTo>
                <a:lnTo>
                  <a:pt x="2885546" y="1729182"/>
                </a:lnTo>
                <a:lnTo>
                  <a:pt x="3084036" y="1729182"/>
                </a:lnTo>
                <a:lnTo>
                  <a:pt x="3084036" y="1530692"/>
                </a:lnTo>
                <a:close/>
                <a:moveTo>
                  <a:pt x="692626" y="1530692"/>
                </a:moveTo>
                <a:lnTo>
                  <a:pt x="692626" y="1729182"/>
                </a:lnTo>
                <a:lnTo>
                  <a:pt x="891116" y="1729182"/>
                </a:lnTo>
                <a:lnTo>
                  <a:pt x="891116" y="1530692"/>
                </a:lnTo>
                <a:close/>
                <a:moveTo>
                  <a:pt x="399959" y="1530692"/>
                </a:moveTo>
                <a:lnTo>
                  <a:pt x="399959" y="1729182"/>
                </a:lnTo>
                <a:lnTo>
                  <a:pt x="598449" y="1729182"/>
                </a:lnTo>
                <a:lnTo>
                  <a:pt x="598449" y="1530692"/>
                </a:lnTo>
                <a:close/>
                <a:moveTo>
                  <a:pt x="3178214" y="1212394"/>
                </a:moveTo>
                <a:lnTo>
                  <a:pt x="3178214" y="1410884"/>
                </a:lnTo>
                <a:lnTo>
                  <a:pt x="3376704" y="1410884"/>
                </a:lnTo>
                <a:lnTo>
                  <a:pt x="3376704" y="1212394"/>
                </a:lnTo>
                <a:close/>
                <a:moveTo>
                  <a:pt x="2885546" y="1212394"/>
                </a:moveTo>
                <a:lnTo>
                  <a:pt x="2885546" y="1410884"/>
                </a:lnTo>
                <a:lnTo>
                  <a:pt x="3084036" y="1410884"/>
                </a:lnTo>
                <a:lnTo>
                  <a:pt x="3084036" y="1212394"/>
                </a:lnTo>
                <a:close/>
                <a:moveTo>
                  <a:pt x="692626" y="1212394"/>
                </a:moveTo>
                <a:lnTo>
                  <a:pt x="692626" y="1410884"/>
                </a:lnTo>
                <a:lnTo>
                  <a:pt x="891116" y="1410884"/>
                </a:lnTo>
                <a:lnTo>
                  <a:pt x="891116" y="1212394"/>
                </a:lnTo>
                <a:close/>
                <a:moveTo>
                  <a:pt x="399959" y="1212394"/>
                </a:moveTo>
                <a:lnTo>
                  <a:pt x="399959" y="1410884"/>
                </a:lnTo>
                <a:lnTo>
                  <a:pt x="598449" y="1410884"/>
                </a:lnTo>
                <a:lnTo>
                  <a:pt x="598449" y="1212394"/>
                </a:lnTo>
                <a:close/>
                <a:moveTo>
                  <a:pt x="3178214" y="894096"/>
                </a:moveTo>
                <a:lnTo>
                  <a:pt x="3178214" y="1092586"/>
                </a:lnTo>
                <a:lnTo>
                  <a:pt x="3376704" y="1092586"/>
                </a:lnTo>
                <a:lnTo>
                  <a:pt x="3376704" y="894096"/>
                </a:lnTo>
                <a:close/>
                <a:moveTo>
                  <a:pt x="2885546" y="894096"/>
                </a:moveTo>
                <a:lnTo>
                  <a:pt x="2885546" y="1092586"/>
                </a:lnTo>
                <a:lnTo>
                  <a:pt x="3084036" y="1092586"/>
                </a:lnTo>
                <a:lnTo>
                  <a:pt x="3084036" y="894096"/>
                </a:lnTo>
                <a:close/>
                <a:moveTo>
                  <a:pt x="692626" y="894096"/>
                </a:moveTo>
                <a:lnTo>
                  <a:pt x="692626" y="1092586"/>
                </a:lnTo>
                <a:lnTo>
                  <a:pt x="891116" y="1092586"/>
                </a:lnTo>
                <a:lnTo>
                  <a:pt x="891116" y="894096"/>
                </a:lnTo>
                <a:close/>
                <a:moveTo>
                  <a:pt x="399959" y="894096"/>
                </a:moveTo>
                <a:lnTo>
                  <a:pt x="399959" y="1092586"/>
                </a:lnTo>
                <a:lnTo>
                  <a:pt x="598449" y="1092586"/>
                </a:lnTo>
                <a:lnTo>
                  <a:pt x="598449" y="894096"/>
                </a:lnTo>
                <a:close/>
                <a:moveTo>
                  <a:pt x="1770485" y="264652"/>
                </a:moveTo>
                <a:lnTo>
                  <a:pt x="2006180" y="264652"/>
                </a:lnTo>
                <a:lnTo>
                  <a:pt x="2006180" y="428358"/>
                </a:lnTo>
                <a:lnTo>
                  <a:pt x="2169674" y="428358"/>
                </a:lnTo>
                <a:lnTo>
                  <a:pt x="2169674" y="663630"/>
                </a:lnTo>
                <a:lnTo>
                  <a:pt x="2006180" y="663630"/>
                </a:lnTo>
                <a:lnTo>
                  <a:pt x="2006180" y="827336"/>
                </a:lnTo>
                <a:lnTo>
                  <a:pt x="1770485" y="827336"/>
                </a:lnTo>
                <a:lnTo>
                  <a:pt x="1770485" y="663630"/>
                </a:lnTo>
                <a:lnTo>
                  <a:pt x="1606990" y="663630"/>
                </a:lnTo>
                <a:lnTo>
                  <a:pt x="1606990" y="428358"/>
                </a:lnTo>
                <a:lnTo>
                  <a:pt x="1770485" y="428358"/>
                </a:lnTo>
                <a:close/>
                <a:moveTo>
                  <a:pt x="1876418" y="80469"/>
                </a:moveTo>
                <a:lnTo>
                  <a:pt x="1864206" y="80767"/>
                </a:lnTo>
                <a:lnTo>
                  <a:pt x="1852590" y="81661"/>
                </a:lnTo>
                <a:lnTo>
                  <a:pt x="1840974" y="82556"/>
                </a:lnTo>
                <a:lnTo>
                  <a:pt x="1829061" y="83748"/>
                </a:lnTo>
                <a:lnTo>
                  <a:pt x="1817445" y="85537"/>
                </a:lnTo>
                <a:lnTo>
                  <a:pt x="1805829" y="87326"/>
                </a:lnTo>
                <a:lnTo>
                  <a:pt x="1794511" y="90009"/>
                </a:lnTo>
                <a:lnTo>
                  <a:pt x="1783193" y="92096"/>
                </a:lnTo>
                <a:lnTo>
                  <a:pt x="1771875" y="95077"/>
                </a:lnTo>
                <a:lnTo>
                  <a:pt x="1760855" y="97760"/>
                </a:lnTo>
                <a:lnTo>
                  <a:pt x="1749835" y="101040"/>
                </a:lnTo>
                <a:lnTo>
                  <a:pt x="1739113" y="104617"/>
                </a:lnTo>
                <a:lnTo>
                  <a:pt x="1728390" y="108493"/>
                </a:lnTo>
                <a:lnTo>
                  <a:pt x="1717966" y="112369"/>
                </a:lnTo>
                <a:lnTo>
                  <a:pt x="1706946" y="116840"/>
                </a:lnTo>
                <a:lnTo>
                  <a:pt x="1696521" y="121610"/>
                </a:lnTo>
                <a:lnTo>
                  <a:pt x="1686693" y="126380"/>
                </a:lnTo>
                <a:lnTo>
                  <a:pt x="1676268" y="131151"/>
                </a:lnTo>
                <a:lnTo>
                  <a:pt x="1666439" y="136219"/>
                </a:lnTo>
                <a:lnTo>
                  <a:pt x="1656909" y="141883"/>
                </a:lnTo>
                <a:lnTo>
                  <a:pt x="1646782" y="147548"/>
                </a:lnTo>
                <a:lnTo>
                  <a:pt x="1637251" y="153510"/>
                </a:lnTo>
                <a:lnTo>
                  <a:pt x="1628316" y="159771"/>
                </a:lnTo>
                <a:lnTo>
                  <a:pt x="1619083" y="166031"/>
                </a:lnTo>
                <a:lnTo>
                  <a:pt x="1610147" y="172590"/>
                </a:lnTo>
                <a:lnTo>
                  <a:pt x="1600914" y="179745"/>
                </a:lnTo>
                <a:lnTo>
                  <a:pt x="1592277" y="186602"/>
                </a:lnTo>
                <a:lnTo>
                  <a:pt x="1583640" y="194055"/>
                </a:lnTo>
                <a:lnTo>
                  <a:pt x="1575300" y="201210"/>
                </a:lnTo>
                <a:lnTo>
                  <a:pt x="1567258" y="208664"/>
                </a:lnTo>
                <a:lnTo>
                  <a:pt x="1559217" y="216415"/>
                </a:lnTo>
                <a:lnTo>
                  <a:pt x="1551473" y="224763"/>
                </a:lnTo>
                <a:lnTo>
                  <a:pt x="1543729" y="232812"/>
                </a:lnTo>
                <a:lnTo>
                  <a:pt x="1536283" y="241160"/>
                </a:lnTo>
                <a:lnTo>
                  <a:pt x="1529135" y="249805"/>
                </a:lnTo>
                <a:lnTo>
                  <a:pt x="1521986" y="258451"/>
                </a:lnTo>
                <a:lnTo>
                  <a:pt x="1515732" y="267097"/>
                </a:lnTo>
                <a:lnTo>
                  <a:pt x="1508584" y="276339"/>
                </a:lnTo>
                <a:lnTo>
                  <a:pt x="1502627" y="285282"/>
                </a:lnTo>
                <a:lnTo>
                  <a:pt x="1496074" y="294822"/>
                </a:lnTo>
                <a:lnTo>
                  <a:pt x="1490415" y="304363"/>
                </a:lnTo>
                <a:lnTo>
                  <a:pt x="1484458" y="313903"/>
                </a:lnTo>
                <a:lnTo>
                  <a:pt x="1479097" y="324039"/>
                </a:lnTo>
                <a:lnTo>
                  <a:pt x="1474034" y="333877"/>
                </a:lnTo>
                <a:lnTo>
                  <a:pt x="1468673" y="344013"/>
                </a:lnTo>
                <a:lnTo>
                  <a:pt x="1463907" y="354448"/>
                </a:lnTo>
                <a:lnTo>
                  <a:pt x="1459142" y="364882"/>
                </a:lnTo>
                <a:lnTo>
                  <a:pt x="1455270" y="375019"/>
                </a:lnTo>
                <a:lnTo>
                  <a:pt x="1451100" y="386049"/>
                </a:lnTo>
                <a:lnTo>
                  <a:pt x="1447526" y="396782"/>
                </a:lnTo>
                <a:lnTo>
                  <a:pt x="1443654" y="407813"/>
                </a:lnTo>
                <a:lnTo>
                  <a:pt x="1440676" y="418545"/>
                </a:lnTo>
                <a:lnTo>
                  <a:pt x="1437697" y="429874"/>
                </a:lnTo>
                <a:lnTo>
                  <a:pt x="1435017" y="440607"/>
                </a:lnTo>
                <a:lnTo>
                  <a:pt x="1432336" y="452234"/>
                </a:lnTo>
                <a:lnTo>
                  <a:pt x="1430251" y="463563"/>
                </a:lnTo>
                <a:lnTo>
                  <a:pt x="1428166" y="475189"/>
                </a:lnTo>
                <a:lnTo>
                  <a:pt x="1426677" y="486518"/>
                </a:lnTo>
                <a:lnTo>
                  <a:pt x="1425486" y="498443"/>
                </a:lnTo>
                <a:lnTo>
                  <a:pt x="1424294" y="510070"/>
                </a:lnTo>
                <a:lnTo>
                  <a:pt x="1423401" y="522294"/>
                </a:lnTo>
                <a:lnTo>
                  <a:pt x="1422805" y="533921"/>
                </a:lnTo>
                <a:lnTo>
                  <a:pt x="1422805" y="545846"/>
                </a:lnTo>
                <a:lnTo>
                  <a:pt x="1422805" y="558069"/>
                </a:lnTo>
                <a:lnTo>
                  <a:pt x="1423401" y="569696"/>
                </a:lnTo>
                <a:lnTo>
                  <a:pt x="1424294" y="581919"/>
                </a:lnTo>
                <a:lnTo>
                  <a:pt x="1425486" y="593546"/>
                </a:lnTo>
                <a:lnTo>
                  <a:pt x="1426677" y="605471"/>
                </a:lnTo>
                <a:lnTo>
                  <a:pt x="1428166" y="617098"/>
                </a:lnTo>
                <a:lnTo>
                  <a:pt x="1430251" y="628427"/>
                </a:lnTo>
                <a:lnTo>
                  <a:pt x="1432336" y="640054"/>
                </a:lnTo>
                <a:lnTo>
                  <a:pt x="1435017" y="651383"/>
                </a:lnTo>
                <a:lnTo>
                  <a:pt x="1437697" y="662712"/>
                </a:lnTo>
                <a:lnTo>
                  <a:pt x="1440676" y="673444"/>
                </a:lnTo>
                <a:lnTo>
                  <a:pt x="1443654" y="684773"/>
                </a:lnTo>
                <a:lnTo>
                  <a:pt x="1447526" y="695506"/>
                </a:lnTo>
                <a:lnTo>
                  <a:pt x="1451100" y="706536"/>
                </a:lnTo>
                <a:lnTo>
                  <a:pt x="1455270" y="716971"/>
                </a:lnTo>
                <a:lnTo>
                  <a:pt x="1459142" y="727107"/>
                </a:lnTo>
                <a:lnTo>
                  <a:pt x="1463907" y="737542"/>
                </a:lnTo>
                <a:lnTo>
                  <a:pt x="1468673" y="747976"/>
                </a:lnTo>
                <a:lnTo>
                  <a:pt x="1474034" y="758112"/>
                </a:lnTo>
                <a:lnTo>
                  <a:pt x="1479097" y="767951"/>
                </a:lnTo>
                <a:lnTo>
                  <a:pt x="1484458" y="778087"/>
                </a:lnTo>
                <a:lnTo>
                  <a:pt x="1490415" y="787627"/>
                </a:lnTo>
                <a:lnTo>
                  <a:pt x="1496074" y="797167"/>
                </a:lnTo>
                <a:lnTo>
                  <a:pt x="1502627" y="806707"/>
                </a:lnTo>
                <a:lnTo>
                  <a:pt x="1508584" y="815651"/>
                </a:lnTo>
                <a:lnTo>
                  <a:pt x="1515732" y="824893"/>
                </a:lnTo>
                <a:lnTo>
                  <a:pt x="1521986" y="833539"/>
                </a:lnTo>
                <a:lnTo>
                  <a:pt x="1529135" y="842482"/>
                </a:lnTo>
                <a:lnTo>
                  <a:pt x="1536283" y="850830"/>
                </a:lnTo>
                <a:lnTo>
                  <a:pt x="1543729" y="859476"/>
                </a:lnTo>
                <a:lnTo>
                  <a:pt x="1551473" y="867227"/>
                </a:lnTo>
                <a:lnTo>
                  <a:pt x="1559217" y="875575"/>
                </a:lnTo>
                <a:lnTo>
                  <a:pt x="1567258" y="883326"/>
                </a:lnTo>
                <a:lnTo>
                  <a:pt x="1575300" y="890779"/>
                </a:lnTo>
                <a:lnTo>
                  <a:pt x="1583640" y="898531"/>
                </a:lnTo>
                <a:lnTo>
                  <a:pt x="1592277" y="905388"/>
                </a:lnTo>
                <a:lnTo>
                  <a:pt x="1600914" y="912244"/>
                </a:lnTo>
                <a:lnTo>
                  <a:pt x="1610147" y="919400"/>
                </a:lnTo>
                <a:lnTo>
                  <a:pt x="1619083" y="925958"/>
                </a:lnTo>
                <a:lnTo>
                  <a:pt x="1628316" y="932219"/>
                </a:lnTo>
                <a:lnTo>
                  <a:pt x="1637251" y="938480"/>
                </a:lnTo>
                <a:lnTo>
                  <a:pt x="1646782" y="944442"/>
                </a:lnTo>
                <a:lnTo>
                  <a:pt x="1656909" y="950107"/>
                </a:lnTo>
                <a:lnTo>
                  <a:pt x="1666439" y="955771"/>
                </a:lnTo>
                <a:lnTo>
                  <a:pt x="1676268" y="960839"/>
                </a:lnTo>
                <a:lnTo>
                  <a:pt x="1686693" y="966206"/>
                </a:lnTo>
                <a:lnTo>
                  <a:pt x="1696521" y="970976"/>
                </a:lnTo>
                <a:lnTo>
                  <a:pt x="1706946" y="975149"/>
                </a:lnTo>
                <a:lnTo>
                  <a:pt x="1717966" y="979621"/>
                </a:lnTo>
                <a:lnTo>
                  <a:pt x="1728390" y="983497"/>
                </a:lnTo>
                <a:lnTo>
                  <a:pt x="1739113" y="987373"/>
                </a:lnTo>
                <a:lnTo>
                  <a:pt x="1749835" y="990950"/>
                </a:lnTo>
                <a:lnTo>
                  <a:pt x="1760855" y="994230"/>
                </a:lnTo>
                <a:lnTo>
                  <a:pt x="1771875" y="997211"/>
                </a:lnTo>
                <a:lnTo>
                  <a:pt x="1783193" y="999894"/>
                </a:lnTo>
                <a:lnTo>
                  <a:pt x="1794511" y="1002577"/>
                </a:lnTo>
                <a:lnTo>
                  <a:pt x="1805829" y="1004664"/>
                </a:lnTo>
                <a:lnTo>
                  <a:pt x="1817445" y="1006453"/>
                </a:lnTo>
                <a:lnTo>
                  <a:pt x="1829061" y="1008242"/>
                </a:lnTo>
                <a:lnTo>
                  <a:pt x="1840974" y="1009434"/>
                </a:lnTo>
                <a:lnTo>
                  <a:pt x="1852590" y="1010328"/>
                </a:lnTo>
                <a:lnTo>
                  <a:pt x="1864206" y="1011223"/>
                </a:lnTo>
                <a:lnTo>
                  <a:pt x="1876418" y="1011521"/>
                </a:lnTo>
                <a:lnTo>
                  <a:pt x="1888629" y="1012117"/>
                </a:lnTo>
                <a:lnTo>
                  <a:pt x="1900245" y="1011521"/>
                </a:lnTo>
                <a:lnTo>
                  <a:pt x="1912456" y="1011223"/>
                </a:lnTo>
                <a:lnTo>
                  <a:pt x="1924072" y="1010328"/>
                </a:lnTo>
                <a:lnTo>
                  <a:pt x="1935688" y="1009434"/>
                </a:lnTo>
                <a:lnTo>
                  <a:pt x="1947602" y="1008242"/>
                </a:lnTo>
                <a:lnTo>
                  <a:pt x="1959217" y="1006453"/>
                </a:lnTo>
                <a:lnTo>
                  <a:pt x="1970833" y="1004664"/>
                </a:lnTo>
                <a:lnTo>
                  <a:pt x="1982151" y="1002577"/>
                </a:lnTo>
                <a:lnTo>
                  <a:pt x="1993469" y="999894"/>
                </a:lnTo>
                <a:lnTo>
                  <a:pt x="2004787" y="997211"/>
                </a:lnTo>
                <a:lnTo>
                  <a:pt x="2015807" y="994230"/>
                </a:lnTo>
                <a:lnTo>
                  <a:pt x="2026827" y="990950"/>
                </a:lnTo>
                <a:lnTo>
                  <a:pt x="2037550" y="987373"/>
                </a:lnTo>
                <a:lnTo>
                  <a:pt x="2048272" y="983497"/>
                </a:lnTo>
                <a:lnTo>
                  <a:pt x="2058696" y="979621"/>
                </a:lnTo>
                <a:lnTo>
                  <a:pt x="2069717" y="975149"/>
                </a:lnTo>
                <a:lnTo>
                  <a:pt x="2080141" y="970976"/>
                </a:lnTo>
                <a:lnTo>
                  <a:pt x="2089970" y="966206"/>
                </a:lnTo>
                <a:lnTo>
                  <a:pt x="2100394" y="960839"/>
                </a:lnTo>
                <a:lnTo>
                  <a:pt x="2110223" y="955771"/>
                </a:lnTo>
                <a:lnTo>
                  <a:pt x="2119754" y="950107"/>
                </a:lnTo>
                <a:lnTo>
                  <a:pt x="2129881" y="944442"/>
                </a:lnTo>
                <a:lnTo>
                  <a:pt x="2139411" y="938480"/>
                </a:lnTo>
                <a:lnTo>
                  <a:pt x="2148347" y="932219"/>
                </a:lnTo>
                <a:lnTo>
                  <a:pt x="2157878" y="925958"/>
                </a:lnTo>
                <a:lnTo>
                  <a:pt x="2166515" y="919400"/>
                </a:lnTo>
                <a:lnTo>
                  <a:pt x="2175748" y="912244"/>
                </a:lnTo>
                <a:lnTo>
                  <a:pt x="2184386" y="905388"/>
                </a:lnTo>
                <a:lnTo>
                  <a:pt x="2193023" y="898531"/>
                </a:lnTo>
                <a:lnTo>
                  <a:pt x="2201362" y="890779"/>
                </a:lnTo>
                <a:lnTo>
                  <a:pt x="2209404" y="883326"/>
                </a:lnTo>
                <a:lnTo>
                  <a:pt x="2217446" y="875575"/>
                </a:lnTo>
                <a:lnTo>
                  <a:pt x="2225190" y="867227"/>
                </a:lnTo>
                <a:lnTo>
                  <a:pt x="2232934" y="859476"/>
                </a:lnTo>
                <a:lnTo>
                  <a:pt x="2240380" y="850830"/>
                </a:lnTo>
                <a:lnTo>
                  <a:pt x="2247528" y="842482"/>
                </a:lnTo>
                <a:lnTo>
                  <a:pt x="2254676" y="833539"/>
                </a:lnTo>
                <a:lnTo>
                  <a:pt x="2261526" y="824893"/>
                </a:lnTo>
                <a:lnTo>
                  <a:pt x="2268079" y="815651"/>
                </a:lnTo>
                <a:lnTo>
                  <a:pt x="2274036" y="806707"/>
                </a:lnTo>
                <a:lnTo>
                  <a:pt x="2280588" y="797167"/>
                </a:lnTo>
                <a:lnTo>
                  <a:pt x="2286247" y="787627"/>
                </a:lnTo>
                <a:lnTo>
                  <a:pt x="2292204" y="778087"/>
                </a:lnTo>
                <a:lnTo>
                  <a:pt x="2297565" y="767951"/>
                </a:lnTo>
                <a:lnTo>
                  <a:pt x="2302629" y="758112"/>
                </a:lnTo>
                <a:lnTo>
                  <a:pt x="2307990" y="747976"/>
                </a:lnTo>
                <a:lnTo>
                  <a:pt x="2312755" y="737542"/>
                </a:lnTo>
                <a:lnTo>
                  <a:pt x="2317521" y="727107"/>
                </a:lnTo>
                <a:lnTo>
                  <a:pt x="2321393" y="716971"/>
                </a:lnTo>
                <a:lnTo>
                  <a:pt x="2325562" y="706536"/>
                </a:lnTo>
                <a:lnTo>
                  <a:pt x="2329434" y="695506"/>
                </a:lnTo>
                <a:lnTo>
                  <a:pt x="2333008" y="684773"/>
                </a:lnTo>
                <a:lnTo>
                  <a:pt x="2335987" y="673444"/>
                </a:lnTo>
                <a:lnTo>
                  <a:pt x="2338965" y="662712"/>
                </a:lnTo>
                <a:lnTo>
                  <a:pt x="2341646" y="651383"/>
                </a:lnTo>
                <a:lnTo>
                  <a:pt x="2344326" y="640054"/>
                </a:lnTo>
                <a:lnTo>
                  <a:pt x="2346411" y="628427"/>
                </a:lnTo>
                <a:lnTo>
                  <a:pt x="2348496" y="617098"/>
                </a:lnTo>
                <a:lnTo>
                  <a:pt x="2349985" y="605471"/>
                </a:lnTo>
                <a:lnTo>
                  <a:pt x="2351177" y="593546"/>
                </a:lnTo>
                <a:lnTo>
                  <a:pt x="2352368" y="581919"/>
                </a:lnTo>
                <a:lnTo>
                  <a:pt x="2353262" y="569696"/>
                </a:lnTo>
                <a:lnTo>
                  <a:pt x="2353857" y="558069"/>
                </a:lnTo>
                <a:lnTo>
                  <a:pt x="2353857" y="545846"/>
                </a:lnTo>
                <a:lnTo>
                  <a:pt x="2353857" y="533921"/>
                </a:lnTo>
                <a:lnTo>
                  <a:pt x="2353262" y="522294"/>
                </a:lnTo>
                <a:lnTo>
                  <a:pt x="2352368" y="510070"/>
                </a:lnTo>
                <a:lnTo>
                  <a:pt x="2351177" y="498443"/>
                </a:lnTo>
                <a:lnTo>
                  <a:pt x="2349985" y="486518"/>
                </a:lnTo>
                <a:lnTo>
                  <a:pt x="2348496" y="475189"/>
                </a:lnTo>
                <a:lnTo>
                  <a:pt x="2346411" y="463563"/>
                </a:lnTo>
                <a:lnTo>
                  <a:pt x="2344326" y="452234"/>
                </a:lnTo>
                <a:lnTo>
                  <a:pt x="2341646" y="440607"/>
                </a:lnTo>
                <a:lnTo>
                  <a:pt x="2338965" y="429874"/>
                </a:lnTo>
                <a:lnTo>
                  <a:pt x="2335987" y="418545"/>
                </a:lnTo>
                <a:lnTo>
                  <a:pt x="2333008" y="407813"/>
                </a:lnTo>
                <a:lnTo>
                  <a:pt x="2329434" y="396782"/>
                </a:lnTo>
                <a:lnTo>
                  <a:pt x="2325562" y="386049"/>
                </a:lnTo>
                <a:lnTo>
                  <a:pt x="2321393" y="375019"/>
                </a:lnTo>
                <a:lnTo>
                  <a:pt x="2317521" y="364882"/>
                </a:lnTo>
                <a:lnTo>
                  <a:pt x="2312755" y="354448"/>
                </a:lnTo>
                <a:lnTo>
                  <a:pt x="2307990" y="344013"/>
                </a:lnTo>
                <a:lnTo>
                  <a:pt x="2302629" y="333877"/>
                </a:lnTo>
                <a:lnTo>
                  <a:pt x="2297565" y="324039"/>
                </a:lnTo>
                <a:lnTo>
                  <a:pt x="2292204" y="313903"/>
                </a:lnTo>
                <a:lnTo>
                  <a:pt x="2286247" y="304363"/>
                </a:lnTo>
                <a:lnTo>
                  <a:pt x="2280588" y="294822"/>
                </a:lnTo>
                <a:lnTo>
                  <a:pt x="2274036" y="285282"/>
                </a:lnTo>
                <a:lnTo>
                  <a:pt x="2268079" y="276339"/>
                </a:lnTo>
                <a:lnTo>
                  <a:pt x="2261526" y="267097"/>
                </a:lnTo>
                <a:lnTo>
                  <a:pt x="2254676" y="258451"/>
                </a:lnTo>
                <a:lnTo>
                  <a:pt x="2247528" y="249805"/>
                </a:lnTo>
                <a:lnTo>
                  <a:pt x="2240380" y="241160"/>
                </a:lnTo>
                <a:lnTo>
                  <a:pt x="2232934" y="232812"/>
                </a:lnTo>
                <a:lnTo>
                  <a:pt x="2225190" y="224763"/>
                </a:lnTo>
                <a:lnTo>
                  <a:pt x="2217446" y="216415"/>
                </a:lnTo>
                <a:lnTo>
                  <a:pt x="2209404" y="208664"/>
                </a:lnTo>
                <a:lnTo>
                  <a:pt x="2201362" y="201210"/>
                </a:lnTo>
                <a:lnTo>
                  <a:pt x="2193023" y="194055"/>
                </a:lnTo>
                <a:lnTo>
                  <a:pt x="2184386" y="186602"/>
                </a:lnTo>
                <a:lnTo>
                  <a:pt x="2175748" y="179745"/>
                </a:lnTo>
                <a:lnTo>
                  <a:pt x="2166515" y="172590"/>
                </a:lnTo>
                <a:lnTo>
                  <a:pt x="2157878" y="166031"/>
                </a:lnTo>
                <a:lnTo>
                  <a:pt x="2148347" y="159771"/>
                </a:lnTo>
                <a:lnTo>
                  <a:pt x="2139411" y="153510"/>
                </a:lnTo>
                <a:lnTo>
                  <a:pt x="2129881" y="147548"/>
                </a:lnTo>
                <a:lnTo>
                  <a:pt x="2119754" y="141883"/>
                </a:lnTo>
                <a:lnTo>
                  <a:pt x="2110223" y="136219"/>
                </a:lnTo>
                <a:lnTo>
                  <a:pt x="2100394" y="131151"/>
                </a:lnTo>
                <a:lnTo>
                  <a:pt x="2089970" y="126380"/>
                </a:lnTo>
                <a:lnTo>
                  <a:pt x="2080141" y="121610"/>
                </a:lnTo>
                <a:lnTo>
                  <a:pt x="2069717" y="116840"/>
                </a:lnTo>
                <a:lnTo>
                  <a:pt x="2058696" y="112369"/>
                </a:lnTo>
                <a:lnTo>
                  <a:pt x="2048272" y="108493"/>
                </a:lnTo>
                <a:lnTo>
                  <a:pt x="2037550" y="104617"/>
                </a:lnTo>
                <a:lnTo>
                  <a:pt x="2026827" y="101040"/>
                </a:lnTo>
                <a:lnTo>
                  <a:pt x="2015807" y="97760"/>
                </a:lnTo>
                <a:lnTo>
                  <a:pt x="2004787" y="95077"/>
                </a:lnTo>
                <a:lnTo>
                  <a:pt x="1993469" y="92096"/>
                </a:lnTo>
                <a:lnTo>
                  <a:pt x="1982151" y="90009"/>
                </a:lnTo>
                <a:lnTo>
                  <a:pt x="1970833" y="87326"/>
                </a:lnTo>
                <a:lnTo>
                  <a:pt x="1959217" y="85537"/>
                </a:lnTo>
                <a:lnTo>
                  <a:pt x="1947602" y="83748"/>
                </a:lnTo>
                <a:lnTo>
                  <a:pt x="1935688" y="82556"/>
                </a:lnTo>
                <a:lnTo>
                  <a:pt x="1924072" y="81661"/>
                </a:lnTo>
                <a:lnTo>
                  <a:pt x="1912456" y="80767"/>
                </a:lnTo>
                <a:lnTo>
                  <a:pt x="1900245" y="80469"/>
                </a:lnTo>
                <a:lnTo>
                  <a:pt x="1888629" y="80469"/>
                </a:lnTo>
                <a:close/>
                <a:moveTo>
                  <a:pt x="1322070" y="0"/>
                </a:moveTo>
                <a:lnTo>
                  <a:pt x="1329819" y="0"/>
                </a:lnTo>
                <a:lnTo>
                  <a:pt x="2446843" y="0"/>
                </a:lnTo>
                <a:lnTo>
                  <a:pt x="2454592" y="0"/>
                </a:lnTo>
                <a:lnTo>
                  <a:pt x="2462937" y="298"/>
                </a:lnTo>
                <a:lnTo>
                  <a:pt x="2470686" y="1788"/>
                </a:lnTo>
                <a:lnTo>
                  <a:pt x="2478435" y="2980"/>
                </a:lnTo>
                <a:lnTo>
                  <a:pt x="2485885" y="4768"/>
                </a:lnTo>
                <a:lnTo>
                  <a:pt x="2493336" y="6855"/>
                </a:lnTo>
                <a:lnTo>
                  <a:pt x="2500489" y="9239"/>
                </a:lnTo>
                <a:lnTo>
                  <a:pt x="2507642" y="12219"/>
                </a:lnTo>
                <a:lnTo>
                  <a:pt x="2514496" y="15200"/>
                </a:lnTo>
                <a:lnTo>
                  <a:pt x="2521351" y="18776"/>
                </a:lnTo>
                <a:lnTo>
                  <a:pt x="2527908" y="22650"/>
                </a:lnTo>
                <a:lnTo>
                  <a:pt x="2533869" y="26525"/>
                </a:lnTo>
                <a:lnTo>
                  <a:pt x="2540425" y="30697"/>
                </a:lnTo>
                <a:lnTo>
                  <a:pt x="2546088" y="35466"/>
                </a:lnTo>
                <a:lnTo>
                  <a:pt x="2551750" y="40234"/>
                </a:lnTo>
                <a:lnTo>
                  <a:pt x="2557413" y="45599"/>
                </a:lnTo>
                <a:lnTo>
                  <a:pt x="2562480" y="51261"/>
                </a:lnTo>
                <a:lnTo>
                  <a:pt x="2567248" y="56924"/>
                </a:lnTo>
                <a:lnTo>
                  <a:pt x="2572017" y="62289"/>
                </a:lnTo>
                <a:lnTo>
                  <a:pt x="2576487" y="68547"/>
                </a:lnTo>
                <a:lnTo>
                  <a:pt x="2580362" y="75104"/>
                </a:lnTo>
                <a:lnTo>
                  <a:pt x="2584236" y="81363"/>
                </a:lnTo>
                <a:lnTo>
                  <a:pt x="2587812" y="88516"/>
                </a:lnTo>
                <a:lnTo>
                  <a:pt x="2590793" y="95370"/>
                </a:lnTo>
                <a:lnTo>
                  <a:pt x="2593773" y="102225"/>
                </a:lnTo>
                <a:lnTo>
                  <a:pt x="2595859" y="109676"/>
                </a:lnTo>
                <a:lnTo>
                  <a:pt x="2598243" y="117127"/>
                </a:lnTo>
                <a:lnTo>
                  <a:pt x="2599734" y="124279"/>
                </a:lnTo>
                <a:lnTo>
                  <a:pt x="2601224" y="132326"/>
                </a:lnTo>
                <a:lnTo>
                  <a:pt x="2602416" y="140075"/>
                </a:lnTo>
                <a:lnTo>
                  <a:pt x="2603012" y="148122"/>
                </a:lnTo>
                <a:lnTo>
                  <a:pt x="2603012" y="156169"/>
                </a:lnTo>
                <a:lnTo>
                  <a:pt x="2603012" y="2268620"/>
                </a:lnTo>
                <a:lnTo>
                  <a:pt x="2688845" y="2268620"/>
                </a:lnTo>
                <a:lnTo>
                  <a:pt x="2688845" y="585633"/>
                </a:lnTo>
                <a:lnTo>
                  <a:pt x="3417831" y="585633"/>
                </a:lnTo>
                <a:lnTo>
                  <a:pt x="3425580" y="585633"/>
                </a:lnTo>
                <a:lnTo>
                  <a:pt x="3433329" y="585931"/>
                </a:lnTo>
                <a:lnTo>
                  <a:pt x="3441674" y="587421"/>
                </a:lnTo>
                <a:lnTo>
                  <a:pt x="3448827" y="588613"/>
                </a:lnTo>
                <a:lnTo>
                  <a:pt x="3456873" y="590402"/>
                </a:lnTo>
                <a:lnTo>
                  <a:pt x="3464027" y="592488"/>
                </a:lnTo>
                <a:lnTo>
                  <a:pt x="3471477" y="594574"/>
                </a:lnTo>
                <a:lnTo>
                  <a:pt x="3478332" y="597852"/>
                </a:lnTo>
                <a:lnTo>
                  <a:pt x="3485485" y="600833"/>
                </a:lnTo>
                <a:lnTo>
                  <a:pt x="3492339" y="604111"/>
                </a:lnTo>
                <a:lnTo>
                  <a:pt x="3498896" y="607985"/>
                </a:lnTo>
                <a:lnTo>
                  <a:pt x="3504857" y="612158"/>
                </a:lnTo>
                <a:lnTo>
                  <a:pt x="3510817" y="616330"/>
                </a:lnTo>
                <a:lnTo>
                  <a:pt x="3517076" y="621099"/>
                </a:lnTo>
                <a:lnTo>
                  <a:pt x="3522739" y="625867"/>
                </a:lnTo>
                <a:lnTo>
                  <a:pt x="3528401" y="631232"/>
                </a:lnTo>
                <a:lnTo>
                  <a:pt x="3533468" y="636597"/>
                </a:lnTo>
                <a:lnTo>
                  <a:pt x="3538236" y="642259"/>
                </a:lnTo>
                <a:lnTo>
                  <a:pt x="3543005" y="647922"/>
                </a:lnTo>
                <a:lnTo>
                  <a:pt x="3547475" y="654478"/>
                </a:lnTo>
                <a:lnTo>
                  <a:pt x="3551350" y="660439"/>
                </a:lnTo>
                <a:lnTo>
                  <a:pt x="3555224" y="666996"/>
                </a:lnTo>
                <a:lnTo>
                  <a:pt x="3558503" y="674149"/>
                </a:lnTo>
                <a:lnTo>
                  <a:pt x="3561781" y="681003"/>
                </a:lnTo>
                <a:lnTo>
                  <a:pt x="3564165" y="687858"/>
                </a:lnTo>
                <a:lnTo>
                  <a:pt x="3566847" y="695309"/>
                </a:lnTo>
                <a:lnTo>
                  <a:pt x="3568934" y="702760"/>
                </a:lnTo>
                <a:lnTo>
                  <a:pt x="3570722" y="709912"/>
                </a:lnTo>
                <a:lnTo>
                  <a:pt x="3572212" y="717661"/>
                </a:lnTo>
                <a:lnTo>
                  <a:pt x="3572808" y="725708"/>
                </a:lnTo>
                <a:lnTo>
                  <a:pt x="3573702" y="733755"/>
                </a:lnTo>
                <a:lnTo>
                  <a:pt x="3573702" y="741504"/>
                </a:lnTo>
                <a:lnTo>
                  <a:pt x="3573702" y="2268620"/>
                </a:lnTo>
                <a:lnTo>
                  <a:pt x="3640461" y="2268620"/>
                </a:lnTo>
                <a:lnTo>
                  <a:pt x="3647614" y="2268620"/>
                </a:lnTo>
                <a:lnTo>
                  <a:pt x="3654469" y="2269216"/>
                </a:lnTo>
                <a:lnTo>
                  <a:pt x="3661323" y="2269812"/>
                </a:lnTo>
                <a:lnTo>
                  <a:pt x="3667880" y="2271302"/>
                </a:lnTo>
                <a:lnTo>
                  <a:pt x="3674437" y="2272494"/>
                </a:lnTo>
                <a:lnTo>
                  <a:pt x="3680994" y="2274581"/>
                </a:lnTo>
                <a:lnTo>
                  <a:pt x="3687253" y="2276965"/>
                </a:lnTo>
                <a:lnTo>
                  <a:pt x="3693511" y="2279051"/>
                </a:lnTo>
                <a:lnTo>
                  <a:pt x="3699472" y="2281733"/>
                </a:lnTo>
                <a:lnTo>
                  <a:pt x="3705432" y="2284714"/>
                </a:lnTo>
                <a:lnTo>
                  <a:pt x="3711095" y="2288290"/>
                </a:lnTo>
                <a:lnTo>
                  <a:pt x="3716757" y="2291568"/>
                </a:lnTo>
                <a:lnTo>
                  <a:pt x="3722122" y="2295443"/>
                </a:lnTo>
                <a:lnTo>
                  <a:pt x="3727189" y="2299317"/>
                </a:lnTo>
                <a:lnTo>
                  <a:pt x="3731957" y="2303788"/>
                </a:lnTo>
                <a:lnTo>
                  <a:pt x="3736726" y="2307960"/>
                </a:lnTo>
                <a:lnTo>
                  <a:pt x="3741196" y="2312729"/>
                </a:lnTo>
                <a:lnTo>
                  <a:pt x="3745369" y="2318093"/>
                </a:lnTo>
                <a:lnTo>
                  <a:pt x="3749839" y="2323160"/>
                </a:lnTo>
                <a:lnTo>
                  <a:pt x="3753117" y="2328524"/>
                </a:lnTo>
                <a:lnTo>
                  <a:pt x="3756694" y="2334187"/>
                </a:lnTo>
                <a:lnTo>
                  <a:pt x="3760270" y="2339850"/>
                </a:lnTo>
                <a:lnTo>
                  <a:pt x="3763251" y="2345512"/>
                </a:lnTo>
                <a:lnTo>
                  <a:pt x="3765933" y="2351473"/>
                </a:lnTo>
                <a:lnTo>
                  <a:pt x="3768317" y="2357433"/>
                </a:lnTo>
                <a:lnTo>
                  <a:pt x="3770701" y="2363990"/>
                </a:lnTo>
                <a:lnTo>
                  <a:pt x="3772191" y="2370547"/>
                </a:lnTo>
                <a:lnTo>
                  <a:pt x="3773682" y="2377104"/>
                </a:lnTo>
                <a:lnTo>
                  <a:pt x="3774874" y="2383958"/>
                </a:lnTo>
                <a:lnTo>
                  <a:pt x="3775768" y="2390515"/>
                </a:lnTo>
                <a:lnTo>
                  <a:pt x="3776364" y="2397370"/>
                </a:lnTo>
                <a:lnTo>
                  <a:pt x="3776662" y="2404224"/>
                </a:lnTo>
                <a:lnTo>
                  <a:pt x="3776364" y="2411377"/>
                </a:lnTo>
                <a:lnTo>
                  <a:pt x="3775768" y="2418232"/>
                </a:lnTo>
                <a:lnTo>
                  <a:pt x="3774874" y="2425087"/>
                </a:lnTo>
                <a:lnTo>
                  <a:pt x="3773682" y="2431941"/>
                </a:lnTo>
                <a:lnTo>
                  <a:pt x="3772191" y="2438498"/>
                </a:lnTo>
                <a:lnTo>
                  <a:pt x="3770701" y="2445055"/>
                </a:lnTo>
                <a:lnTo>
                  <a:pt x="3768317" y="2451016"/>
                </a:lnTo>
                <a:lnTo>
                  <a:pt x="3765933" y="2457274"/>
                </a:lnTo>
                <a:lnTo>
                  <a:pt x="3763251" y="2463235"/>
                </a:lnTo>
                <a:lnTo>
                  <a:pt x="3760270" y="2469195"/>
                </a:lnTo>
                <a:lnTo>
                  <a:pt x="3756694" y="2474858"/>
                </a:lnTo>
                <a:lnTo>
                  <a:pt x="3753117" y="2480521"/>
                </a:lnTo>
                <a:lnTo>
                  <a:pt x="3749839" y="2485885"/>
                </a:lnTo>
                <a:lnTo>
                  <a:pt x="3745369" y="2490952"/>
                </a:lnTo>
                <a:lnTo>
                  <a:pt x="3741196" y="2495720"/>
                </a:lnTo>
                <a:lnTo>
                  <a:pt x="3736726" y="2500489"/>
                </a:lnTo>
                <a:lnTo>
                  <a:pt x="3731957" y="2505257"/>
                </a:lnTo>
                <a:lnTo>
                  <a:pt x="3727189" y="2509132"/>
                </a:lnTo>
                <a:lnTo>
                  <a:pt x="3722122" y="2513602"/>
                </a:lnTo>
                <a:lnTo>
                  <a:pt x="3716757" y="2517477"/>
                </a:lnTo>
                <a:lnTo>
                  <a:pt x="3711095" y="2521053"/>
                </a:lnTo>
                <a:lnTo>
                  <a:pt x="3705432" y="2524033"/>
                </a:lnTo>
                <a:lnTo>
                  <a:pt x="3699472" y="2527014"/>
                </a:lnTo>
                <a:lnTo>
                  <a:pt x="3693511" y="2529696"/>
                </a:lnTo>
                <a:lnTo>
                  <a:pt x="3687253" y="2532080"/>
                </a:lnTo>
                <a:lnTo>
                  <a:pt x="3680994" y="2534464"/>
                </a:lnTo>
                <a:lnTo>
                  <a:pt x="3674437" y="2535955"/>
                </a:lnTo>
                <a:lnTo>
                  <a:pt x="3667880" y="2537743"/>
                </a:lnTo>
                <a:lnTo>
                  <a:pt x="3661323" y="2539233"/>
                </a:lnTo>
                <a:lnTo>
                  <a:pt x="3654469" y="2540127"/>
                </a:lnTo>
                <a:lnTo>
                  <a:pt x="3647614" y="2540425"/>
                </a:lnTo>
                <a:lnTo>
                  <a:pt x="3640461" y="2540425"/>
                </a:lnTo>
                <a:lnTo>
                  <a:pt x="136200" y="2540425"/>
                </a:lnTo>
                <a:lnTo>
                  <a:pt x="129048" y="2540425"/>
                </a:lnTo>
                <a:lnTo>
                  <a:pt x="122193" y="2540127"/>
                </a:lnTo>
                <a:lnTo>
                  <a:pt x="115338" y="2539233"/>
                </a:lnTo>
                <a:lnTo>
                  <a:pt x="108781" y="2537743"/>
                </a:lnTo>
                <a:lnTo>
                  <a:pt x="102225" y="2535955"/>
                </a:lnTo>
                <a:lnTo>
                  <a:pt x="95668" y="2534464"/>
                </a:lnTo>
                <a:lnTo>
                  <a:pt x="89409" y="2532080"/>
                </a:lnTo>
                <a:lnTo>
                  <a:pt x="83151" y="2529696"/>
                </a:lnTo>
                <a:lnTo>
                  <a:pt x="77190" y="2527014"/>
                </a:lnTo>
                <a:lnTo>
                  <a:pt x="71229" y="2524033"/>
                </a:lnTo>
                <a:lnTo>
                  <a:pt x="65567" y="2521053"/>
                </a:lnTo>
                <a:lnTo>
                  <a:pt x="60202" y="2517477"/>
                </a:lnTo>
                <a:lnTo>
                  <a:pt x="54540" y="2513602"/>
                </a:lnTo>
                <a:lnTo>
                  <a:pt x="49473" y="2509132"/>
                </a:lnTo>
                <a:lnTo>
                  <a:pt x="44705" y="2505257"/>
                </a:lnTo>
                <a:lnTo>
                  <a:pt x="39936" y="2500489"/>
                </a:lnTo>
                <a:lnTo>
                  <a:pt x="35466" y="2495720"/>
                </a:lnTo>
                <a:lnTo>
                  <a:pt x="31293" y="2490952"/>
                </a:lnTo>
                <a:lnTo>
                  <a:pt x="27419" y="2485885"/>
                </a:lnTo>
                <a:lnTo>
                  <a:pt x="23544" y="2480521"/>
                </a:lnTo>
                <a:lnTo>
                  <a:pt x="19968" y="2474858"/>
                </a:lnTo>
                <a:lnTo>
                  <a:pt x="16392" y="2469195"/>
                </a:lnTo>
                <a:lnTo>
                  <a:pt x="13411" y="2463235"/>
                </a:lnTo>
                <a:lnTo>
                  <a:pt x="10729" y="2457274"/>
                </a:lnTo>
                <a:lnTo>
                  <a:pt x="8345" y="2451016"/>
                </a:lnTo>
                <a:lnTo>
                  <a:pt x="5960" y="2445055"/>
                </a:lnTo>
                <a:lnTo>
                  <a:pt x="4470" y="2438498"/>
                </a:lnTo>
                <a:lnTo>
                  <a:pt x="2980" y="2431941"/>
                </a:lnTo>
                <a:lnTo>
                  <a:pt x="1788" y="2425087"/>
                </a:lnTo>
                <a:lnTo>
                  <a:pt x="894" y="2418232"/>
                </a:lnTo>
                <a:lnTo>
                  <a:pt x="298" y="2411377"/>
                </a:lnTo>
                <a:lnTo>
                  <a:pt x="0" y="2404224"/>
                </a:lnTo>
                <a:lnTo>
                  <a:pt x="298" y="2397370"/>
                </a:lnTo>
                <a:lnTo>
                  <a:pt x="894" y="2390515"/>
                </a:lnTo>
                <a:lnTo>
                  <a:pt x="1788" y="2383958"/>
                </a:lnTo>
                <a:lnTo>
                  <a:pt x="2980" y="2377104"/>
                </a:lnTo>
                <a:lnTo>
                  <a:pt x="4470" y="2370547"/>
                </a:lnTo>
                <a:lnTo>
                  <a:pt x="5960" y="2363990"/>
                </a:lnTo>
                <a:lnTo>
                  <a:pt x="8345" y="2357433"/>
                </a:lnTo>
                <a:lnTo>
                  <a:pt x="10729" y="2351473"/>
                </a:lnTo>
                <a:lnTo>
                  <a:pt x="13411" y="2345512"/>
                </a:lnTo>
                <a:lnTo>
                  <a:pt x="16392" y="2339850"/>
                </a:lnTo>
                <a:lnTo>
                  <a:pt x="19968" y="2334187"/>
                </a:lnTo>
                <a:lnTo>
                  <a:pt x="23544" y="2328524"/>
                </a:lnTo>
                <a:lnTo>
                  <a:pt x="27419" y="2323160"/>
                </a:lnTo>
                <a:lnTo>
                  <a:pt x="31293" y="2318093"/>
                </a:lnTo>
                <a:lnTo>
                  <a:pt x="35466" y="2312729"/>
                </a:lnTo>
                <a:lnTo>
                  <a:pt x="39936" y="2307960"/>
                </a:lnTo>
                <a:lnTo>
                  <a:pt x="44705" y="2303788"/>
                </a:lnTo>
                <a:lnTo>
                  <a:pt x="49473" y="2299317"/>
                </a:lnTo>
                <a:lnTo>
                  <a:pt x="54540" y="2295443"/>
                </a:lnTo>
                <a:lnTo>
                  <a:pt x="60202" y="2291568"/>
                </a:lnTo>
                <a:lnTo>
                  <a:pt x="65567" y="2288290"/>
                </a:lnTo>
                <a:lnTo>
                  <a:pt x="71229" y="2284714"/>
                </a:lnTo>
                <a:lnTo>
                  <a:pt x="77190" y="2281733"/>
                </a:lnTo>
                <a:lnTo>
                  <a:pt x="83151" y="2279051"/>
                </a:lnTo>
                <a:lnTo>
                  <a:pt x="89409" y="2276965"/>
                </a:lnTo>
                <a:lnTo>
                  <a:pt x="95668" y="2274581"/>
                </a:lnTo>
                <a:lnTo>
                  <a:pt x="102225" y="2272494"/>
                </a:lnTo>
                <a:lnTo>
                  <a:pt x="108781" y="2271302"/>
                </a:lnTo>
                <a:lnTo>
                  <a:pt x="115338" y="2269812"/>
                </a:lnTo>
                <a:lnTo>
                  <a:pt x="122193" y="2269216"/>
                </a:lnTo>
                <a:lnTo>
                  <a:pt x="129048" y="2268620"/>
                </a:lnTo>
                <a:lnTo>
                  <a:pt x="136200" y="2268620"/>
                </a:lnTo>
                <a:lnTo>
                  <a:pt x="202960" y="2268620"/>
                </a:lnTo>
                <a:lnTo>
                  <a:pt x="202960" y="741504"/>
                </a:lnTo>
                <a:lnTo>
                  <a:pt x="202960" y="733755"/>
                </a:lnTo>
                <a:lnTo>
                  <a:pt x="203854" y="725708"/>
                </a:lnTo>
                <a:lnTo>
                  <a:pt x="204450" y="717661"/>
                </a:lnTo>
                <a:lnTo>
                  <a:pt x="205940" y="709912"/>
                </a:lnTo>
                <a:lnTo>
                  <a:pt x="207728" y="702760"/>
                </a:lnTo>
                <a:lnTo>
                  <a:pt x="209814" y="695309"/>
                </a:lnTo>
                <a:lnTo>
                  <a:pt x="212497" y="687858"/>
                </a:lnTo>
                <a:lnTo>
                  <a:pt x="214881" y="681003"/>
                </a:lnTo>
                <a:lnTo>
                  <a:pt x="218159" y="674149"/>
                </a:lnTo>
                <a:lnTo>
                  <a:pt x="221438" y="666996"/>
                </a:lnTo>
                <a:lnTo>
                  <a:pt x="225312" y="660439"/>
                </a:lnTo>
                <a:lnTo>
                  <a:pt x="229186" y="654478"/>
                </a:lnTo>
                <a:lnTo>
                  <a:pt x="233657" y="647922"/>
                </a:lnTo>
                <a:lnTo>
                  <a:pt x="238425" y="642259"/>
                </a:lnTo>
                <a:lnTo>
                  <a:pt x="243194" y="636597"/>
                </a:lnTo>
                <a:lnTo>
                  <a:pt x="248260" y="631232"/>
                </a:lnTo>
                <a:lnTo>
                  <a:pt x="253923" y="625867"/>
                </a:lnTo>
                <a:lnTo>
                  <a:pt x="259586" y="621099"/>
                </a:lnTo>
                <a:lnTo>
                  <a:pt x="265844" y="616330"/>
                </a:lnTo>
                <a:lnTo>
                  <a:pt x="271805" y="612158"/>
                </a:lnTo>
                <a:lnTo>
                  <a:pt x="277766" y="607985"/>
                </a:lnTo>
                <a:lnTo>
                  <a:pt x="284918" y="604111"/>
                </a:lnTo>
                <a:lnTo>
                  <a:pt x="291177" y="600833"/>
                </a:lnTo>
                <a:lnTo>
                  <a:pt x="298330" y="597852"/>
                </a:lnTo>
                <a:lnTo>
                  <a:pt x="305185" y="594574"/>
                </a:lnTo>
                <a:lnTo>
                  <a:pt x="312635" y="592488"/>
                </a:lnTo>
                <a:lnTo>
                  <a:pt x="319788" y="590402"/>
                </a:lnTo>
                <a:lnTo>
                  <a:pt x="327835" y="588613"/>
                </a:lnTo>
                <a:lnTo>
                  <a:pt x="334988" y="587421"/>
                </a:lnTo>
                <a:lnTo>
                  <a:pt x="343333" y="585931"/>
                </a:lnTo>
                <a:lnTo>
                  <a:pt x="351082" y="585633"/>
                </a:lnTo>
                <a:lnTo>
                  <a:pt x="358830" y="585633"/>
                </a:lnTo>
                <a:lnTo>
                  <a:pt x="1087817" y="585633"/>
                </a:lnTo>
                <a:lnTo>
                  <a:pt x="1087817" y="2268620"/>
                </a:lnTo>
                <a:lnTo>
                  <a:pt x="1173650" y="2268620"/>
                </a:lnTo>
                <a:lnTo>
                  <a:pt x="1173650" y="156169"/>
                </a:lnTo>
                <a:lnTo>
                  <a:pt x="1173650" y="148122"/>
                </a:lnTo>
                <a:lnTo>
                  <a:pt x="1174246" y="140075"/>
                </a:lnTo>
                <a:lnTo>
                  <a:pt x="1175439" y="132326"/>
                </a:lnTo>
                <a:lnTo>
                  <a:pt x="1176929" y="124279"/>
                </a:lnTo>
                <a:lnTo>
                  <a:pt x="1178419" y="117127"/>
                </a:lnTo>
                <a:lnTo>
                  <a:pt x="1180803" y="109676"/>
                </a:lnTo>
                <a:lnTo>
                  <a:pt x="1182889" y="102225"/>
                </a:lnTo>
                <a:lnTo>
                  <a:pt x="1185870" y="95370"/>
                </a:lnTo>
                <a:lnTo>
                  <a:pt x="1188850" y="88516"/>
                </a:lnTo>
                <a:lnTo>
                  <a:pt x="1192426" y="81363"/>
                </a:lnTo>
                <a:lnTo>
                  <a:pt x="1196301" y="75104"/>
                </a:lnTo>
                <a:lnTo>
                  <a:pt x="1200175" y="68547"/>
                </a:lnTo>
                <a:lnTo>
                  <a:pt x="1204646" y="62289"/>
                </a:lnTo>
                <a:lnTo>
                  <a:pt x="1209414" y="56924"/>
                </a:lnTo>
                <a:lnTo>
                  <a:pt x="1214183" y="51261"/>
                </a:lnTo>
                <a:lnTo>
                  <a:pt x="1219249" y="45599"/>
                </a:lnTo>
                <a:lnTo>
                  <a:pt x="1224912" y="40234"/>
                </a:lnTo>
                <a:lnTo>
                  <a:pt x="1230574" y="35466"/>
                </a:lnTo>
                <a:lnTo>
                  <a:pt x="1236237" y="30697"/>
                </a:lnTo>
                <a:lnTo>
                  <a:pt x="1242794" y="26525"/>
                </a:lnTo>
                <a:lnTo>
                  <a:pt x="1248754" y="22650"/>
                </a:lnTo>
                <a:lnTo>
                  <a:pt x="1255311" y="18776"/>
                </a:lnTo>
                <a:lnTo>
                  <a:pt x="1262166" y="15200"/>
                </a:lnTo>
                <a:lnTo>
                  <a:pt x="1269021" y="12219"/>
                </a:lnTo>
                <a:lnTo>
                  <a:pt x="1276173" y="9239"/>
                </a:lnTo>
                <a:lnTo>
                  <a:pt x="1283326" y="6855"/>
                </a:lnTo>
                <a:lnTo>
                  <a:pt x="1290777" y="4768"/>
                </a:lnTo>
                <a:lnTo>
                  <a:pt x="1298526" y="2980"/>
                </a:lnTo>
                <a:lnTo>
                  <a:pt x="1305977" y="1788"/>
                </a:lnTo>
                <a:lnTo>
                  <a:pt x="1313725" y="298"/>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8" name="任意多边形 757"/>
          <p:cNvSpPr/>
          <p:nvPr/>
        </p:nvSpPr>
        <p:spPr bwMode="auto">
          <a:xfrm>
            <a:off x="2989649" y="5878259"/>
            <a:ext cx="301417" cy="365264"/>
          </a:xfrm>
          <a:custGeom>
            <a:avLst/>
            <a:gdLst>
              <a:gd name="connsiteX0" fmla="*/ 1774825 w 2390775"/>
              <a:gd name="connsiteY0" fmla="*/ 1989138 h 2897188"/>
              <a:gd name="connsiteX1" fmla="*/ 1785409 w 2390775"/>
              <a:gd name="connsiteY1" fmla="*/ 1989667 h 2897188"/>
              <a:gd name="connsiteX2" fmla="*/ 1794933 w 2390775"/>
              <a:gd name="connsiteY2" fmla="*/ 1990726 h 2897188"/>
              <a:gd name="connsiteX3" fmla="*/ 1804459 w 2390775"/>
              <a:gd name="connsiteY3" fmla="*/ 1993901 h 2897188"/>
              <a:gd name="connsiteX4" fmla="*/ 1813983 w 2390775"/>
              <a:gd name="connsiteY4" fmla="*/ 1997076 h 2897188"/>
              <a:gd name="connsiteX5" fmla="*/ 1822451 w 2390775"/>
              <a:gd name="connsiteY5" fmla="*/ 2000780 h 2897188"/>
              <a:gd name="connsiteX6" fmla="*/ 1830917 w 2390775"/>
              <a:gd name="connsiteY6" fmla="*/ 2006071 h 2897188"/>
              <a:gd name="connsiteX7" fmla="*/ 1838855 w 2390775"/>
              <a:gd name="connsiteY7" fmla="*/ 2011892 h 2897188"/>
              <a:gd name="connsiteX8" fmla="*/ 1845733 w 2390775"/>
              <a:gd name="connsiteY8" fmla="*/ 2018242 h 2897188"/>
              <a:gd name="connsiteX9" fmla="*/ 1852083 w 2390775"/>
              <a:gd name="connsiteY9" fmla="*/ 2025651 h 2897188"/>
              <a:gd name="connsiteX10" fmla="*/ 1858433 w 2390775"/>
              <a:gd name="connsiteY10" fmla="*/ 2033588 h 2897188"/>
              <a:gd name="connsiteX11" fmla="*/ 1863197 w 2390775"/>
              <a:gd name="connsiteY11" fmla="*/ 2041526 h 2897188"/>
              <a:gd name="connsiteX12" fmla="*/ 1866901 w 2390775"/>
              <a:gd name="connsiteY12" fmla="*/ 2050521 h 2897188"/>
              <a:gd name="connsiteX13" fmla="*/ 1870605 w 2390775"/>
              <a:gd name="connsiteY13" fmla="*/ 2058988 h 2897188"/>
              <a:gd name="connsiteX14" fmla="*/ 1873251 w 2390775"/>
              <a:gd name="connsiteY14" fmla="*/ 2069042 h 2897188"/>
              <a:gd name="connsiteX15" fmla="*/ 1874309 w 2390775"/>
              <a:gd name="connsiteY15" fmla="*/ 2078567 h 2897188"/>
              <a:gd name="connsiteX16" fmla="*/ 1874839 w 2390775"/>
              <a:gd name="connsiteY16" fmla="*/ 2089680 h 2897188"/>
              <a:gd name="connsiteX17" fmla="*/ 1874309 w 2390775"/>
              <a:gd name="connsiteY17" fmla="*/ 2099734 h 2897188"/>
              <a:gd name="connsiteX18" fmla="*/ 1873251 w 2390775"/>
              <a:gd name="connsiteY18" fmla="*/ 2109788 h 2897188"/>
              <a:gd name="connsiteX19" fmla="*/ 1870605 w 2390775"/>
              <a:gd name="connsiteY19" fmla="*/ 2119313 h 2897188"/>
              <a:gd name="connsiteX20" fmla="*/ 1866901 w 2390775"/>
              <a:gd name="connsiteY20" fmla="*/ 2128309 h 2897188"/>
              <a:gd name="connsiteX21" fmla="*/ 1863197 w 2390775"/>
              <a:gd name="connsiteY21" fmla="*/ 2136776 h 2897188"/>
              <a:gd name="connsiteX22" fmla="*/ 1858433 w 2390775"/>
              <a:gd name="connsiteY22" fmla="*/ 2144713 h 2897188"/>
              <a:gd name="connsiteX23" fmla="*/ 1852083 w 2390775"/>
              <a:gd name="connsiteY23" fmla="*/ 2152651 h 2897188"/>
              <a:gd name="connsiteX24" fmla="*/ 1845733 w 2390775"/>
              <a:gd name="connsiteY24" fmla="*/ 2160059 h 2897188"/>
              <a:gd name="connsiteX25" fmla="*/ 1838855 w 2390775"/>
              <a:gd name="connsiteY25" fmla="*/ 2166938 h 2897188"/>
              <a:gd name="connsiteX26" fmla="*/ 1830917 w 2390775"/>
              <a:gd name="connsiteY26" fmla="*/ 2172230 h 2897188"/>
              <a:gd name="connsiteX27" fmla="*/ 1822451 w 2390775"/>
              <a:gd name="connsiteY27" fmla="*/ 2177521 h 2897188"/>
              <a:gd name="connsiteX28" fmla="*/ 1813983 w 2390775"/>
              <a:gd name="connsiteY28" fmla="*/ 2181226 h 2897188"/>
              <a:gd name="connsiteX29" fmla="*/ 1804459 w 2390775"/>
              <a:gd name="connsiteY29" fmla="*/ 2184401 h 2897188"/>
              <a:gd name="connsiteX30" fmla="*/ 1794933 w 2390775"/>
              <a:gd name="connsiteY30" fmla="*/ 2187576 h 2897188"/>
              <a:gd name="connsiteX31" fmla="*/ 1785409 w 2390775"/>
              <a:gd name="connsiteY31" fmla="*/ 2188634 h 2897188"/>
              <a:gd name="connsiteX32" fmla="*/ 1774825 w 2390775"/>
              <a:gd name="connsiteY32" fmla="*/ 2189163 h 2897188"/>
              <a:gd name="connsiteX33" fmla="*/ 1764771 w 2390775"/>
              <a:gd name="connsiteY33" fmla="*/ 2188634 h 2897188"/>
              <a:gd name="connsiteX34" fmla="*/ 1754717 w 2390775"/>
              <a:gd name="connsiteY34" fmla="*/ 2187576 h 2897188"/>
              <a:gd name="connsiteX35" fmla="*/ 1745193 w 2390775"/>
              <a:gd name="connsiteY35" fmla="*/ 2184401 h 2897188"/>
              <a:gd name="connsiteX36" fmla="*/ 1736197 w 2390775"/>
              <a:gd name="connsiteY36" fmla="*/ 2181226 h 2897188"/>
              <a:gd name="connsiteX37" fmla="*/ 1727201 w 2390775"/>
              <a:gd name="connsiteY37" fmla="*/ 2177521 h 2897188"/>
              <a:gd name="connsiteX38" fmla="*/ 1718733 w 2390775"/>
              <a:gd name="connsiteY38" fmla="*/ 2172230 h 2897188"/>
              <a:gd name="connsiteX39" fmla="*/ 1710797 w 2390775"/>
              <a:gd name="connsiteY39" fmla="*/ 2166938 h 2897188"/>
              <a:gd name="connsiteX40" fmla="*/ 1704447 w 2390775"/>
              <a:gd name="connsiteY40" fmla="*/ 2160059 h 2897188"/>
              <a:gd name="connsiteX41" fmla="*/ 1697567 w 2390775"/>
              <a:gd name="connsiteY41" fmla="*/ 2152651 h 2897188"/>
              <a:gd name="connsiteX42" fmla="*/ 1691747 w 2390775"/>
              <a:gd name="connsiteY42" fmla="*/ 2144713 h 2897188"/>
              <a:gd name="connsiteX43" fmla="*/ 1686983 w 2390775"/>
              <a:gd name="connsiteY43" fmla="*/ 2136776 h 2897188"/>
              <a:gd name="connsiteX44" fmla="*/ 1682221 w 2390775"/>
              <a:gd name="connsiteY44" fmla="*/ 2128309 h 2897188"/>
              <a:gd name="connsiteX45" fmla="*/ 1679047 w 2390775"/>
              <a:gd name="connsiteY45" fmla="*/ 2119313 h 2897188"/>
              <a:gd name="connsiteX46" fmla="*/ 1676929 w 2390775"/>
              <a:gd name="connsiteY46" fmla="*/ 2109788 h 2897188"/>
              <a:gd name="connsiteX47" fmla="*/ 1675343 w 2390775"/>
              <a:gd name="connsiteY47" fmla="*/ 2099734 h 2897188"/>
              <a:gd name="connsiteX48" fmla="*/ 1674813 w 2390775"/>
              <a:gd name="connsiteY48" fmla="*/ 2089680 h 2897188"/>
              <a:gd name="connsiteX49" fmla="*/ 1675343 w 2390775"/>
              <a:gd name="connsiteY49" fmla="*/ 2078567 h 2897188"/>
              <a:gd name="connsiteX50" fmla="*/ 1676929 w 2390775"/>
              <a:gd name="connsiteY50" fmla="*/ 2069042 h 2897188"/>
              <a:gd name="connsiteX51" fmla="*/ 1679047 w 2390775"/>
              <a:gd name="connsiteY51" fmla="*/ 2058988 h 2897188"/>
              <a:gd name="connsiteX52" fmla="*/ 1682221 w 2390775"/>
              <a:gd name="connsiteY52" fmla="*/ 2050521 h 2897188"/>
              <a:gd name="connsiteX53" fmla="*/ 1686983 w 2390775"/>
              <a:gd name="connsiteY53" fmla="*/ 2041526 h 2897188"/>
              <a:gd name="connsiteX54" fmla="*/ 1691747 w 2390775"/>
              <a:gd name="connsiteY54" fmla="*/ 2033588 h 2897188"/>
              <a:gd name="connsiteX55" fmla="*/ 1697567 w 2390775"/>
              <a:gd name="connsiteY55" fmla="*/ 2025651 h 2897188"/>
              <a:gd name="connsiteX56" fmla="*/ 1704447 w 2390775"/>
              <a:gd name="connsiteY56" fmla="*/ 2018242 h 2897188"/>
              <a:gd name="connsiteX57" fmla="*/ 1710797 w 2390775"/>
              <a:gd name="connsiteY57" fmla="*/ 2011892 h 2897188"/>
              <a:gd name="connsiteX58" fmla="*/ 1718733 w 2390775"/>
              <a:gd name="connsiteY58" fmla="*/ 2006071 h 2897188"/>
              <a:gd name="connsiteX59" fmla="*/ 1727201 w 2390775"/>
              <a:gd name="connsiteY59" fmla="*/ 2000780 h 2897188"/>
              <a:gd name="connsiteX60" fmla="*/ 1736197 w 2390775"/>
              <a:gd name="connsiteY60" fmla="*/ 1997076 h 2897188"/>
              <a:gd name="connsiteX61" fmla="*/ 1745193 w 2390775"/>
              <a:gd name="connsiteY61" fmla="*/ 1993901 h 2897188"/>
              <a:gd name="connsiteX62" fmla="*/ 1754717 w 2390775"/>
              <a:gd name="connsiteY62" fmla="*/ 1990726 h 2897188"/>
              <a:gd name="connsiteX63" fmla="*/ 1764771 w 2390775"/>
              <a:gd name="connsiteY63" fmla="*/ 1989667 h 2897188"/>
              <a:gd name="connsiteX64" fmla="*/ 757767 w 2390775"/>
              <a:gd name="connsiteY64" fmla="*/ 1644650 h 2897188"/>
              <a:gd name="connsiteX65" fmla="*/ 757767 w 2390775"/>
              <a:gd name="connsiteY65" fmla="*/ 1713971 h 2897188"/>
              <a:gd name="connsiteX66" fmla="*/ 758295 w 2390775"/>
              <a:gd name="connsiteY66" fmla="*/ 1735137 h 2897188"/>
              <a:gd name="connsiteX67" fmla="*/ 759355 w 2390775"/>
              <a:gd name="connsiteY67" fmla="*/ 1756304 h 2897188"/>
              <a:gd name="connsiteX68" fmla="*/ 762529 w 2390775"/>
              <a:gd name="connsiteY68" fmla="*/ 1776942 h 2897188"/>
              <a:gd name="connsiteX69" fmla="*/ 765705 w 2390775"/>
              <a:gd name="connsiteY69" fmla="*/ 1797050 h 2897188"/>
              <a:gd name="connsiteX70" fmla="*/ 769937 w 2390775"/>
              <a:gd name="connsiteY70" fmla="*/ 1817158 h 2897188"/>
              <a:gd name="connsiteX71" fmla="*/ 775229 w 2390775"/>
              <a:gd name="connsiteY71" fmla="*/ 1836737 h 2897188"/>
              <a:gd name="connsiteX72" fmla="*/ 781579 w 2390775"/>
              <a:gd name="connsiteY72" fmla="*/ 1856317 h 2897188"/>
              <a:gd name="connsiteX73" fmla="*/ 788459 w 2390775"/>
              <a:gd name="connsiteY73" fmla="*/ 1875367 h 2897188"/>
              <a:gd name="connsiteX74" fmla="*/ 796395 w 2390775"/>
              <a:gd name="connsiteY74" fmla="*/ 1893887 h 2897188"/>
              <a:gd name="connsiteX75" fmla="*/ 804863 w 2390775"/>
              <a:gd name="connsiteY75" fmla="*/ 1911879 h 2897188"/>
              <a:gd name="connsiteX76" fmla="*/ 814387 w 2390775"/>
              <a:gd name="connsiteY76" fmla="*/ 1929342 h 2897188"/>
              <a:gd name="connsiteX77" fmla="*/ 824441 w 2390775"/>
              <a:gd name="connsiteY77" fmla="*/ 1946804 h 2897188"/>
              <a:gd name="connsiteX78" fmla="*/ 835555 w 2390775"/>
              <a:gd name="connsiteY78" fmla="*/ 1963208 h 2897188"/>
              <a:gd name="connsiteX79" fmla="*/ 847195 w 2390775"/>
              <a:gd name="connsiteY79" fmla="*/ 1979612 h 2897188"/>
              <a:gd name="connsiteX80" fmla="*/ 859895 w 2390775"/>
              <a:gd name="connsiteY80" fmla="*/ 1994959 h 2897188"/>
              <a:gd name="connsiteX81" fmla="*/ 872595 w 2390775"/>
              <a:gd name="connsiteY81" fmla="*/ 2009775 h 2897188"/>
              <a:gd name="connsiteX82" fmla="*/ 885825 w 2390775"/>
              <a:gd name="connsiteY82" fmla="*/ 2024592 h 2897188"/>
              <a:gd name="connsiteX83" fmla="*/ 900641 w 2390775"/>
              <a:gd name="connsiteY83" fmla="*/ 2037821 h 2897188"/>
              <a:gd name="connsiteX84" fmla="*/ 915459 w 2390775"/>
              <a:gd name="connsiteY84" fmla="*/ 2051579 h 2897188"/>
              <a:gd name="connsiteX85" fmla="*/ 930805 w 2390775"/>
              <a:gd name="connsiteY85" fmla="*/ 2063750 h 2897188"/>
              <a:gd name="connsiteX86" fmla="*/ 947209 w 2390775"/>
              <a:gd name="connsiteY86" fmla="*/ 2075392 h 2897188"/>
              <a:gd name="connsiteX87" fmla="*/ 963613 w 2390775"/>
              <a:gd name="connsiteY87" fmla="*/ 2085975 h 2897188"/>
              <a:gd name="connsiteX88" fmla="*/ 980545 w 2390775"/>
              <a:gd name="connsiteY88" fmla="*/ 2096559 h 2897188"/>
              <a:gd name="connsiteX89" fmla="*/ 998537 w 2390775"/>
              <a:gd name="connsiteY89" fmla="*/ 2105554 h 2897188"/>
              <a:gd name="connsiteX90" fmla="*/ 1016529 w 2390775"/>
              <a:gd name="connsiteY90" fmla="*/ 2114550 h 2897188"/>
              <a:gd name="connsiteX91" fmla="*/ 1035051 w 2390775"/>
              <a:gd name="connsiteY91" fmla="*/ 2122488 h 2897188"/>
              <a:gd name="connsiteX92" fmla="*/ 1054099 w 2390775"/>
              <a:gd name="connsiteY92" fmla="*/ 2129896 h 2897188"/>
              <a:gd name="connsiteX93" fmla="*/ 1073151 w 2390775"/>
              <a:gd name="connsiteY93" fmla="*/ 2135717 h 2897188"/>
              <a:gd name="connsiteX94" fmla="*/ 1093259 w 2390775"/>
              <a:gd name="connsiteY94" fmla="*/ 2141009 h 2897188"/>
              <a:gd name="connsiteX95" fmla="*/ 1112837 w 2390775"/>
              <a:gd name="connsiteY95" fmla="*/ 2145242 h 2897188"/>
              <a:gd name="connsiteX96" fmla="*/ 1133475 w 2390775"/>
              <a:gd name="connsiteY96" fmla="*/ 2148946 h 2897188"/>
              <a:gd name="connsiteX97" fmla="*/ 1154113 w 2390775"/>
              <a:gd name="connsiteY97" fmla="*/ 2151592 h 2897188"/>
              <a:gd name="connsiteX98" fmla="*/ 1154113 w 2390775"/>
              <a:gd name="connsiteY98" fmla="*/ 2352675 h 2897188"/>
              <a:gd name="connsiteX99" fmla="*/ 1154113 w 2390775"/>
              <a:gd name="connsiteY99" fmla="*/ 2369609 h 2897188"/>
              <a:gd name="connsiteX100" fmla="*/ 1155699 w 2390775"/>
              <a:gd name="connsiteY100" fmla="*/ 2386013 h 2897188"/>
              <a:gd name="connsiteX101" fmla="*/ 1157817 w 2390775"/>
              <a:gd name="connsiteY101" fmla="*/ 2402946 h 2897188"/>
              <a:gd name="connsiteX102" fmla="*/ 1160991 w 2390775"/>
              <a:gd name="connsiteY102" fmla="*/ 2418821 h 2897188"/>
              <a:gd name="connsiteX103" fmla="*/ 1164167 w 2390775"/>
              <a:gd name="connsiteY103" fmla="*/ 2435225 h 2897188"/>
              <a:gd name="connsiteX104" fmla="*/ 1168929 w 2390775"/>
              <a:gd name="connsiteY104" fmla="*/ 2451100 h 2897188"/>
              <a:gd name="connsiteX105" fmla="*/ 1174221 w 2390775"/>
              <a:gd name="connsiteY105" fmla="*/ 2465917 h 2897188"/>
              <a:gd name="connsiteX106" fmla="*/ 1180041 w 2390775"/>
              <a:gd name="connsiteY106" fmla="*/ 2481263 h 2897188"/>
              <a:gd name="connsiteX107" fmla="*/ 1186391 w 2390775"/>
              <a:gd name="connsiteY107" fmla="*/ 2495550 h 2897188"/>
              <a:gd name="connsiteX108" fmla="*/ 1193799 w 2390775"/>
              <a:gd name="connsiteY108" fmla="*/ 2510367 h 2897188"/>
              <a:gd name="connsiteX109" fmla="*/ 1201737 w 2390775"/>
              <a:gd name="connsiteY109" fmla="*/ 2523596 h 2897188"/>
              <a:gd name="connsiteX110" fmla="*/ 1210733 w 2390775"/>
              <a:gd name="connsiteY110" fmla="*/ 2537355 h 2897188"/>
              <a:gd name="connsiteX111" fmla="*/ 1219729 w 2390775"/>
              <a:gd name="connsiteY111" fmla="*/ 2550584 h 2897188"/>
              <a:gd name="connsiteX112" fmla="*/ 1229783 w 2390775"/>
              <a:gd name="connsiteY112" fmla="*/ 2562755 h 2897188"/>
              <a:gd name="connsiteX113" fmla="*/ 1239837 w 2390775"/>
              <a:gd name="connsiteY113" fmla="*/ 2574926 h 2897188"/>
              <a:gd name="connsiteX114" fmla="*/ 1250951 w 2390775"/>
              <a:gd name="connsiteY114" fmla="*/ 2586567 h 2897188"/>
              <a:gd name="connsiteX115" fmla="*/ 1262591 w 2390775"/>
              <a:gd name="connsiteY115" fmla="*/ 2597680 h 2897188"/>
              <a:gd name="connsiteX116" fmla="*/ 1274233 w 2390775"/>
              <a:gd name="connsiteY116" fmla="*/ 2607734 h 2897188"/>
              <a:gd name="connsiteX117" fmla="*/ 1286933 w 2390775"/>
              <a:gd name="connsiteY117" fmla="*/ 2617788 h 2897188"/>
              <a:gd name="connsiteX118" fmla="*/ 1300163 w 2390775"/>
              <a:gd name="connsiteY118" fmla="*/ 2626784 h 2897188"/>
              <a:gd name="connsiteX119" fmla="*/ 1313391 w 2390775"/>
              <a:gd name="connsiteY119" fmla="*/ 2635780 h 2897188"/>
              <a:gd name="connsiteX120" fmla="*/ 1327151 w 2390775"/>
              <a:gd name="connsiteY120" fmla="*/ 2643717 h 2897188"/>
              <a:gd name="connsiteX121" fmla="*/ 1341437 w 2390775"/>
              <a:gd name="connsiteY121" fmla="*/ 2650596 h 2897188"/>
              <a:gd name="connsiteX122" fmla="*/ 1356255 w 2390775"/>
              <a:gd name="connsiteY122" fmla="*/ 2657476 h 2897188"/>
              <a:gd name="connsiteX123" fmla="*/ 1371071 w 2390775"/>
              <a:gd name="connsiteY123" fmla="*/ 2663296 h 2897188"/>
              <a:gd name="connsiteX124" fmla="*/ 1386417 w 2390775"/>
              <a:gd name="connsiteY124" fmla="*/ 2668588 h 2897188"/>
              <a:gd name="connsiteX125" fmla="*/ 1402291 w 2390775"/>
              <a:gd name="connsiteY125" fmla="*/ 2673351 h 2897188"/>
              <a:gd name="connsiteX126" fmla="*/ 1418167 w 2390775"/>
              <a:gd name="connsiteY126" fmla="*/ 2676526 h 2897188"/>
              <a:gd name="connsiteX127" fmla="*/ 1434571 w 2390775"/>
              <a:gd name="connsiteY127" fmla="*/ 2679171 h 2897188"/>
              <a:gd name="connsiteX128" fmla="*/ 1450975 w 2390775"/>
              <a:gd name="connsiteY128" fmla="*/ 2681817 h 2897188"/>
              <a:gd name="connsiteX129" fmla="*/ 1467379 w 2390775"/>
              <a:gd name="connsiteY129" fmla="*/ 2683405 h 2897188"/>
              <a:gd name="connsiteX130" fmla="*/ 1484841 w 2390775"/>
              <a:gd name="connsiteY130" fmla="*/ 2683405 h 2897188"/>
              <a:gd name="connsiteX131" fmla="*/ 1501775 w 2390775"/>
              <a:gd name="connsiteY131" fmla="*/ 2683405 h 2897188"/>
              <a:gd name="connsiteX132" fmla="*/ 1518709 w 2390775"/>
              <a:gd name="connsiteY132" fmla="*/ 2681817 h 2897188"/>
              <a:gd name="connsiteX133" fmla="*/ 1535113 w 2390775"/>
              <a:gd name="connsiteY133" fmla="*/ 2679171 h 2897188"/>
              <a:gd name="connsiteX134" fmla="*/ 1551517 w 2390775"/>
              <a:gd name="connsiteY134" fmla="*/ 2676526 h 2897188"/>
              <a:gd name="connsiteX135" fmla="*/ 1567391 w 2390775"/>
              <a:gd name="connsiteY135" fmla="*/ 2673351 h 2897188"/>
              <a:gd name="connsiteX136" fmla="*/ 1582737 w 2390775"/>
              <a:gd name="connsiteY136" fmla="*/ 2668588 h 2897188"/>
              <a:gd name="connsiteX137" fmla="*/ 1598613 w 2390775"/>
              <a:gd name="connsiteY137" fmla="*/ 2663296 h 2897188"/>
              <a:gd name="connsiteX138" fmla="*/ 1613429 w 2390775"/>
              <a:gd name="connsiteY138" fmla="*/ 2657476 h 2897188"/>
              <a:gd name="connsiteX139" fmla="*/ 1628245 w 2390775"/>
              <a:gd name="connsiteY139" fmla="*/ 2650596 h 2897188"/>
              <a:gd name="connsiteX140" fmla="*/ 1642005 w 2390775"/>
              <a:gd name="connsiteY140" fmla="*/ 2643717 h 2897188"/>
              <a:gd name="connsiteX141" fmla="*/ 1656291 w 2390775"/>
              <a:gd name="connsiteY141" fmla="*/ 2635780 h 2897188"/>
              <a:gd name="connsiteX142" fmla="*/ 1669521 w 2390775"/>
              <a:gd name="connsiteY142" fmla="*/ 2626784 h 2897188"/>
              <a:gd name="connsiteX143" fmla="*/ 1682221 w 2390775"/>
              <a:gd name="connsiteY143" fmla="*/ 2617788 h 2897188"/>
              <a:gd name="connsiteX144" fmla="*/ 1695451 w 2390775"/>
              <a:gd name="connsiteY144" fmla="*/ 2607734 h 2897188"/>
              <a:gd name="connsiteX145" fmla="*/ 1707091 w 2390775"/>
              <a:gd name="connsiteY145" fmla="*/ 2597680 h 2897188"/>
              <a:gd name="connsiteX146" fmla="*/ 1718733 w 2390775"/>
              <a:gd name="connsiteY146" fmla="*/ 2586567 h 2897188"/>
              <a:gd name="connsiteX147" fmla="*/ 1729317 w 2390775"/>
              <a:gd name="connsiteY147" fmla="*/ 2574926 h 2897188"/>
              <a:gd name="connsiteX148" fmla="*/ 1739899 w 2390775"/>
              <a:gd name="connsiteY148" fmla="*/ 2562755 h 2897188"/>
              <a:gd name="connsiteX149" fmla="*/ 1749425 w 2390775"/>
              <a:gd name="connsiteY149" fmla="*/ 2550584 h 2897188"/>
              <a:gd name="connsiteX150" fmla="*/ 1758951 w 2390775"/>
              <a:gd name="connsiteY150" fmla="*/ 2537355 h 2897188"/>
              <a:gd name="connsiteX151" fmla="*/ 1767417 w 2390775"/>
              <a:gd name="connsiteY151" fmla="*/ 2523596 h 2897188"/>
              <a:gd name="connsiteX152" fmla="*/ 1775355 w 2390775"/>
              <a:gd name="connsiteY152" fmla="*/ 2510367 h 2897188"/>
              <a:gd name="connsiteX153" fmla="*/ 1783291 w 2390775"/>
              <a:gd name="connsiteY153" fmla="*/ 2495550 h 2897188"/>
              <a:gd name="connsiteX154" fmla="*/ 1789113 w 2390775"/>
              <a:gd name="connsiteY154" fmla="*/ 2481263 h 2897188"/>
              <a:gd name="connsiteX155" fmla="*/ 1795463 w 2390775"/>
              <a:gd name="connsiteY155" fmla="*/ 2465917 h 2897188"/>
              <a:gd name="connsiteX156" fmla="*/ 1800755 w 2390775"/>
              <a:gd name="connsiteY156" fmla="*/ 2451100 h 2897188"/>
              <a:gd name="connsiteX157" fmla="*/ 1804987 w 2390775"/>
              <a:gd name="connsiteY157" fmla="*/ 2435225 h 2897188"/>
              <a:gd name="connsiteX158" fmla="*/ 1808691 w 2390775"/>
              <a:gd name="connsiteY158" fmla="*/ 2418821 h 2897188"/>
              <a:gd name="connsiteX159" fmla="*/ 1811867 w 2390775"/>
              <a:gd name="connsiteY159" fmla="*/ 2402946 h 2897188"/>
              <a:gd name="connsiteX160" fmla="*/ 1813983 w 2390775"/>
              <a:gd name="connsiteY160" fmla="*/ 2386013 h 2897188"/>
              <a:gd name="connsiteX161" fmla="*/ 1815041 w 2390775"/>
              <a:gd name="connsiteY161" fmla="*/ 2369609 h 2897188"/>
              <a:gd name="connsiteX162" fmla="*/ 1815571 w 2390775"/>
              <a:gd name="connsiteY162" fmla="*/ 2352675 h 2897188"/>
              <a:gd name="connsiteX163" fmla="*/ 1815571 w 2390775"/>
              <a:gd name="connsiteY163" fmla="*/ 2272242 h 2897188"/>
              <a:gd name="connsiteX164" fmla="*/ 1823509 w 2390775"/>
              <a:gd name="connsiteY164" fmla="*/ 2270655 h 2897188"/>
              <a:gd name="connsiteX165" fmla="*/ 1830917 w 2390775"/>
              <a:gd name="connsiteY165" fmla="*/ 2268538 h 2897188"/>
              <a:gd name="connsiteX166" fmla="*/ 1838855 w 2390775"/>
              <a:gd name="connsiteY166" fmla="*/ 2265892 h 2897188"/>
              <a:gd name="connsiteX167" fmla="*/ 1845733 w 2390775"/>
              <a:gd name="connsiteY167" fmla="*/ 2262717 h 2897188"/>
              <a:gd name="connsiteX168" fmla="*/ 1860021 w 2390775"/>
              <a:gd name="connsiteY168" fmla="*/ 2256367 h 2897188"/>
              <a:gd name="connsiteX169" fmla="*/ 1873779 w 2390775"/>
              <a:gd name="connsiteY169" fmla="*/ 2248430 h 2897188"/>
              <a:gd name="connsiteX170" fmla="*/ 1886479 w 2390775"/>
              <a:gd name="connsiteY170" fmla="*/ 2239963 h 2897188"/>
              <a:gd name="connsiteX171" fmla="*/ 1898651 w 2390775"/>
              <a:gd name="connsiteY171" fmla="*/ 2229909 h 2897188"/>
              <a:gd name="connsiteX172" fmla="*/ 1909763 w 2390775"/>
              <a:gd name="connsiteY172" fmla="*/ 2219325 h 2897188"/>
              <a:gd name="connsiteX173" fmla="*/ 1920345 w 2390775"/>
              <a:gd name="connsiteY173" fmla="*/ 2207684 h 2897188"/>
              <a:gd name="connsiteX174" fmla="*/ 1929341 w 2390775"/>
              <a:gd name="connsiteY174" fmla="*/ 2194984 h 2897188"/>
              <a:gd name="connsiteX175" fmla="*/ 1937809 w 2390775"/>
              <a:gd name="connsiteY175" fmla="*/ 2182284 h 2897188"/>
              <a:gd name="connsiteX176" fmla="*/ 1944687 w 2390775"/>
              <a:gd name="connsiteY176" fmla="*/ 2168525 h 2897188"/>
              <a:gd name="connsiteX177" fmla="*/ 1950509 w 2390775"/>
              <a:gd name="connsiteY177" fmla="*/ 2153709 h 2897188"/>
              <a:gd name="connsiteX178" fmla="*/ 1953155 w 2390775"/>
              <a:gd name="connsiteY178" fmla="*/ 2145771 h 2897188"/>
              <a:gd name="connsiteX179" fmla="*/ 1955799 w 2390775"/>
              <a:gd name="connsiteY179" fmla="*/ 2138892 h 2897188"/>
              <a:gd name="connsiteX180" fmla="*/ 1957387 w 2390775"/>
              <a:gd name="connsiteY180" fmla="*/ 2130955 h 2897188"/>
              <a:gd name="connsiteX181" fmla="*/ 1958975 w 2390775"/>
              <a:gd name="connsiteY181" fmla="*/ 2123017 h 2897188"/>
              <a:gd name="connsiteX182" fmla="*/ 1960033 w 2390775"/>
              <a:gd name="connsiteY182" fmla="*/ 2115079 h 2897188"/>
              <a:gd name="connsiteX183" fmla="*/ 1961091 w 2390775"/>
              <a:gd name="connsiteY183" fmla="*/ 2106613 h 2897188"/>
              <a:gd name="connsiteX184" fmla="*/ 1961621 w 2390775"/>
              <a:gd name="connsiteY184" fmla="*/ 2098146 h 2897188"/>
              <a:gd name="connsiteX185" fmla="*/ 1961621 w 2390775"/>
              <a:gd name="connsiteY185" fmla="*/ 2090738 h 2897188"/>
              <a:gd name="connsiteX186" fmla="*/ 1961621 w 2390775"/>
              <a:gd name="connsiteY186" fmla="*/ 2080684 h 2897188"/>
              <a:gd name="connsiteX187" fmla="*/ 1961091 w 2390775"/>
              <a:gd name="connsiteY187" fmla="*/ 2071159 h 2897188"/>
              <a:gd name="connsiteX188" fmla="*/ 1959505 w 2390775"/>
              <a:gd name="connsiteY188" fmla="*/ 2062163 h 2897188"/>
              <a:gd name="connsiteX189" fmla="*/ 1957917 w 2390775"/>
              <a:gd name="connsiteY189" fmla="*/ 2052638 h 2897188"/>
              <a:gd name="connsiteX190" fmla="*/ 1956329 w 2390775"/>
              <a:gd name="connsiteY190" fmla="*/ 2043642 h 2897188"/>
              <a:gd name="connsiteX191" fmla="*/ 1953155 w 2390775"/>
              <a:gd name="connsiteY191" fmla="*/ 2034646 h 2897188"/>
              <a:gd name="connsiteX192" fmla="*/ 1950509 w 2390775"/>
              <a:gd name="connsiteY192" fmla="*/ 2026179 h 2897188"/>
              <a:gd name="connsiteX193" fmla="*/ 1947333 w 2390775"/>
              <a:gd name="connsiteY193" fmla="*/ 2017713 h 2897188"/>
              <a:gd name="connsiteX194" fmla="*/ 1943099 w 2390775"/>
              <a:gd name="connsiteY194" fmla="*/ 2009246 h 2897188"/>
              <a:gd name="connsiteX195" fmla="*/ 1939395 w 2390775"/>
              <a:gd name="connsiteY195" fmla="*/ 2000779 h 2897188"/>
              <a:gd name="connsiteX196" fmla="*/ 1934633 w 2390775"/>
              <a:gd name="connsiteY196" fmla="*/ 1993371 h 2897188"/>
              <a:gd name="connsiteX197" fmla="*/ 1929871 w 2390775"/>
              <a:gd name="connsiteY197" fmla="*/ 1985962 h 2897188"/>
              <a:gd name="connsiteX198" fmla="*/ 1924579 w 2390775"/>
              <a:gd name="connsiteY198" fmla="*/ 1978554 h 2897188"/>
              <a:gd name="connsiteX199" fmla="*/ 1919287 w 2390775"/>
              <a:gd name="connsiteY199" fmla="*/ 1971146 h 2897188"/>
              <a:gd name="connsiteX200" fmla="*/ 1912937 w 2390775"/>
              <a:gd name="connsiteY200" fmla="*/ 1964796 h 2897188"/>
              <a:gd name="connsiteX201" fmla="*/ 1907117 w 2390775"/>
              <a:gd name="connsiteY201" fmla="*/ 1957917 h 2897188"/>
              <a:gd name="connsiteX202" fmla="*/ 1900767 w 2390775"/>
              <a:gd name="connsiteY202" fmla="*/ 1951567 h 2897188"/>
              <a:gd name="connsiteX203" fmla="*/ 1893887 w 2390775"/>
              <a:gd name="connsiteY203" fmla="*/ 1946275 h 2897188"/>
              <a:gd name="connsiteX204" fmla="*/ 1886479 w 2390775"/>
              <a:gd name="connsiteY204" fmla="*/ 1940454 h 2897188"/>
              <a:gd name="connsiteX205" fmla="*/ 1879599 w 2390775"/>
              <a:gd name="connsiteY205" fmla="*/ 1935692 h 2897188"/>
              <a:gd name="connsiteX206" fmla="*/ 1871663 w 2390775"/>
              <a:gd name="connsiteY206" fmla="*/ 1930400 h 2897188"/>
              <a:gd name="connsiteX207" fmla="*/ 1863725 w 2390775"/>
              <a:gd name="connsiteY207" fmla="*/ 1926167 h 2897188"/>
              <a:gd name="connsiteX208" fmla="*/ 1855787 w 2390775"/>
              <a:gd name="connsiteY208" fmla="*/ 1921404 h 2897188"/>
              <a:gd name="connsiteX209" fmla="*/ 1847321 w 2390775"/>
              <a:gd name="connsiteY209" fmla="*/ 1918229 h 2897188"/>
              <a:gd name="connsiteX210" fmla="*/ 1839383 w 2390775"/>
              <a:gd name="connsiteY210" fmla="*/ 1914525 h 2897188"/>
              <a:gd name="connsiteX211" fmla="*/ 1830387 w 2390775"/>
              <a:gd name="connsiteY211" fmla="*/ 1911879 h 2897188"/>
              <a:gd name="connsiteX212" fmla="*/ 1821921 w 2390775"/>
              <a:gd name="connsiteY212" fmla="*/ 1909233 h 2897188"/>
              <a:gd name="connsiteX213" fmla="*/ 1812395 w 2390775"/>
              <a:gd name="connsiteY213" fmla="*/ 1907117 h 2897188"/>
              <a:gd name="connsiteX214" fmla="*/ 1803399 w 2390775"/>
              <a:gd name="connsiteY214" fmla="*/ 1905000 h 2897188"/>
              <a:gd name="connsiteX215" fmla="*/ 1793875 w 2390775"/>
              <a:gd name="connsiteY215" fmla="*/ 1903942 h 2897188"/>
              <a:gd name="connsiteX216" fmla="*/ 1784351 w 2390775"/>
              <a:gd name="connsiteY216" fmla="*/ 1903412 h 2897188"/>
              <a:gd name="connsiteX217" fmla="*/ 1774825 w 2390775"/>
              <a:gd name="connsiteY217" fmla="*/ 1902883 h 2897188"/>
              <a:gd name="connsiteX218" fmla="*/ 1765299 w 2390775"/>
              <a:gd name="connsiteY218" fmla="*/ 1903412 h 2897188"/>
              <a:gd name="connsiteX219" fmla="*/ 1755775 w 2390775"/>
              <a:gd name="connsiteY219" fmla="*/ 1903942 h 2897188"/>
              <a:gd name="connsiteX220" fmla="*/ 1746251 w 2390775"/>
              <a:gd name="connsiteY220" fmla="*/ 1905000 h 2897188"/>
              <a:gd name="connsiteX221" fmla="*/ 1737255 w 2390775"/>
              <a:gd name="connsiteY221" fmla="*/ 1907117 h 2897188"/>
              <a:gd name="connsiteX222" fmla="*/ 1728259 w 2390775"/>
              <a:gd name="connsiteY222" fmla="*/ 1909233 h 2897188"/>
              <a:gd name="connsiteX223" fmla="*/ 1719263 w 2390775"/>
              <a:gd name="connsiteY223" fmla="*/ 1911879 h 2897188"/>
              <a:gd name="connsiteX224" fmla="*/ 1710795 w 2390775"/>
              <a:gd name="connsiteY224" fmla="*/ 1914525 h 2897188"/>
              <a:gd name="connsiteX225" fmla="*/ 1701799 w 2390775"/>
              <a:gd name="connsiteY225" fmla="*/ 1918229 h 2897188"/>
              <a:gd name="connsiteX226" fmla="*/ 1694391 w 2390775"/>
              <a:gd name="connsiteY226" fmla="*/ 1921404 h 2897188"/>
              <a:gd name="connsiteX227" fmla="*/ 1685925 w 2390775"/>
              <a:gd name="connsiteY227" fmla="*/ 1926167 h 2897188"/>
              <a:gd name="connsiteX228" fmla="*/ 1677987 w 2390775"/>
              <a:gd name="connsiteY228" fmla="*/ 1930400 h 2897188"/>
              <a:gd name="connsiteX229" fmla="*/ 1670579 w 2390775"/>
              <a:gd name="connsiteY229" fmla="*/ 1935692 h 2897188"/>
              <a:gd name="connsiteX230" fmla="*/ 1663171 w 2390775"/>
              <a:gd name="connsiteY230" fmla="*/ 1940454 h 2897188"/>
              <a:gd name="connsiteX231" fmla="*/ 1656291 w 2390775"/>
              <a:gd name="connsiteY231" fmla="*/ 1946275 h 2897188"/>
              <a:gd name="connsiteX232" fmla="*/ 1649413 w 2390775"/>
              <a:gd name="connsiteY232" fmla="*/ 1951567 h 2897188"/>
              <a:gd name="connsiteX233" fmla="*/ 1642533 w 2390775"/>
              <a:gd name="connsiteY233" fmla="*/ 1957917 h 2897188"/>
              <a:gd name="connsiteX234" fmla="*/ 1636713 w 2390775"/>
              <a:gd name="connsiteY234" fmla="*/ 1964796 h 2897188"/>
              <a:gd name="connsiteX235" fmla="*/ 1630891 w 2390775"/>
              <a:gd name="connsiteY235" fmla="*/ 1971146 h 2897188"/>
              <a:gd name="connsiteX236" fmla="*/ 1625599 w 2390775"/>
              <a:gd name="connsiteY236" fmla="*/ 1978554 h 2897188"/>
              <a:gd name="connsiteX237" fmla="*/ 1619779 w 2390775"/>
              <a:gd name="connsiteY237" fmla="*/ 1985962 h 2897188"/>
              <a:gd name="connsiteX238" fmla="*/ 1615545 w 2390775"/>
              <a:gd name="connsiteY238" fmla="*/ 1993371 h 2897188"/>
              <a:gd name="connsiteX239" fmla="*/ 1610783 w 2390775"/>
              <a:gd name="connsiteY239" fmla="*/ 2000779 h 2897188"/>
              <a:gd name="connsiteX240" fmla="*/ 1606551 w 2390775"/>
              <a:gd name="connsiteY240" fmla="*/ 2009246 h 2897188"/>
              <a:gd name="connsiteX241" fmla="*/ 1602845 w 2390775"/>
              <a:gd name="connsiteY241" fmla="*/ 2017713 h 2897188"/>
              <a:gd name="connsiteX242" fmla="*/ 1599671 w 2390775"/>
              <a:gd name="connsiteY242" fmla="*/ 2026179 h 2897188"/>
              <a:gd name="connsiteX243" fmla="*/ 1596495 w 2390775"/>
              <a:gd name="connsiteY243" fmla="*/ 2034646 h 2897188"/>
              <a:gd name="connsiteX244" fmla="*/ 1593851 w 2390775"/>
              <a:gd name="connsiteY244" fmla="*/ 2043642 h 2897188"/>
              <a:gd name="connsiteX245" fmla="*/ 1591733 w 2390775"/>
              <a:gd name="connsiteY245" fmla="*/ 2052638 h 2897188"/>
              <a:gd name="connsiteX246" fmla="*/ 1590145 w 2390775"/>
              <a:gd name="connsiteY246" fmla="*/ 2062163 h 2897188"/>
              <a:gd name="connsiteX247" fmla="*/ 1589087 w 2390775"/>
              <a:gd name="connsiteY247" fmla="*/ 2071159 h 2897188"/>
              <a:gd name="connsiteX248" fmla="*/ 1588559 w 2390775"/>
              <a:gd name="connsiteY248" fmla="*/ 2080684 h 2897188"/>
              <a:gd name="connsiteX249" fmla="*/ 1588029 w 2390775"/>
              <a:gd name="connsiteY249" fmla="*/ 2090738 h 2897188"/>
              <a:gd name="connsiteX250" fmla="*/ 1588559 w 2390775"/>
              <a:gd name="connsiteY250" fmla="*/ 2098146 h 2897188"/>
              <a:gd name="connsiteX251" fmla="*/ 1589087 w 2390775"/>
              <a:gd name="connsiteY251" fmla="*/ 2106084 h 2897188"/>
              <a:gd name="connsiteX252" fmla="*/ 1589617 w 2390775"/>
              <a:gd name="connsiteY252" fmla="*/ 2114550 h 2897188"/>
              <a:gd name="connsiteX253" fmla="*/ 1590675 w 2390775"/>
              <a:gd name="connsiteY253" fmla="*/ 2122488 h 2897188"/>
              <a:gd name="connsiteX254" fmla="*/ 1592263 w 2390775"/>
              <a:gd name="connsiteY254" fmla="*/ 2129896 h 2897188"/>
              <a:gd name="connsiteX255" fmla="*/ 1593851 w 2390775"/>
              <a:gd name="connsiteY255" fmla="*/ 2137305 h 2897188"/>
              <a:gd name="connsiteX256" fmla="*/ 1598613 w 2390775"/>
              <a:gd name="connsiteY256" fmla="*/ 2152121 h 2897188"/>
              <a:gd name="connsiteX257" fmla="*/ 1604433 w 2390775"/>
              <a:gd name="connsiteY257" fmla="*/ 2166409 h 2897188"/>
              <a:gd name="connsiteX258" fmla="*/ 1611313 w 2390775"/>
              <a:gd name="connsiteY258" fmla="*/ 2180167 h 2897188"/>
              <a:gd name="connsiteX259" fmla="*/ 1619251 w 2390775"/>
              <a:gd name="connsiteY259" fmla="*/ 2192867 h 2897188"/>
              <a:gd name="connsiteX260" fmla="*/ 1628245 w 2390775"/>
              <a:gd name="connsiteY260" fmla="*/ 2205038 h 2897188"/>
              <a:gd name="connsiteX261" fmla="*/ 1638299 w 2390775"/>
              <a:gd name="connsiteY261" fmla="*/ 2217209 h 2897188"/>
              <a:gd name="connsiteX262" fmla="*/ 1648883 w 2390775"/>
              <a:gd name="connsiteY262" fmla="*/ 2227792 h 2897188"/>
              <a:gd name="connsiteX263" fmla="*/ 1660525 w 2390775"/>
              <a:gd name="connsiteY263" fmla="*/ 2237317 h 2897188"/>
              <a:gd name="connsiteX264" fmla="*/ 1672695 w 2390775"/>
              <a:gd name="connsiteY264" fmla="*/ 2246313 h 2897188"/>
              <a:gd name="connsiteX265" fmla="*/ 1685925 w 2390775"/>
              <a:gd name="connsiteY265" fmla="*/ 2253721 h 2897188"/>
              <a:gd name="connsiteX266" fmla="*/ 1699683 w 2390775"/>
              <a:gd name="connsiteY266" fmla="*/ 2260600 h 2897188"/>
              <a:gd name="connsiteX267" fmla="*/ 1713971 w 2390775"/>
              <a:gd name="connsiteY267" fmla="*/ 2266421 h 2897188"/>
              <a:gd name="connsiteX268" fmla="*/ 1728787 w 2390775"/>
              <a:gd name="connsiteY268" fmla="*/ 2270655 h 2897188"/>
              <a:gd name="connsiteX269" fmla="*/ 1728787 w 2390775"/>
              <a:gd name="connsiteY269" fmla="*/ 2352675 h 2897188"/>
              <a:gd name="connsiteX270" fmla="*/ 1728259 w 2390775"/>
              <a:gd name="connsiteY270" fmla="*/ 2365375 h 2897188"/>
              <a:gd name="connsiteX271" fmla="*/ 1727729 w 2390775"/>
              <a:gd name="connsiteY271" fmla="*/ 2377546 h 2897188"/>
              <a:gd name="connsiteX272" fmla="*/ 1726141 w 2390775"/>
              <a:gd name="connsiteY272" fmla="*/ 2389188 h 2897188"/>
              <a:gd name="connsiteX273" fmla="*/ 1724025 w 2390775"/>
              <a:gd name="connsiteY273" fmla="*/ 2401888 h 2897188"/>
              <a:gd name="connsiteX274" fmla="*/ 1720851 w 2390775"/>
              <a:gd name="connsiteY274" fmla="*/ 2413530 h 2897188"/>
              <a:gd name="connsiteX275" fmla="*/ 1717675 w 2390775"/>
              <a:gd name="connsiteY275" fmla="*/ 2425171 h 2897188"/>
              <a:gd name="connsiteX276" fmla="*/ 1713971 w 2390775"/>
              <a:gd name="connsiteY276" fmla="*/ 2436284 h 2897188"/>
              <a:gd name="connsiteX277" fmla="*/ 1709737 w 2390775"/>
              <a:gd name="connsiteY277" fmla="*/ 2447396 h 2897188"/>
              <a:gd name="connsiteX278" fmla="*/ 1704975 w 2390775"/>
              <a:gd name="connsiteY278" fmla="*/ 2457980 h 2897188"/>
              <a:gd name="connsiteX279" fmla="*/ 1699155 w 2390775"/>
              <a:gd name="connsiteY279" fmla="*/ 2469092 h 2897188"/>
              <a:gd name="connsiteX280" fmla="*/ 1693863 w 2390775"/>
              <a:gd name="connsiteY280" fmla="*/ 2479146 h 2897188"/>
              <a:gd name="connsiteX281" fmla="*/ 1686983 w 2390775"/>
              <a:gd name="connsiteY281" fmla="*/ 2489200 h 2897188"/>
              <a:gd name="connsiteX282" fmla="*/ 1680105 w 2390775"/>
              <a:gd name="connsiteY282" fmla="*/ 2498725 h 2897188"/>
              <a:gd name="connsiteX283" fmla="*/ 1672695 w 2390775"/>
              <a:gd name="connsiteY283" fmla="*/ 2507721 h 2897188"/>
              <a:gd name="connsiteX284" fmla="*/ 1665287 w 2390775"/>
              <a:gd name="connsiteY284" fmla="*/ 2516717 h 2897188"/>
              <a:gd name="connsiteX285" fmla="*/ 1657351 w 2390775"/>
              <a:gd name="connsiteY285" fmla="*/ 2524655 h 2897188"/>
              <a:gd name="connsiteX286" fmla="*/ 1648883 w 2390775"/>
              <a:gd name="connsiteY286" fmla="*/ 2533121 h 2897188"/>
              <a:gd name="connsiteX287" fmla="*/ 1639887 w 2390775"/>
              <a:gd name="connsiteY287" fmla="*/ 2541059 h 2897188"/>
              <a:gd name="connsiteX288" fmla="*/ 1630891 w 2390775"/>
              <a:gd name="connsiteY288" fmla="*/ 2547938 h 2897188"/>
              <a:gd name="connsiteX289" fmla="*/ 1620837 w 2390775"/>
              <a:gd name="connsiteY289" fmla="*/ 2554817 h 2897188"/>
              <a:gd name="connsiteX290" fmla="*/ 1611313 w 2390775"/>
              <a:gd name="connsiteY290" fmla="*/ 2561167 h 2897188"/>
              <a:gd name="connsiteX291" fmla="*/ 1600729 w 2390775"/>
              <a:gd name="connsiteY291" fmla="*/ 2566988 h 2897188"/>
              <a:gd name="connsiteX292" fmla="*/ 1590675 w 2390775"/>
              <a:gd name="connsiteY292" fmla="*/ 2572280 h 2897188"/>
              <a:gd name="connsiteX293" fmla="*/ 1579563 w 2390775"/>
              <a:gd name="connsiteY293" fmla="*/ 2577571 h 2897188"/>
              <a:gd name="connsiteX294" fmla="*/ 1568979 w 2390775"/>
              <a:gd name="connsiteY294" fmla="*/ 2581805 h 2897188"/>
              <a:gd name="connsiteX295" fmla="*/ 1557337 w 2390775"/>
              <a:gd name="connsiteY295" fmla="*/ 2586038 h 2897188"/>
              <a:gd name="connsiteX296" fmla="*/ 1545695 w 2390775"/>
              <a:gd name="connsiteY296" fmla="*/ 2588684 h 2897188"/>
              <a:gd name="connsiteX297" fmla="*/ 1534055 w 2390775"/>
              <a:gd name="connsiteY297" fmla="*/ 2591330 h 2897188"/>
              <a:gd name="connsiteX298" fmla="*/ 1521883 w 2390775"/>
              <a:gd name="connsiteY298" fmla="*/ 2593446 h 2897188"/>
              <a:gd name="connsiteX299" fmla="*/ 1509713 w 2390775"/>
              <a:gd name="connsiteY299" fmla="*/ 2595563 h 2897188"/>
              <a:gd name="connsiteX300" fmla="*/ 1497013 w 2390775"/>
              <a:gd name="connsiteY300" fmla="*/ 2596621 h 2897188"/>
              <a:gd name="connsiteX301" fmla="*/ 1484841 w 2390775"/>
              <a:gd name="connsiteY301" fmla="*/ 2596621 h 2897188"/>
              <a:gd name="connsiteX302" fmla="*/ 1472141 w 2390775"/>
              <a:gd name="connsiteY302" fmla="*/ 2596621 h 2897188"/>
              <a:gd name="connsiteX303" fmla="*/ 1459441 w 2390775"/>
              <a:gd name="connsiteY303" fmla="*/ 2595563 h 2897188"/>
              <a:gd name="connsiteX304" fmla="*/ 1447271 w 2390775"/>
              <a:gd name="connsiteY304" fmla="*/ 2593446 h 2897188"/>
              <a:gd name="connsiteX305" fmla="*/ 1435629 w 2390775"/>
              <a:gd name="connsiteY305" fmla="*/ 2591330 h 2897188"/>
              <a:gd name="connsiteX306" fmla="*/ 1423987 w 2390775"/>
              <a:gd name="connsiteY306" fmla="*/ 2588684 h 2897188"/>
              <a:gd name="connsiteX307" fmla="*/ 1412345 w 2390775"/>
              <a:gd name="connsiteY307" fmla="*/ 2586038 h 2897188"/>
              <a:gd name="connsiteX308" fmla="*/ 1400705 w 2390775"/>
              <a:gd name="connsiteY308" fmla="*/ 2581805 h 2897188"/>
              <a:gd name="connsiteX309" fmla="*/ 1389591 w 2390775"/>
              <a:gd name="connsiteY309" fmla="*/ 2577571 h 2897188"/>
              <a:gd name="connsiteX310" fmla="*/ 1379009 w 2390775"/>
              <a:gd name="connsiteY310" fmla="*/ 2572280 h 2897188"/>
              <a:gd name="connsiteX311" fmla="*/ 1368425 w 2390775"/>
              <a:gd name="connsiteY311" fmla="*/ 2566988 h 2897188"/>
              <a:gd name="connsiteX312" fmla="*/ 1358371 w 2390775"/>
              <a:gd name="connsiteY312" fmla="*/ 2561167 h 2897188"/>
              <a:gd name="connsiteX313" fmla="*/ 1348317 w 2390775"/>
              <a:gd name="connsiteY313" fmla="*/ 2554817 h 2897188"/>
              <a:gd name="connsiteX314" fmla="*/ 1338791 w 2390775"/>
              <a:gd name="connsiteY314" fmla="*/ 2547938 h 2897188"/>
              <a:gd name="connsiteX315" fmla="*/ 1329795 w 2390775"/>
              <a:gd name="connsiteY315" fmla="*/ 2541059 h 2897188"/>
              <a:gd name="connsiteX316" fmla="*/ 1320799 w 2390775"/>
              <a:gd name="connsiteY316" fmla="*/ 2533121 h 2897188"/>
              <a:gd name="connsiteX317" fmla="*/ 1312333 w 2390775"/>
              <a:gd name="connsiteY317" fmla="*/ 2524655 h 2897188"/>
              <a:gd name="connsiteX318" fmla="*/ 1303867 w 2390775"/>
              <a:gd name="connsiteY318" fmla="*/ 2516717 h 2897188"/>
              <a:gd name="connsiteX319" fmla="*/ 1296459 w 2390775"/>
              <a:gd name="connsiteY319" fmla="*/ 2507721 h 2897188"/>
              <a:gd name="connsiteX320" fmla="*/ 1289051 w 2390775"/>
              <a:gd name="connsiteY320" fmla="*/ 2498725 h 2897188"/>
              <a:gd name="connsiteX321" fmla="*/ 1282171 w 2390775"/>
              <a:gd name="connsiteY321" fmla="*/ 2489200 h 2897188"/>
              <a:gd name="connsiteX322" fmla="*/ 1276351 w 2390775"/>
              <a:gd name="connsiteY322" fmla="*/ 2479146 h 2897188"/>
              <a:gd name="connsiteX323" fmla="*/ 1269999 w 2390775"/>
              <a:gd name="connsiteY323" fmla="*/ 2469092 h 2897188"/>
              <a:gd name="connsiteX324" fmla="*/ 1264709 w 2390775"/>
              <a:gd name="connsiteY324" fmla="*/ 2457980 h 2897188"/>
              <a:gd name="connsiteX325" fmla="*/ 1259945 w 2390775"/>
              <a:gd name="connsiteY325" fmla="*/ 2447396 h 2897188"/>
              <a:gd name="connsiteX326" fmla="*/ 1255183 w 2390775"/>
              <a:gd name="connsiteY326" fmla="*/ 2436284 h 2897188"/>
              <a:gd name="connsiteX327" fmla="*/ 1251479 w 2390775"/>
              <a:gd name="connsiteY327" fmla="*/ 2425171 h 2897188"/>
              <a:gd name="connsiteX328" fmla="*/ 1248305 w 2390775"/>
              <a:gd name="connsiteY328" fmla="*/ 2413530 h 2897188"/>
              <a:gd name="connsiteX329" fmla="*/ 1245659 w 2390775"/>
              <a:gd name="connsiteY329" fmla="*/ 2401888 h 2897188"/>
              <a:gd name="connsiteX330" fmla="*/ 1243541 w 2390775"/>
              <a:gd name="connsiteY330" fmla="*/ 2389188 h 2897188"/>
              <a:gd name="connsiteX331" fmla="*/ 1241955 w 2390775"/>
              <a:gd name="connsiteY331" fmla="*/ 2377546 h 2897188"/>
              <a:gd name="connsiteX332" fmla="*/ 1240895 w 2390775"/>
              <a:gd name="connsiteY332" fmla="*/ 2365375 h 2897188"/>
              <a:gd name="connsiteX333" fmla="*/ 1240895 w 2390775"/>
              <a:gd name="connsiteY333" fmla="*/ 2352675 h 2897188"/>
              <a:gd name="connsiteX334" fmla="*/ 1240895 w 2390775"/>
              <a:gd name="connsiteY334" fmla="*/ 2151592 h 2897188"/>
              <a:gd name="connsiteX335" fmla="*/ 1261533 w 2390775"/>
              <a:gd name="connsiteY335" fmla="*/ 2148946 h 2897188"/>
              <a:gd name="connsiteX336" fmla="*/ 1281641 w 2390775"/>
              <a:gd name="connsiteY336" fmla="*/ 2145242 h 2897188"/>
              <a:gd name="connsiteX337" fmla="*/ 1301751 w 2390775"/>
              <a:gd name="connsiteY337" fmla="*/ 2141009 h 2897188"/>
              <a:gd name="connsiteX338" fmla="*/ 1321329 w 2390775"/>
              <a:gd name="connsiteY338" fmla="*/ 2135717 h 2897188"/>
              <a:gd name="connsiteX339" fmla="*/ 1340909 w 2390775"/>
              <a:gd name="connsiteY339" fmla="*/ 2129896 h 2897188"/>
              <a:gd name="connsiteX340" fmla="*/ 1359429 w 2390775"/>
              <a:gd name="connsiteY340" fmla="*/ 2122488 h 2897188"/>
              <a:gd name="connsiteX341" fmla="*/ 1377951 w 2390775"/>
              <a:gd name="connsiteY341" fmla="*/ 2114550 h 2897188"/>
              <a:gd name="connsiteX342" fmla="*/ 1396471 w 2390775"/>
              <a:gd name="connsiteY342" fmla="*/ 2105554 h 2897188"/>
              <a:gd name="connsiteX343" fmla="*/ 1413933 w 2390775"/>
              <a:gd name="connsiteY343" fmla="*/ 2096559 h 2897188"/>
              <a:gd name="connsiteX344" fmla="*/ 1431395 w 2390775"/>
              <a:gd name="connsiteY344" fmla="*/ 2085975 h 2897188"/>
              <a:gd name="connsiteX345" fmla="*/ 1447271 w 2390775"/>
              <a:gd name="connsiteY345" fmla="*/ 2075392 h 2897188"/>
              <a:gd name="connsiteX346" fmla="*/ 1463675 w 2390775"/>
              <a:gd name="connsiteY346" fmla="*/ 2063750 h 2897188"/>
              <a:gd name="connsiteX347" fmla="*/ 1479551 w 2390775"/>
              <a:gd name="connsiteY347" fmla="*/ 2051579 h 2897188"/>
              <a:gd name="connsiteX348" fmla="*/ 1493837 w 2390775"/>
              <a:gd name="connsiteY348" fmla="*/ 2037821 h 2897188"/>
              <a:gd name="connsiteX349" fmla="*/ 1508125 w 2390775"/>
              <a:gd name="connsiteY349" fmla="*/ 2024592 h 2897188"/>
              <a:gd name="connsiteX350" fmla="*/ 1521883 w 2390775"/>
              <a:gd name="connsiteY350" fmla="*/ 2009775 h 2897188"/>
              <a:gd name="connsiteX351" fmla="*/ 1535113 w 2390775"/>
              <a:gd name="connsiteY351" fmla="*/ 1994959 h 2897188"/>
              <a:gd name="connsiteX352" fmla="*/ 1547813 w 2390775"/>
              <a:gd name="connsiteY352" fmla="*/ 1979612 h 2897188"/>
              <a:gd name="connsiteX353" fmla="*/ 1559455 w 2390775"/>
              <a:gd name="connsiteY353" fmla="*/ 1963208 h 2897188"/>
              <a:gd name="connsiteX354" fmla="*/ 1570037 w 2390775"/>
              <a:gd name="connsiteY354" fmla="*/ 1946804 h 2897188"/>
              <a:gd name="connsiteX355" fmla="*/ 1580621 w 2390775"/>
              <a:gd name="connsiteY355" fmla="*/ 1929342 h 2897188"/>
              <a:gd name="connsiteX356" fmla="*/ 1589617 w 2390775"/>
              <a:gd name="connsiteY356" fmla="*/ 1911879 h 2897188"/>
              <a:gd name="connsiteX357" fmla="*/ 1598613 w 2390775"/>
              <a:gd name="connsiteY357" fmla="*/ 1893887 h 2897188"/>
              <a:gd name="connsiteX358" fmla="*/ 1606551 w 2390775"/>
              <a:gd name="connsiteY358" fmla="*/ 1875367 h 2897188"/>
              <a:gd name="connsiteX359" fmla="*/ 1612899 w 2390775"/>
              <a:gd name="connsiteY359" fmla="*/ 1856317 h 2897188"/>
              <a:gd name="connsiteX360" fmla="*/ 1619251 w 2390775"/>
              <a:gd name="connsiteY360" fmla="*/ 1836737 h 2897188"/>
              <a:gd name="connsiteX361" fmla="*/ 1624541 w 2390775"/>
              <a:gd name="connsiteY361" fmla="*/ 1817158 h 2897188"/>
              <a:gd name="connsiteX362" fmla="*/ 1629305 w 2390775"/>
              <a:gd name="connsiteY362" fmla="*/ 1797050 h 2897188"/>
              <a:gd name="connsiteX363" fmla="*/ 1632479 w 2390775"/>
              <a:gd name="connsiteY363" fmla="*/ 1776942 h 2897188"/>
              <a:gd name="connsiteX364" fmla="*/ 1635125 w 2390775"/>
              <a:gd name="connsiteY364" fmla="*/ 1756304 h 2897188"/>
              <a:gd name="connsiteX365" fmla="*/ 1636713 w 2390775"/>
              <a:gd name="connsiteY365" fmla="*/ 1735137 h 2897188"/>
              <a:gd name="connsiteX366" fmla="*/ 1637241 w 2390775"/>
              <a:gd name="connsiteY366" fmla="*/ 1713971 h 2897188"/>
              <a:gd name="connsiteX367" fmla="*/ 1637241 w 2390775"/>
              <a:gd name="connsiteY367" fmla="*/ 1646767 h 2897188"/>
              <a:gd name="connsiteX368" fmla="*/ 1639359 w 2390775"/>
              <a:gd name="connsiteY368" fmla="*/ 1648354 h 2897188"/>
              <a:gd name="connsiteX369" fmla="*/ 1664229 w 2390775"/>
              <a:gd name="connsiteY369" fmla="*/ 1663700 h 2897188"/>
              <a:gd name="connsiteX370" fmla="*/ 1688041 w 2390775"/>
              <a:gd name="connsiteY370" fmla="*/ 1677458 h 2897188"/>
              <a:gd name="connsiteX371" fmla="*/ 1711855 w 2390775"/>
              <a:gd name="connsiteY371" fmla="*/ 1689629 h 2897188"/>
              <a:gd name="connsiteX372" fmla="*/ 1735137 w 2390775"/>
              <a:gd name="connsiteY372" fmla="*/ 1700212 h 2897188"/>
              <a:gd name="connsiteX373" fmla="*/ 1758421 w 2390775"/>
              <a:gd name="connsiteY373" fmla="*/ 1710267 h 2897188"/>
              <a:gd name="connsiteX374" fmla="*/ 1781175 w 2390775"/>
              <a:gd name="connsiteY374" fmla="*/ 1718733 h 2897188"/>
              <a:gd name="connsiteX375" fmla="*/ 1803399 w 2390775"/>
              <a:gd name="connsiteY375" fmla="*/ 1726671 h 2897188"/>
              <a:gd name="connsiteX376" fmla="*/ 1825095 w 2390775"/>
              <a:gd name="connsiteY376" fmla="*/ 1733021 h 2897188"/>
              <a:gd name="connsiteX377" fmla="*/ 1846791 w 2390775"/>
              <a:gd name="connsiteY377" fmla="*/ 1738842 h 2897188"/>
              <a:gd name="connsiteX378" fmla="*/ 1868487 w 2390775"/>
              <a:gd name="connsiteY378" fmla="*/ 1744133 h 2897188"/>
              <a:gd name="connsiteX379" fmla="*/ 1889125 w 2390775"/>
              <a:gd name="connsiteY379" fmla="*/ 1747837 h 2897188"/>
              <a:gd name="connsiteX380" fmla="*/ 1909763 w 2390775"/>
              <a:gd name="connsiteY380" fmla="*/ 1752071 h 2897188"/>
              <a:gd name="connsiteX381" fmla="*/ 1929871 w 2390775"/>
              <a:gd name="connsiteY381" fmla="*/ 1754717 h 2897188"/>
              <a:gd name="connsiteX382" fmla="*/ 1949979 w 2390775"/>
              <a:gd name="connsiteY382" fmla="*/ 1757362 h 2897188"/>
              <a:gd name="connsiteX383" fmla="*/ 1988609 w 2390775"/>
              <a:gd name="connsiteY383" fmla="*/ 1762125 h 2897188"/>
              <a:gd name="connsiteX384" fmla="*/ 2062691 w 2390775"/>
              <a:gd name="connsiteY384" fmla="*/ 1769004 h 2897188"/>
              <a:gd name="connsiteX385" fmla="*/ 2097617 w 2390775"/>
              <a:gd name="connsiteY385" fmla="*/ 1773767 h 2897188"/>
              <a:gd name="connsiteX386" fmla="*/ 2114551 w 2390775"/>
              <a:gd name="connsiteY386" fmla="*/ 1775883 h 2897188"/>
              <a:gd name="connsiteX387" fmla="*/ 2132013 w 2390775"/>
              <a:gd name="connsiteY387" fmla="*/ 1779058 h 2897188"/>
              <a:gd name="connsiteX388" fmla="*/ 2147887 w 2390775"/>
              <a:gd name="connsiteY388" fmla="*/ 1782762 h 2897188"/>
              <a:gd name="connsiteX389" fmla="*/ 2164291 w 2390775"/>
              <a:gd name="connsiteY389" fmla="*/ 1786996 h 2897188"/>
              <a:gd name="connsiteX390" fmla="*/ 2180695 w 2390775"/>
              <a:gd name="connsiteY390" fmla="*/ 1791758 h 2897188"/>
              <a:gd name="connsiteX391" fmla="*/ 2196041 w 2390775"/>
              <a:gd name="connsiteY391" fmla="*/ 1797050 h 2897188"/>
              <a:gd name="connsiteX392" fmla="*/ 2211917 w 2390775"/>
              <a:gd name="connsiteY392" fmla="*/ 1803929 h 2897188"/>
              <a:gd name="connsiteX393" fmla="*/ 2227263 w 2390775"/>
              <a:gd name="connsiteY393" fmla="*/ 1811337 h 2897188"/>
              <a:gd name="connsiteX394" fmla="*/ 2242079 w 2390775"/>
              <a:gd name="connsiteY394" fmla="*/ 1819804 h 2897188"/>
              <a:gd name="connsiteX395" fmla="*/ 2256895 w 2390775"/>
              <a:gd name="connsiteY395" fmla="*/ 1829329 h 2897188"/>
              <a:gd name="connsiteX396" fmla="*/ 2270655 w 2390775"/>
              <a:gd name="connsiteY396" fmla="*/ 1839912 h 2897188"/>
              <a:gd name="connsiteX397" fmla="*/ 2283355 w 2390775"/>
              <a:gd name="connsiteY397" fmla="*/ 1849967 h 2897188"/>
              <a:gd name="connsiteX398" fmla="*/ 2296055 w 2390775"/>
              <a:gd name="connsiteY398" fmla="*/ 1860550 h 2897188"/>
              <a:gd name="connsiteX399" fmla="*/ 2307167 w 2390775"/>
              <a:gd name="connsiteY399" fmla="*/ 1871133 h 2897188"/>
              <a:gd name="connsiteX400" fmla="*/ 2317221 w 2390775"/>
              <a:gd name="connsiteY400" fmla="*/ 1881717 h 2897188"/>
              <a:gd name="connsiteX401" fmla="*/ 2326745 w 2390775"/>
              <a:gd name="connsiteY401" fmla="*/ 1892829 h 2897188"/>
              <a:gd name="connsiteX402" fmla="*/ 2335741 w 2390775"/>
              <a:gd name="connsiteY402" fmla="*/ 1903412 h 2897188"/>
              <a:gd name="connsiteX403" fmla="*/ 2342621 w 2390775"/>
              <a:gd name="connsiteY403" fmla="*/ 1914525 h 2897188"/>
              <a:gd name="connsiteX404" fmla="*/ 2350029 w 2390775"/>
              <a:gd name="connsiteY404" fmla="*/ 1926696 h 2897188"/>
              <a:gd name="connsiteX405" fmla="*/ 2356379 w 2390775"/>
              <a:gd name="connsiteY405" fmla="*/ 1937808 h 2897188"/>
              <a:gd name="connsiteX406" fmla="*/ 2362199 w 2390775"/>
              <a:gd name="connsiteY406" fmla="*/ 1949450 h 2897188"/>
              <a:gd name="connsiteX407" fmla="*/ 2367491 w 2390775"/>
              <a:gd name="connsiteY407" fmla="*/ 1961092 h 2897188"/>
              <a:gd name="connsiteX408" fmla="*/ 2371195 w 2390775"/>
              <a:gd name="connsiteY408" fmla="*/ 1973792 h 2897188"/>
              <a:gd name="connsiteX409" fmla="*/ 2375429 w 2390775"/>
              <a:gd name="connsiteY409" fmla="*/ 1985433 h 2897188"/>
              <a:gd name="connsiteX410" fmla="*/ 2378605 w 2390775"/>
              <a:gd name="connsiteY410" fmla="*/ 1997604 h 2897188"/>
              <a:gd name="connsiteX411" fmla="*/ 2381251 w 2390775"/>
              <a:gd name="connsiteY411" fmla="*/ 2009775 h 2897188"/>
              <a:gd name="connsiteX412" fmla="*/ 2384425 w 2390775"/>
              <a:gd name="connsiteY412" fmla="*/ 2023004 h 2897188"/>
              <a:gd name="connsiteX413" fmla="*/ 2386013 w 2390775"/>
              <a:gd name="connsiteY413" fmla="*/ 2035704 h 2897188"/>
              <a:gd name="connsiteX414" fmla="*/ 2387599 w 2390775"/>
              <a:gd name="connsiteY414" fmla="*/ 2048404 h 2897188"/>
              <a:gd name="connsiteX415" fmla="*/ 2388659 w 2390775"/>
              <a:gd name="connsiteY415" fmla="*/ 2061634 h 2897188"/>
              <a:gd name="connsiteX416" fmla="*/ 2390245 w 2390775"/>
              <a:gd name="connsiteY416" fmla="*/ 2088092 h 2897188"/>
              <a:gd name="connsiteX417" fmla="*/ 2390775 w 2390775"/>
              <a:gd name="connsiteY417" fmla="*/ 2115609 h 2897188"/>
              <a:gd name="connsiteX418" fmla="*/ 2390775 w 2390775"/>
              <a:gd name="connsiteY418" fmla="*/ 2143655 h 2897188"/>
              <a:gd name="connsiteX419" fmla="*/ 2390245 w 2390775"/>
              <a:gd name="connsiteY419" fmla="*/ 2172759 h 2897188"/>
              <a:gd name="connsiteX420" fmla="*/ 2389717 w 2390775"/>
              <a:gd name="connsiteY420" fmla="*/ 2232555 h 2897188"/>
              <a:gd name="connsiteX421" fmla="*/ 2389717 w 2390775"/>
              <a:gd name="connsiteY421" fmla="*/ 2755371 h 2897188"/>
              <a:gd name="connsiteX422" fmla="*/ 1195387 w 2390775"/>
              <a:gd name="connsiteY422" fmla="*/ 2897188 h 2897188"/>
              <a:gd name="connsiteX423" fmla="*/ 1058 w 2390775"/>
              <a:gd name="connsiteY423" fmla="*/ 2755371 h 2897188"/>
              <a:gd name="connsiteX424" fmla="*/ 1058 w 2390775"/>
              <a:gd name="connsiteY424" fmla="*/ 2232555 h 2897188"/>
              <a:gd name="connsiteX425" fmla="*/ 0 w 2390775"/>
              <a:gd name="connsiteY425" fmla="*/ 2172759 h 2897188"/>
              <a:gd name="connsiteX426" fmla="*/ 0 w 2390775"/>
              <a:gd name="connsiteY426" fmla="*/ 2143655 h 2897188"/>
              <a:gd name="connsiteX427" fmla="*/ 0 w 2390775"/>
              <a:gd name="connsiteY427" fmla="*/ 2115609 h 2897188"/>
              <a:gd name="connsiteX428" fmla="*/ 529 w 2390775"/>
              <a:gd name="connsiteY428" fmla="*/ 2088092 h 2897188"/>
              <a:gd name="connsiteX429" fmla="*/ 2117 w 2390775"/>
              <a:gd name="connsiteY429" fmla="*/ 2061634 h 2897188"/>
              <a:gd name="connsiteX430" fmla="*/ 3175 w 2390775"/>
              <a:gd name="connsiteY430" fmla="*/ 2048404 h 2897188"/>
              <a:gd name="connsiteX431" fmla="*/ 5292 w 2390775"/>
              <a:gd name="connsiteY431" fmla="*/ 2035704 h 2897188"/>
              <a:gd name="connsiteX432" fmla="*/ 6879 w 2390775"/>
              <a:gd name="connsiteY432" fmla="*/ 2023004 h 2897188"/>
              <a:gd name="connsiteX433" fmla="*/ 9525 w 2390775"/>
              <a:gd name="connsiteY433" fmla="*/ 2009775 h 2897188"/>
              <a:gd name="connsiteX434" fmla="*/ 12171 w 2390775"/>
              <a:gd name="connsiteY434" fmla="*/ 1997604 h 2897188"/>
              <a:gd name="connsiteX435" fmla="*/ 15875 w 2390775"/>
              <a:gd name="connsiteY435" fmla="*/ 1985433 h 2897188"/>
              <a:gd name="connsiteX436" fmla="*/ 19050 w 2390775"/>
              <a:gd name="connsiteY436" fmla="*/ 1973792 h 2897188"/>
              <a:gd name="connsiteX437" fmla="*/ 23813 w 2390775"/>
              <a:gd name="connsiteY437" fmla="*/ 1961092 h 2897188"/>
              <a:gd name="connsiteX438" fmla="*/ 28575 w 2390775"/>
              <a:gd name="connsiteY438" fmla="*/ 1949450 h 2897188"/>
              <a:gd name="connsiteX439" fmla="*/ 34925 w 2390775"/>
              <a:gd name="connsiteY439" fmla="*/ 1937808 h 2897188"/>
              <a:gd name="connsiteX440" fmla="*/ 40746 w 2390775"/>
              <a:gd name="connsiteY440" fmla="*/ 1926696 h 2897188"/>
              <a:gd name="connsiteX441" fmla="*/ 47625 w 2390775"/>
              <a:gd name="connsiteY441" fmla="*/ 1914525 h 2897188"/>
              <a:gd name="connsiteX442" fmla="*/ 55563 w 2390775"/>
              <a:gd name="connsiteY442" fmla="*/ 1903412 h 2897188"/>
              <a:gd name="connsiteX443" fmla="*/ 64558 w 2390775"/>
              <a:gd name="connsiteY443" fmla="*/ 1892829 h 2897188"/>
              <a:gd name="connsiteX444" fmla="*/ 74083 w 2390775"/>
              <a:gd name="connsiteY444" fmla="*/ 1881717 h 2897188"/>
              <a:gd name="connsiteX445" fmla="*/ 84137 w 2390775"/>
              <a:gd name="connsiteY445" fmla="*/ 1871133 h 2897188"/>
              <a:gd name="connsiteX446" fmla="*/ 95250 w 2390775"/>
              <a:gd name="connsiteY446" fmla="*/ 1860550 h 2897188"/>
              <a:gd name="connsiteX447" fmla="*/ 107421 w 2390775"/>
              <a:gd name="connsiteY447" fmla="*/ 1849967 h 2897188"/>
              <a:gd name="connsiteX448" fmla="*/ 120650 w 2390775"/>
              <a:gd name="connsiteY448" fmla="*/ 1839912 h 2897188"/>
              <a:gd name="connsiteX449" fmla="*/ 134408 w 2390775"/>
              <a:gd name="connsiteY449" fmla="*/ 1829329 h 2897188"/>
              <a:gd name="connsiteX450" fmla="*/ 148696 w 2390775"/>
              <a:gd name="connsiteY450" fmla="*/ 1819804 h 2897188"/>
              <a:gd name="connsiteX451" fmla="*/ 164042 w 2390775"/>
              <a:gd name="connsiteY451" fmla="*/ 1811337 h 2897188"/>
              <a:gd name="connsiteX452" fmla="*/ 179387 w 2390775"/>
              <a:gd name="connsiteY452" fmla="*/ 1803929 h 2897188"/>
              <a:gd name="connsiteX453" fmla="*/ 194733 w 2390775"/>
              <a:gd name="connsiteY453" fmla="*/ 1797050 h 2897188"/>
              <a:gd name="connsiteX454" fmla="*/ 210608 w 2390775"/>
              <a:gd name="connsiteY454" fmla="*/ 1791758 h 2897188"/>
              <a:gd name="connsiteX455" fmla="*/ 226483 w 2390775"/>
              <a:gd name="connsiteY455" fmla="*/ 1786996 h 2897188"/>
              <a:gd name="connsiteX456" fmla="*/ 242887 w 2390775"/>
              <a:gd name="connsiteY456" fmla="*/ 1782762 h 2897188"/>
              <a:gd name="connsiteX457" fmla="*/ 259292 w 2390775"/>
              <a:gd name="connsiteY457" fmla="*/ 1779058 h 2897188"/>
              <a:gd name="connsiteX458" fmla="*/ 276754 w 2390775"/>
              <a:gd name="connsiteY458" fmla="*/ 1775883 h 2897188"/>
              <a:gd name="connsiteX459" fmla="*/ 293158 w 2390775"/>
              <a:gd name="connsiteY459" fmla="*/ 1773767 h 2897188"/>
              <a:gd name="connsiteX460" fmla="*/ 328613 w 2390775"/>
              <a:gd name="connsiteY460" fmla="*/ 1769004 h 2897188"/>
              <a:gd name="connsiteX461" fmla="*/ 402695 w 2390775"/>
              <a:gd name="connsiteY461" fmla="*/ 1762125 h 2897188"/>
              <a:gd name="connsiteX462" fmla="*/ 441325 w 2390775"/>
              <a:gd name="connsiteY462" fmla="*/ 1757362 h 2897188"/>
              <a:gd name="connsiteX463" fmla="*/ 461433 w 2390775"/>
              <a:gd name="connsiteY463" fmla="*/ 1754717 h 2897188"/>
              <a:gd name="connsiteX464" fmla="*/ 481541 w 2390775"/>
              <a:gd name="connsiteY464" fmla="*/ 1752071 h 2897188"/>
              <a:gd name="connsiteX465" fmla="*/ 502179 w 2390775"/>
              <a:gd name="connsiteY465" fmla="*/ 1747837 h 2897188"/>
              <a:gd name="connsiteX466" fmla="*/ 522817 w 2390775"/>
              <a:gd name="connsiteY466" fmla="*/ 1744133 h 2897188"/>
              <a:gd name="connsiteX467" fmla="*/ 543983 w 2390775"/>
              <a:gd name="connsiteY467" fmla="*/ 1738842 h 2897188"/>
              <a:gd name="connsiteX468" fmla="*/ 565679 w 2390775"/>
              <a:gd name="connsiteY468" fmla="*/ 1733021 h 2897188"/>
              <a:gd name="connsiteX469" fmla="*/ 587905 w 2390775"/>
              <a:gd name="connsiteY469" fmla="*/ 1726671 h 2897188"/>
              <a:gd name="connsiteX470" fmla="*/ 610129 w 2390775"/>
              <a:gd name="connsiteY470" fmla="*/ 1718733 h 2897188"/>
              <a:gd name="connsiteX471" fmla="*/ 632355 w 2390775"/>
              <a:gd name="connsiteY471" fmla="*/ 1710267 h 2897188"/>
              <a:gd name="connsiteX472" fmla="*/ 656167 w 2390775"/>
              <a:gd name="connsiteY472" fmla="*/ 1700212 h 2897188"/>
              <a:gd name="connsiteX473" fmla="*/ 678921 w 2390775"/>
              <a:gd name="connsiteY473" fmla="*/ 1689629 h 2897188"/>
              <a:gd name="connsiteX474" fmla="*/ 703263 w 2390775"/>
              <a:gd name="connsiteY474" fmla="*/ 1677458 h 2897188"/>
              <a:gd name="connsiteX475" fmla="*/ 727075 w 2390775"/>
              <a:gd name="connsiteY475" fmla="*/ 1663700 h 2897188"/>
              <a:gd name="connsiteX476" fmla="*/ 751945 w 2390775"/>
              <a:gd name="connsiteY476" fmla="*/ 1648354 h 2897188"/>
              <a:gd name="connsiteX477" fmla="*/ 1195123 w 2390775"/>
              <a:gd name="connsiteY477" fmla="*/ 0 h 2897188"/>
              <a:gd name="connsiteX478" fmla="*/ 1213123 w 2390775"/>
              <a:gd name="connsiteY478" fmla="*/ 0 h 2897188"/>
              <a:gd name="connsiteX479" fmla="*/ 1230595 w 2390775"/>
              <a:gd name="connsiteY479" fmla="*/ 529 h 2897188"/>
              <a:gd name="connsiteX480" fmla="*/ 1248065 w 2390775"/>
              <a:gd name="connsiteY480" fmla="*/ 1588 h 2897188"/>
              <a:gd name="connsiteX481" fmla="*/ 1265007 w 2390775"/>
              <a:gd name="connsiteY481" fmla="*/ 2646 h 2897188"/>
              <a:gd name="connsiteX482" fmla="*/ 1281419 w 2390775"/>
              <a:gd name="connsiteY482" fmla="*/ 4234 h 2897188"/>
              <a:gd name="connsiteX483" fmla="*/ 1297831 w 2390775"/>
              <a:gd name="connsiteY483" fmla="*/ 6352 h 2897188"/>
              <a:gd name="connsiteX484" fmla="*/ 1313713 w 2390775"/>
              <a:gd name="connsiteY484" fmla="*/ 8469 h 2897188"/>
              <a:gd name="connsiteX485" fmla="*/ 1329595 w 2390775"/>
              <a:gd name="connsiteY485" fmla="*/ 11115 h 2897188"/>
              <a:gd name="connsiteX486" fmla="*/ 1344949 w 2390775"/>
              <a:gd name="connsiteY486" fmla="*/ 13762 h 2897188"/>
              <a:gd name="connsiteX487" fmla="*/ 1359773 w 2390775"/>
              <a:gd name="connsiteY487" fmla="*/ 16938 h 2897188"/>
              <a:gd name="connsiteX488" fmla="*/ 1375125 w 2390775"/>
              <a:gd name="connsiteY488" fmla="*/ 20643 h 2897188"/>
              <a:gd name="connsiteX489" fmla="*/ 1388891 w 2390775"/>
              <a:gd name="connsiteY489" fmla="*/ 24877 h 2897188"/>
              <a:gd name="connsiteX490" fmla="*/ 1403715 w 2390775"/>
              <a:gd name="connsiteY490" fmla="*/ 29112 h 2897188"/>
              <a:gd name="connsiteX491" fmla="*/ 1416951 w 2390775"/>
              <a:gd name="connsiteY491" fmla="*/ 33346 h 2897188"/>
              <a:gd name="connsiteX492" fmla="*/ 1431245 w 2390775"/>
              <a:gd name="connsiteY492" fmla="*/ 38639 h 2897188"/>
              <a:gd name="connsiteX493" fmla="*/ 1443951 w 2390775"/>
              <a:gd name="connsiteY493" fmla="*/ 43932 h 2897188"/>
              <a:gd name="connsiteX494" fmla="*/ 1456657 w 2390775"/>
              <a:gd name="connsiteY494" fmla="*/ 49225 h 2897188"/>
              <a:gd name="connsiteX495" fmla="*/ 1469893 w 2390775"/>
              <a:gd name="connsiteY495" fmla="*/ 55577 h 2897188"/>
              <a:gd name="connsiteX496" fmla="*/ 1482069 w 2390775"/>
              <a:gd name="connsiteY496" fmla="*/ 61399 h 2897188"/>
              <a:gd name="connsiteX497" fmla="*/ 1493717 w 2390775"/>
              <a:gd name="connsiteY497" fmla="*/ 68280 h 2897188"/>
              <a:gd name="connsiteX498" fmla="*/ 1505363 w 2390775"/>
              <a:gd name="connsiteY498" fmla="*/ 75690 h 2897188"/>
              <a:gd name="connsiteX499" fmla="*/ 1517011 w 2390775"/>
              <a:gd name="connsiteY499" fmla="*/ 83100 h 2897188"/>
              <a:gd name="connsiteX500" fmla="*/ 1528129 w 2390775"/>
              <a:gd name="connsiteY500" fmla="*/ 90511 h 2897188"/>
              <a:gd name="connsiteX501" fmla="*/ 1539247 w 2390775"/>
              <a:gd name="connsiteY501" fmla="*/ 98450 h 2897188"/>
              <a:gd name="connsiteX502" fmla="*/ 1549835 w 2390775"/>
              <a:gd name="connsiteY502" fmla="*/ 106919 h 2897188"/>
              <a:gd name="connsiteX503" fmla="*/ 1559893 w 2390775"/>
              <a:gd name="connsiteY503" fmla="*/ 115917 h 2897188"/>
              <a:gd name="connsiteX504" fmla="*/ 1569953 w 2390775"/>
              <a:gd name="connsiteY504" fmla="*/ 124915 h 2897188"/>
              <a:gd name="connsiteX505" fmla="*/ 1579483 w 2390775"/>
              <a:gd name="connsiteY505" fmla="*/ 134443 h 2897188"/>
              <a:gd name="connsiteX506" fmla="*/ 1589011 w 2390775"/>
              <a:gd name="connsiteY506" fmla="*/ 143970 h 2897188"/>
              <a:gd name="connsiteX507" fmla="*/ 1598013 w 2390775"/>
              <a:gd name="connsiteY507" fmla="*/ 154027 h 2897188"/>
              <a:gd name="connsiteX508" fmla="*/ 1607013 w 2390775"/>
              <a:gd name="connsiteY508" fmla="*/ 164613 h 2897188"/>
              <a:gd name="connsiteX509" fmla="*/ 1615483 w 2390775"/>
              <a:gd name="connsiteY509" fmla="*/ 175199 h 2897188"/>
              <a:gd name="connsiteX510" fmla="*/ 1623425 w 2390775"/>
              <a:gd name="connsiteY510" fmla="*/ 186314 h 2897188"/>
              <a:gd name="connsiteX511" fmla="*/ 1631365 w 2390775"/>
              <a:gd name="connsiteY511" fmla="*/ 197959 h 2897188"/>
              <a:gd name="connsiteX512" fmla="*/ 1639307 w 2390775"/>
              <a:gd name="connsiteY512" fmla="*/ 210133 h 2897188"/>
              <a:gd name="connsiteX513" fmla="*/ 1646719 w 2390775"/>
              <a:gd name="connsiteY513" fmla="*/ 222307 h 2897188"/>
              <a:gd name="connsiteX514" fmla="*/ 1653601 w 2390775"/>
              <a:gd name="connsiteY514" fmla="*/ 234481 h 2897188"/>
              <a:gd name="connsiteX515" fmla="*/ 1660483 w 2390775"/>
              <a:gd name="connsiteY515" fmla="*/ 248243 h 2897188"/>
              <a:gd name="connsiteX516" fmla="*/ 1667367 w 2390775"/>
              <a:gd name="connsiteY516" fmla="*/ 260946 h 2897188"/>
              <a:gd name="connsiteX517" fmla="*/ 1673719 w 2390775"/>
              <a:gd name="connsiteY517" fmla="*/ 274708 h 2897188"/>
              <a:gd name="connsiteX518" fmla="*/ 1679543 w 2390775"/>
              <a:gd name="connsiteY518" fmla="*/ 288470 h 2897188"/>
              <a:gd name="connsiteX519" fmla="*/ 1685367 w 2390775"/>
              <a:gd name="connsiteY519" fmla="*/ 302761 h 2897188"/>
              <a:gd name="connsiteX520" fmla="*/ 1690661 w 2390775"/>
              <a:gd name="connsiteY520" fmla="*/ 317581 h 2897188"/>
              <a:gd name="connsiteX521" fmla="*/ 1695955 w 2390775"/>
              <a:gd name="connsiteY521" fmla="*/ 332402 h 2897188"/>
              <a:gd name="connsiteX522" fmla="*/ 1700719 w 2390775"/>
              <a:gd name="connsiteY522" fmla="*/ 347751 h 2897188"/>
              <a:gd name="connsiteX523" fmla="*/ 1705485 w 2390775"/>
              <a:gd name="connsiteY523" fmla="*/ 363101 h 2897188"/>
              <a:gd name="connsiteX524" fmla="*/ 1709719 w 2390775"/>
              <a:gd name="connsiteY524" fmla="*/ 379510 h 2897188"/>
              <a:gd name="connsiteX525" fmla="*/ 1714485 w 2390775"/>
              <a:gd name="connsiteY525" fmla="*/ 395918 h 2897188"/>
              <a:gd name="connsiteX526" fmla="*/ 1721367 w 2390775"/>
              <a:gd name="connsiteY526" fmla="*/ 429793 h 2897188"/>
              <a:gd name="connsiteX527" fmla="*/ 1728249 w 2390775"/>
              <a:gd name="connsiteY527" fmla="*/ 465257 h 2897188"/>
              <a:gd name="connsiteX528" fmla="*/ 1734073 w 2390775"/>
              <a:gd name="connsiteY528" fmla="*/ 501778 h 2897188"/>
              <a:gd name="connsiteX529" fmla="*/ 1738309 w 2390775"/>
              <a:gd name="connsiteY529" fmla="*/ 539888 h 2897188"/>
              <a:gd name="connsiteX530" fmla="*/ 1742015 w 2390775"/>
              <a:gd name="connsiteY530" fmla="*/ 579586 h 2897188"/>
              <a:gd name="connsiteX531" fmla="*/ 1744133 w 2390775"/>
              <a:gd name="connsiteY531" fmla="*/ 620342 h 2897188"/>
              <a:gd name="connsiteX532" fmla="*/ 1745721 w 2390775"/>
              <a:gd name="connsiteY532" fmla="*/ 662157 h 2897188"/>
              <a:gd name="connsiteX533" fmla="*/ 1746251 w 2390775"/>
              <a:gd name="connsiteY533" fmla="*/ 706089 h 2897188"/>
              <a:gd name="connsiteX534" fmla="*/ 1745721 w 2390775"/>
              <a:gd name="connsiteY534" fmla="*/ 737318 h 2897188"/>
              <a:gd name="connsiteX535" fmla="*/ 1744133 w 2390775"/>
              <a:gd name="connsiteY535" fmla="*/ 768547 h 2897188"/>
              <a:gd name="connsiteX536" fmla="*/ 1740955 w 2390775"/>
              <a:gd name="connsiteY536" fmla="*/ 799246 h 2897188"/>
              <a:gd name="connsiteX537" fmla="*/ 1737779 w 2390775"/>
              <a:gd name="connsiteY537" fmla="*/ 829946 h 2897188"/>
              <a:gd name="connsiteX538" fmla="*/ 1733015 w 2390775"/>
              <a:gd name="connsiteY538" fmla="*/ 860116 h 2897188"/>
              <a:gd name="connsiteX539" fmla="*/ 1727191 w 2390775"/>
              <a:gd name="connsiteY539" fmla="*/ 889228 h 2897188"/>
              <a:gd name="connsiteX540" fmla="*/ 1720309 w 2390775"/>
              <a:gd name="connsiteY540" fmla="*/ 918339 h 2897188"/>
              <a:gd name="connsiteX541" fmla="*/ 1713425 w 2390775"/>
              <a:gd name="connsiteY541" fmla="*/ 946922 h 2897188"/>
              <a:gd name="connsiteX542" fmla="*/ 1704955 w 2390775"/>
              <a:gd name="connsiteY542" fmla="*/ 973916 h 2897188"/>
              <a:gd name="connsiteX543" fmla="*/ 1695425 w 2390775"/>
              <a:gd name="connsiteY543" fmla="*/ 1001440 h 2897188"/>
              <a:gd name="connsiteX544" fmla="*/ 1685367 w 2390775"/>
              <a:gd name="connsiteY544" fmla="*/ 1028434 h 2897188"/>
              <a:gd name="connsiteX545" fmla="*/ 1674779 w 2390775"/>
              <a:gd name="connsiteY545" fmla="*/ 1054370 h 2897188"/>
              <a:gd name="connsiteX546" fmla="*/ 1662073 w 2390775"/>
              <a:gd name="connsiteY546" fmla="*/ 1079776 h 2897188"/>
              <a:gd name="connsiteX547" fmla="*/ 1649895 w 2390775"/>
              <a:gd name="connsiteY547" fmla="*/ 1104654 h 2897188"/>
              <a:gd name="connsiteX548" fmla="*/ 1636659 w 2390775"/>
              <a:gd name="connsiteY548" fmla="*/ 1127943 h 2897188"/>
              <a:gd name="connsiteX549" fmla="*/ 1622365 w 2390775"/>
              <a:gd name="connsiteY549" fmla="*/ 1151761 h 2897188"/>
              <a:gd name="connsiteX550" fmla="*/ 1621837 w 2390775"/>
              <a:gd name="connsiteY550" fmla="*/ 1152291 h 2897188"/>
              <a:gd name="connsiteX551" fmla="*/ 1614425 w 2390775"/>
              <a:gd name="connsiteY551" fmla="*/ 1163406 h 2897188"/>
              <a:gd name="connsiteX552" fmla="*/ 1577365 w 2390775"/>
              <a:gd name="connsiteY552" fmla="*/ 1218454 h 2897188"/>
              <a:gd name="connsiteX553" fmla="*/ 1559893 w 2390775"/>
              <a:gd name="connsiteY553" fmla="*/ 1244919 h 2897188"/>
              <a:gd name="connsiteX554" fmla="*/ 1542953 w 2390775"/>
              <a:gd name="connsiteY554" fmla="*/ 1271913 h 2897188"/>
              <a:gd name="connsiteX555" fmla="*/ 1527069 w 2390775"/>
              <a:gd name="connsiteY555" fmla="*/ 1298378 h 2897188"/>
              <a:gd name="connsiteX556" fmla="*/ 1520717 w 2390775"/>
              <a:gd name="connsiteY556" fmla="*/ 1311081 h 2897188"/>
              <a:gd name="connsiteX557" fmla="*/ 1513835 w 2390775"/>
              <a:gd name="connsiteY557" fmla="*/ 1324843 h 2897188"/>
              <a:gd name="connsiteX558" fmla="*/ 1508011 w 2390775"/>
              <a:gd name="connsiteY558" fmla="*/ 1337547 h 2897188"/>
              <a:gd name="connsiteX559" fmla="*/ 1502717 w 2390775"/>
              <a:gd name="connsiteY559" fmla="*/ 1350779 h 2897188"/>
              <a:gd name="connsiteX560" fmla="*/ 1497423 w 2390775"/>
              <a:gd name="connsiteY560" fmla="*/ 1364012 h 2897188"/>
              <a:gd name="connsiteX561" fmla="*/ 1493717 w 2390775"/>
              <a:gd name="connsiteY561" fmla="*/ 1376715 h 2897188"/>
              <a:gd name="connsiteX562" fmla="*/ 1490539 w 2390775"/>
              <a:gd name="connsiteY562" fmla="*/ 1389947 h 2897188"/>
              <a:gd name="connsiteX563" fmla="*/ 1487363 w 2390775"/>
              <a:gd name="connsiteY563" fmla="*/ 1403180 h 2897188"/>
              <a:gd name="connsiteX564" fmla="*/ 1485775 w 2390775"/>
              <a:gd name="connsiteY564" fmla="*/ 1415883 h 2897188"/>
              <a:gd name="connsiteX565" fmla="*/ 1485245 w 2390775"/>
              <a:gd name="connsiteY565" fmla="*/ 1428587 h 2897188"/>
              <a:gd name="connsiteX566" fmla="*/ 1485245 w 2390775"/>
              <a:gd name="connsiteY566" fmla="*/ 1441819 h 2897188"/>
              <a:gd name="connsiteX567" fmla="*/ 1485775 w 2390775"/>
              <a:gd name="connsiteY567" fmla="*/ 1455052 h 2897188"/>
              <a:gd name="connsiteX568" fmla="*/ 1487893 w 2390775"/>
              <a:gd name="connsiteY568" fmla="*/ 1467755 h 2897188"/>
              <a:gd name="connsiteX569" fmla="*/ 1491069 w 2390775"/>
              <a:gd name="connsiteY569" fmla="*/ 1480987 h 2897188"/>
              <a:gd name="connsiteX570" fmla="*/ 1494775 w 2390775"/>
              <a:gd name="connsiteY570" fmla="*/ 1493691 h 2897188"/>
              <a:gd name="connsiteX571" fmla="*/ 1500599 w 2390775"/>
              <a:gd name="connsiteY571" fmla="*/ 1506923 h 2897188"/>
              <a:gd name="connsiteX572" fmla="*/ 1506423 w 2390775"/>
              <a:gd name="connsiteY572" fmla="*/ 1520156 h 2897188"/>
              <a:gd name="connsiteX573" fmla="*/ 1514363 w 2390775"/>
              <a:gd name="connsiteY573" fmla="*/ 1532859 h 2897188"/>
              <a:gd name="connsiteX574" fmla="*/ 1523363 w 2390775"/>
              <a:gd name="connsiteY574" fmla="*/ 1546092 h 2897188"/>
              <a:gd name="connsiteX575" fmla="*/ 1533423 w 2390775"/>
              <a:gd name="connsiteY575" fmla="*/ 1559324 h 2897188"/>
              <a:gd name="connsiteX576" fmla="*/ 1545071 w 2390775"/>
              <a:gd name="connsiteY576" fmla="*/ 1572557 h 2897188"/>
              <a:gd name="connsiteX577" fmla="*/ 1558305 w 2390775"/>
              <a:gd name="connsiteY577" fmla="*/ 1586319 h 2897188"/>
              <a:gd name="connsiteX578" fmla="*/ 1552481 w 2390775"/>
              <a:gd name="connsiteY578" fmla="*/ 1601668 h 2897188"/>
              <a:gd name="connsiteX579" fmla="*/ 1550365 w 2390775"/>
              <a:gd name="connsiteY579" fmla="*/ 1713880 h 2897188"/>
              <a:gd name="connsiteX580" fmla="*/ 1549835 w 2390775"/>
              <a:gd name="connsiteY580" fmla="*/ 1732406 h 2897188"/>
              <a:gd name="connsiteX581" fmla="*/ 1548247 w 2390775"/>
              <a:gd name="connsiteY581" fmla="*/ 1749873 h 2897188"/>
              <a:gd name="connsiteX582" fmla="*/ 1545599 w 2390775"/>
              <a:gd name="connsiteY582" fmla="*/ 1767340 h 2897188"/>
              <a:gd name="connsiteX583" fmla="*/ 1542953 w 2390775"/>
              <a:gd name="connsiteY583" fmla="*/ 1784807 h 2897188"/>
              <a:gd name="connsiteX584" fmla="*/ 1539247 w 2390775"/>
              <a:gd name="connsiteY584" fmla="*/ 1802274 h 2897188"/>
              <a:gd name="connsiteX585" fmla="*/ 1533953 w 2390775"/>
              <a:gd name="connsiteY585" fmla="*/ 1819211 h 2897188"/>
              <a:gd name="connsiteX586" fmla="*/ 1528659 w 2390775"/>
              <a:gd name="connsiteY586" fmla="*/ 1835090 h 2897188"/>
              <a:gd name="connsiteX587" fmla="*/ 1522305 w 2390775"/>
              <a:gd name="connsiteY587" fmla="*/ 1850970 h 2897188"/>
              <a:gd name="connsiteX588" fmla="*/ 1514893 w 2390775"/>
              <a:gd name="connsiteY588" fmla="*/ 1866319 h 2897188"/>
              <a:gd name="connsiteX589" fmla="*/ 1506951 w 2390775"/>
              <a:gd name="connsiteY589" fmla="*/ 1882198 h 2897188"/>
              <a:gd name="connsiteX590" fmla="*/ 1499011 w 2390775"/>
              <a:gd name="connsiteY590" fmla="*/ 1897019 h 2897188"/>
              <a:gd name="connsiteX591" fmla="*/ 1490011 w 2390775"/>
              <a:gd name="connsiteY591" fmla="*/ 1910781 h 2897188"/>
              <a:gd name="connsiteX592" fmla="*/ 1479951 w 2390775"/>
              <a:gd name="connsiteY592" fmla="*/ 1924543 h 2897188"/>
              <a:gd name="connsiteX593" fmla="*/ 1469893 w 2390775"/>
              <a:gd name="connsiteY593" fmla="*/ 1938304 h 2897188"/>
              <a:gd name="connsiteX594" fmla="*/ 1458245 w 2390775"/>
              <a:gd name="connsiteY594" fmla="*/ 1951008 h 2897188"/>
              <a:gd name="connsiteX595" fmla="*/ 1446597 w 2390775"/>
              <a:gd name="connsiteY595" fmla="*/ 1963182 h 2897188"/>
              <a:gd name="connsiteX596" fmla="*/ 1434421 w 2390775"/>
              <a:gd name="connsiteY596" fmla="*/ 1975356 h 2897188"/>
              <a:gd name="connsiteX597" fmla="*/ 1421715 w 2390775"/>
              <a:gd name="connsiteY597" fmla="*/ 1986471 h 2897188"/>
              <a:gd name="connsiteX598" fmla="*/ 1407951 w 2390775"/>
              <a:gd name="connsiteY598" fmla="*/ 1996528 h 2897188"/>
              <a:gd name="connsiteX599" fmla="*/ 1394185 w 2390775"/>
              <a:gd name="connsiteY599" fmla="*/ 2006585 h 2897188"/>
              <a:gd name="connsiteX600" fmla="*/ 1379891 w 2390775"/>
              <a:gd name="connsiteY600" fmla="*/ 2015583 h 2897188"/>
              <a:gd name="connsiteX601" fmla="*/ 1365067 w 2390775"/>
              <a:gd name="connsiteY601" fmla="*/ 2024052 h 2897188"/>
              <a:gd name="connsiteX602" fmla="*/ 1349713 w 2390775"/>
              <a:gd name="connsiteY602" fmla="*/ 2031991 h 2897188"/>
              <a:gd name="connsiteX603" fmla="*/ 1334361 w 2390775"/>
              <a:gd name="connsiteY603" fmla="*/ 2038872 h 2897188"/>
              <a:gd name="connsiteX604" fmla="*/ 1318477 w 2390775"/>
              <a:gd name="connsiteY604" fmla="*/ 2045224 h 2897188"/>
              <a:gd name="connsiteX605" fmla="*/ 1301537 w 2390775"/>
              <a:gd name="connsiteY605" fmla="*/ 2050517 h 2897188"/>
              <a:gd name="connsiteX606" fmla="*/ 1285653 w 2390775"/>
              <a:gd name="connsiteY606" fmla="*/ 2055810 h 2897188"/>
              <a:gd name="connsiteX607" fmla="*/ 1268183 w 2390775"/>
              <a:gd name="connsiteY607" fmla="*/ 2059515 h 2897188"/>
              <a:gd name="connsiteX608" fmla="*/ 1250711 w 2390775"/>
              <a:gd name="connsiteY608" fmla="*/ 2062691 h 2897188"/>
              <a:gd name="connsiteX609" fmla="*/ 1233241 w 2390775"/>
              <a:gd name="connsiteY609" fmla="*/ 2064808 h 2897188"/>
              <a:gd name="connsiteX610" fmla="*/ 1215241 w 2390775"/>
              <a:gd name="connsiteY610" fmla="*/ 2066396 h 2897188"/>
              <a:gd name="connsiteX611" fmla="*/ 1196711 w 2390775"/>
              <a:gd name="connsiteY611" fmla="*/ 2066925 h 2897188"/>
              <a:gd name="connsiteX612" fmla="*/ 1179241 w 2390775"/>
              <a:gd name="connsiteY612" fmla="*/ 2066396 h 2897188"/>
              <a:gd name="connsiteX613" fmla="*/ 1161239 w 2390775"/>
              <a:gd name="connsiteY613" fmla="*/ 2064808 h 2897188"/>
              <a:gd name="connsiteX614" fmla="*/ 1143239 w 2390775"/>
              <a:gd name="connsiteY614" fmla="*/ 2062691 h 2897188"/>
              <a:gd name="connsiteX615" fmla="*/ 1125769 w 2390775"/>
              <a:gd name="connsiteY615" fmla="*/ 2059515 h 2897188"/>
              <a:gd name="connsiteX616" fmla="*/ 1108827 w 2390775"/>
              <a:gd name="connsiteY616" fmla="*/ 2055810 h 2897188"/>
              <a:gd name="connsiteX617" fmla="*/ 1092415 w 2390775"/>
              <a:gd name="connsiteY617" fmla="*/ 2050517 h 2897188"/>
              <a:gd name="connsiteX618" fmla="*/ 1076003 w 2390775"/>
              <a:gd name="connsiteY618" fmla="*/ 2045224 h 2897188"/>
              <a:gd name="connsiteX619" fmla="*/ 1059591 w 2390775"/>
              <a:gd name="connsiteY619" fmla="*/ 2038872 h 2897188"/>
              <a:gd name="connsiteX620" fmla="*/ 1044237 w 2390775"/>
              <a:gd name="connsiteY620" fmla="*/ 2031991 h 2897188"/>
              <a:gd name="connsiteX621" fmla="*/ 1028885 w 2390775"/>
              <a:gd name="connsiteY621" fmla="*/ 2024052 h 2897188"/>
              <a:gd name="connsiteX622" fmla="*/ 1014591 w 2390775"/>
              <a:gd name="connsiteY622" fmla="*/ 2015583 h 2897188"/>
              <a:gd name="connsiteX623" fmla="*/ 999767 w 2390775"/>
              <a:gd name="connsiteY623" fmla="*/ 2006585 h 2897188"/>
              <a:gd name="connsiteX624" fmla="*/ 986001 w 2390775"/>
              <a:gd name="connsiteY624" fmla="*/ 1996528 h 2897188"/>
              <a:gd name="connsiteX625" fmla="*/ 972237 w 2390775"/>
              <a:gd name="connsiteY625" fmla="*/ 1986471 h 2897188"/>
              <a:gd name="connsiteX626" fmla="*/ 959531 w 2390775"/>
              <a:gd name="connsiteY626" fmla="*/ 1975356 h 2897188"/>
              <a:gd name="connsiteX627" fmla="*/ 947883 w 2390775"/>
              <a:gd name="connsiteY627" fmla="*/ 1963182 h 2897188"/>
              <a:gd name="connsiteX628" fmla="*/ 936235 w 2390775"/>
              <a:gd name="connsiteY628" fmla="*/ 1951008 h 2897188"/>
              <a:gd name="connsiteX629" fmla="*/ 924589 w 2390775"/>
              <a:gd name="connsiteY629" fmla="*/ 1938304 h 2897188"/>
              <a:gd name="connsiteX630" fmla="*/ 914001 w 2390775"/>
              <a:gd name="connsiteY630" fmla="*/ 1924543 h 2897188"/>
              <a:gd name="connsiteX631" fmla="*/ 904471 w 2390775"/>
              <a:gd name="connsiteY631" fmla="*/ 1910781 h 2897188"/>
              <a:gd name="connsiteX632" fmla="*/ 894941 w 2390775"/>
              <a:gd name="connsiteY632" fmla="*/ 1897019 h 2897188"/>
              <a:gd name="connsiteX633" fmla="*/ 886999 w 2390775"/>
              <a:gd name="connsiteY633" fmla="*/ 1882198 h 2897188"/>
              <a:gd name="connsiteX634" fmla="*/ 879059 w 2390775"/>
              <a:gd name="connsiteY634" fmla="*/ 1866319 h 2897188"/>
              <a:gd name="connsiteX635" fmla="*/ 871647 w 2390775"/>
              <a:gd name="connsiteY635" fmla="*/ 1850970 h 2897188"/>
              <a:gd name="connsiteX636" fmla="*/ 865293 w 2390775"/>
              <a:gd name="connsiteY636" fmla="*/ 1835090 h 2897188"/>
              <a:gd name="connsiteX637" fmla="*/ 859999 w 2390775"/>
              <a:gd name="connsiteY637" fmla="*/ 1819211 h 2897188"/>
              <a:gd name="connsiteX638" fmla="*/ 855235 w 2390775"/>
              <a:gd name="connsiteY638" fmla="*/ 1802274 h 2897188"/>
              <a:gd name="connsiteX639" fmla="*/ 851529 w 2390775"/>
              <a:gd name="connsiteY639" fmla="*/ 1784807 h 2897188"/>
              <a:gd name="connsiteX640" fmla="*/ 848353 w 2390775"/>
              <a:gd name="connsiteY640" fmla="*/ 1767340 h 2897188"/>
              <a:gd name="connsiteX641" fmla="*/ 845705 w 2390775"/>
              <a:gd name="connsiteY641" fmla="*/ 1749873 h 2897188"/>
              <a:gd name="connsiteX642" fmla="*/ 844647 w 2390775"/>
              <a:gd name="connsiteY642" fmla="*/ 1732406 h 2897188"/>
              <a:gd name="connsiteX643" fmla="*/ 844117 w 2390775"/>
              <a:gd name="connsiteY643" fmla="*/ 1713880 h 2897188"/>
              <a:gd name="connsiteX644" fmla="*/ 844117 w 2390775"/>
              <a:gd name="connsiteY644" fmla="*/ 1602727 h 2897188"/>
              <a:gd name="connsiteX645" fmla="*/ 834057 w 2390775"/>
              <a:gd name="connsiteY645" fmla="*/ 1583672 h 2897188"/>
              <a:gd name="connsiteX646" fmla="*/ 846763 w 2390775"/>
              <a:gd name="connsiteY646" fmla="*/ 1570439 h 2897188"/>
              <a:gd name="connsiteX647" fmla="*/ 858411 w 2390775"/>
              <a:gd name="connsiteY647" fmla="*/ 1557736 h 2897188"/>
              <a:gd name="connsiteX648" fmla="*/ 868471 w 2390775"/>
              <a:gd name="connsiteY648" fmla="*/ 1543974 h 2897188"/>
              <a:gd name="connsiteX649" fmla="*/ 877471 w 2390775"/>
              <a:gd name="connsiteY649" fmla="*/ 1531271 h 2897188"/>
              <a:gd name="connsiteX650" fmla="*/ 884353 w 2390775"/>
              <a:gd name="connsiteY650" fmla="*/ 1518568 h 2897188"/>
              <a:gd name="connsiteX651" fmla="*/ 890705 w 2390775"/>
              <a:gd name="connsiteY651" fmla="*/ 1505335 h 2897188"/>
              <a:gd name="connsiteX652" fmla="*/ 895471 w 2390775"/>
              <a:gd name="connsiteY652" fmla="*/ 1492103 h 2897188"/>
              <a:gd name="connsiteX653" fmla="*/ 899705 w 2390775"/>
              <a:gd name="connsiteY653" fmla="*/ 1479400 h 2897188"/>
              <a:gd name="connsiteX654" fmla="*/ 902353 w 2390775"/>
              <a:gd name="connsiteY654" fmla="*/ 1466167 h 2897188"/>
              <a:gd name="connsiteX655" fmla="*/ 904471 w 2390775"/>
              <a:gd name="connsiteY655" fmla="*/ 1453464 h 2897188"/>
              <a:gd name="connsiteX656" fmla="*/ 905001 w 2390775"/>
              <a:gd name="connsiteY656" fmla="*/ 1440760 h 2897188"/>
              <a:gd name="connsiteX657" fmla="*/ 905001 w 2390775"/>
              <a:gd name="connsiteY657" fmla="*/ 1427528 h 2897188"/>
              <a:gd name="connsiteX658" fmla="*/ 903941 w 2390775"/>
              <a:gd name="connsiteY658" fmla="*/ 1414825 h 2897188"/>
              <a:gd name="connsiteX659" fmla="*/ 902353 w 2390775"/>
              <a:gd name="connsiteY659" fmla="*/ 1402121 h 2897188"/>
              <a:gd name="connsiteX660" fmla="*/ 899705 w 2390775"/>
              <a:gd name="connsiteY660" fmla="*/ 1388889 h 2897188"/>
              <a:gd name="connsiteX661" fmla="*/ 895999 w 2390775"/>
              <a:gd name="connsiteY661" fmla="*/ 1375656 h 2897188"/>
              <a:gd name="connsiteX662" fmla="*/ 892295 w 2390775"/>
              <a:gd name="connsiteY662" fmla="*/ 1362953 h 2897188"/>
              <a:gd name="connsiteX663" fmla="*/ 887529 w 2390775"/>
              <a:gd name="connsiteY663" fmla="*/ 1349720 h 2897188"/>
              <a:gd name="connsiteX664" fmla="*/ 882235 w 2390775"/>
              <a:gd name="connsiteY664" fmla="*/ 1337017 h 2897188"/>
              <a:gd name="connsiteX665" fmla="*/ 875881 w 2390775"/>
              <a:gd name="connsiteY665" fmla="*/ 1324314 h 2897188"/>
              <a:gd name="connsiteX666" fmla="*/ 869529 w 2390775"/>
              <a:gd name="connsiteY666" fmla="*/ 1310552 h 2897188"/>
              <a:gd name="connsiteX667" fmla="*/ 862647 w 2390775"/>
              <a:gd name="connsiteY667" fmla="*/ 1297849 h 2897188"/>
              <a:gd name="connsiteX668" fmla="*/ 847293 w 2390775"/>
              <a:gd name="connsiteY668" fmla="*/ 1271384 h 2897188"/>
              <a:gd name="connsiteX669" fmla="*/ 830881 w 2390775"/>
              <a:gd name="connsiteY669" fmla="*/ 1244389 h 2897188"/>
              <a:gd name="connsiteX670" fmla="*/ 812881 w 2390775"/>
              <a:gd name="connsiteY670" fmla="*/ 1217924 h 2897188"/>
              <a:gd name="connsiteX671" fmla="*/ 775821 w 2390775"/>
              <a:gd name="connsiteY671" fmla="*/ 1163406 h 2897188"/>
              <a:gd name="connsiteX672" fmla="*/ 768409 w 2390775"/>
              <a:gd name="connsiteY672" fmla="*/ 1152291 h 2897188"/>
              <a:gd name="connsiteX673" fmla="*/ 767881 w 2390775"/>
              <a:gd name="connsiteY673" fmla="*/ 1151761 h 2897188"/>
              <a:gd name="connsiteX674" fmla="*/ 754115 w 2390775"/>
              <a:gd name="connsiteY674" fmla="*/ 1127943 h 2897188"/>
              <a:gd name="connsiteX675" fmla="*/ 740351 w 2390775"/>
              <a:gd name="connsiteY675" fmla="*/ 1104654 h 2897188"/>
              <a:gd name="connsiteX676" fmla="*/ 728173 w 2390775"/>
              <a:gd name="connsiteY676" fmla="*/ 1079776 h 2897188"/>
              <a:gd name="connsiteX677" fmla="*/ 715997 w 2390775"/>
              <a:gd name="connsiteY677" fmla="*/ 1054370 h 2897188"/>
              <a:gd name="connsiteX678" fmla="*/ 705409 w 2390775"/>
              <a:gd name="connsiteY678" fmla="*/ 1028434 h 2897188"/>
              <a:gd name="connsiteX679" fmla="*/ 695349 w 2390775"/>
              <a:gd name="connsiteY679" fmla="*/ 1001440 h 2897188"/>
              <a:gd name="connsiteX680" fmla="*/ 685819 w 2390775"/>
              <a:gd name="connsiteY680" fmla="*/ 973916 h 2897188"/>
              <a:gd name="connsiteX681" fmla="*/ 677349 w 2390775"/>
              <a:gd name="connsiteY681" fmla="*/ 946922 h 2897188"/>
              <a:gd name="connsiteX682" fmla="*/ 669937 w 2390775"/>
              <a:gd name="connsiteY682" fmla="*/ 918339 h 2897188"/>
              <a:gd name="connsiteX683" fmla="*/ 663585 w 2390775"/>
              <a:gd name="connsiteY683" fmla="*/ 889228 h 2897188"/>
              <a:gd name="connsiteX684" fmla="*/ 657761 w 2390775"/>
              <a:gd name="connsiteY684" fmla="*/ 860116 h 2897188"/>
              <a:gd name="connsiteX685" fmla="*/ 652467 w 2390775"/>
              <a:gd name="connsiteY685" fmla="*/ 829946 h 2897188"/>
              <a:gd name="connsiteX686" fmla="*/ 649289 w 2390775"/>
              <a:gd name="connsiteY686" fmla="*/ 799246 h 2897188"/>
              <a:gd name="connsiteX687" fmla="*/ 646643 w 2390775"/>
              <a:gd name="connsiteY687" fmla="*/ 768547 h 2897188"/>
              <a:gd name="connsiteX688" fmla="*/ 645055 w 2390775"/>
              <a:gd name="connsiteY688" fmla="*/ 737318 h 2897188"/>
              <a:gd name="connsiteX689" fmla="*/ 644525 w 2390775"/>
              <a:gd name="connsiteY689" fmla="*/ 706089 h 2897188"/>
              <a:gd name="connsiteX690" fmla="*/ 645055 w 2390775"/>
              <a:gd name="connsiteY690" fmla="*/ 659510 h 2897188"/>
              <a:gd name="connsiteX691" fmla="*/ 646643 w 2390775"/>
              <a:gd name="connsiteY691" fmla="*/ 614520 h 2897188"/>
              <a:gd name="connsiteX692" fmla="*/ 648761 w 2390775"/>
              <a:gd name="connsiteY692" fmla="*/ 571646 h 2897188"/>
              <a:gd name="connsiteX693" fmla="*/ 651937 w 2390775"/>
              <a:gd name="connsiteY693" fmla="*/ 530361 h 2897188"/>
              <a:gd name="connsiteX694" fmla="*/ 656701 w 2390775"/>
              <a:gd name="connsiteY694" fmla="*/ 490663 h 2897188"/>
              <a:gd name="connsiteX695" fmla="*/ 661995 w 2390775"/>
              <a:gd name="connsiteY695" fmla="*/ 453083 h 2897188"/>
              <a:gd name="connsiteX696" fmla="*/ 668879 w 2390775"/>
              <a:gd name="connsiteY696" fmla="*/ 416561 h 2897188"/>
              <a:gd name="connsiteX697" fmla="*/ 672055 w 2390775"/>
              <a:gd name="connsiteY697" fmla="*/ 399094 h 2897188"/>
              <a:gd name="connsiteX698" fmla="*/ 676291 w 2390775"/>
              <a:gd name="connsiteY698" fmla="*/ 381627 h 2897188"/>
              <a:gd name="connsiteX699" fmla="*/ 680525 w 2390775"/>
              <a:gd name="connsiteY699" fmla="*/ 365218 h 2897188"/>
              <a:gd name="connsiteX700" fmla="*/ 684761 w 2390775"/>
              <a:gd name="connsiteY700" fmla="*/ 348810 h 2897188"/>
              <a:gd name="connsiteX701" fmla="*/ 689525 w 2390775"/>
              <a:gd name="connsiteY701" fmla="*/ 332931 h 2897188"/>
              <a:gd name="connsiteX702" fmla="*/ 694819 w 2390775"/>
              <a:gd name="connsiteY702" fmla="*/ 318111 h 2897188"/>
              <a:gd name="connsiteX703" fmla="*/ 699585 w 2390775"/>
              <a:gd name="connsiteY703" fmla="*/ 302761 h 2897188"/>
              <a:gd name="connsiteX704" fmla="*/ 705409 w 2390775"/>
              <a:gd name="connsiteY704" fmla="*/ 287940 h 2897188"/>
              <a:gd name="connsiteX705" fmla="*/ 710703 w 2390775"/>
              <a:gd name="connsiteY705" fmla="*/ 273649 h 2897188"/>
              <a:gd name="connsiteX706" fmla="*/ 717055 w 2390775"/>
              <a:gd name="connsiteY706" fmla="*/ 259887 h 2897188"/>
              <a:gd name="connsiteX707" fmla="*/ 723409 w 2390775"/>
              <a:gd name="connsiteY707" fmla="*/ 246125 h 2897188"/>
              <a:gd name="connsiteX708" fmla="*/ 729761 w 2390775"/>
              <a:gd name="connsiteY708" fmla="*/ 233422 h 2897188"/>
              <a:gd name="connsiteX709" fmla="*/ 736645 w 2390775"/>
              <a:gd name="connsiteY709" fmla="*/ 220719 h 2897188"/>
              <a:gd name="connsiteX710" fmla="*/ 744057 w 2390775"/>
              <a:gd name="connsiteY710" fmla="*/ 208016 h 2897188"/>
              <a:gd name="connsiteX711" fmla="*/ 751469 w 2390775"/>
              <a:gd name="connsiteY711" fmla="*/ 196371 h 2897188"/>
              <a:gd name="connsiteX712" fmla="*/ 758879 w 2390775"/>
              <a:gd name="connsiteY712" fmla="*/ 184726 h 2897188"/>
              <a:gd name="connsiteX713" fmla="*/ 766821 w 2390775"/>
              <a:gd name="connsiteY713" fmla="*/ 173611 h 2897188"/>
              <a:gd name="connsiteX714" fmla="*/ 775291 w 2390775"/>
              <a:gd name="connsiteY714" fmla="*/ 163025 h 2897188"/>
              <a:gd name="connsiteX715" fmla="*/ 783763 w 2390775"/>
              <a:gd name="connsiteY715" fmla="*/ 152439 h 2897188"/>
              <a:gd name="connsiteX716" fmla="*/ 792763 w 2390775"/>
              <a:gd name="connsiteY716" fmla="*/ 142912 h 2897188"/>
              <a:gd name="connsiteX717" fmla="*/ 801763 w 2390775"/>
              <a:gd name="connsiteY717" fmla="*/ 132855 h 2897188"/>
              <a:gd name="connsiteX718" fmla="*/ 811293 w 2390775"/>
              <a:gd name="connsiteY718" fmla="*/ 123857 h 2897188"/>
              <a:gd name="connsiteX719" fmla="*/ 820823 w 2390775"/>
              <a:gd name="connsiteY719" fmla="*/ 114859 h 2897188"/>
              <a:gd name="connsiteX720" fmla="*/ 830881 w 2390775"/>
              <a:gd name="connsiteY720" fmla="*/ 105860 h 2897188"/>
              <a:gd name="connsiteX721" fmla="*/ 840941 w 2390775"/>
              <a:gd name="connsiteY721" fmla="*/ 97392 h 2897188"/>
              <a:gd name="connsiteX722" fmla="*/ 851529 w 2390775"/>
              <a:gd name="connsiteY722" fmla="*/ 89452 h 2897188"/>
              <a:gd name="connsiteX723" fmla="*/ 862117 w 2390775"/>
              <a:gd name="connsiteY723" fmla="*/ 82042 h 2897188"/>
              <a:gd name="connsiteX724" fmla="*/ 873235 w 2390775"/>
              <a:gd name="connsiteY724" fmla="*/ 75161 h 2897188"/>
              <a:gd name="connsiteX725" fmla="*/ 884883 w 2390775"/>
              <a:gd name="connsiteY725" fmla="*/ 68280 h 2897188"/>
              <a:gd name="connsiteX726" fmla="*/ 897059 w 2390775"/>
              <a:gd name="connsiteY726" fmla="*/ 61399 h 2897188"/>
              <a:gd name="connsiteX727" fmla="*/ 908707 w 2390775"/>
              <a:gd name="connsiteY727" fmla="*/ 55577 h 2897188"/>
              <a:gd name="connsiteX728" fmla="*/ 920883 w 2390775"/>
              <a:gd name="connsiteY728" fmla="*/ 49754 h 2897188"/>
              <a:gd name="connsiteX729" fmla="*/ 933589 w 2390775"/>
              <a:gd name="connsiteY729" fmla="*/ 44461 h 2897188"/>
              <a:gd name="connsiteX730" fmla="*/ 946825 w 2390775"/>
              <a:gd name="connsiteY730" fmla="*/ 39168 h 2897188"/>
              <a:gd name="connsiteX731" fmla="*/ 959531 w 2390775"/>
              <a:gd name="connsiteY731" fmla="*/ 34405 h 2897188"/>
              <a:gd name="connsiteX732" fmla="*/ 973295 w 2390775"/>
              <a:gd name="connsiteY732" fmla="*/ 29641 h 2897188"/>
              <a:gd name="connsiteX733" fmla="*/ 987061 w 2390775"/>
              <a:gd name="connsiteY733" fmla="*/ 25936 h 2897188"/>
              <a:gd name="connsiteX734" fmla="*/ 1000825 w 2390775"/>
              <a:gd name="connsiteY734" fmla="*/ 21701 h 2897188"/>
              <a:gd name="connsiteX735" fmla="*/ 1015649 w 2390775"/>
              <a:gd name="connsiteY735" fmla="*/ 18526 h 2897188"/>
              <a:gd name="connsiteX736" fmla="*/ 1030473 w 2390775"/>
              <a:gd name="connsiteY736" fmla="*/ 15350 h 2897188"/>
              <a:gd name="connsiteX737" fmla="*/ 1045827 w 2390775"/>
              <a:gd name="connsiteY737" fmla="*/ 12174 h 2897188"/>
              <a:gd name="connsiteX738" fmla="*/ 1060649 w 2390775"/>
              <a:gd name="connsiteY738" fmla="*/ 9527 h 2897188"/>
              <a:gd name="connsiteX739" fmla="*/ 1076533 w 2390775"/>
              <a:gd name="connsiteY739" fmla="*/ 7410 h 2897188"/>
              <a:gd name="connsiteX740" fmla="*/ 1092945 w 2390775"/>
              <a:gd name="connsiteY740" fmla="*/ 5822 h 2897188"/>
              <a:gd name="connsiteX741" fmla="*/ 1125239 w 2390775"/>
              <a:gd name="connsiteY741" fmla="*/ 2117 h 2897188"/>
              <a:gd name="connsiteX742" fmla="*/ 1160181 w 2390775"/>
              <a:gd name="connsiteY742" fmla="*/ 529 h 289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Lst>
            <a:rect l="l" t="t" r="r" b="b"/>
            <a:pathLst>
              <a:path w="2390775" h="2897188">
                <a:moveTo>
                  <a:pt x="1774825" y="1989138"/>
                </a:moveTo>
                <a:lnTo>
                  <a:pt x="1785409" y="1989667"/>
                </a:lnTo>
                <a:lnTo>
                  <a:pt x="1794933" y="1990726"/>
                </a:lnTo>
                <a:lnTo>
                  <a:pt x="1804459" y="1993901"/>
                </a:lnTo>
                <a:lnTo>
                  <a:pt x="1813983" y="1997076"/>
                </a:lnTo>
                <a:lnTo>
                  <a:pt x="1822451" y="2000780"/>
                </a:lnTo>
                <a:lnTo>
                  <a:pt x="1830917" y="2006071"/>
                </a:lnTo>
                <a:lnTo>
                  <a:pt x="1838855" y="2011892"/>
                </a:lnTo>
                <a:lnTo>
                  <a:pt x="1845733" y="2018242"/>
                </a:lnTo>
                <a:lnTo>
                  <a:pt x="1852083" y="2025651"/>
                </a:lnTo>
                <a:lnTo>
                  <a:pt x="1858433" y="2033588"/>
                </a:lnTo>
                <a:lnTo>
                  <a:pt x="1863197" y="2041526"/>
                </a:lnTo>
                <a:lnTo>
                  <a:pt x="1866901" y="2050521"/>
                </a:lnTo>
                <a:lnTo>
                  <a:pt x="1870605" y="2058988"/>
                </a:lnTo>
                <a:lnTo>
                  <a:pt x="1873251" y="2069042"/>
                </a:lnTo>
                <a:lnTo>
                  <a:pt x="1874309" y="2078567"/>
                </a:lnTo>
                <a:lnTo>
                  <a:pt x="1874839" y="2089680"/>
                </a:lnTo>
                <a:lnTo>
                  <a:pt x="1874309" y="2099734"/>
                </a:lnTo>
                <a:lnTo>
                  <a:pt x="1873251" y="2109788"/>
                </a:lnTo>
                <a:lnTo>
                  <a:pt x="1870605" y="2119313"/>
                </a:lnTo>
                <a:lnTo>
                  <a:pt x="1866901" y="2128309"/>
                </a:lnTo>
                <a:lnTo>
                  <a:pt x="1863197" y="2136776"/>
                </a:lnTo>
                <a:lnTo>
                  <a:pt x="1858433" y="2144713"/>
                </a:lnTo>
                <a:lnTo>
                  <a:pt x="1852083" y="2152651"/>
                </a:lnTo>
                <a:lnTo>
                  <a:pt x="1845733" y="2160059"/>
                </a:lnTo>
                <a:lnTo>
                  <a:pt x="1838855" y="2166938"/>
                </a:lnTo>
                <a:lnTo>
                  <a:pt x="1830917" y="2172230"/>
                </a:lnTo>
                <a:lnTo>
                  <a:pt x="1822451" y="2177521"/>
                </a:lnTo>
                <a:lnTo>
                  <a:pt x="1813983" y="2181226"/>
                </a:lnTo>
                <a:lnTo>
                  <a:pt x="1804459" y="2184401"/>
                </a:lnTo>
                <a:lnTo>
                  <a:pt x="1794933" y="2187576"/>
                </a:lnTo>
                <a:lnTo>
                  <a:pt x="1785409" y="2188634"/>
                </a:lnTo>
                <a:lnTo>
                  <a:pt x="1774825" y="2189163"/>
                </a:lnTo>
                <a:lnTo>
                  <a:pt x="1764771" y="2188634"/>
                </a:lnTo>
                <a:lnTo>
                  <a:pt x="1754717" y="2187576"/>
                </a:lnTo>
                <a:lnTo>
                  <a:pt x="1745193" y="2184401"/>
                </a:lnTo>
                <a:lnTo>
                  <a:pt x="1736197" y="2181226"/>
                </a:lnTo>
                <a:lnTo>
                  <a:pt x="1727201" y="2177521"/>
                </a:lnTo>
                <a:lnTo>
                  <a:pt x="1718733" y="2172230"/>
                </a:lnTo>
                <a:lnTo>
                  <a:pt x="1710797" y="2166938"/>
                </a:lnTo>
                <a:lnTo>
                  <a:pt x="1704447" y="2160059"/>
                </a:lnTo>
                <a:lnTo>
                  <a:pt x="1697567" y="2152651"/>
                </a:lnTo>
                <a:lnTo>
                  <a:pt x="1691747" y="2144713"/>
                </a:lnTo>
                <a:lnTo>
                  <a:pt x="1686983" y="2136776"/>
                </a:lnTo>
                <a:lnTo>
                  <a:pt x="1682221" y="2128309"/>
                </a:lnTo>
                <a:lnTo>
                  <a:pt x="1679047" y="2119313"/>
                </a:lnTo>
                <a:lnTo>
                  <a:pt x="1676929" y="2109788"/>
                </a:lnTo>
                <a:lnTo>
                  <a:pt x="1675343" y="2099734"/>
                </a:lnTo>
                <a:lnTo>
                  <a:pt x="1674813" y="2089680"/>
                </a:lnTo>
                <a:lnTo>
                  <a:pt x="1675343" y="2078567"/>
                </a:lnTo>
                <a:lnTo>
                  <a:pt x="1676929" y="2069042"/>
                </a:lnTo>
                <a:lnTo>
                  <a:pt x="1679047" y="2058988"/>
                </a:lnTo>
                <a:lnTo>
                  <a:pt x="1682221" y="2050521"/>
                </a:lnTo>
                <a:lnTo>
                  <a:pt x="1686983" y="2041526"/>
                </a:lnTo>
                <a:lnTo>
                  <a:pt x="1691747" y="2033588"/>
                </a:lnTo>
                <a:lnTo>
                  <a:pt x="1697567" y="2025651"/>
                </a:lnTo>
                <a:lnTo>
                  <a:pt x="1704447" y="2018242"/>
                </a:lnTo>
                <a:lnTo>
                  <a:pt x="1710797" y="2011892"/>
                </a:lnTo>
                <a:lnTo>
                  <a:pt x="1718733" y="2006071"/>
                </a:lnTo>
                <a:lnTo>
                  <a:pt x="1727201" y="2000780"/>
                </a:lnTo>
                <a:lnTo>
                  <a:pt x="1736197" y="1997076"/>
                </a:lnTo>
                <a:lnTo>
                  <a:pt x="1745193" y="1993901"/>
                </a:lnTo>
                <a:lnTo>
                  <a:pt x="1754717" y="1990726"/>
                </a:lnTo>
                <a:lnTo>
                  <a:pt x="1764771" y="1989667"/>
                </a:lnTo>
                <a:close/>
                <a:moveTo>
                  <a:pt x="757767" y="1644650"/>
                </a:moveTo>
                <a:lnTo>
                  <a:pt x="757767" y="1713971"/>
                </a:lnTo>
                <a:lnTo>
                  <a:pt x="758295" y="1735137"/>
                </a:lnTo>
                <a:lnTo>
                  <a:pt x="759355" y="1756304"/>
                </a:lnTo>
                <a:lnTo>
                  <a:pt x="762529" y="1776942"/>
                </a:lnTo>
                <a:lnTo>
                  <a:pt x="765705" y="1797050"/>
                </a:lnTo>
                <a:lnTo>
                  <a:pt x="769937" y="1817158"/>
                </a:lnTo>
                <a:lnTo>
                  <a:pt x="775229" y="1836737"/>
                </a:lnTo>
                <a:lnTo>
                  <a:pt x="781579" y="1856317"/>
                </a:lnTo>
                <a:lnTo>
                  <a:pt x="788459" y="1875367"/>
                </a:lnTo>
                <a:lnTo>
                  <a:pt x="796395" y="1893887"/>
                </a:lnTo>
                <a:lnTo>
                  <a:pt x="804863" y="1911879"/>
                </a:lnTo>
                <a:lnTo>
                  <a:pt x="814387" y="1929342"/>
                </a:lnTo>
                <a:lnTo>
                  <a:pt x="824441" y="1946804"/>
                </a:lnTo>
                <a:lnTo>
                  <a:pt x="835555" y="1963208"/>
                </a:lnTo>
                <a:lnTo>
                  <a:pt x="847195" y="1979612"/>
                </a:lnTo>
                <a:lnTo>
                  <a:pt x="859895" y="1994959"/>
                </a:lnTo>
                <a:lnTo>
                  <a:pt x="872595" y="2009775"/>
                </a:lnTo>
                <a:lnTo>
                  <a:pt x="885825" y="2024592"/>
                </a:lnTo>
                <a:lnTo>
                  <a:pt x="900641" y="2037821"/>
                </a:lnTo>
                <a:lnTo>
                  <a:pt x="915459" y="2051579"/>
                </a:lnTo>
                <a:lnTo>
                  <a:pt x="930805" y="2063750"/>
                </a:lnTo>
                <a:lnTo>
                  <a:pt x="947209" y="2075392"/>
                </a:lnTo>
                <a:lnTo>
                  <a:pt x="963613" y="2085975"/>
                </a:lnTo>
                <a:lnTo>
                  <a:pt x="980545" y="2096559"/>
                </a:lnTo>
                <a:lnTo>
                  <a:pt x="998537" y="2105554"/>
                </a:lnTo>
                <a:lnTo>
                  <a:pt x="1016529" y="2114550"/>
                </a:lnTo>
                <a:lnTo>
                  <a:pt x="1035051" y="2122488"/>
                </a:lnTo>
                <a:lnTo>
                  <a:pt x="1054099" y="2129896"/>
                </a:lnTo>
                <a:lnTo>
                  <a:pt x="1073151" y="2135717"/>
                </a:lnTo>
                <a:lnTo>
                  <a:pt x="1093259" y="2141009"/>
                </a:lnTo>
                <a:lnTo>
                  <a:pt x="1112837" y="2145242"/>
                </a:lnTo>
                <a:lnTo>
                  <a:pt x="1133475" y="2148946"/>
                </a:lnTo>
                <a:lnTo>
                  <a:pt x="1154113" y="2151592"/>
                </a:lnTo>
                <a:lnTo>
                  <a:pt x="1154113" y="2352675"/>
                </a:lnTo>
                <a:lnTo>
                  <a:pt x="1154113" y="2369609"/>
                </a:lnTo>
                <a:lnTo>
                  <a:pt x="1155699" y="2386013"/>
                </a:lnTo>
                <a:lnTo>
                  <a:pt x="1157817" y="2402946"/>
                </a:lnTo>
                <a:lnTo>
                  <a:pt x="1160991" y="2418821"/>
                </a:lnTo>
                <a:lnTo>
                  <a:pt x="1164167" y="2435225"/>
                </a:lnTo>
                <a:lnTo>
                  <a:pt x="1168929" y="2451100"/>
                </a:lnTo>
                <a:lnTo>
                  <a:pt x="1174221" y="2465917"/>
                </a:lnTo>
                <a:lnTo>
                  <a:pt x="1180041" y="2481263"/>
                </a:lnTo>
                <a:lnTo>
                  <a:pt x="1186391" y="2495550"/>
                </a:lnTo>
                <a:lnTo>
                  <a:pt x="1193799" y="2510367"/>
                </a:lnTo>
                <a:lnTo>
                  <a:pt x="1201737" y="2523596"/>
                </a:lnTo>
                <a:lnTo>
                  <a:pt x="1210733" y="2537355"/>
                </a:lnTo>
                <a:lnTo>
                  <a:pt x="1219729" y="2550584"/>
                </a:lnTo>
                <a:lnTo>
                  <a:pt x="1229783" y="2562755"/>
                </a:lnTo>
                <a:lnTo>
                  <a:pt x="1239837" y="2574926"/>
                </a:lnTo>
                <a:lnTo>
                  <a:pt x="1250951" y="2586567"/>
                </a:lnTo>
                <a:lnTo>
                  <a:pt x="1262591" y="2597680"/>
                </a:lnTo>
                <a:lnTo>
                  <a:pt x="1274233" y="2607734"/>
                </a:lnTo>
                <a:lnTo>
                  <a:pt x="1286933" y="2617788"/>
                </a:lnTo>
                <a:lnTo>
                  <a:pt x="1300163" y="2626784"/>
                </a:lnTo>
                <a:lnTo>
                  <a:pt x="1313391" y="2635780"/>
                </a:lnTo>
                <a:lnTo>
                  <a:pt x="1327151" y="2643717"/>
                </a:lnTo>
                <a:lnTo>
                  <a:pt x="1341437" y="2650596"/>
                </a:lnTo>
                <a:lnTo>
                  <a:pt x="1356255" y="2657476"/>
                </a:lnTo>
                <a:lnTo>
                  <a:pt x="1371071" y="2663296"/>
                </a:lnTo>
                <a:lnTo>
                  <a:pt x="1386417" y="2668588"/>
                </a:lnTo>
                <a:lnTo>
                  <a:pt x="1402291" y="2673351"/>
                </a:lnTo>
                <a:lnTo>
                  <a:pt x="1418167" y="2676526"/>
                </a:lnTo>
                <a:lnTo>
                  <a:pt x="1434571" y="2679171"/>
                </a:lnTo>
                <a:lnTo>
                  <a:pt x="1450975" y="2681817"/>
                </a:lnTo>
                <a:lnTo>
                  <a:pt x="1467379" y="2683405"/>
                </a:lnTo>
                <a:lnTo>
                  <a:pt x="1484841" y="2683405"/>
                </a:lnTo>
                <a:lnTo>
                  <a:pt x="1501775" y="2683405"/>
                </a:lnTo>
                <a:lnTo>
                  <a:pt x="1518709" y="2681817"/>
                </a:lnTo>
                <a:lnTo>
                  <a:pt x="1535113" y="2679171"/>
                </a:lnTo>
                <a:lnTo>
                  <a:pt x="1551517" y="2676526"/>
                </a:lnTo>
                <a:lnTo>
                  <a:pt x="1567391" y="2673351"/>
                </a:lnTo>
                <a:lnTo>
                  <a:pt x="1582737" y="2668588"/>
                </a:lnTo>
                <a:lnTo>
                  <a:pt x="1598613" y="2663296"/>
                </a:lnTo>
                <a:lnTo>
                  <a:pt x="1613429" y="2657476"/>
                </a:lnTo>
                <a:lnTo>
                  <a:pt x="1628245" y="2650596"/>
                </a:lnTo>
                <a:lnTo>
                  <a:pt x="1642005" y="2643717"/>
                </a:lnTo>
                <a:lnTo>
                  <a:pt x="1656291" y="2635780"/>
                </a:lnTo>
                <a:lnTo>
                  <a:pt x="1669521" y="2626784"/>
                </a:lnTo>
                <a:lnTo>
                  <a:pt x="1682221" y="2617788"/>
                </a:lnTo>
                <a:lnTo>
                  <a:pt x="1695451" y="2607734"/>
                </a:lnTo>
                <a:lnTo>
                  <a:pt x="1707091" y="2597680"/>
                </a:lnTo>
                <a:lnTo>
                  <a:pt x="1718733" y="2586567"/>
                </a:lnTo>
                <a:lnTo>
                  <a:pt x="1729317" y="2574926"/>
                </a:lnTo>
                <a:lnTo>
                  <a:pt x="1739899" y="2562755"/>
                </a:lnTo>
                <a:lnTo>
                  <a:pt x="1749425" y="2550584"/>
                </a:lnTo>
                <a:lnTo>
                  <a:pt x="1758951" y="2537355"/>
                </a:lnTo>
                <a:lnTo>
                  <a:pt x="1767417" y="2523596"/>
                </a:lnTo>
                <a:lnTo>
                  <a:pt x="1775355" y="2510367"/>
                </a:lnTo>
                <a:lnTo>
                  <a:pt x="1783291" y="2495550"/>
                </a:lnTo>
                <a:lnTo>
                  <a:pt x="1789113" y="2481263"/>
                </a:lnTo>
                <a:lnTo>
                  <a:pt x="1795463" y="2465917"/>
                </a:lnTo>
                <a:lnTo>
                  <a:pt x="1800755" y="2451100"/>
                </a:lnTo>
                <a:lnTo>
                  <a:pt x="1804987" y="2435225"/>
                </a:lnTo>
                <a:lnTo>
                  <a:pt x="1808691" y="2418821"/>
                </a:lnTo>
                <a:lnTo>
                  <a:pt x="1811867" y="2402946"/>
                </a:lnTo>
                <a:lnTo>
                  <a:pt x="1813983" y="2386013"/>
                </a:lnTo>
                <a:lnTo>
                  <a:pt x="1815041" y="2369609"/>
                </a:lnTo>
                <a:lnTo>
                  <a:pt x="1815571" y="2352675"/>
                </a:lnTo>
                <a:lnTo>
                  <a:pt x="1815571" y="2272242"/>
                </a:lnTo>
                <a:lnTo>
                  <a:pt x="1823509" y="2270655"/>
                </a:lnTo>
                <a:lnTo>
                  <a:pt x="1830917" y="2268538"/>
                </a:lnTo>
                <a:lnTo>
                  <a:pt x="1838855" y="2265892"/>
                </a:lnTo>
                <a:lnTo>
                  <a:pt x="1845733" y="2262717"/>
                </a:lnTo>
                <a:lnTo>
                  <a:pt x="1860021" y="2256367"/>
                </a:lnTo>
                <a:lnTo>
                  <a:pt x="1873779" y="2248430"/>
                </a:lnTo>
                <a:lnTo>
                  <a:pt x="1886479" y="2239963"/>
                </a:lnTo>
                <a:lnTo>
                  <a:pt x="1898651" y="2229909"/>
                </a:lnTo>
                <a:lnTo>
                  <a:pt x="1909763" y="2219325"/>
                </a:lnTo>
                <a:lnTo>
                  <a:pt x="1920345" y="2207684"/>
                </a:lnTo>
                <a:lnTo>
                  <a:pt x="1929341" y="2194984"/>
                </a:lnTo>
                <a:lnTo>
                  <a:pt x="1937809" y="2182284"/>
                </a:lnTo>
                <a:lnTo>
                  <a:pt x="1944687" y="2168525"/>
                </a:lnTo>
                <a:lnTo>
                  <a:pt x="1950509" y="2153709"/>
                </a:lnTo>
                <a:lnTo>
                  <a:pt x="1953155" y="2145771"/>
                </a:lnTo>
                <a:lnTo>
                  <a:pt x="1955799" y="2138892"/>
                </a:lnTo>
                <a:lnTo>
                  <a:pt x="1957387" y="2130955"/>
                </a:lnTo>
                <a:lnTo>
                  <a:pt x="1958975" y="2123017"/>
                </a:lnTo>
                <a:lnTo>
                  <a:pt x="1960033" y="2115079"/>
                </a:lnTo>
                <a:lnTo>
                  <a:pt x="1961091" y="2106613"/>
                </a:lnTo>
                <a:lnTo>
                  <a:pt x="1961621" y="2098146"/>
                </a:lnTo>
                <a:lnTo>
                  <a:pt x="1961621" y="2090738"/>
                </a:lnTo>
                <a:lnTo>
                  <a:pt x="1961621" y="2080684"/>
                </a:lnTo>
                <a:lnTo>
                  <a:pt x="1961091" y="2071159"/>
                </a:lnTo>
                <a:lnTo>
                  <a:pt x="1959505" y="2062163"/>
                </a:lnTo>
                <a:lnTo>
                  <a:pt x="1957917" y="2052638"/>
                </a:lnTo>
                <a:lnTo>
                  <a:pt x="1956329" y="2043642"/>
                </a:lnTo>
                <a:lnTo>
                  <a:pt x="1953155" y="2034646"/>
                </a:lnTo>
                <a:lnTo>
                  <a:pt x="1950509" y="2026179"/>
                </a:lnTo>
                <a:lnTo>
                  <a:pt x="1947333" y="2017713"/>
                </a:lnTo>
                <a:lnTo>
                  <a:pt x="1943099" y="2009246"/>
                </a:lnTo>
                <a:lnTo>
                  <a:pt x="1939395" y="2000779"/>
                </a:lnTo>
                <a:lnTo>
                  <a:pt x="1934633" y="1993371"/>
                </a:lnTo>
                <a:lnTo>
                  <a:pt x="1929871" y="1985962"/>
                </a:lnTo>
                <a:lnTo>
                  <a:pt x="1924579" y="1978554"/>
                </a:lnTo>
                <a:lnTo>
                  <a:pt x="1919287" y="1971146"/>
                </a:lnTo>
                <a:lnTo>
                  <a:pt x="1912937" y="1964796"/>
                </a:lnTo>
                <a:lnTo>
                  <a:pt x="1907117" y="1957917"/>
                </a:lnTo>
                <a:lnTo>
                  <a:pt x="1900767" y="1951567"/>
                </a:lnTo>
                <a:lnTo>
                  <a:pt x="1893887" y="1946275"/>
                </a:lnTo>
                <a:lnTo>
                  <a:pt x="1886479" y="1940454"/>
                </a:lnTo>
                <a:lnTo>
                  <a:pt x="1879599" y="1935692"/>
                </a:lnTo>
                <a:lnTo>
                  <a:pt x="1871663" y="1930400"/>
                </a:lnTo>
                <a:lnTo>
                  <a:pt x="1863725" y="1926167"/>
                </a:lnTo>
                <a:lnTo>
                  <a:pt x="1855787" y="1921404"/>
                </a:lnTo>
                <a:lnTo>
                  <a:pt x="1847321" y="1918229"/>
                </a:lnTo>
                <a:lnTo>
                  <a:pt x="1839383" y="1914525"/>
                </a:lnTo>
                <a:lnTo>
                  <a:pt x="1830387" y="1911879"/>
                </a:lnTo>
                <a:lnTo>
                  <a:pt x="1821921" y="1909233"/>
                </a:lnTo>
                <a:lnTo>
                  <a:pt x="1812395" y="1907117"/>
                </a:lnTo>
                <a:lnTo>
                  <a:pt x="1803399" y="1905000"/>
                </a:lnTo>
                <a:lnTo>
                  <a:pt x="1793875" y="1903942"/>
                </a:lnTo>
                <a:lnTo>
                  <a:pt x="1784351" y="1903412"/>
                </a:lnTo>
                <a:lnTo>
                  <a:pt x="1774825" y="1902883"/>
                </a:lnTo>
                <a:lnTo>
                  <a:pt x="1765299" y="1903412"/>
                </a:lnTo>
                <a:lnTo>
                  <a:pt x="1755775" y="1903942"/>
                </a:lnTo>
                <a:lnTo>
                  <a:pt x="1746251" y="1905000"/>
                </a:lnTo>
                <a:lnTo>
                  <a:pt x="1737255" y="1907117"/>
                </a:lnTo>
                <a:lnTo>
                  <a:pt x="1728259" y="1909233"/>
                </a:lnTo>
                <a:lnTo>
                  <a:pt x="1719263" y="1911879"/>
                </a:lnTo>
                <a:lnTo>
                  <a:pt x="1710795" y="1914525"/>
                </a:lnTo>
                <a:lnTo>
                  <a:pt x="1701799" y="1918229"/>
                </a:lnTo>
                <a:lnTo>
                  <a:pt x="1694391" y="1921404"/>
                </a:lnTo>
                <a:lnTo>
                  <a:pt x="1685925" y="1926167"/>
                </a:lnTo>
                <a:lnTo>
                  <a:pt x="1677987" y="1930400"/>
                </a:lnTo>
                <a:lnTo>
                  <a:pt x="1670579" y="1935692"/>
                </a:lnTo>
                <a:lnTo>
                  <a:pt x="1663171" y="1940454"/>
                </a:lnTo>
                <a:lnTo>
                  <a:pt x="1656291" y="1946275"/>
                </a:lnTo>
                <a:lnTo>
                  <a:pt x="1649413" y="1951567"/>
                </a:lnTo>
                <a:lnTo>
                  <a:pt x="1642533" y="1957917"/>
                </a:lnTo>
                <a:lnTo>
                  <a:pt x="1636713" y="1964796"/>
                </a:lnTo>
                <a:lnTo>
                  <a:pt x="1630891" y="1971146"/>
                </a:lnTo>
                <a:lnTo>
                  <a:pt x="1625599" y="1978554"/>
                </a:lnTo>
                <a:lnTo>
                  <a:pt x="1619779" y="1985962"/>
                </a:lnTo>
                <a:lnTo>
                  <a:pt x="1615545" y="1993371"/>
                </a:lnTo>
                <a:lnTo>
                  <a:pt x="1610783" y="2000779"/>
                </a:lnTo>
                <a:lnTo>
                  <a:pt x="1606551" y="2009246"/>
                </a:lnTo>
                <a:lnTo>
                  <a:pt x="1602845" y="2017713"/>
                </a:lnTo>
                <a:lnTo>
                  <a:pt x="1599671" y="2026179"/>
                </a:lnTo>
                <a:lnTo>
                  <a:pt x="1596495" y="2034646"/>
                </a:lnTo>
                <a:lnTo>
                  <a:pt x="1593851" y="2043642"/>
                </a:lnTo>
                <a:lnTo>
                  <a:pt x="1591733" y="2052638"/>
                </a:lnTo>
                <a:lnTo>
                  <a:pt x="1590145" y="2062163"/>
                </a:lnTo>
                <a:lnTo>
                  <a:pt x="1589087" y="2071159"/>
                </a:lnTo>
                <a:lnTo>
                  <a:pt x="1588559" y="2080684"/>
                </a:lnTo>
                <a:lnTo>
                  <a:pt x="1588029" y="2090738"/>
                </a:lnTo>
                <a:lnTo>
                  <a:pt x="1588559" y="2098146"/>
                </a:lnTo>
                <a:lnTo>
                  <a:pt x="1589087" y="2106084"/>
                </a:lnTo>
                <a:lnTo>
                  <a:pt x="1589617" y="2114550"/>
                </a:lnTo>
                <a:lnTo>
                  <a:pt x="1590675" y="2122488"/>
                </a:lnTo>
                <a:lnTo>
                  <a:pt x="1592263" y="2129896"/>
                </a:lnTo>
                <a:lnTo>
                  <a:pt x="1593851" y="2137305"/>
                </a:lnTo>
                <a:lnTo>
                  <a:pt x="1598613" y="2152121"/>
                </a:lnTo>
                <a:lnTo>
                  <a:pt x="1604433" y="2166409"/>
                </a:lnTo>
                <a:lnTo>
                  <a:pt x="1611313" y="2180167"/>
                </a:lnTo>
                <a:lnTo>
                  <a:pt x="1619251" y="2192867"/>
                </a:lnTo>
                <a:lnTo>
                  <a:pt x="1628245" y="2205038"/>
                </a:lnTo>
                <a:lnTo>
                  <a:pt x="1638299" y="2217209"/>
                </a:lnTo>
                <a:lnTo>
                  <a:pt x="1648883" y="2227792"/>
                </a:lnTo>
                <a:lnTo>
                  <a:pt x="1660525" y="2237317"/>
                </a:lnTo>
                <a:lnTo>
                  <a:pt x="1672695" y="2246313"/>
                </a:lnTo>
                <a:lnTo>
                  <a:pt x="1685925" y="2253721"/>
                </a:lnTo>
                <a:lnTo>
                  <a:pt x="1699683" y="2260600"/>
                </a:lnTo>
                <a:lnTo>
                  <a:pt x="1713971" y="2266421"/>
                </a:lnTo>
                <a:lnTo>
                  <a:pt x="1728787" y="2270655"/>
                </a:lnTo>
                <a:lnTo>
                  <a:pt x="1728787" y="2352675"/>
                </a:lnTo>
                <a:lnTo>
                  <a:pt x="1728259" y="2365375"/>
                </a:lnTo>
                <a:lnTo>
                  <a:pt x="1727729" y="2377546"/>
                </a:lnTo>
                <a:lnTo>
                  <a:pt x="1726141" y="2389188"/>
                </a:lnTo>
                <a:lnTo>
                  <a:pt x="1724025" y="2401888"/>
                </a:lnTo>
                <a:lnTo>
                  <a:pt x="1720851" y="2413530"/>
                </a:lnTo>
                <a:lnTo>
                  <a:pt x="1717675" y="2425171"/>
                </a:lnTo>
                <a:lnTo>
                  <a:pt x="1713971" y="2436284"/>
                </a:lnTo>
                <a:lnTo>
                  <a:pt x="1709737" y="2447396"/>
                </a:lnTo>
                <a:lnTo>
                  <a:pt x="1704975" y="2457980"/>
                </a:lnTo>
                <a:lnTo>
                  <a:pt x="1699155" y="2469092"/>
                </a:lnTo>
                <a:lnTo>
                  <a:pt x="1693863" y="2479146"/>
                </a:lnTo>
                <a:lnTo>
                  <a:pt x="1686983" y="2489200"/>
                </a:lnTo>
                <a:lnTo>
                  <a:pt x="1680105" y="2498725"/>
                </a:lnTo>
                <a:lnTo>
                  <a:pt x="1672695" y="2507721"/>
                </a:lnTo>
                <a:lnTo>
                  <a:pt x="1665287" y="2516717"/>
                </a:lnTo>
                <a:lnTo>
                  <a:pt x="1657351" y="2524655"/>
                </a:lnTo>
                <a:lnTo>
                  <a:pt x="1648883" y="2533121"/>
                </a:lnTo>
                <a:lnTo>
                  <a:pt x="1639887" y="2541059"/>
                </a:lnTo>
                <a:lnTo>
                  <a:pt x="1630891" y="2547938"/>
                </a:lnTo>
                <a:lnTo>
                  <a:pt x="1620837" y="2554817"/>
                </a:lnTo>
                <a:lnTo>
                  <a:pt x="1611313" y="2561167"/>
                </a:lnTo>
                <a:lnTo>
                  <a:pt x="1600729" y="2566988"/>
                </a:lnTo>
                <a:lnTo>
                  <a:pt x="1590675" y="2572280"/>
                </a:lnTo>
                <a:lnTo>
                  <a:pt x="1579563" y="2577571"/>
                </a:lnTo>
                <a:lnTo>
                  <a:pt x="1568979" y="2581805"/>
                </a:lnTo>
                <a:lnTo>
                  <a:pt x="1557337" y="2586038"/>
                </a:lnTo>
                <a:lnTo>
                  <a:pt x="1545695" y="2588684"/>
                </a:lnTo>
                <a:lnTo>
                  <a:pt x="1534055" y="2591330"/>
                </a:lnTo>
                <a:lnTo>
                  <a:pt x="1521883" y="2593446"/>
                </a:lnTo>
                <a:lnTo>
                  <a:pt x="1509713" y="2595563"/>
                </a:lnTo>
                <a:lnTo>
                  <a:pt x="1497013" y="2596621"/>
                </a:lnTo>
                <a:lnTo>
                  <a:pt x="1484841" y="2596621"/>
                </a:lnTo>
                <a:lnTo>
                  <a:pt x="1472141" y="2596621"/>
                </a:lnTo>
                <a:lnTo>
                  <a:pt x="1459441" y="2595563"/>
                </a:lnTo>
                <a:lnTo>
                  <a:pt x="1447271" y="2593446"/>
                </a:lnTo>
                <a:lnTo>
                  <a:pt x="1435629" y="2591330"/>
                </a:lnTo>
                <a:lnTo>
                  <a:pt x="1423987" y="2588684"/>
                </a:lnTo>
                <a:lnTo>
                  <a:pt x="1412345" y="2586038"/>
                </a:lnTo>
                <a:lnTo>
                  <a:pt x="1400705" y="2581805"/>
                </a:lnTo>
                <a:lnTo>
                  <a:pt x="1389591" y="2577571"/>
                </a:lnTo>
                <a:lnTo>
                  <a:pt x="1379009" y="2572280"/>
                </a:lnTo>
                <a:lnTo>
                  <a:pt x="1368425" y="2566988"/>
                </a:lnTo>
                <a:lnTo>
                  <a:pt x="1358371" y="2561167"/>
                </a:lnTo>
                <a:lnTo>
                  <a:pt x="1348317" y="2554817"/>
                </a:lnTo>
                <a:lnTo>
                  <a:pt x="1338791" y="2547938"/>
                </a:lnTo>
                <a:lnTo>
                  <a:pt x="1329795" y="2541059"/>
                </a:lnTo>
                <a:lnTo>
                  <a:pt x="1320799" y="2533121"/>
                </a:lnTo>
                <a:lnTo>
                  <a:pt x="1312333" y="2524655"/>
                </a:lnTo>
                <a:lnTo>
                  <a:pt x="1303867" y="2516717"/>
                </a:lnTo>
                <a:lnTo>
                  <a:pt x="1296459" y="2507721"/>
                </a:lnTo>
                <a:lnTo>
                  <a:pt x="1289051" y="2498725"/>
                </a:lnTo>
                <a:lnTo>
                  <a:pt x="1282171" y="2489200"/>
                </a:lnTo>
                <a:lnTo>
                  <a:pt x="1276351" y="2479146"/>
                </a:lnTo>
                <a:lnTo>
                  <a:pt x="1269999" y="2469092"/>
                </a:lnTo>
                <a:lnTo>
                  <a:pt x="1264709" y="2457980"/>
                </a:lnTo>
                <a:lnTo>
                  <a:pt x="1259945" y="2447396"/>
                </a:lnTo>
                <a:lnTo>
                  <a:pt x="1255183" y="2436284"/>
                </a:lnTo>
                <a:lnTo>
                  <a:pt x="1251479" y="2425171"/>
                </a:lnTo>
                <a:lnTo>
                  <a:pt x="1248305" y="2413530"/>
                </a:lnTo>
                <a:lnTo>
                  <a:pt x="1245659" y="2401888"/>
                </a:lnTo>
                <a:lnTo>
                  <a:pt x="1243541" y="2389188"/>
                </a:lnTo>
                <a:lnTo>
                  <a:pt x="1241955" y="2377546"/>
                </a:lnTo>
                <a:lnTo>
                  <a:pt x="1240895" y="2365375"/>
                </a:lnTo>
                <a:lnTo>
                  <a:pt x="1240895" y="2352675"/>
                </a:lnTo>
                <a:lnTo>
                  <a:pt x="1240895" y="2151592"/>
                </a:lnTo>
                <a:lnTo>
                  <a:pt x="1261533" y="2148946"/>
                </a:lnTo>
                <a:lnTo>
                  <a:pt x="1281641" y="2145242"/>
                </a:lnTo>
                <a:lnTo>
                  <a:pt x="1301751" y="2141009"/>
                </a:lnTo>
                <a:lnTo>
                  <a:pt x="1321329" y="2135717"/>
                </a:lnTo>
                <a:lnTo>
                  <a:pt x="1340909" y="2129896"/>
                </a:lnTo>
                <a:lnTo>
                  <a:pt x="1359429" y="2122488"/>
                </a:lnTo>
                <a:lnTo>
                  <a:pt x="1377951" y="2114550"/>
                </a:lnTo>
                <a:lnTo>
                  <a:pt x="1396471" y="2105554"/>
                </a:lnTo>
                <a:lnTo>
                  <a:pt x="1413933" y="2096559"/>
                </a:lnTo>
                <a:lnTo>
                  <a:pt x="1431395" y="2085975"/>
                </a:lnTo>
                <a:lnTo>
                  <a:pt x="1447271" y="2075392"/>
                </a:lnTo>
                <a:lnTo>
                  <a:pt x="1463675" y="2063750"/>
                </a:lnTo>
                <a:lnTo>
                  <a:pt x="1479551" y="2051579"/>
                </a:lnTo>
                <a:lnTo>
                  <a:pt x="1493837" y="2037821"/>
                </a:lnTo>
                <a:lnTo>
                  <a:pt x="1508125" y="2024592"/>
                </a:lnTo>
                <a:lnTo>
                  <a:pt x="1521883" y="2009775"/>
                </a:lnTo>
                <a:lnTo>
                  <a:pt x="1535113" y="1994959"/>
                </a:lnTo>
                <a:lnTo>
                  <a:pt x="1547813" y="1979612"/>
                </a:lnTo>
                <a:lnTo>
                  <a:pt x="1559455" y="1963208"/>
                </a:lnTo>
                <a:lnTo>
                  <a:pt x="1570037" y="1946804"/>
                </a:lnTo>
                <a:lnTo>
                  <a:pt x="1580621" y="1929342"/>
                </a:lnTo>
                <a:lnTo>
                  <a:pt x="1589617" y="1911879"/>
                </a:lnTo>
                <a:lnTo>
                  <a:pt x="1598613" y="1893887"/>
                </a:lnTo>
                <a:lnTo>
                  <a:pt x="1606551" y="1875367"/>
                </a:lnTo>
                <a:lnTo>
                  <a:pt x="1612899" y="1856317"/>
                </a:lnTo>
                <a:lnTo>
                  <a:pt x="1619251" y="1836737"/>
                </a:lnTo>
                <a:lnTo>
                  <a:pt x="1624541" y="1817158"/>
                </a:lnTo>
                <a:lnTo>
                  <a:pt x="1629305" y="1797050"/>
                </a:lnTo>
                <a:lnTo>
                  <a:pt x="1632479" y="1776942"/>
                </a:lnTo>
                <a:lnTo>
                  <a:pt x="1635125" y="1756304"/>
                </a:lnTo>
                <a:lnTo>
                  <a:pt x="1636713" y="1735137"/>
                </a:lnTo>
                <a:lnTo>
                  <a:pt x="1637241" y="1713971"/>
                </a:lnTo>
                <a:lnTo>
                  <a:pt x="1637241" y="1646767"/>
                </a:lnTo>
                <a:lnTo>
                  <a:pt x="1639359" y="1648354"/>
                </a:lnTo>
                <a:lnTo>
                  <a:pt x="1664229" y="1663700"/>
                </a:lnTo>
                <a:lnTo>
                  <a:pt x="1688041" y="1677458"/>
                </a:lnTo>
                <a:lnTo>
                  <a:pt x="1711855" y="1689629"/>
                </a:lnTo>
                <a:lnTo>
                  <a:pt x="1735137" y="1700212"/>
                </a:lnTo>
                <a:lnTo>
                  <a:pt x="1758421" y="1710267"/>
                </a:lnTo>
                <a:lnTo>
                  <a:pt x="1781175" y="1718733"/>
                </a:lnTo>
                <a:lnTo>
                  <a:pt x="1803399" y="1726671"/>
                </a:lnTo>
                <a:lnTo>
                  <a:pt x="1825095" y="1733021"/>
                </a:lnTo>
                <a:lnTo>
                  <a:pt x="1846791" y="1738842"/>
                </a:lnTo>
                <a:lnTo>
                  <a:pt x="1868487" y="1744133"/>
                </a:lnTo>
                <a:lnTo>
                  <a:pt x="1889125" y="1747837"/>
                </a:lnTo>
                <a:lnTo>
                  <a:pt x="1909763" y="1752071"/>
                </a:lnTo>
                <a:lnTo>
                  <a:pt x="1929871" y="1754717"/>
                </a:lnTo>
                <a:lnTo>
                  <a:pt x="1949979" y="1757362"/>
                </a:lnTo>
                <a:lnTo>
                  <a:pt x="1988609" y="1762125"/>
                </a:lnTo>
                <a:lnTo>
                  <a:pt x="2062691" y="1769004"/>
                </a:lnTo>
                <a:lnTo>
                  <a:pt x="2097617" y="1773767"/>
                </a:lnTo>
                <a:lnTo>
                  <a:pt x="2114551" y="1775883"/>
                </a:lnTo>
                <a:lnTo>
                  <a:pt x="2132013" y="1779058"/>
                </a:lnTo>
                <a:lnTo>
                  <a:pt x="2147887" y="1782762"/>
                </a:lnTo>
                <a:lnTo>
                  <a:pt x="2164291" y="1786996"/>
                </a:lnTo>
                <a:lnTo>
                  <a:pt x="2180695" y="1791758"/>
                </a:lnTo>
                <a:lnTo>
                  <a:pt x="2196041" y="1797050"/>
                </a:lnTo>
                <a:lnTo>
                  <a:pt x="2211917" y="1803929"/>
                </a:lnTo>
                <a:lnTo>
                  <a:pt x="2227263" y="1811337"/>
                </a:lnTo>
                <a:lnTo>
                  <a:pt x="2242079" y="1819804"/>
                </a:lnTo>
                <a:lnTo>
                  <a:pt x="2256895" y="1829329"/>
                </a:lnTo>
                <a:lnTo>
                  <a:pt x="2270655" y="1839912"/>
                </a:lnTo>
                <a:lnTo>
                  <a:pt x="2283355" y="1849967"/>
                </a:lnTo>
                <a:lnTo>
                  <a:pt x="2296055" y="1860550"/>
                </a:lnTo>
                <a:lnTo>
                  <a:pt x="2307167" y="1871133"/>
                </a:lnTo>
                <a:lnTo>
                  <a:pt x="2317221" y="1881717"/>
                </a:lnTo>
                <a:lnTo>
                  <a:pt x="2326745" y="1892829"/>
                </a:lnTo>
                <a:lnTo>
                  <a:pt x="2335741" y="1903412"/>
                </a:lnTo>
                <a:lnTo>
                  <a:pt x="2342621" y="1914525"/>
                </a:lnTo>
                <a:lnTo>
                  <a:pt x="2350029" y="1926696"/>
                </a:lnTo>
                <a:lnTo>
                  <a:pt x="2356379" y="1937808"/>
                </a:lnTo>
                <a:lnTo>
                  <a:pt x="2362199" y="1949450"/>
                </a:lnTo>
                <a:lnTo>
                  <a:pt x="2367491" y="1961092"/>
                </a:lnTo>
                <a:lnTo>
                  <a:pt x="2371195" y="1973792"/>
                </a:lnTo>
                <a:lnTo>
                  <a:pt x="2375429" y="1985433"/>
                </a:lnTo>
                <a:lnTo>
                  <a:pt x="2378605" y="1997604"/>
                </a:lnTo>
                <a:lnTo>
                  <a:pt x="2381251" y="2009775"/>
                </a:lnTo>
                <a:lnTo>
                  <a:pt x="2384425" y="2023004"/>
                </a:lnTo>
                <a:lnTo>
                  <a:pt x="2386013" y="2035704"/>
                </a:lnTo>
                <a:lnTo>
                  <a:pt x="2387599" y="2048404"/>
                </a:lnTo>
                <a:lnTo>
                  <a:pt x="2388659" y="2061634"/>
                </a:lnTo>
                <a:lnTo>
                  <a:pt x="2390245" y="2088092"/>
                </a:lnTo>
                <a:lnTo>
                  <a:pt x="2390775" y="2115609"/>
                </a:lnTo>
                <a:lnTo>
                  <a:pt x="2390775" y="2143655"/>
                </a:lnTo>
                <a:lnTo>
                  <a:pt x="2390245" y="2172759"/>
                </a:lnTo>
                <a:lnTo>
                  <a:pt x="2389717" y="2232555"/>
                </a:lnTo>
                <a:lnTo>
                  <a:pt x="2389717" y="2755371"/>
                </a:lnTo>
                <a:lnTo>
                  <a:pt x="1195387" y="2897188"/>
                </a:lnTo>
                <a:lnTo>
                  <a:pt x="1058" y="2755371"/>
                </a:lnTo>
                <a:lnTo>
                  <a:pt x="1058" y="2232555"/>
                </a:lnTo>
                <a:lnTo>
                  <a:pt x="0" y="2172759"/>
                </a:lnTo>
                <a:lnTo>
                  <a:pt x="0" y="2143655"/>
                </a:lnTo>
                <a:lnTo>
                  <a:pt x="0" y="2115609"/>
                </a:lnTo>
                <a:lnTo>
                  <a:pt x="529" y="2088092"/>
                </a:lnTo>
                <a:lnTo>
                  <a:pt x="2117" y="2061634"/>
                </a:lnTo>
                <a:lnTo>
                  <a:pt x="3175" y="2048404"/>
                </a:lnTo>
                <a:lnTo>
                  <a:pt x="5292" y="2035704"/>
                </a:lnTo>
                <a:lnTo>
                  <a:pt x="6879" y="2023004"/>
                </a:lnTo>
                <a:lnTo>
                  <a:pt x="9525" y="2009775"/>
                </a:lnTo>
                <a:lnTo>
                  <a:pt x="12171" y="1997604"/>
                </a:lnTo>
                <a:lnTo>
                  <a:pt x="15875" y="1985433"/>
                </a:lnTo>
                <a:lnTo>
                  <a:pt x="19050" y="1973792"/>
                </a:lnTo>
                <a:lnTo>
                  <a:pt x="23813" y="1961092"/>
                </a:lnTo>
                <a:lnTo>
                  <a:pt x="28575" y="1949450"/>
                </a:lnTo>
                <a:lnTo>
                  <a:pt x="34925" y="1937808"/>
                </a:lnTo>
                <a:lnTo>
                  <a:pt x="40746" y="1926696"/>
                </a:lnTo>
                <a:lnTo>
                  <a:pt x="47625" y="1914525"/>
                </a:lnTo>
                <a:lnTo>
                  <a:pt x="55563" y="1903412"/>
                </a:lnTo>
                <a:lnTo>
                  <a:pt x="64558" y="1892829"/>
                </a:lnTo>
                <a:lnTo>
                  <a:pt x="74083" y="1881717"/>
                </a:lnTo>
                <a:lnTo>
                  <a:pt x="84137" y="1871133"/>
                </a:lnTo>
                <a:lnTo>
                  <a:pt x="95250" y="1860550"/>
                </a:lnTo>
                <a:lnTo>
                  <a:pt x="107421" y="1849967"/>
                </a:lnTo>
                <a:lnTo>
                  <a:pt x="120650" y="1839912"/>
                </a:lnTo>
                <a:lnTo>
                  <a:pt x="134408" y="1829329"/>
                </a:lnTo>
                <a:lnTo>
                  <a:pt x="148696" y="1819804"/>
                </a:lnTo>
                <a:lnTo>
                  <a:pt x="164042" y="1811337"/>
                </a:lnTo>
                <a:lnTo>
                  <a:pt x="179387" y="1803929"/>
                </a:lnTo>
                <a:lnTo>
                  <a:pt x="194733" y="1797050"/>
                </a:lnTo>
                <a:lnTo>
                  <a:pt x="210608" y="1791758"/>
                </a:lnTo>
                <a:lnTo>
                  <a:pt x="226483" y="1786996"/>
                </a:lnTo>
                <a:lnTo>
                  <a:pt x="242887" y="1782762"/>
                </a:lnTo>
                <a:lnTo>
                  <a:pt x="259292" y="1779058"/>
                </a:lnTo>
                <a:lnTo>
                  <a:pt x="276754" y="1775883"/>
                </a:lnTo>
                <a:lnTo>
                  <a:pt x="293158" y="1773767"/>
                </a:lnTo>
                <a:lnTo>
                  <a:pt x="328613" y="1769004"/>
                </a:lnTo>
                <a:lnTo>
                  <a:pt x="402695" y="1762125"/>
                </a:lnTo>
                <a:lnTo>
                  <a:pt x="441325" y="1757362"/>
                </a:lnTo>
                <a:lnTo>
                  <a:pt x="461433" y="1754717"/>
                </a:lnTo>
                <a:lnTo>
                  <a:pt x="481541" y="1752071"/>
                </a:lnTo>
                <a:lnTo>
                  <a:pt x="502179" y="1747837"/>
                </a:lnTo>
                <a:lnTo>
                  <a:pt x="522817" y="1744133"/>
                </a:lnTo>
                <a:lnTo>
                  <a:pt x="543983" y="1738842"/>
                </a:lnTo>
                <a:lnTo>
                  <a:pt x="565679" y="1733021"/>
                </a:lnTo>
                <a:lnTo>
                  <a:pt x="587905" y="1726671"/>
                </a:lnTo>
                <a:lnTo>
                  <a:pt x="610129" y="1718733"/>
                </a:lnTo>
                <a:lnTo>
                  <a:pt x="632355" y="1710267"/>
                </a:lnTo>
                <a:lnTo>
                  <a:pt x="656167" y="1700212"/>
                </a:lnTo>
                <a:lnTo>
                  <a:pt x="678921" y="1689629"/>
                </a:lnTo>
                <a:lnTo>
                  <a:pt x="703263" y="1677458"/>
                </a:lnTo>
                <a:lnTo>
                  <a:pt x="727075" y="1663700"/>
                </a:lnTo>
                <a:lnTo>
                  <a:pt x="751945" y="1648354"/>
                </a:lnTo>
                <a:close/>
                <a:moveTo>
                  <a:pt x="1195123" y="0"/>
                </a:moveTo>
                <a:lnTo>
                  <a:pt x="1213123" y="0"/>
                </a:lnTo>
                <a:lnTo>
                  <a:pt x="1230595" y="529"/>
                </a:lnTo>
                <a:lnTo>
                  <a:pt x="1248065" y="1588"/>
                </a:lnTo>
                <a:lnTo>
                  <a:pt x="1265007" y="2646"/>
                </a:lnTo>
                <a:lnTo>
                  <a:pt x="1281419" y="4234"/>
                </a:lnTo>
                <a:lnTo>
                  <a:pt x="1297831" y="6352"/>
                </a:lnTo>
                <a:lnTo>
                  <a:pt x="1313713" y="8469"/>
                </a:lnTo>
                <a:lnTo>
                  <a:pt x="1329595" y="11115"/>
                </a:lnTo>
                <a:lnTo>
                  <a:pt x="1344949" y="13762"/>
                </a:lnTo>
                <a:lnTo>
                  <a:pt x="1359773" y="16938"/>
                </a:lnTo>
                <a:lnTo>
                  <a:pt x="1375125" y="20643"/>
                </a:lnTo>
                <a:lnTo>
                  <a:pt x="1388891" y="24877"/>
                </a:lnTo>
                <a:lnTo>
                  <a:pt x="1403715" y="29112"/>
                </a:lnTo>
                <a:lnTo>
                  <a:pt x="1416951" y="33346"/>
                </a:lnTo>
                <a:lnTo>
                  <a:pt x="1431245" y="38639"/>
                </a:lnTo>
                <a:lnTo>
                  <a:pt x="1443951" y="43932"/>
                </a:lnTo>
                <a:lnTo>
                  <a:pt x="1456657" y="49225"/>
                </a:lnTo>
                <a:lnTo>
                  <a:pt x="1469893" y="55577"/>
                </a:lnTo>
                <a:lnTo>
                  <a:pt x="1482069" y="61399"/>
                </a:lnTo>
                <a:lnTo>
                  <a:pt x="1493717" y="68280"/>
                </a:lnTo>
                <a:lnTo>
                  <a:pt x="1505363" y="75690"/>
                </a:lnTo>
                <a:lnTo>
                  <a:pt x="1517011" y="83100"/>
                </a:lnTo>
                <a:lnTo>
                  <a:pt x="1528129" y="90511"/>
                </a:lnTo>
                <a:lnTo>
                  <a:pt x="1539247" y="98450"/>
                </a:lnTo>
                <a:lnTo>
                  <a:pt x="1549835" y="106919"/>
                </a:lnTo>
                <a:lnTo>
                  <a:pt x="1559893" y="115917"/>
                </a:lnTo>
                <a:lnTo>
                  <a:pt x="1569953" y="124915"/>
                </a:lnTo>
                <a:lnTo>
                  <a:pt x="1579483" y="134443"/>
                </a:lnTo>
                <a:lnTo>
                  <a:pt x="1589011" y="143970"/>
                </a:lnTo>
                <a:lnTo>
                  <a:pt x="1598013" y="154027"/>
                </a:lnTo>
                <a:lnTo>
                  <a:pt x="1607013" y="164613"/>
                </a:lnTo>
                <a:lnTo>
                  <a:pt x="1615483" y="175199"/>
                </a:lnTo>
                <a:lnTo>
                  <a:pt x="1623425" y="186314"/>
                </a:lnTo>
                <a:lnTo>
                  <a:pt x="1631365" y="197959"/>
                </a:lnTo>
                <a:lnTo>
                  <a:pt x="1639307" y="210133"/>
                </a:lnTo>
                <a:lnTo>
                  <a:pt x="1646719" y="222307"/>
                </a:lnTo>
                <a:lnTo>
                  <a:pt x="1653601" y="234481"/>
                </a:lnTo>
                <a:lnTo>
                  <a:pt x="1660483" y="248243"/>
                </a:lnTo>
                <a:lnTo>
                  <a:pt x="1667367" y="260946"/>
                </a:lnTo>
                <a:lnTo>
                  <a:pt x="1673719" y="274708"/>
                </a:lnTo>
                <a:lnTo>
                  <a:pt x="1679543" y="288470"/>
                </a:lnTo>
                <a:lnTo>
                  <a:pt x="1685367" y="302761"/>
                </a:lnTo>
                <a:lnTo>
                  <a:pt x="1690661" y="317581"/>
                </a:lnTo>
                <a:lnTo>
                  <a:pt x="1695955" y="332402"/>
                </a:lnTo>
                <a:lnTo>
                  <a:pt x="1700719" y="347751"/>
                </a:lnTo>
                <a:lnTo>
                  <a:pt x="1705485" y="363101"/>
                </a:lnTo>
                <a:lnTo>
                  <a:pt x="1709719" y="379510"/>
                </a:lnTo>
                <a:lnTo>
                  <a:pt x="1714485" y="395918"/>
                </a:lnTo>
                <a:lnTo>
                  <a:pt x="1721367" y="429793"/>
                </a:lnTo>
                <a:lnTo>
                  <a:pt x="1728249" y="465257"/>
                </a:lnTo>
                <a:lnTo>
                  <a:pt x="1734073" y="501778"/>
                </a:lnTo>
                <a:lnTo>
                  <a:pt x="1738309" y="539888"/>
                </a:lnTo>
                <a:lnTo>
                  <a:pt x="1742015" y="579586"/>
                </a:lnTo>
                <a:lnTo>
                  <a:pt x="1744133" y="620342"/>
                </a:lnTo>
                <a:lnTo>
                  <a:pt x="1745721" y="662157"/>
                </a:lnTo>
                <a:lnTo>
                  <a:pt x="1746251" y="706089"/>
                </a:lnTo>
                <a:lnTo>
                  <a:pt x="1745721" y="737318"/>
                </a:lnTo>
                <a:lnTo>
                  <a:pt x="1744133" y="768547"/>
                </a:lnTo>
                <a:lnTo>
                  <a:pt x="1740955" y="799246"/>
                </a:lnTo>
                <a:lnTo>
                  <a:pt x="1737779" y="829946"/>
                </a:lnTo>
                <a:lnTo>
                  <a:pt x="1733015" y="860116"/>
                </a:lnTo>
                <a:lnTo>
                  <a:pt x="1727191" y="889228"/>
                </a:lnTo>
                <a:lnTo>
                  <a:pt x="1720309" y="918339"/>
                </a:lnTo>
                <a:lnTo>
                  <a:pt x="1713425" y="946922"/>
                </a:lnTo>
                <a:lnTo>
                  <a:pt x="1704955" y="973916"/>
                </a:lnTo>
                <a:lnTo>
                  <a:pt x="1695425" y="1001440"/>
                </a:lnTo>
                <a:lnTo>
                  <a:pt x="1685367" y="1028434"/>
                </a:lnTo>
                <a:lnTo>
                  <a:pt x="1674779" y="1054370"/>
                </a:lnTo>
                <a:lnTo>
                  <a:pt x="1662073" y="1079776"/>
                </a:lnTo>
                <a:lnTo>
                  <a:pt x="1649895" y="1104654"/>
                </a:lnTo>
                <a:lnTo>
                  <a:pt x="1636659" y="1127943"/>
                </a:lnTo>
                <a:lnTo>
                  <a:pt x="1622365" y="1151761"/>
                </a:lnTo>
                <a:lnTo>
                  <a:pt x="1621837" y="1152291"/>
                </a:lnTo>
                <a:lnTo>
                  <a:pt x="1614425" y="1163406"/>
                </a:lnTo>
                <a:lnTo>
                  <a:pt x="1577365" y="1218454"/>
                </a:lnTo>
                <a:lnTo>
                  <a:pt x="1559893" y="1244919"/>
                </a:lnTo>
                <a:lnTo>
                  <a:pt x="1542953" y="1271913"/>
                </a:lnTo>
                <a:lnTo>
                  <a:pt x="1527069" y="1298378"/>
                </a:lnTo>
                <a:lnTo>
                  <a:pt x="1520717" y="1311081"/>
                </a:lnTo>
                <a:lnTo>
                  <a:pt x="1513835" y="1324843"/>
                </a:lnTo>
                <a:lnTo>
                  <a:pt x="1508011" y="1337547"/>
                </a:lnTo>
                <a:lnTo>
                  <a:pt x="1502717" y="1350779"/>
                </a:lnTo>
                <a:lnTo>
                  <a:pt x="1497423" y="1364012"/>
                </a:lnTo>
                <a:lnTo>
                  <a:pt x="1493717" y="1376715"/>
                </a:lnTo>
                <a:lnTo>
                  <a:pt x="1490539" y="1389947"/>
                </a:lnTo>
                <a:lnTo>
                  <a:pt x="1487363" y="1403180"/>
                </a:lnTo>
                <a:lnTo>
                  <a:pt x="1485775" y="1415883"/>
                </a:lnTo>
                <a:lnTo>
                  <a:pt x="1485245" y="1428587"/>
                </a:lnTo>
                <a:lnTo>
                  <a:pt x="1485245" y="1441819"/>
                </a:lnTo>
                <a:lnTo>
                  <a:pt x="1485775" y="1455052"/>
                </a:lnTo>
                <a:lnTo>
                  <a:pt x="1487893" y="1467755"/>
                </a:lnTo>
                <a:lnTo>
                  <a:pt x="1491069" y="1480987"/>
                </a:lnTo>
                <a:lnTo>
                  <a:pt x="1494775" y="1493691"/>
                </a:lnTo>
                <a:lnTo>
                  <a:pt x="1500599" y="1506923"/>
                </a:lnTo>
                <a:lnTo>
                  <a:pt x="1506423" y="1520156"/>
                </a:lnTo>
                <a:lnTo>
                  <a:pt x="1514363" y="1532859"/>
                </a:lnTo>
                <a:lnTo>
                  <a:pt x="1523363" y="1546092"/>
                </a:lnTo>
                <a:lnTo>
                  <a:pt x="1533423" y="1559324"/>
                </a:lnTo>
                <a:lnTo>
                  <a:pt x="1545071" y="1572557"/>
                </a:lnTo>
                <a:lnTo>
                  <a:pt x="1558305" y="1586319"/>
                </a:lnTo>
                <a:lnTo>
                  <a:pt x="1552481" y="1601668"/>
                </a:lnTo>
                <a:lnTo>
                  <a:pt x="1550365" y="1713880"/>
                </a:lnTo>
                <a:lnTo>
                  <a:pt x="1549835" y="1732406"/>
                </a:lnTo>
                <a:lnTo>
                  <a:pt x="1548247" y="1749873"/>
                </a:lnTo>
                <a:lnTo>
                  <a:pt x="1545599" y="1767340"/>
                </a:lnTo>
                <a:lnTo>
                  <a:pt x="1542953" y="1784807"/>
                </a:lnTo>
                <a:lnTo>
                  <a:pt x="1539247" y="1802274"/>
                </a:lnTo>
                <a:lnTo>
                  <a:pt x="1533953" y="1819211"/>
                </a:lnTo>
                <a:lnTo>
                  <a:pt x="1528659" y="1835090"/>
                </a:lnTo>
                <a:lnTo>
                  <a:pt x="1522305" y="1850970"/>
                </a:lnTo>
                <a:lnTo>
                  <a:pt x="1514893" y="1866319"/>
                </a:lnTo>
                <a:lnTo>
                  <a:pt x="1506951" y="1882198"/>
                </a:lnTo>
                <a:lnTo>
                  <a:pt x="1499011" y="1897019"/>
                </a:lnTo>
                <a:lnTo>
                  <a:pt x="1490011" y="1910781"/>
                </a:lnTo>
                <a:lnTo>
                  <a:pt x="1479951" y="1924543"/>
                </a:lnTo>
                <a:lnTo>
                  <a:pt x="1469893" y="1938304"/>
                </a:lnTo>
                <a:lnTo>
                  <a:pt x="1458245" y="1951008"/>
                </a:lnTo>
                <a:lnTo>
                  <a:pt x="1446597" y="1963182"/>
                </a:lnTo>
                <a:lnTo>
                  <a:pt x="1434421" y="1975356"/>
                </a:lnTo>
                <a:lnTo>
                  <a:pt x="1421715" y="1986471"/>
                </a:lnTo>
                <a:lnTo>
                  <a:pt x="1407951" y="1996528"/>
                </a:lnTo>
                <a:lnTo>
                  <a:pt x="1394185" y="2006585"/>
                </a:lnTo>
                <a:lnTo>
                  <a:pt x="1379891" y="2015583"/>
                </a:lnTo>
                <a:lnTo>
                  <a:pt x="1365067" y="2024052"/>
                </a:lnTo>
                <a:lnTo>
                  <a:pt x="1349713" y="2031991"/>
                </a:lnTo>
                <a:lnTo>
                  <a:pt x="1334361" y="2038872"/>
                </a:lnTo>
                <a:lnTo>
                  <a:pt x="1318477" y="2045224"/>
                </a:lnTo>
                <a:lnTo>
                  <a:pt x="1301537" y="2050517"/>
                </a:lnTo>
                <a:lnTo>
                  <a:pt x="1285653" y="2055810"/>
                </a:lnTo>
                <a:lnTo>
                  <a:pt x="1268183" y="2059515"/>
                </a:lnTo>
                <a:lnTo>
                  <a:pt x="1250711" y="2062691"/>
                </a:lnTo>
                <a:lnTo>
                  <a:pt x="1233241" y="2064808"/>
                </a:lnTo>
                <a:lnTo>
                  <a:pt x="1215241" y="2066396"/>
                </a:lnTo>
                <a:lnTo>
                  <a:pt x="1196711" y="2066925"/>
                </a:lnTo>
                <a:lnTo>
                  <a:pt x="1179241" y="2066396"/>
                </a:lnTo>
                <a:lnTo>
                  <a:pt x="1161239" y="2064808"/>
                </a:lnTo>
                <a:lnTo>
                  <a:pt x="1143239" y="2062691"/>
                </a:lnTo>
                <a:lnTo>
                  <a:pt x="1125769" y="2059515"/>
                </a:lnTo>
                <a:lnTo>
                  <a:pt x="1108827" y="2055810"/>
                </a:lnTo>
                <a:lnTo>
                  <a:pt x="1092415" y="2050517"/>
                </a:lnTo>
                <a:lnTo>
                  <a:pt x="1076003" y="2045224"/>
                </a:lnTo>
                <a:lnTo>
                  <a:pt x="1059591" y="2038872"/>
                </a:lnTo>
                <a:lnTo>
                  <a:pt x="1044237" y="2031991"/>
                </a:lnTo>
                <a:lnTo>
                  <a:pt x="1028885" y="2024052"/>
                </a:lnTo>
                <a:lnTo>
                  <a:pt x="1014591" y="2015583"/>
                </a:lnTo>
                <a:lnTo>
                  <a:pt x="999767" y="2006585"/>
                </a:lnTo>
                <a:lnTo>
                  <a:pt x="986001" y="1996528"/>
                </a:lnTo>
                <a:lnTo>
                  <a:pt x="972237" y="1986471"/>
                </a:lnTo>
                <a:lnTo>
                  <a:pt x="959531" y="1975356"/>
                </a:lnTo>
                <a:lnTo>
                  <a:pt x="947883" y="1963182"/>
                </a:lnTo>
                <a:lnTo>
                  <a:pt x="936235" y="1951008"/>
                </a:lnTo>
                <a:lnTo>
                  <a:pt x="924589" y="1938304"/>
                </a:lnTo>
                <a:lnTo>
                  <a:pt x="914001" y="1924543"/>
                </a:lnTo>
                <a:lnTo>
                  <a:pt x="904471" y="1910781"/>
                </a:lnTo>
                <a:lnTo>
                  <a:pt x="894941" y="1897019"/>
                </a:lnTo>
                <a:lnTo>
                  <a:pt x="886999" y="1882198"/>
                </a:lnTo>
                <a:lnTo>
                  <a:pt x="879059" y="1866319"/>
                </a:lnTo>
                <a:lnTo>
                  <a:pt x="871647" y="1850970"/>
                </a:lnTo>
                <a:lnTo>
                  <a:pt x="865293" y="1835090"/>
                </a:lnTo>
                <a:lnTo>
                  <a:pt x="859999" y="1819211"/>
                </a:lnTo>
                <a:lnTo>
                  <a:pt x="855235" y="1802274"/>
                </a:lnTo>
                <a:lnTo>
                  <a:pt x="851529" y="1784807"/>
                </a:lnTo>
                <a:lnTo>
                  <a:pt x="848353" y="1767340"/>
                </a:lnTo>
                <a:lnTo>
                  <a:pt x="845705" y="1749873"/>
                </a:lnTo>
                <a:lnTo>
                  <a:pt x="844647" y="1732406"/>
                </a:lnTo>
                <a:lnTo>
                  <a:pt x="844117" y="1713880"/>
                </a:lnTo>
                <a:lnTo>
                  <a:pt x="844117" y="1602727"/>
                </a:lnTo>
                <a:lnTo>
                  <a:pt x="834057" y="1583672"/>
                </a:lnTo>
                <a:lnTo>
                  <a:pt x="846763" y="1570439"/>
                </a:lnTo>
                <a:lnTo>
                  <a:pt x="858411" y="1557736"/>
                </a:lnTo>
                <a:lnTo>
                  <a:pt x="868471" y="1543974"/>
                </a:lnTo>
                <a:lnTo>
                  <a:pt x="877471" y="1531271"/>
                </a:lnTo>
                <a:lnTo>
                  <a:pt x="884353" y="1518568"/>
                </a:lnTo>
                <a:lnTo>
                  <a:pt x="890705" y="1505335"/>
                </a:lnTo>
                <a:lnTo>
                  <a:pt x="895471" y="1492103"/>
                </a:lnTo>
                <a:lnTo>
                  <a:pt x="899705" y="1479400"/>
                </a:lnTo>
                <a:lnTo>
                  <a:pt x="902353" y="1466167"/>
                </a:lnTo>
                <a:lnTo>
                  <a:pt x="904471" y="1453464"/>
                </a:lnTo>
                <a:lnTo>
                  <a:pt x="905001" y="1440760"/>
                </a:lnTo>
                <a:lnTo>
                  <a:pt x="905001" y="1427528"/>
                </a:lnTo>
                <a:lnTo>
                  <a:pt x="903941" y="1414825"/>
                </a:lnTo>
                <a:lnTo>
                  <a:pt x="902353" y="1402121"/>
                </a:lnTo>
                <a:lnTo>
                  <a:pt x="899705" y="1388889"/>
                </a:lnTo>
                <a:lnTo>
                  <a:pt x="895999" y="1375656"/>
                </a:lnTo>
                <a:lnTo>
                  <a:pt x="892295" y="1362953"/>
                </a:lnTo>
                <a:lnTo>
                  <a:pt x="887529" y="1349720"/>
                </a:lnTo>
                <a:lnTo>
                  <a:pt x="882235" y="1337017"/>
                </a:lnTo>
                <a:lnTo>
                  <a:pt x="875881" y="1324314"/>
                </a:lnTo>
                <a:lnTo>
                  <a:pt x="869529" y="1310552"/>
                </a:lnTo>
                <a:lnTo>
                  <a:pt x="862647" y="1297849"/>
                </a:lnTo>
                <a:lnTo>
                  <a:pt x="847293" y="1271384"/>
                </a:lnTo>
                <a:lnTo>
                  <a:pt x="830881" y="1244389"/>
                </a:lnTo>
                <a:lnTo>
                  <a:pt x="812881" y="1217924"/>
                </a:lnTo>
                <a:lnTo>
                  <a:pt x="775821" y="1163406"/>
                </a:lnTo>
                <a:lnTo>
                  <a:pt x="768409" y="1152291"/>
                </a:lnTo>
                <a:lnTo>
                  <a:pt x="767881" y="1151761"/>
                </a:lnTo>
                <a:lnTo>
                  <a:pt x="754115" y="1127943"/>
                </a:lnTo>
                <a:lnTo>
                  <a:pt x="740351" y="1104654"/>
                </a:lnTo>
                <a:lnTo>
                  <a:pt x="728173" y="1079776"/>
                </a:lnTo>
                <a:lnTo>
                  <a:pt x="715997" y="1054370"/>
                </a:lnTo>
                <a:lnTo>
                  <a:pt x="705409" y="1028434"/>
                </a:lnTo>
                <a:lnTo>
                  <a:pt x="695349" y="1001440"/>
                </a:lnTo>
                <a:lnTo>
                  <a:pt x="685819" y="973916"/>
                </a:lnTo>
                <a:lnTo>
                  <a:pt x="677349" y="946922"/>
                </a:lnTo>
                <a:lnTo>
                  <a:pt x="669937" y="918339"/>
                </a:lnTo>
                <a:lnTo>
                  <a:pt x="663585" y="889228"/>
                </a:lnTo>
                <a:lnTo>
                  <a:pt x="657761" y="860116"/>
                </a:lnTo>
                <a:lnTo>
                  <a:pt x="652467" y="829946"/>
                </a:lnTo>
                <a:lnTo>
                  <a:pt x="649289" y="799246"/>
                </a:lnTo>
                <a:lnTo>
                  <a:pt x="646643" y="768547"/>
                </a:lnTo>
                <a:lnTo>
                  <a:pt x="645055" y="737318"/>
                </a:lnTo>
                <a:lnTo>
                  <a:pt x="644525" y="706089"/>
                </a:lnTo>
                <a:lnTo>
                  <a:pt x="645055" y="659510"/>
                </a:lnTo>
                <a:lnTo>
                  <a:pt x="646643" y="614520"/>
                </a:lnTo>
                <a:lnTo>
                  <a:pt x="648761" y="571646"/>
                </a:lnTo>
                <a:lnTo>
                  <a:pt x="651937" y="530361"/>
                </a:lnTo>
                <a:lnTo>
                  <a:pt x="656701" y="490663"/>
                </a:lnTo>
                <a:lnTo>
                  <a:pt x="661995" y="453083"/>
                </a:lnTo>
                <a:lnTo>
                  <a:pt x="668879" y="416561"/>
                </a:lnTo>
                <a:lnTo>
                  <a:pt x="672055" y="399094"/>
                </a:lnTo>
                <a:lnTo>
                  <a:pt x="676291" y="381627"/>
                </a:lnTo>
                <a:lnTo>
                  <a:pt x="680525" y="365218"/>
                </a:lnTo>
                <a:lnTo>
                  <a:pt x="684761" y="348810"/>
                </a:lnTo>
                <a:lnTo>
                  <a:pt x="689525" y="332931"/>
                </a:lnTo>
                <a:lnTo>
                  <a:pt x="694819" y="318111"/>
                </a:lnTo>
                <a:lnTo>
                  <a:pt x="699585" y="302761"/>
                </a:lnTo>
                <a:lnTo>
                  <a:pt x="705409" y="287940"/>
                </a:lnTo>
                <a:lnTo>
                  <a:pt x="710703" y="273649"/>
                </a:lnTo>
                <a:lnTo>
                  <a:pt x="717055" y="259887"/>
                </a:lnTo>
                <a:lnTo>
                  <a:pt x="723409" y="246125"/>
                </a:lnTo>
                <a:lnTo>
                  <a:pt x="729761" y="233422"/>
                </a:lnTo>
                <a:lnTo>
                  <a:pt x="736645" y="220719"/>
                </a:lnTo>
                <a:lnTo>
                  <a:pt x="744057" y="208016"/>
                </a:lnTo>
                <a:lnTo>
                  <a:pt x="751469" y="196371"/>
                </a:lnTo>
                <a:lnTo>
                  <a:pt x="758879" y="184726"/>
                </a:lnTo>
                <a:lnTo>
                  <a:pt x="766821" y="173611"/>
                </a:lnTo>
                <a:lnTo>
                  <a:pt x="775291" y="163025"/>
                </a:lnTo>
                <a:lnTo>
                  <a:pt x="783763" y="152439"/>
                </a:lnTo>
                <a:lnTo>
                  <a:pt x="792763" y="142912"/>
                </a:lnTo>
                <a:lnTo>
                  <a:pt x="801763" y="132855"/>
                </a:lnTo>
                <a:lnTo>
                  <a:pt x="811293" y="123857"/>
                </a:lnTo>
                <a:lnTo>
                  <a:pt x="820823" y="114859"/>
                </a:lnTo>
                <a:lnTo>
                  <a:pt x="830881" y="105860"/>
                </a:lnTo>
                <a:lnTo>
                  <a:pt x="840941" y="97392"/>
                </a:lnTo>
                <a:lnTo>
                  <a:pt x="851529" y="89452"/>
                </a:lnTo>
                <a:lnTo>
                  <a:pt x="862117" y="82042"/>
                </a:lnTo>
                <a:lnTo>
                  <a:pt x="873235" y="75161"/>
                </a:lnTo>
                <a:lnTo>
                  <a:pt x="884883" y="68280"/>
                </a:lnTo>
                <a:lnTo>
                  <a:pt x="897059" y="61399"/>
                </a:lnTo>
                <a:lnTo>
                  <a:pt x="908707" y="55577"/>
                </a:lnTo>
                <a:lnTo>
                  <a:pt x="920883" y="49754"/>
                </a:lnTo>
                <a:lnTo>
                  <a:pt x="933589" y="44461"/>
                </a:lnTo>
                <a:lnTo>
                  <a:pt x="946825" y="39168"/>
                </a:lnTo>
                <a:lnTo>
                  <a:pt x="959531" y="34405"/>
                </a:lnTo>
                <a:lnTo>
                  <a:pt x="973295" y="29641"/>
                </a:lnTo>
                <a:lnTo>
                  <a:pt x="987061" y="25936"/>
                </a:lnTo>
                <a:lnTo>
                  <a:pt x="1000825" y="21701"/>
                </a:lnTo>
                <a:lnTo>
                  <a:pt x="1015649" y="18526"/>
                </a:lnTo>
                <a:lnTo>
                  <a:pt x="1030473" y="15350"/>
                </a:lnTo>
                <a:lnTo>
                  <a:pt x="1045827" y="12174"/>
                </a:lnTo>
                <a:lnTo>
                  <a:pt x="1060649" y="9527"/>
                </a:lnTo>
                <a:lnTo>
                  <a:pt x="1076533" y="7410"/>
                </a:lnTo>
                <a:lnTo>
                  <a:pt x="1092945" y="5822"/>
                </a:lnTo>
                <a:lnTo>
                  <a:pt x="1125239" y="2117"/>
                </a:lnTo>
                <a:lnTo>
                  <a:pt x="1160181" y="529"/>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9" name="Freeform 6"/>
          <p:cNvSpPr/>
          <p:nvPr/>
        </p:nvSpPr>
        <p:spPr bwMode="auto">
          <a:xfrm>
            <a:off x="10990859" y="5329683"/>
            <a:ext cx="306078" cy="275484"/>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grpSp>
        <p:nvGrpSpPr>
          <p:cNvPr id="760" name="组合 759"/>
          <p:cNvGrpSpPr/>
          <p:nvPr/>
        </p:nvGrpSpPr>
        <p:grpSpPr>
          <a:xfrm>
            <a:off x="9529272" y="5351332"/>
            <a:ext cx="306076" cy="232186"/>
            <a:chOff x="3535135" y="5814559"/>
            <a:chExt cx="3465513" cy="2628901"/>
          </a:xfrm>
          <a:solidFill>
            <a:schemeClr val="tx1">
              <a:lumMod val="50000"/>
              <a:lumOff val="50000"/>
            </a:schemeClr>
          </a:solidFill>
        </p:grpSpPr>
        <p:sp>
          <p:nvSpPr>
            <p:cNvPr id="761" name="Freeform 16"/>
            <p:cNvSpPr>
              <a:spLocks noEditPoints="1"/>
            </p:cNvSpPr>
            <p:nvPr/>
          </p:nvSpPr>
          <p:spPr bwMode="auto">
            <a:xfrm>
              <a:off x="3535135" y="6725788"/>
              <a:ext cx="3465513" cy="1717672"/>
            </a:xfrm>
            <a:custGeom>
              <a:avLst/>
              <a:gdLst>
                <a:gd name="T0" fmla="*/ 398 w 2183"/>
                <a:gd name="T1" fmla="*/ 0 h 1082"/>
                <a:gd name="T2" fmla="*/ 370 w 2183"/>
                <a:gd name="T3" fmla="*/ 1 h 1082"/>
                <a:gd name="T4" fmla="*/ 326 w 2183"/>
                <a:gd name="T5" fmla="*/ 13 h 1082"/>
                <a:gd name="T6" fmla="*/ 289 w 2183"/>
                <a:gd name="T7" fmla="*/ 32 h 1082"/>
                <a:gd name="T8" fmla="*/ 259 w 2183"/>
                <a:gd name="T9" fmla="*/ 56 h 1082"/>
                <a:gd name="T10" fmla="*/ 236 w 2183"/>
                <a:gd name="T11" fmla="*/ 85 h 1082"/>
                <a:gd name="T12" fmla="*/ 228 w 2183"/>
                <a:gd name="T13" fmla="*/ 107 h 1082"/>
                <a:gd name="T14" fmla="*/ 0 w 2183"/>
                <a:gd name="T15" fmla="*/ 986 h 1082"/>
                <a:gd name="T16" fmla="*/ 3 w 2183"/>
                <a:gd name="T17" fmla="*/ 1016 h 1082"/>
                <a:gd name="T18" fmla="*/ 18 w 2183"/>
                <a:gd name="T19" fmla="*/ 1044 h 1082"/>
                <a:gd name="T20" fmla="*/ 44 w 2183"/>
                <a:gd name="T21" fmla="*/ 1063 h 1082"/>
                <a:gd name="T22" fmla="*/ 77 w 2183"/>
                <a:gd name="T23" fmla="*/ 1077 h 1082"/>
                <a:gd name="T24" fmla="*/ 117 w 2183"/>
                <a:gd name="T25" fmla="*/ 1082 h 1082"/>
                <a:gd name="T26" fmla="*/ 1786 w 2183"/>
                <a:gd name="T27" fmla="*/ 1082 h 1082"/>
                <a:gd name="T28" fmla="*/ 1829 w 2183"/>
                <a:gd name="T29" fmla="*/ 1077 h 1082"/>
                <a:gd name="T30" fmla="*/ 1870 w 2183"/>
                <a:gd name="T31" fmla="*/ 1063 h 1082"/>
                <a:gd name="T32" fmla="*/ 1905 w 2183"/>
                <a:gd name="T33" fmla="*/ 1044 h 1082"/>
                <a:gd name="T34" fmla="*/ 1934 w 2183"/>
                <a:gd name="T35" fmla="*/ 1016 h 1082"/>
                <a:gd name="T36" fmla="*/ 1953 w 2183"/>
                <a:gd name="T37" fmla="*/ 986 h 1082"/>
                <a:gd name="T38" fmla="*/ 2181 w 2183"/>
                <a:gd name="T39" fmla="*/ 107 h 1082"/>
                <a:gd name="T40" fmla="*/ 2183 w 2183"/>
                <a:gd name="T41" fmla="*/ 85 h 1082"/>
                <a:gd name="T42" fmla="*/ 2176 w 2183"/>
                <a:gd name="T43" fmla="*/ 56 h 1082"/>
                <a:gd name="T44" fmla="*/ 2159 w 2183"/>
                <a:gd name="T45" fmla="*/ 32 h 1082"/>
                <a:gd name="T46" fmla="*/ 2130 w 2183"/>
                <a:gd name="T47" fmla="*/ 13 h 1082"/>
                <a:gd name="T48" fmla="*/ 2094 w 2183"/>
                <a:gd name="T49" fmla="*/ 1 h 1082"/>
                <a:gd name="T50" fmla="*/ 2065 w 2183"/>
                <a:gd name="T51" fmla="*/ 0 h 1082"/>
                <a:gd name="T52" fmla="*/ 1436 w 2183"/>
                <a:gd name="T53" fmla="*/ 579 h 1082"/>
                <a:gd name="T54" fmla="*/ 1391 w 2183"/>
                <a:gd name="T55" fmla="*/ 687 h 1082"/>
                <a:gd name="T56" fmla="*/ 1320 w 2183"/>
                <a:gd name="T57" fmla="*/ 779 h 1082"/>
                <a:gd name="T58" fmla="*/ 1232 w 2183"/>
                <a:gd name="T59" fmla="*/ 851 h 1082"/>
                <a:gd name="T60" fmla="*/ 1132 w 2183"/>
                <a:gd name="T61" fmla="*/ 899 h 1082"/>
                <a:gd name="T62" fmla="*/ 1042 w 2183"/>
                <a:gd name="T63" fmla="*/ 915 h 1082"/>
                <a:gd name="T64" fmla="*/ 1006 w 2183"/>
                <a:gd name="T65" fmla="*/ 915 h 1082"/>
                <a:gd name="T66" fmla="*/ 954 w 2183"/>
                <a:gd name="T67" fmla="*/ 907 h 1082"/>
                <a:gd name="T68" fmla="*/ 891 w 2183"/>
                <a:gd name="T69" fmla="*/ 886 h 1082"/>
                <a:gd name="T70" fmla="*/ 814 w 2183"/>
                <a:gd name="T71" fmla="*/ 830 h 1082"/>
                <a:gd name="T72" fmla="*/ 761 w 2183"/>
                <a:gd name="T73" fmla="*/ 750 h 1082"/>
                <a:gd name="T74" fmla="*/ 734 w 2183"/>
                <a:gd name="T75" fmla="*/ 652 h 1082"/>
                <a:gd name="T76" fmla="*/ 739 w 2183"/>
                <a:gd name="T77" fmla="*/ 541 h 1082"/>
                <a:gd name="T78" fmla="*/ 760 w 2183"/>
                <a:gd name="T79" fmla="*/ 465 h 1082"/>
                <a:gd name="T80" fmla="*/ 814 w 2183"/>
                <a:gd name="T81" fmla="*/ 363 h 1082"/>
                <a:gd name="T82" fmla="*/ 890 w 2183"/>
                <a:gd name="T83" fmla="*/ 276 h 1082"/>
                <a:gd name="T84" fmla="*/ 983 w 2183"/>
                <a:gd name="T85" fmla="*/ 212 h 1082"/>
                <a:gd name="T86" fmla="*/ 1087 w 2183"/>
                <a:gd name="T87" fmla="*/ 175 h 1082"/>
                <a:gd name="T88" fmla="*/ 1160 w 2183"/>
                <a:gd name="T89" fmla="*/ 167 h 1082"/>
                <a:gd name="T90" fmla="*/ 1197 w 2183"/>
                <a:gd name="T91" fmla="*/ 168 h 1082"/>
                <a:gd name="T92" fmla="*/ 1246 w 2183"/>
                <a:gd name="T93" fmla="*/ 178 h 1082"/>
                <a:gd name="T94" fmla="*/ 1320 w 2183"/>
                <a:gd name="T95" fmla="*/ 212 h 1082"/>
                <a:gd name="T96" fmla="*/ 1389 w 2183"/>
                <a:gd name="T97" fmla="*/ 276 h 1082"/>
                <a:gd name="T98" fmla="*/ 1434 w 2183"/>
                <a:gd name="T99" fmla="*/ 363 h 1082"/>
                <a:gd name="T100" fmla="*/ 1452 w 2183"/>
                <a:gd name="T101" fmla="*/ 465 h 1082"/>
                <a:gd name="T102" fmla="*/ 1446 w 2183"/>
                <a:gd name="T103" fmla="*/ 541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3" h="1082">
                  <a:moveTo>
                    <a:pt x="2065" y="0"/>
                  </a:moveTo>
                  <a:lnTo>
                    <a:pt x="2065" y="0"/>
                  </a:lnTo>
                  <a:lnTo>
                    <a:pt x="398" y="0"/>
                  </a:lnTo>
                  <a:lnTo>
                    <a:pt x="398" y="0"/>
                  </a:lnTo>
                  <a:lnTo>
                    <a:pt x="384" y="0"/>
                  </a:lnTo>
                  <a:lnTo>
                    <a:pt x="370" y="1"/>
                  </a:lnTo>
                  <a:lnTo>
                    <a:pt x="355" y="5"/>
                  </a:lnTo>
                  <a:lnTo>
                    <a:pt x="341" y="8"/>
                  </a:lnTo>
                  <a:lnTo>
                    <a:pt x="326" y="13"/>
                  </a:lnTo>
                  <a:lnTo>
                    <a:pt x="313" y="19"/>
                  </a:lnTo>
                  <a:lnTo>
                    <a:pt x="300" y="24"/>
                  </a:lnTo>
                  <a:lnTo>
                    <a:pt x="289" y="32"/>
                  </a:lnTo>
                  <a:lnTo>
                    <a:pt x="278" y="38"/>
                  </a:lnTo>
                  <a:lnTo>
                    <a:pt x="268" y="48"/>
                  </a:lnTo>
                  <a:lnTo>
                    <a:pt x="259" y="56"/>
                  </a:lnTo>
                  <a:lnTo>
                    <a:pt x="249" y="66"/>
                  </a:lnTo>
                  <a:lnTo>
                    <a:pt x="243" y="75"/>
                  </a:lnTo>
                  <a:lnTo>
                    <a:pt x="236" y="85"/>
                  </a:lnTo>
                  <a:lnTo>
                    <a:pt x="231" y="96"/>
                  </a:lnTo>
                  <a:lnTo>
                    <a:pt x="228" y="107"/>
                  </a:lnTo>
                  <a:lnTo>
                    <a:pt x="228" y="107"/>
                  </a:lnTo>
                  <a:lnTo>
                    <a:pt x="3" y="975"/>
                  </a:lnTo>
                  <a:lnTo>
                    <a:pt x="3" y="975"/>
                  </a:lnTo>
                  <a:lnTo>
                    <a:pt x="0" y="986"/>
                  </a:lnTo>
                  <a:lnTo>
                    <a:pt x="0" y="997"/>
                  </a:lnTo>
                  <a:lnTo>
                    <a:pt x="2" y="1007"/>
                  </a:lnTo>
                  <a:lnTo>
                    <a:pt x="3" y="1016"/>
                  </a:lnTo>
                  <a:lnTo>
                    <a:pt x="7" y="1026"/>
                  </a:lnTo>
                  <a:lnTo>
                    <a:pt x="11" y="1034"/>
                  </a:lnTo>
                  <a:lnTo>
                    <a:pt x="18" y="1044"/>
                  </a:lnTo>
                  <a:lnTo>
                    <a:pt x="26" y="1050"/>
                  </a:lnTo>
                  <a:lnTo>
                    <a:pt x="34" y="1058"/>
                  </a:lnTo>
                  <a:lnTo>
                    <a:pt x="44" y="1063"/>
                  </a:lnTo>
                  <a:lnTo>
                    <a:pt x="53" y="1069"/>
                  </a:lnTo>
                  <a:lnTo>
                    <a:pt x="64" y="1074"/>
                  </a:lnTo>
                  <a:lnTo>
                    <a:pt x="77" y="1077"/>
                  </a:lnTo>
                  <a:lnTo>
                    <a:pt x="90" y="1079"/>
                  </a:lnTo>
                  <a:lnTo>
                    <a:pt x="103" y="1080"/>
                  </a:lnTo>
                  <a:lnTo>
                    <a:pt x="117" y="1082"/>
                  </a:lnTo>
                  <a:lnTo>
                    <a:pt x="117" y="1082"/>
                  </a:lnTo>
                  <a:lnTo>
                    <a:pt x="1786" y="1082"/>
                  </a:lnTo>
                  <a:lnTo>
                    <a:pt x="1786" y="1082"/>
                  </a:lnTo>
                  <a:lnTo>
                    <a:pt x="1800" y="1080"/>
                  </a:lnTo>
                  <a:lnTo>
                    <a:pt x="1815" y="1079"/>
                  </a:lnTo>
                  <a:lnTo>
                    <a:pt x="1829" y="1077"/>
                  </a:lnTo>
                  <a:lnTo>
                    <a:pt x="1844" y="1074"/>
                  </a:lnTo>
                  <a:lnTo>
                    <a:pt x="1857" y="1069"/>
                  </a:lnTo>
                  <a:lnTo>
                    <a:pt x="1870" y="1063"/>
                  </a:lnTo>
                  <a:lnTo>
                    <a:pt x="1882" y="1058"/>
                  </a:lnTo>
                  <a:lnTo>
                    <a:pt x="1895" y="1050"/>
                  </a:lnTo>
                  <a:lnTo>
                    <a:pt x="1905" y="1044"/>
                  </a:lnTo>
                  <a:lnTo>
                    <a:pt x="1916" y="1034"/>
                  </a:lnTo>
                  <a:lnTo>
                    <a:pt x="1926" y="1026"/>
                  </a:lnTo>
                  <a:lnTo>
                    <a:pt x="1934" y="1016"/>
                  </a:lnTo>
                  <a:lnTo>
                    <a:pt x="1942" y="1007"/>
                  </a:lnTo>
                  <a:lnTo>
                    <a:pt x="1947" y="997"/>
                  </a:lnTo>
                  <a:lnTo>
                    <a:pt x="1953" y="986"/>
                  </a:lnTo>
                  <a:lnTo>
                    <a:pt x="1956" y="975"/>
                  </a:lnTo>
                  <a:lnTo>
                    <a:pt x="1956" y="975"/>
                  </a:lnTo>
                  <a:lnTo>
                    <a:pt x="2181" y="107"/>
                  </a:lnTo>
                  <a:lnTo>
                    <a:pt x="2181" y="107"/>
                  </a:lnTo>
                  <a:lnTo>
                    <a:pt x="2183" y="96"/>
                  </a:lnTo>
                  <a:lnTo>
                    <a:pt x="2183" y="85"/>
                  </a:lnTo>
                  <a:lnTo>
                    <a:pt x="2183" y="75"/>
                  </a:lnTo>
                  <a:lnTo>
                    <a:pt x="2181" y="66"/>
                  </a:lnTo>
                  <a:lnTo>
                    <a:pt x="2176" y="56"/>
                  </a:lnTo>
                  <a:lnTo>
                    <a:pt x="2171" y="48"/>
                  </a:lnTo>
                  <a:lnTo>
                    <a:pt x="2165" y="38"/>
                  </a:lnTo>
                  <a:lnTo>
                    <a:pt x="2159" y="32"/>
                  </a:lnTo>
                  <a:lnTo>
                    <a:pt x="2151" y="24"/>
                  </a:lnTo>
                  <a:lnTo>
                    <a:pt x="2141" y="19"/>
                  </a:lnTo>
                  <a:lnTo>
                    <a:pt x="2130" y="13"/>
                  </a:lnTo>
                  <a:lnTo>
                    <a:pt x="2118" y="8"/>
                  </a:lnTo>
                  <a:lnTo>
                    <a:pt x="2107" y="5"/>
                  </a:lnTo>
                  <a:lnTo>
                    <a:pt x="2094" y="1"/>
                  </a:lnTo>
                  <a:lnTo>
                    <a:pt x="2080" y="0"/>
                  </a:lnTo>
                  <a:lnTo>
                    <a:pt x="2065" y="0"/>
                  </a:lnTo>
                  <a:lnTo>
                    <a:pt x="2065" y="0"/>
                  </a:lnTo>
                  <a:close/>
                  <a:moveTo>
                    <a:pt x="1446" y="541"/>
                  </a:moveTo>
                  <a:lnTo>
                    <a:pt x="1446" y="541"/>
                  </a:lnTo>
                  <a:lnTo>
                    <a:pt x="1436" y="579"/>
                  </a:lnTo>
                  <a:lnTo>
                    <a:pt x="1425" y="616"/>
                  </a:lnTo>
                  <a:lnTo>
                    <a:pt x="1409" y="652"/>
                  </a:lnTo>
                  <a:lnTo>
                    <a:pt x="1391" y="687"/>
                  </a:lnTo>
                  <a:lnTo>
                    <a:pt x="1370" y="719"/>
                  </a:lnTo>
                  <a:lnTo>
                    <a:pt x="1346" y="750"/>
                  </a:lnTo>
                  <a:lnTo>
                    <a:pt x="1320" y="779"/>
                  </a:lnTo>
                  <a:lnTo>
                    <a:pt x="1293" y="806"/>
                  </a:lnTo>
                  <a:lnTo>
                    <a:pt x="1264" y="830"/>
                  </a:lnTo>
                  <a:lnTo>
                    <a:pt x="1232" y="851"/>
                  </a:lnTo>
                  <a:lnTo>
                    <a:pt x="1200" y="870"/>
                  </a:lnTo>
                  <a:lnTo>
                    <a:pt x="1166" y="886"/>
                  </a:lnTo>
                  <a:lnTo>
                    <a:pt x="1132" y="899"/>
                  </a:lnTo>
                  <a:lnTo>
                    <a:pt x="1095" y="907"/>
                  </a:lnTo>
                  <a:lnTo>
                    <a:pt x="1060" y="913"/>
                  </a:lnTo>
                  <a:lnTo>
                    <a:pt x="1042" y="915"/>
                  </a:lnTo>
                  <a:lnTo>
                    <a:pt x="1023" y="915"/>
                  </a:lnTo>
                  <a:lnTo>
                    <a:pt x="1023" y="915"/>
                  </a:lnTo>
                  <a:lnTo>
                    <a:pt x="1006" y="915"/>
                  </a:lnTo>
                  <a:lnTo>
                    <a:pt x="988" y="913"/>
                  </a:lnTo>
                  <a:lnTo>
                    <a:pt x="970" y="910"/>
                  </a:lnTo>
                  <a:lnTo>
                    <a:pt x="954" y="907"/>
                  </a:lnTo>
                  <a:lnTo>
                    <a:pt x="938" y="904"/>
                  </a:lnTo>
                  <a:lnTo>
                    <a:pt x="922" y="899"/>
                  </a:lnTo>
                  <a:lnTo>
                    <a:pt x="891" y="886"/>
                  </a:lnTo>
                  <a:lnTo>
                    <a:pt x="863" y="870"/>
                  </a:lnTo>
                  <a:lnTo>
                    <a:pt x="837" y="851"/>
                  </a:lnTo>
                  <a:lnTo>
                    <a:pt x="814" y="830"/>
                  </a:lnTo>
                  <a:lnTo>
                    <a:pt x="794" y="806"/>
                  </a:lnTo>
                  <a:lnTo>
                    <a:pt x="776" y="779"/>
                  </a:lnTo>
                  <a:lnTo>
                    <a:pt x="761" y="750"/>
                  </a:lnTo>
                  <a:lnTo>
                    <a:pt x="749" y="719"/>
                  </a:lnTo>
                  <a:lnTo>
                    <a:pt x="741" y="687"/>
                  </a:lnTo>
                  <a:lnTo>
                    <a:pt x="734" y="652"/>
                  </a:lnTo>
                  <a:lnTo>
                    <a:pt x="733" y="616"/>
                  </a:lnTo>
                  <a:lnTo>
                    <a:pt x="734" y="579"/>
                  </a:lnTo>
                  <a:lnTo>
                    <a:pt x="739" y="541"/>
                  </a:lnTo>
                  <a:lnTo>
                    <a:pt x="739" y="541"/>
                  </a:lnTo>
                  <a:lnTo>
                    <a:pt x="747" y="502"/>
                  </a:lnTo>
                  <a:lnTo>
                    <a:pt x="760" y="465"/>
                  </a:lnTo>
                  <a:lnTo>
                    <a:pt x="774" y="430"/>
                  </a:lnTo>
                  <a:lnTo>
                    <a:pt x="794" y="395"/>
                  </a:lnTo>
                  <a:lnTo>
                    <a:pt x="814" y="363"/>
                  </a:lnTo>
                  <a:lnTo>
                    <a:pt x="837" y="332"/>
                  </a:lnTo>
                  <a:lnTo>
                    <a:pt x="863" y="303"/>
                  </a:lnTo>
                  <a:lnTo>
                    <a:pt x="890" y="276"/>
                  </a:lnTo>
                  <a:lnTo>
                    <a:pt x="920" y="252"/>
                  </a:lnTo>
                  <a:lnTo>
                    <a:pt x="951" y="231"/>
                  </a:lnTo>
                  <a:lnTo>
                    <a:pt x="983" y="212"/>
                  </a:lnTo>
                  <a:lnTo>
                    <a:pt x="1017" y="196"/>
                  </a:lnTo>
                  <a:lnTo>
                    <a:pt x="1052" y="183"/>
                  </a:lnTo>
                  <a:lnTo>
                    <a:pt x="1087" y="175"/>
                  </a:lnTo>
                  <a:lnTo>
                    <a:pt x="1124" y="168"/>
                  </a:lnTo>
                  <a:lnTo>
                    <a:pt x="1142" y="167"/>
                  </a:lnTo>
                  <a:lnTo>
                    <a:pt x="1160" y="167"/>
                  </a:lnTo>
                  <a:lnTo>
                    <a:pt x="1160" y="167"/>
                  </a:lnTo>
                  <a:lnTo>
                    <a:pt x="1179" y="167"/>
                  </a:lnTo>
                  <a:lnTo>
                    <a:pt x="1197" y="168"/>
                  </a:lnTo>
                  <a:lnTo>
                    <a:pt x="1213" y="172"/>
                  </a:lnTo>
                  <a:lnTo>
                    <a:pt x="1230" y="175"/>
                  </a:lnTo>
                  <a:lnTo>
                    <a:pt x="1246" y="178"/>
                  </a:lnTo>
                  <a:lnTo>
                    <a:pt x="1262" y="183"/>
                  </a:lnTo>
                  <a:lnTo>
                    <a:pt x="1293" y="196"/>
                  </a:lnTo>
                  <a:lnTo>
                    <a:pt x="1320" y="212"/>
                  </a:lnTo>
                  <a:lnTo>
                    <a:pt x="1346" y="231"/>
                  </a:lnTo>
                  <a:lnTo>
                    <a:pt x="1370" y="252"/>
                  </a:lnTo>
                  <a:lnTo>
                    <a:pt x="1389" y="276"/>
                  </a:lnTo>
                  <a:lnTo>
                    <a:pt x="1409" y="303"/>
                  </a:lnTo>
                  <a:lnTo>
                    <a:pt x="1423" y="332"/>
                  </a:lnTo>
                  <a:lnTo>
                    <a:pt x="1434" y="363"/>
                  </a:lnTo>
                  <a:lnTo>
                    <a:pt x="1444" y="395"/>
                  </a:lnTo>
                  <a:lnTo>
                    <a:pt x="1449" y="430"/>
                  </a:lnTo>
                  <a:lnTo>
                    <a:pt x="1452" y="465"/>
                  </a:lnTo>
                  <a:lnTo>
                    <a:pt x="1450" y="502"/>
                  </a:lnTo>
                  <a:lnTo>
                    <a:pt x="1446" y="541"/>
                  </a:lnTo>
                  <a:lnTo>
                    <a:pt x="1446" y="5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17"/>
            <p:cNvSpPr/>
            <p:nvPr/>
          </p:nvSpPr>
          <p:spPr bwMode="auto">
            <a:xfrm>
              <a:off x="4871809" y="7236965"/>
              <a:ext cx="795344" cy="693735"/>
            </a:xfrm>
            <a:custGeom>
              <a:avLst/>
              <a:gdLst>
                <a:gd name="T0" fmla="*/ 480 w 501"/>
                <a:gd name="T1" fmla="*/ 155 h 437"/>
                <a:gd name="T2" fmla="*/ 334 w 501"/>
                <a:gd name="T3" fmla="*/ 155 h 437"/>
                <a:gd name="T4" fmla="*/ 363 w 501"/>
                <a:gd name="T5" fmla="*/ 25 h 437"/>
                <a:gd name="T6" fmla="*/ 363 w 501"/>
                <a:gd name="T7" fmla="*/ 15 h 437"/>
                <a:gd name="T8" fmla="*/ 358 w 501"/>
                <a:gd name="T9" fmla="*/ 9 h 437"/>
                <a:gd name="T10" fmla="*/ 351 w 501"/>
                <a:gd name="T11" fmla="*/ 2 h 437"/>
                <a:gd name="T12" fmla="*/ 342 w 501"/>
                <a:gd name="T13" fmla="*/ 0 h 437"/>
                <a:gd name="T14" fmla="*/ 252 w 501"/>
                <a:gd name="T15" fmla="*/ 0 h 437"/>
                <a:gd name="T16" fmla="*/ 241 w 501"/>
                <a:gd name="T17" fmla="*/ 4 h 437"/>
                <a:gd name="T18" fmla="*/ 225 w 501"/>
                <a:gd name="T19" fmla="*/ 15 h 437"/>
                <a:gd name="T20" fmla="*/ 221 w 501"/>
                <a:gd name="T21" fmla="*/ 25 h 437"/>
                <a:gd name="T22" fmla="*/ 192 w 501"/>
                <a:gd name="T23" fmla="*/ 155 h 437"/>
                <a:gd name="T24" fmla="*/ 48 w 501"/>
                <a:gd name="T25" fmla="*/ 155 h 437"/>
                <a:gd name="T26" fmla="*/ 37 w 501"/>
                <a:gd name="T27" fmla="*/ 156 h 437"/>
                <a:gd name="T28" fmla="*/ 21 w 501"/>
                <a:gd name="T29" fmla="*/ 169 h 437"/>
                <a:gd name="T30" fmla="*/ 17 w 501"/>
                <a:gd name="T31" fmla="*/ 179 h 437"/>
                <a:gd name="T32" fmla="*/ 0 w 501"/>
                <a:gd name="T33" fmla="*/ 259 h 437"/>
                <a:gd name="T34" fmla="*/ 0 w 501"/>
                <a:gd name="T35" fmla="*/ 264 h 437"/>
                <a:gd name="T36" fmla="*/ 1 w 501"/>
                <a:gd name="T37" fmla="*/ 272 h 437"/>
                <a:gd name="T38" fmla="*/ 6 w 501"/>
                <a:gd name="T39" fmla="*/ 278 h 437"/>
                <a:gd name="T40" fmla="*/ 16 w 501"/>
                <a:gd name="T41" fmla="*/ 282 h 437"/>
                <a:gd name="T42" fmla="*/ 21 w 501"/>
                <a:gd name="T43" fmla="*/ 283 h 437"/>
                <a:gd name="T44" fmla="*/ 165 w 501"/>
                <a:gd name="T45" fmla="*/ 283 h 437"/>
                <a:gd name="T46" fmla="*/ 138 w 501"/>
                <a:gd name="T47" fmla="*/ 413 h 437"/>
                <a:gd name="T48" fmla="*/ 138 w 501"/>
                <a:gd name="T49" fmla="*/ 423 h 437"/>
                <a:gd name="T50" fmla="*/ 141 w 501"/>
                <a:gd name="T51" fmla="*/ 429 h 437"/>
                <a:gd name="T52" fmla="*/ 147 w 501"/>
                <a:gd name="T53" fmla="*/ 434 h 437"/>
                <a:gd name="T54" fmla="*/ 157 w 501"/>
                <a:gd name="T55" fmla="*/ 437 h 437"/>
                <a:gd name="T56" fmla="*/ 249 w 501"/>
                <a:gd name="T57" fmla="*/ 437 h 437"/>
                <a:gd name="T58" fmla="*/ 258 w 501"/>
                <a:gd name="T59" fmla="*/ 434 h 437"/>
                <a:gd name="T60" fmla="*/ 274 w 501"/>
                <a:gd name="T61" fmla="*/ 423 h 437"/>
                <a:gd name="T62" fmla="*/ 279 w 501"/>
                <a:gd name="T63" fmla="*/ 413 h 437"/>
                <a:gd name="T64" fmla="*/ 306 w 501"/>
                <a:gd name="T65" fmla="*/ 283 h 437"/>
                <a:gd name="T66" fmla="*/ 453 w 501"/>
                <a:gd name="T67" fmla="*/ 283 h 437"/>
                <a:gd name="T68" fmla="*/ 462 w 501"/>
                <a:gd name="T69" fmla="*/ 282 h 437"/>
                <a:gd name="T70" fmla="*/ 478 w 501"/>
                <a:gd name="T71" fmla="*/ 269 h 437"/>
                <a:gd name="T72" fmla="*/ 483 w 501"/>
                <a:gd name="T73" fmla="*/ 259 h 437"/>
                <a:gd name="T74" fmla="*/ 501 w 501"/>
                <a:gd name="T75" fmla="*/ 179 h 437"/>
                <a:gd name="T76" fmla="*/ 501 w 501"/>
                <a:gd name="T77" fmla="*/ 174 h 437"/>
                <a:gd name="T78" fmla="*/ 499 w 501"/>
                <a:gd name="T79" fmla="*/ 164 h 437"/>
                <a:gd name="T80" fmla="*/ 493 w 501"/>
                <a:gd name="T81" fmla="*/ 159 h 437"/>
                <a:gd name="T82" fmla="*/ 485 w 501"/>
                <a:gd name="T83" fmla="*/ 155 h 437"/>
                <a:gd name="T84" fmla="*/ 480 w 501"/>
                <a:gd name="T85" fmla="*/ 15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1" h="437">
                  <a:moveTo>
                    <a:pt x="480" y="155"/>
                  </a:moveTo>
                  <a:lnTo>
                    <a:pt x="480" y="155"/>
                  </a:lnTo>
                  <a:lnTo>
                    <a:pt x="334" y="155"/>
                  </a:lnTo>
                  <a:lnTo>
                    <a:pt x="334" y="155"/>
                  </a:lnTo>
                  <a:lnTo>
                    <a:pt x="363" y="25"/>
                  </a:lnTo>
                  <a:lnTo>
                    <a:pt x="363" y="25"/>
                  </a:lnTo>
                  <a:lnTo>
                    <a:pt x="363" y="20"/>
                  </a:lnTo>
                  <a:lnTo>
                    <a:pt x="363" y="15"/>
                  </a:lnTo>
                  <a:lnTo>
                    <a:pt x="361" y="12"/>
                  </a:lnTo>
                  <a:lnTo>
                    <a:pt x="358" y="9"/>
                  </a:lnTo>
                  <a:lnTo>
                    <a:pt x="355" y="5"/>
                  </a:lnTo>
                  <a:lnTo>
                    <a:pt x="351" y="2"/>
                  </a:lnTo>
                  <a:lnTo>
                    <a:pt x="347" y="2"/>
                  </a:lnTo>
                  <a:lnTo>
                    <a:pt x="342" y="0"/>
                  </a:lnTo>
                  <a:lnTo>
                    <a:pt x="342" y="0"/>
                  </a:lnTo>
                  <a:lnTo>
                    <a:pt x="252" y="0"/>
                  </a:lnTo>
                  <a:lnTo>
                    <a:pt x="252" y="0"/>
                  </a:lnTo>
                  <a:lnTo>
                    <a:pt x="241" y="4"/>
                  </a:lnTo>
                  <a:lnTo>
                    <a:pt x="233" y="9"/>
                  </a:lnTo>
                  <a:lnTo>
                    <a:pt x="225" y="15"/>
                  </a:lnTo>
                  <a:lnTo>
                    <a:pt x="223" y="20"/>
                  </a:lnTo>
                  <a:lnTo>
                    <a:pt x="221" y="25"/>
                  </a:lnTo>
                  <a:lnTo>
                    <a:pt x="221" y="25"/>
                  </a:lnTo>
                  <a:lnTo>
                    <a:pt x="192" y="155"/>
                  </a:lnTo>
                  <a:lnTo>
                    <a:pt x="192" y="155"/>
                  </a:lnTo>
                  <a:lnTo>
                    <a:pt x="48" y="155"/>
                  </a:lnTo>
                  <a:lnTo>
                    <a:pt x="48" y="155"/>
                  </a:lnTo>
                  <a:lnTo>
                    <a:pt x="37" y="156"/>
                  </a:lnTo>
                  <a:lnTo>
                    <a:pt x="29" y="161"/>
                  </a:lnTo>
                  <a:lnTo>
                    <a:pt x="21" y="169"/>
                  </a:lnTo>
                  <a:lnTo>
                    <a:pt x="19" y="174"/>
                  </a:lnTo>
                  <a:lnTo>
                    <a:pt x="17" y="179"/>
                  </a:lnTo>
                  <a:lnTo>
                    <a:pt x="17" y="179"/>
                  </a:lnTo>
                  <a:lnTo>
                    <a:pt x="0" y="259"/>
                  </a:lnTo>
                  <a:lnTo>
                    <a:pt x="0" y="259"/>
                  </a:lnTo>
                  <a:lnTo>
                    <a:pt x="0" y="264"/>
                  </a:lnTo>
                  <a:lnTo>
                    <a:pt x="0" y="269"/>
                  </a:lnTo>
                  <a:lnTo>
                    <a:pt x="1" y="272"/>
                  </a:lnTo>
                  <a:lnTo>
                    <a:pt x="3" y="277"/>
                  </a:lnTo>
                  <a:lnTo>
                    <a:pt x="6" y="278"/>
                  </a:lnTo>
                  <a:lnTo>
                    <a:pt x="11" y="282"/>
                  </a:lnTo>
                  <a:lnTo>
                    <a:pt x="16" y="282"/>
                  </a:lnTo>
                  <a:lnTo>
                    <a:pt x="21" y="283"/>
                  </a:lnTo>
                  <a:lnTo>
                    <a:pt x="21" y="283"/>
                  </a:lnTo>
                  <a:lnTo>
                    <a:pt x="165" y="283"/>
                  </a:lnTo>
                  <a:lnTo>
                    <a:pt x="165" y="283"/>
                  </a:lnTo>
                  <a:lnTo>
                    <a:pt x="138" y="413"/>
                  </a:lnTo>
                  <a:lnTo>
                    <a:pt x="138" y="413"/>
                  </a:lnTo>
                  <a:lnTo>
                    <a:pt x="136" y="418"/>
                  </a:lnTo>
                  <a:lnTo>
                    <a:pt x="138" y="423"/>
                  </a:lnTo>
                  <a:lnTo>
                    <a:pt x="139" y="426"/>
                  </a:lnTo>
                  <a:lnTo>
                    <a:pt x="141" y="429"/>
                  </a:lnTo>
                  <a:lnTo>
                    <a:pt x="144" y="432"/>
                  </a:lnTo>
                  <a:lnTo>
                    <a:pt x="147" y="434"/>
                  </a:lnTo>
                  <a:lnTo>
                    <a:pt x="152" y="436"/>
                  </a:lnTo>
                  <a:lnTo>
                    <a:pt x="157" y="437"/>
                  </a:lnTo>
                  <a:lnTo>
                    <a:pt x="157" y="437"/>
                  </a:lnTo>
                  <a:lnTo>
                    <a:pt x="249" y="437"/>
                  </a:lnTo>
                  <a:lnTo>
                    <a:pt x="249" y="437"/>
                  </a:lnTo>
                  <a:lnTo>
                    <a:pt x="258" y="434"/>
                  </a:lnTo>
                  <a:lnTo>
                    <a:pt x="268" y="429"/>
                  </a:lnTo>
                  <a:lnTo>
                    <a:pt x="274" y="423"/>
                  </a:lnTo>
                  <a:lnTo>
                    <a:pt x="278" y="418"/>
                  </a:lnTo>
                  <a:lnTo>
                    <a:pt x="279" y="413"/>
                  </a:lnTo>
                  <a:lnTo>
                    <a:pt x="279" y="413"/>
                  </a:lnTo>
                  <a:lnTo>
                    <a:pt x="306" y="283"/>
                  </a:lnTo>
                  <a:lnTo>
                    <a:pt x="306" y="283"/>
                  </a:lnTo>
                  <a:lnTo>
                    <a:pt x="453" y="283"/>
                  </a:lnTo>
                  <a:lnTo>
                    <a:pt x="453" y="283"/>
                  </a:lnTo>
                  <a:lnTo>
                    <a:pt x="462" y="282"/>
                  </a:lnTo>
                  <a:lnTo>
                    <a:pt x="472" y="277"/>
                  </a:lnTo>
                  <a:lnTo>
                    <a:pt x="478" y="269"/>
                  </a:lnTo>
                  <a:lnTo>
                    <a:pt x="481" y="264"/>
                  </a:lnTo>
                  <a:lnTo>
                    <a:pt x="483" y="259"/>
                  </a:lnTo>
                  <a:lnTo>
                    <a:pt x="483" y="259"/>
                  </a:lnTo>
                  <a:lnTo>
                    <a:pt x="501" y="179"/>
                  </a:lnTo>
                  <a:lnTo>
                    <a:pt x="501" y="179"/>
                  </a:lnTo>
                  <a:lnTo>
                    <a:pt x="501" y="174"/>
                  </a:lnTo>
                  <a:lnTo>
                    <a:pt x="501" y="169"/>
                  </a:lnTo>
                  <a:lnTo>
                    <a:pt x="499" y="164"/>
                  </a:lnTo>
                  <a:lnTo>
                    <a:pt x="496" y="161"/>
                  </a:lnTo>
                  <a:lnTo>
                    <a:pt x="493" y="159"/>
                  </a:lnTo>
                  <a:lnTo>
                    <a:pt x="490" y="156"/>
                  </a:lnTo>
                  <a:lnTo>
                    <a:pt x="485" y="155"/>
                  </a:lnTo>
                  <a:lnTo>
                    <a:pt x="480" y="155"/>
                  </a:lnTo>
                  <a:lnTo>
                    <a:pt x="480" y="1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18"/>
            <p:cNvSpPr/>
            <p:nvPr/>
          </p:nvSpPr>
          <p:spPr bwMode="auto">
            <a:xfrm>
              <a:off x="3535135" y="5814559"/>
              <a:ext cx="3133728" cy="1787520"/>
            </a:xfrm>
            <a:custGeom>
              <a:avLst/>
              <a:gdLst>
                <a:gd name="T0" fmla="*/ 1974 w 1974"/>
                <a:gd name="T1" fmla="*/ 464 h 1126"/>
                <a:gd name="T2" fmla="*/ 1974 w 1974"/>
                <a:gd name="T3" fmla="*/ 400 h 1126"/>
                <a:gd name="T4" fmla="*/ 1971 w 1974"/>
                <a:gd name="T5" fmla="*/ 367 h 1126"/>
                <a:gd name="T6" fmla="*/ 1961 w 1974"/>
                <a:gd name="T7" fmla="*/ 336 h 1126"/>
                <a:gd name="T8" fmla="*/ 1945 w 1974"/>
                <a:gd name="T9" fmla="*/ 307 h 1126"/>
                <a:gd name="T10" fmla="*/ 1926 w 1974"/>
                <a:gd name="T11" fmla="*/ 283 h 1126"/>
                <a:gd name="T12" fmla="*/ 1902 w 1974"/>
                <a:gd name="T13" fmla="*/ 264 h 1126"/>
                <a:gd name="T14" fmla="*/ 1874 w 1974"/>
                <a:gd name="T15" fmla="*/ 248 h 1126"/>
                <a:gd name="T16" fmla="*/ 1844 w 1974"/>
                <a:gd name="T17" fmla="*/ 238 h 1126"/>
                <a:gd name="T18" fmla="*/ 1810 w 1974"/>
                <a:gd name="T19" fmla="*/ 235 h 1126"/>
                <a:gd name="T20" fmla="*/ 789 w 1974"/>
                <a:gd name="T21" fmla="*/ 166 h 1126"/>
                <a:gd name="T22" fmla="*/ 789 w 1974"/>
                <a:gd name="T23" fmla="*/ 150 h 1126"/>
                <a:gd name="T24" fmla="*/ 782 w 1974"/>
                <a:gd name="T25" fmla="*/ 118 h 1126"/>
                <a:gd name="T26" fmla="*/ 769 w 1974"/>
                <a:gd name="T27" fmla="*/ 87 h 1126"/>
                <a:gd name="T28" fmla="*/ 752 w 1974"/>
                <a:gd name="T29" fmla="*/ 61 h 1126"/>
                <a:gd name="T30" fmla="*/ 729 w 1974"/>
                <a:gd name="T31" fmla="*/ 39 h 1126"/>
                <a:gd name="T32" fmla="*/ 704 w 1974"/>
                <a:gd name="T33" fmla="*/ 21 h 1126"/>
                <a:gd name="T34" fmla="*/ 675 w 1974"/>
                <a:gd name="T35" fmla="*/ 8 h 1126"/>
                <a:gd name="T36" fmla="*/ 643 w 1974"/>
                <a:gd name="T37" fmla="*/ 2 h 1126"/>
                <a:gd name="T38" fmla="*/ 305 w 1974"/>
                <a:gd name="T39" fmla="*/ 0 h 1126"/>
                <a:gd name="T40" fmla="*/ 289 w 1974"/>
                <a:gd name="T41" fmla="*/ 2 h 1126"/>
                <a:gd name="T42" fmla="*/ 257 w 1974"/>
                <a:gd name="T43" fmla="*/ 8 h 1126"/>
                <a:gd name="T44" fmla="*/ 228 w 1974"/>
                <a:gd name="T45" fmla="*/ 21 h 1126"/>
                <a:gd name="T46" fmla="*/ 203 w 1974"/>
                <a:gd name="T47" fmla="*/ 39 h 1126"/>
                <a:gd name="T48" fmla="*/ 180 w 1974"/>
                <a:gd name="T49" fmla="*/ 61 h 1126"/>
                <a:gd name="T50" fmla="*/ 162 w 1974"/>
                <a:gd name="T51" fmla="*/ 87 h 1126"/>
                <a:gd name="T52" fmla="*/ 150 w 1974"/>
                <a:gd name="T53" fmla="*/ 118 h 1126"/>
                <a:gd name="T54" fmla="*/ 143 w 1974"/>
                <a:gd name="T55" fmla="*/ 150 h 1126"/>
                <a:gd name="T56" fmla="*/ 143 w 1974"/>
                <a:gd name="T57" fmla="*/ 236 h 1126"/>
                <a:gd name="T58" fmla="*/ 129 w 1974"/>
                <a:gd name="T59" fmla="*/ 240 h 1126"/>
                <a:gd name="T60" fmla="*/ 100 w 1974"/>
                <a:gd name="T61" fmla="*/ 249 h 1126"/>
                <a:gd name="T62" fmla="*/ 74 w 1974"/>
                <a:gd name="T63" fmla="*/ 262 h 1126"/>
                <a:gd name="T64" fmla="*/ 52 w 1974"/>
                <a:gd name="T65" fmla="*/ 280 h 1126"/>
                <a:gd name="T66" fmla="*/ 32 w 1974"/>
                <a:gd name="T67" fmla="*/ 302 h 1126"/>
                <a:gd name="T68" fmla="*/ 18 w 1974"/>
                <a:gd name="T69" fmla="*/ 326 h 1126"/>
                <a:gd name="T70" fmla="*/ 7 w 1974"/>
                <a:gd name="T71" fmla="*/ 355 h 1126"/>
                <a:gd name="T72" fmla="*/ 2 w 1974"/>
                <a:gd name="T73" fmla="*/ 384 h 1126"/>
                <a:gd name="T74" fmla="*/ 0 w 1974"/>
                <a:gd name="T75" fmla="*/ 1126 h 1126"/>
                <a:gd name="T76" fmla="*/ 122 w 1974"/>
                <a:gd name="T77" fmla="*/ 652 h 1126"/>
                <a:gd name="T78" fmla="*/ 138 w 1974"/>
                <a:gd name="T79" fmla="*/ 614 h 1126"/>
                <a:gd name="T80" fmla="*/ 159 w 1974"/>
                <a:gd name="T81" fmla="*/ 579 h 1126"/>
                <a:gd name="T82" fmla="*/ 188 w 1974"/>
                <a:gd name="T83" fmla="*/ 546 h 1126"/>
                <a:gd name="T84" fmla="*/ 223 w 1974"/>
                <a:gd name="T85" fmla="*/ 517 h 1126"/>
                <a:gd name="T86" fmla="*/ 262 w 1974"/>
                <a:gd name="T87" fmla="*/ 495 h 1126"/>
                <a:gd name="T88" fmla="*/ 305 w 1974"/>
                <a:gd name="T89" fmla="*/ 479 h 1126"/>
                <a:gd name="T90" fmla="*/ 350 w 1974"/>
                <a:gd name="T91" fmla="*/ 468 h 1126"/>
                <a:gd name="T92" fmla="*/ 398 w 1974"/>
                <a:gd name="T93" fmla="*/ 464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74" h="1126">
                  <a:moveTo>
                    <a:pt x="398" y="464"/>
                  </a:moveTo>
                  <a:lnTo>
                    <a:pt x="1974" y="464"/>
                  </a:lnTo>
                  <a:lnTo>
                    <a:pt x="1974" y="400"/>
                  </a:lnTo>
                  <a:lnTo>
                    <a:pt x="1974" y="400"/>
                  </a:lnTo>
                  <a:lnTo>
                    <a:pt x="1972" y="383"/>
                  </a:lnTo>
                  <a:lnTo>
                    <a:pt x="1971" y="367"/>
                  </a:lnTo>
                  <a:lnTo>
                    <a:pt x="1966" y="350"/>
                  </a:lnTo>
                  <a:lnTo>
                    <a:pt x="1961" y="336"/>
                  </a:lnTo>
                  <a:lnTo>
                    <a:pt x="1953" y="322"/>
                  </a:lnTo>
                  <a:lnTo>
                    <a:pt x="1945" y="307"/>
                  </a:lnTo>
                  <a:lnTo>
                    <a:pt x="1935" y="294"/>
                  </a:lnTo>
                  <a:lnTo>
                    <a:pt x="1926" y="283"/>
                  </a:lnTo>
                  <a:lnTo>
                    <a:pt x="1914" y="273"/>
                  </a:lnTo>
                  <a:lnTo>
                    <a:pt x="1902" y="264"/>
                  </a:lnTo>
                  <a:lnTo>
                    <a:pt x="1889" y="254"/>
                  </a:lnTo>
                  <a:lnTo>
                    <a:pt x="1874" y="248"/>
                  </a:lnTo>
                  <a:lnTo>
                    <a:pt x="1858" y="243"/>
                  </a:lnTo>
                  <a:lnTo>
                    <a:pt x="1844" y="238"/>
                  </a:lnTo>
                  <a:lnTo>
                    <a:pt x="1828" y="235"/>
                  </a:lnTo>
                  <a:lnTo>
                    <a:pt x="1810" y="235"/>
                  </a:lnTo>
                  <a:lnTo>
                    <a:pt x="789" y="235"/>
                  </a:lnTo>
                  <a:lnTo>
                    <a:pt x="789" y="166"/>
                  </a:lnTo>
                  <a:lnTo>
                    <a:pt x="789" y="166"/>
                  </a:lnTo>
                  <a:lnTo>
                    <a:pt x="789" y="150"/>
                  </a:lnTo>
                  <a:lnTo>
                    <a:pt x="785" y="134"/>
                  </a:lnTo>
                  <a:lnTo>
                    <a:pt x="782" y="118"/>
                  </a:lnTo>
                  <a:lnTo>
                    <a:pt x="776" y="102"/>
                  </a:lnTo>
                  <a:lnTo>
                    <a:pt x="769" y="87"/>
                  </a:lnTo>
                  <a:lnTo>
                    <a:pt x="761" y="74"/>
                  </a:lnTo>
                  <a:lnTo>
                    <a:pt x="752" y="61"/>
                  </a:lnTo>
                  <a:lnTo>
                    <a:pt x="742" y="50"/>
                  </a:lnTo>
                  <a:lnTo>
                    <a:pt x="729" y="39"/>
                  </a:lnTo>
                  <a:lnTo>
                    <a:pt x="718" y="29"/>
                  </a:lnTo>
                  <a:lnTo>
                    <a:pt x="704" y="21"/>
                  </a:lnTo>
                  <a:lnTo>
                    <a:pt x="689" y="15"/>
                  </a:lnTo>
                  <a:lnTo>
                    <a:pt x="675" y="8"/>
                  </a:lnTo>
                  <a:lnTo>
                    <a:pt x="659" y="5"/>
                  </a:lnTo>
                  <a:lnTo>
                    <a:pt x="643" y="2"/>
                  </a:lnTo>
                  <a:lnTo>
                    <a:pt x="627" y="0"/>
                  </a:lnTo>
                  <a:lnTo>
                    <a:pt x="305" y="0"/>
                  </a:lnTo>
                  <a:lnTo>
                    <a:pt x="305" y="0"/>
                  </a:lnTo>
                  <a:lnTo>
                    <a:pt x="289" y="2"/>
                  </a:lnTo>
                  <a:lnTo>
                    <a:pt x="273" y="5"/>
                  </a:lnTo>
                  <a:lnTo>
                    <a:pt x="257" y="8"/>
                  </a:lnTo>
                  <a:lnTo>
                    <a:pt x="243" y="15"/>
                  </a:lnTo>
                  <a:lnTo>
                    <a:pt x="228" y="21"/>
                  </a:lnTo>
                  <a:lnTo>
                    <a:pt x="215" y="29"/>
                  </a:lnTo>
                  <a:lnTo>
                    <a:pt x="203" y="39"/>
                  </a:lnTo>
                  <a:lnTo>
                    <a:pt x="190" y="50"/>
                  </a:lnTo>
                  <a:lnTo>
                    <a:pt x="180" y="61"/>
                  </a:lnTo>
                  <a:lnTo>
                    <a:pt x="170" y="74"/>
                  </a:lnTo>
                  <a:lnTo>
                    <a:pt x="162" y="87"/>
                  </a:lnTo>
                  <a:lnTo>
                    <a:pt x="156" y="102"/>
                  </a:lnTo>
                  <a:lnTo>
                    <a:pt x="150" y="118"/>
                  </a:lnTo>
                  <a:lnTo>
                    <a:pt x="146" y="134"/>
                  </a:lnTo>
                  <a:lnTo>
                    <a:pt x="143" y="150"/>
                  </a:lnTo>
                  <a:lnTo>
                    <a:pt x="143" y="166"/>
                  </a:lnTo>
                  <a:lnTo>
                    <a:pt x="143" y="236"/>
                  </a:lnTo>
                  <a:lnTo>
                    <a:pt x="143" y="236"/>
                  </a:lnTo>
                  <a:lnTo>
                    <a:pt x="129" y="240"/>
                  </a:lnTo>
                  <a:lnTo>
                    <a:pt x="114" y="243"/>
                  </a:lnTo>
                  <a:lnTo>
                    <a:pt x="100" y="249"/>
                  </a:lnTo>
                  <a:lnTo>
                    <a:pt x="87" y="256"/>
                  </a:lnTo>
                  <a:lnTo>
                    <a:pt x="74" y="262"/>
                  </a:lnTo>
                  <a:lnTo>
                    <a:pt x="63" y="270"/>
                  </a:lnTo>
                  <a:lnTo>
                    <a:pt x="52" y="280"/>
                  </a:lnTo>
                  <a:lnTo>
                    <a:pt x="42" y="291"/>
                  </a:lnTo>
                  <a:lnTo>
                    <a:pt x="32" y="302"/>
                  </a:lnTo>
                  <a:lnTo>
                    <a:pt x="24" y="314"/>
                  </a:lnTo>
                  <a:lnTo>
                    <a:pt x="18" y="326"/>
                  </a:lnTo>
                  <a:lnTo>
                    <a:pt x="11" y="341"/>
                  </a:lnTo>
                  <a:lnTo>
                    <a:pt x="7" y="355"/>
                  </a:lnTo>
                  <a:lnTo>
                    <a:pt x="3" y="370"/>
                  </a:lnTo>
                  <a:lnTo>
                    <a:pt x="2" y="384"/>
                  </a:lnTo>
                  <a:lnTo>
                    <a:pt x="0" y="400"/>
                  </a:lnTo>
                  <a:lnTo>
                    <a:pt x="0" y="1126"/>
                  </a:lnTo>
                  <a:lnTo>
                    <a:pt x="122" y="652"/>
                  </a:lnTo>
                  <a:lnTo>
                    <a:pt x="122" y="652"/>
                  </a:lnTo>
                  <a:lnTo>
                    <a:pt x="129" y="633"/>
                  </a:lnTo>
                  <a:lnTo>
                    <a:pt x="138" y="614"/>
                  </a:lnTo>
                  <a:lnTo>
                    <a:pt x="148" y="596"/>
                  </a:lnTo>
                  <a:lnTo>
                    <a:pt x="159" y="579"/>
                  </a:lnTo>
                  <a:lnTo>
                    <a:pt x="174" y="561"/>
                  </a:lnTo>
                  <a:lnTo>
                    <a:pt x="188" y="546"/>
                  </a:lnTo>
                  <a:lnTo>
                    <a:pt x="204" y="532"/>
                  </a:lnTo>
                  <a:lnTo>
                    <a:pt x="223" y="517"/>
                  </a:lnTo>
                  <a:lnTo>
                    <a:pt x="241" y="506"/>
                  </a:lnTo>
                  <a:lnTo>
                    <a:pt x="262" y="495"/>
                  </a:lnTo>
                  <a:lnTo>
                    <a:pt x="283" y="485"/>
                  </a:lnTo>
                  <a:lnTo>
                    <a:pt x="305" y="479"/>
                  </a:lnTo>
                  <a:lnTo>
                    <a:pt x="328" y="473"/>
                  </a:lnTo>
                  <a:lnTo>
                    <a:pt x="350" y="468"/>
                  </a:lnTo>
                  <a:lnTo>
                    <a:pt x="374" y="464"/>
                  </a:lnTo>
                  <a:lnTo>
                    <a:pt x="398" y="464"/>
                  </a:lnTo>
                  <a:lnTo>
                    <a:pt x="398" y="4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64" name="Freeform 75"/>
          <p:cNvSpPr/>
          <p:nvPr/>
        </p:nvSpPr>
        <p:spPr bwMode="auto">
          <a:xfrm>
            <a:off x="8785277" y="5922071"/>
            <a:ext cx="349117" cy="277640"/>
          </a:xfrm>
          <a:custGeom>
            <a:avLst/>
            <a:gdLst>
              <a:gd name="T0" fmla="*/ 3806 w 10304"/>
              <a:gd name="T1" fmla="*/ 8193 h 8194"/>
              <a:gd name="T2" fmla="*/ 3662 w 10304"/>
              <a:gd name="T3" fmla="*/ 8174 h 8194"/>
              <a:gd name="T4" fmla="*/ 3523 w 10304"/>
              <a:gd name="T5" fmla="*/ 8136 h 8194"/>
              <a:gd name="T6" fmla="*/ 3391 w 10304"/>
              <a:gd name="T7" fmla="*/ 8077 h 8194"/>
              <a:gd name="T8" fmla="*/ 3269 w 10304"/>
              <a:gd name="T9" fmla="*/ 8001 h 8194"/>
              <a:gd name="T10" fmla="*/ 3157 w 10304"/>
              <a:gd name="T11" fmla="*/ 7905 h 8194"/>
              <a:gd name="T12" fmla="*/ 254 w 10304"/>
              <a:gd name="T13" fmla="*/ 4999 h 8194"/>
              <a:gd name="T14" fmla="*/ 162 w 10304"/>
              <a:gd name="T15" fmla="*/ 4882 h 8194"/>
              <a:gd name="T16" fmla="*/ 92 w 10304"/>
              <a:gd name="T17" fmla="*/ 4753 h 8194"/>
              <a:gd name="T18" fmla="*/ 41 w 10304"/>
              <a:gd name="T19" fmla="*/ 4619 h 8194"/>
              <a:gd name="T20" fmla="*/ 10 w 10304"/>
              <a:gd name="T21" fmla="*/ 4479 h 8194"/>
              <a:gd name="T22" fmla="*/ 0 w 10304"/>
              <a:gd name="T23" fmla="*/ 4338 h 8194"/>
              <a:gd name="T24" fmla="*/ 10 w 10304"/>
              <a:gd name="T25" fmla="*/ 4196 h 8194"/>
              <a:gd name="T26" fmla="*/ 41 w 10304"/>
              <a:gd name="T27" fmla="*/ 4057 h 8194"/>
              <a:gd name="T28" fmla="*/ 92 w 10304"/>
              <a:gd name="T29" fmla="*/ 3922 h 8194"/>
              <a:gd name="T30" fmla="*/ 162 w 10304"/>
              <a:gd name="T31" fmla="*/ 3795 h 8194"/>
              <a:gd name="T32" fmla="*/ 254 w 10304"/>
              <a:gd name="T33" fmla="*/ 3676 h 8194"/>
              <a:gd name="T34" fmla="*/ 326 w 10304"/>
              <a:gd name="T35" fmla="*/ 3604 h 8194"/>
              <a:gd name="T36" fmla="*/ 444 w 10304"/>
              <a:gd name="T37" fmla="*/ 3513 h 8194"/>
              <a:gd name="T38" fmla="*/ 571 w 10304"/>
              <a:gd name="T39" fmla="*/ 3442 h 8194"/>
              <a:gd name="T40" fmla="*/ 706 w 10304"/>
              <a:gd name="T41" fmla="*/ 3391 h 8194"/>
              <a:gd name="T42" fmla="*/ 845 w 10304"/>
              <a:gd name="T43" fmla="*/ 3360 h 8194"/>
              <a:gd name="T44" fmla="*/ 986 w 10304"/>
              <a:gd name="T45" fmla="*/ 3350 h 8194"/>
              <a:gd name="T46" fmla="*/ 1129 w 10304"/>
              <a:gd name="T47" fmla="*/ 3360 h 8194"/>
              <a:gd name="T48" fmla="*/ 1269 w 10304"/>
              <a:gd name="T49" fmla="*/ 3391 h 8194"/>
              <a:gd name="T50" fmla="*/ 1403 w 10304"/>
              <a:gd name="T51" fmla="*/ 3442 h 8194"/>
              <a:gd name="T52" fmla="*/ 1530 w 10304"/>
              <a:gd name="T53" fmla="*/ 3513 h 8194"/>
              <a:gd name="T54" fmla="*/ 1648 w 10304"/>
              <a:gd name="T55" fmla="*/ 3604 h 8194"/>
              <a:gd name="T56" fmla="*/ 8575 w 10304"/>
              <a:gd name="T57" fmla="*/ 336 h 8194"/>
              <a:gd name="T58" fmla="*/ 8646 w 10304"/>
              <a:gd name="T59" fmla="*/ 264 h 8194"/>
              <a:gd name="T60" fmla="*/ 8762 w 10304"/>
              <a:gd name="T61" fmla="*/ 171 h 8194"/>
              <a:gd name="T62" fmla="*/ 8887 w 10304"/>
              <a:gd name="T63" fmla="*/ 99 h 8194"/>
              <a:gd name="T64" fmla="*/ 9020 w 10304"/>
              <a:gd name="T65" fmla="*/ 45 h 8194"/>
              <a:gd name="T66" fmla="*/ 9158 w 10304"/>
              <a:gd name="T67" fmla="*/ 13 h 8194"/>
              <a:gd name="T68" fmla="*/ 9301 w 10304"/>
              <a:gd name="T69" fmla="*/ 0 h 8194"/>
              <a:gd name="T70" fmla="*/ 9442 w 10304"/>
              <a:gd name="T71" fmla="*/ 8 h 8194"/>
              <a:gd name="T72" fmla="*/ 9583 w 10304"/>
              <a:gd name="T73" fmla="*/ 37 h 8194"/>
              <a:gd name="T74" fmla="*/ 9718 w 10304"/>
              <a:gd name="T75" fmla="*/ 85 h 8194"/>
              <a:gd name="T76" fmla="*/ 9848 w 10304"/>
              <a:gd name="T77" fmla="*/ 155 h 8194"/>
              <a:gd name="T78" fmla="*/ 9968 w 10304"/>
              <a:gd name="T79" fmla="*/ 246 h 8194"/>
              <a:gd name="T80" fmla="*/ 10040 w 10304"/>
              <a:gd name="T81" fmla="*/ 316 h 8194"/>
              <a:gd name="T82" fmla="*/ 10133 w 10304"/>
              <a:gd name="T83" fmla="*/ 432 h 8194"/>
              <a:gd name="T84" fmla="*/ 10205 w 10304"/>
              <a:gd name="T85" fmla="*/ 557 h 8194"/>
              <a:gd name="T86" fmla="*/ 10259 w 10304"/>
              <a:gd name="T87" fmla="*/ 690 h 8194"/>
              <a:gd name="T88" fmla="*/ 10291 w 10304"/>
              <a:gd name="T89" fmla="*/ 830 h 8194"/>
              <a:gd name="T90" fmla="*/ 10304 w 10304"/>
              <a:gd name="T91" fmla="*/ 971 h 8194"/>
              <a:gd name="T92" fmla="*/ 10297 w 10304"/>
              <a:gd name="T93" fmla="*/ 1114 h 8194"/>
              <a:gd name="T94" fmla="*/ 10269 w 10304"/>
              <a:gd name="T95" fmla="*/ 1253 h 8194"/>
              <a:gd name="T96" fmla="*/ 10219 w 10304"/>
              <a:gd name="T97" fmla="*/ 1389 h 8194"/>
              <a:gd name="T98" fmla="*/ 10150 w 10304"/>
              <a:gd name="T99" fmla="*/ 1519 h 8194"/>
              <a:gd name="T100" fmla="*/ 10059 w 10304"/>
              <a:gd name="T101" fmla="*/ 1639 h 8194"/>
              <a:gd name="T102" fmla="*/ 4563 w 10304"/>
              <a:gd name="T103" fmla="*/ 7895 h 8194"/>
              <a:gd name="T104" fmla="*/ 4448 w 10304"/>
              <a:gd name="T105" fmla="*/ 7995 h 8194"/>
              <a:gd name="T106" fmla="*/ 4321 w 10304"/>
              <a:gd name="T107" fmla="*/ 8077 h 8194"/>
              <a:gd name="T108" fmla="*/ 4185 w 10304"/>
              <a:gd name="T109" fmla="*/ 8138 h 8194"/>
              <a:gd name="T110" fmla="*/ 4039 w 10304"/>
              <a:gd name="T111" fmla="*/ 8177 h 8194"/>
              <a:gd name="T112" fmla="*/ 3887 w 10304"/>
              <a:gd name="T113" fmla="*/ 8193 h 8194"/>
              <a:gd name="T114" fmla="*/ 3856 w 10304"/>
              <a:gd name="T115" fmla="*/ 8194 h 8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04" h="8194">
                <a:moveTo>
                  <a:pt x="3856" y="8194"/>
                </a:moveTo>
                <a:lnTo>
                  <a:pt x="3856" y="8194"/>
                </a:lnTo>
                <a:lnTo>
                  <a:pt x="3806" y="8193"/>
                </a:lnTo>
                <a:lnTo>
                  <a:pt x="3758" y="8188"/>
                </a:lnTo>
                <a:lnTo>
                  <a:pt x="3710" y="8183"/>
                </a:lnTo>
                <a:lnTo>
                  <a:pt x="3662" y="8174"/>
                </a:lnTo>
                <a:lnTo>
                  <a:pt x="3614" y="8164"/>
                </a:lnTo>
                <a:lnTo>
                  <a:pt x="3568" y="8152"/>
                </a:lnTo>
                <a:lnTo>
                  <a:pt x="3523" y="8136"/>
                </a:lnTo>
                <a:lnTo>
                  <a:pt x="3477" y="8119"/>
                </a:lnTo>
                <a:lnTo>
                  <a:pt x="3434" y="8099"/>
                </a:lnTo>
                <a:lnTo>
                  <a:pt x="3391" y="8077"/>
                </a:lnTo>
                <a:lnTo>
                  <a:pt x="3349" y="8054"/>
                </a:lnTo>
                <a:lnTo>
                  <a:pt x="3308" y="8027"/>
                </a:lnTo>
                <a:lnTo>
                  <a:pt x="3269" y="8001"/>
                </a:lnTo>
                <a:lnTo>
                  <a:pt x="3229" y="7970"/>
                </a:lnTo>
                <a:lnTo>
                  <a:pt x="3192" y="7939"/>
                </a:lnTo>
                <a:lnTo>
                  <a:pt x="3157" y="7905"/>
                </a:lnTo>
                <a:lnTo>
                  <a:pt x="289" y="5037"/>
                </a:lnTo>
                <a:lnTo>
                  <a:pt x="289" y="5037"/>
                </a:lnTo>
                <a:lnTo>
                  <a:pt x="254" y="4999"/>
                </a:lnTo>
                <a:lnTo>
                  <a:pt x="221" y="4961"/>
                </a:lnTo>
                <a:lnTo>
                  <a:pt x="190" y="4923"/>
                </a:lnTo>
                <a:lnTo>
                  <a:pt x="162" y="4882"/>
                </a:lnTo>
                <a:lnTo>
                  <a:pt x="137" y="4839"/>
                </a:lnTo>
                <a:lnTo>
                  <a:pt x="113" y="4797"/>
                </a:lnTo>
                <a:lnTo>
                  <a:pt x="92" y="4753"/>
                </a:lnTo>
                <a:lnTo>
                  <a:pt x="72" y="4710"/>
                </a:lnTo>
                <a:lnTo>
                  <a:pt x="55" y="4664"/>
                </a:lnTo>
                <a:lnTo>
                  <a:pt x="41" y="4619"/>
                </a:lnTo>
                <a:lnTo>
                  <a:pt x="28" y="4573"/>
                </a:lnTo>
                <a:lnTo>
                  <a:pt x="18" y="4526"/>
                </a:lnTo>
                <a:lnTo>
                  <a:pt x="10" y="4479"/>
                </a:lnTo>
                <a:lnTo>
                  <a:pt x="4" y="4433"/>
                </a:lnTo>
                <a:lnTo>
                  <a:pt x="1" y="4385"/>
                </a:lnTo>
                <a:lnTo>
                  <a:pt x="0" y="4338"/>
                </a:lnTo>
                <a:lnTo>
                  <a:pt x="1" y="4290"/>
                </a:lnTo>
                <a:lnTo>
                  <a:pt x="4" y="4244"/>
                </a:lnTo>
                <a:lnTo>
                  <a:pt x="10" y="4196"/>
                </a:lnTo>
                <a:lnTo>
                  <a:pt x="18" y="4149"/>
                </a:lnTo>
                <a:lnTo>
                  <a:pt x="28" y="4103"/>
                </a:lnTo>
                <a:lnTo>
                  <a:pt x="41" y="4057"/>
                </a:lnTo>
                <a:lnTo>
                  <a:pt x="55" y="4011"/>
                </a:lnTo>
                <a:lnTo>
                  <a:pt x="72" y="3966"/>
                </a:lnTo>
                <a:lnTo>
                  <a:pt x="92" y="3922"/>
                </a:lnTo>
                <a:lnTo>
                  <a:pt x="113" y="3878"/>
                </a:lnTo>
                <a:lnTo>
                  <a:pt x="137" y="3836"/>
                </a:lnTo>
                <a:lnTo>
                  <a:pt x="162" y="3795"/>
                </a:lnTo>
                <a:lnTo>
                  <a:pt x="190" y="3754"/>
                </a:lnTo>
                <a:lnTo>
                  <a:pt x="221" y="3715"/>
                </a:lnTo>
                <a:lnTo>
                  <a:pt x="254" y="3676"/>
                </a:lnTo>
                <a:lnTo>
                  <a:pt x="289" y="3640"/>
                </a:lnTo>
                <a:lnTo>
                  <a:pt x="289" y="3640"/>
                </a:lnTo>
                <a:lnTo>
                  <a:pt x="326" y="3604"/>
                </a:lnTo>
                <a:lnTo>
                  <a:pt x="364" y="3572"/>
                </a:lnTo>
                <a:lnTo>
                  <a:pt x="403" y="3541"/>
                </a:lnTo>
                <a:lnTo>
                  <a:pt x="444" y="3513"/>
                </a:lnTo>
                <a:lnTo>
                  <a:pt x="485" y="3487"/>
                </a:lnTo>
                <a:lnTo>
                  <a:pt x="528" y="3463"/>
                </a:lnTo>
                <a:lnTo>
                  <a:pt x="571" y="3442"/>
                </a:lnTo>
                <a:lnTo>
                  <a:pt x="615" y="3422"/>
                </a:lnTo>
                <a:lnTo>
                  <a:pt x="660" y="3405"/>
                </a:lnTo>
                <a:lnTo>
                  <a:pt x="706" y="3391"/>
                </a:lnTo>
                <a:lnTo>
                  <a:pt x="752" y="3379"/>
                </a:lnTo>
                <a:lnTo>
                  <a:pt x="799" y="3369"/>
                </a:lnTo>
                <a:lnTo>
                  <a:pt x="845" y="3360"/>
                </a:lnTo>
                <a:lnTo>
                  <a:pt x="892" y="3355"/>
                </a:lnTo>
                <a:lnTo>
                  <a:pt x="940" y="3352"/>
                </a:lnTo>
                <a:lnTo>
                  <a:pt x="986" y="3350"/>
                </a:lnTo>
                <a:lnTo>
                  <a:pt x="1034" y="3352"/>
                </a:lnTo>
                <a:lnTo>
                  <a:pt x="1082" y="3355"/>
                </a:lnTo>
                <a:lnTo>
                  <a:pt x="1129" y="3360"/>
                </a:lnTo>
                <a:lnTo>
                  <a:pt x="1175" y="3369"/>
                </a:lnTo>
                <a:lnTo>
                  <a:pt x="1222" y="3379"/>
                </a:lnTo>
                <a:lnTo>
                  <a:pt x="1269" y="3391"/>
                </a:lnTo>
                <a:lnTo>
                  <a:pt x="1314" y="3405"/>
                </a:lnTo>
                <a:lnTo>
                  <a:pt x="1359" y="3422"/>
                </a:lnTo>
                <a:lnTo>
                  <a:pt x="1403" y="3442"/>
                </a:lnTo>
                <a:lnTo>
                  <a:pt x="1446" y="3463"/>
                </a:lnTo>
                <a:lnTo>
                  <a:pt x="1489" y="3487"/>
                </a:lnTo>
                <a:lnTo>
                  <a:pt x="1530" y="3513"/>
                </a:lnTo>
                <a:lnTo>
                  <a:pt x="1571" y="3541"/>
                </a:lnTo>
                <a:lnTo>
                  <a:pt x="1610" y="3572"/>
                </a:lnTo>
                <a:lnTo>
                  <a:pt x="1648" y="3604"/>
                </a:lnTo>
                <a:lnTo>
                  <a:pt x="1685" y="3640"/>
                </a:lnTo>
                <a:lnTo>
                  <a:pt x="3809" y="5762"/>
                </a:lnTo>
                <a:lnTo>
                  <a:pt x="8575" y="336"/>
                </a:lnTo>
                <a:lnTo>
                  <a:pt x="8575" y="336"/>
                </a:lnTo>
                <a:lnTo>
                  <a:pt x="8609" y="299"/>
                </a:lnTo>
                <a:lnTo>
                  <a:pt x="8646" y="264"/>
                </a:lnTo>
                <a:lnTo>
                  <a:pt x="8683" y="230"/>
                </a:lnTo>
                <a:lnTo>
                  <a:pt x="8721" y="199"/>
                </a:lnTo>
                <a:lnTo>
                  <a:pt x="8762" y="171"/>
                </a:lnTo>
                <a:lnTo>
                  <a:pt x="8802" y="144"/>
                </a:lnTo>
                <a:lnTo>
                  <a:pt x="8843" y="120"/>
                </a:lnTo>
                <a:lnTo>
                  <a:pt x="8887" y="99"/>
                </a:lnTo>
                <a:lnTo>
                  <a:pt x="8931" y="79"/>
                </a:lnTo>
                <a:lnTo>
                  <a:pt x="8975" y="61"/>
                </a:lnTo>
                <a:lnTo>
                  <a:pt x="9020" y="45"/>
                </a:lnTo>
                <a:lnTo>
                  <a:pt x="9066" y="32"/>
                </a:lnTo>
                <a:lnTo>
                  <a:pt x="9112" y="21"/>
                </a:lnTo>
                <a:lnTo>
                  <a:pt x="9158" y="13"/>
                </a:lnTo>
                <a:lnTo>
                  <a:pt x="9206" y="6"/>
                </a:lnTo>
                <a:lnTo>
                  <a:pt x="9253" y="1"/>
                </a:lnTo>
                <a:lnTo>
                  <a:pt x="9301" y="0"/>
                </a:lnTo>
                <a:lnTo>
                  <a:pt x="9347" y="0"/>
                </a:lnTo>
                <a:lnTo>
                  <a:pt x="9395" y="3"/>
                </a:lnTo>
                <a:lnTo>
                  <a:pt x="9442" y="8"/>
                </a:lnTo>
                <a:lnTo>
                  <a:pt x="9490" y="16"/>
                </a:lnTo>
                <a:lnTo>
                  <a:pt x="9536" y="24"/>
                </a:lnTo>
                <a:lnTo>
                  <a:pt x="9583" y="37"/>
                </a:lnTo>
                <a:lnTo>
                  <a:pt x="9628" y="51"/>
                </a:lnTo>
                <a:lnTo>
                  <a:pt x="9673" y="66"/>
                </a:lnTo>
                <a:lnTo>
                  <a:pt x="9718" y="85"/>
                </a:lnTo>
                <a:lnTo>
                  <a:pt x="9762" y="106"/>
                </a:lnTo>
                <a:lnTo>
                  <a:pt x="9806" y="130"/>
                </a:lnTo>
                <a:lnTo>
                  <a:pt x="9848" y="155"/>
                </a:lnTo>
                <a:lnTo>
                  <a:pt x="9889" y="182"/>
                </a:lnTo>
                <a:lnTo>
                  <a:pt x="9929" y="213"/>
                </a:lnTo>
                <a:lnTo>
                  <a:pt x="9968" y="246"/>
                </a:lnTo>
                <a:lnTo>
                  <a:pt x="9968" y="246"/>
                </a:lnTo>
                <a:lnTo>
                  <a:pt x="10006" y="279"/>
                </a:lnTo>
                <a:lnTo>
                  <a:pt x="10040" y="316"/>
                </a:lnTo>
                <a:lnTo>
                  <a:pt x="10074" y="353"/>
                </a:lnTo>
                <a:lnTo>
                  <a:pt x="10105" y="392"/>
                </a:lnTo>
                <a:lnTo>
                  <a:pt x="10133" y="432"/>
                </a:lnTo>
                <a:lnTo>
                  <a:pt x="10160" y="473"/>
                </a:lnTo>
                <a:lnTo>
                  <a:pt x="10184" y="515"/>
                </a:lnTo>
                <a:lnTo>
                  <a:pt x="10205" y="557"/>
                </a:lnTo>
                <a:lnTo>
                  <a:pt x="10227" y="601"/>
                </a:lnTo>
                <a:lnTo>
                  <a:pt x="10243" y="645"/>
                </a:lnTo>
                <a:lnTo>
                  <a:pt x="10259" y="690"/>
                </a:lnTo>
                <a:lnTo>
                  <a:pt x="10272" y="737"/>
                </a:lnTo>
                <a:lnTo>
                  <a:pt x="10283" y="783"/>
                </a:lnTo>
                <a:lnTo>
                  <a:pt x="10291" y="830"/>
                </a:lnTo>
                <a:lnTo>
                  <a:pt x="10299" y="876"/>
                </a:lnTo>
                <a:lnTo>
                  <a:pt x="10303" y="923"/>
                </a:lnTo>
                <a:lnTo>
                  <a:pt x="10304" y="971"/>
                </a:lnTo>
                <a:lnTo>
                  <a:pt x="10304" y="1019"/>
                </a:lnTo>
                <a:lnTo>
                  <a:pt x="10301" y="1066"/>
                </a:lnTo>
                <a:lnTo>
                  <a:pt x="10297" y="1114"/>
                </a:lnTo>
                <a:lnTo>
                  <a:pt x="10290" y="1160"/>
                </a:lnTo>
                <a:lnTo>
                  <a:pt x="10280" y="1207"/>
                </a:lnTo>
                <a:lnTo>
                  <a:pt x="10269" y="1253"/>
                </a:lnTo>
                <a:lnTo>
                  <a:pt x="10255" y="1300"/>
                </a:lnTo>
                <a:lnTo>
                  <a:pt x="10238" y="1345"/>
                </a:lnTo>
                <a:lnTo>
                  <a:pt x="10219" y="1389"/>
                </a:lnTo>
                <a:lnTo>
                  <a:pt x="10198" y="1434"/>
                </a:lnTo>
                <a:lnTo>
                  <a:pt x="10176" y="1476"/>
                </a:lnTo>
                <a:lnTo>
                  <a:pt x="10150" y="1519"/>
                </a:lnTo>
                <a:lnTo>
                  <a:pt x="10122" y="1559"/>
                </a:lnTo>
                <a:lnTo>
                  <a:pt x="10091" y="1600"/>
                </a:lnTo>
                <a:lnTo>
                  <a:pt x="10059" y="1639"/>
                </a:lnTo>
                <a:lnTo>
                  <a:pt x="4598" y="7858"/>
                </a:lnTo>
                <a:lnTo>
                  <a:pt x="4598" y="7858"/>
                </a:lnTo>
                <a:lnTo>
                  <a:pt x="4563" y="7895"/>
                </a:lnTo>
                <a:lnTo>
                  <a:pt x="4526" y="7930"/>
                </a:lnTo>
                <a:lnTo>
                  <a:pt x="4488" y="7964"/>
                </a:lnTo>
                <a:lnTo>
                  <a:pt x="4448" y="7995"/>
                </a:lnTo>
                <a:lnTo>
                  <a:pt x="4408" y="8025"/>
                </a:lnTo>
                <a:lnTo>
                  <a:pt x="4365" y="8051"/>
                </a:lnTo>
                <a:lnTo>
                  <a:pt x="4321" y="8077"/>
                </a:lnTo>
                <a:lnTo>
                  <a:pt x="4278" y="8099"/>
                </a:lnTo>
                <a:lnTo>
                  <a:pt x="4231" y="8119"/>
                </a:lnTo>
                <a:lnTo>
                  <a:pt x="4185" y="8138"/>
                </a:lnTo>
                <a:lnTo>
                  <a:pt x="4137" y="8153"/>
                </a:lnTo>
                <a:lnTo>
                  <a:pt x="4089" y="8166"/>
                </a:lnTo>
                <a:lnTo>
                  <a:pt x="4039" y="8177"/>
                </a:lnTo>
                <a:lnTo>
                  <a:pt x="3988" y="8184"/>
                </a:lnTo>
                <a:lnTo>
                  <a:pt x="3938" y="8190"/>
                </a:lnTo>
                <a:lnTo>
                  <a:pt x="3887" y="8193"/>
                </a:lnTo>
                <a:lnTo>
                  <a:pt x="3887" y="8193"/>
                </a:lnTo>
                <a:lnTo>
                  <a:pt x="3856" y="8194"/>
                </a:lnTo>
                <a:lnTo>
                  <a:pt x="3856" y="8194"/>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sp>
        <p:nvSpPr>
          <p:cNvPr id="765" name="任意多边形 764"/>
          <p:cNvSpPr/>
          <p:nvPr/>
        </p:nvSpPr>
        <p:spPr>
          <a:xfrm rot="2700000">
            <a:off x="6574580" y="5849844"/>
            <a:ext cx="422075" cy="422094"/>
          </a:xfrm>
          <a:custGeom>
            <a:avLst/>
            <a:gdLst>
              <a:gd name="connsiteX0" fmla="*/ 2011493 w 3853774"/>
              <a:gd name="connsiteY0" fmla="*/ 413890 h 3853933"/>
              <a:gd name="connsiteX1" fmla="*/ 2046480 w 3853774"/>
              <a:gd name="connsiteY1" fmla="*/ 329421 h 3853933"/>
              <a:gd name="connsiteX2" fmla="*/ 1927024 w 3853774"/>
              <a:gd name="connsiteY2" fmla="*/ 209965 h 3853933"/>
              <a:gd name="connsiteX3" fmla="*/ 1807568 w 3853774"/>
              <a:gd name="connsiteY3" fmla="*/ 329421 h 3853933"/>
              <a:gd name="connsiteX4" fmla="*/ 1927024 w 3853774"/>
              <a:gd name="connsiteY4" fmla="*/ 448877 h 3853933"/>
              <a:gd name="connsiteX5" fmla="*/ 2011493 w 3853774"/>
              <a:gd name="connsiteY5" fmla="*/ 413890 h 3853933"/>
              <a:gd name="connsiteX6" fmla="*/ 1847252 w 3853774"/>
              <a:gd name="connsiteY6" fmla="*/ 707557 h 3853933"/>
              <a:gd name="connsiteX7" fmla="*/ 1882239 w 3853774"/>
              <a:gd name="connsiteY7" fmla="*/ 623089 h 3853933"/>
              <a:gd name="connsiteX8" fmla="*/ 1762784 w 3853774"/>
              <a:gd name="connsiteY8" fmla="*/ 503633 h 3853933"/>
              <a:gd name="connsiteX9" fmla="*/ 1643328 w 3853774"/>
              <a:gd name="connsiteY9" fmla="*/ 623089 h 3853933"/>
              <a:gd name="connsiteX10" fmla="*/ 1762784 w 3853774"/>
              <a:gd name="connsiteY10" fmla="*/ 742545 h 3853933"/>
              <a:gd name="connsiteX11" fmla="*/ 1847252 w 3853774"/>
              <a:gd name="connsiteY11" fmla="*/ 707557 h 3853933"/>
              <a:gd name="connsiteX12" fmla="*/ 1683011 w 3853774"/>
              <a:gd name="connsiteY12" fmla="*/ 1001226 h 3853933"/>
              <a:gd name="connsiteX13" fmla="*/ 1717999 w 3853774"/>
              <a:gd name="connsiteY13" fmla="*/ 916758 h 3853933"/>
              <a:gd name="connsiteX14" fmla="*/ 1598543 w 3853774"/>
              <a:gd name="connsiteY14" fmla="*/ 797302 h 3853933"/>
              <a:gd name="connsiteX15" fmla="*/ 1479087 w 3853774"/>
              <a:gd name="connsiteY15" fmla="*/ 916758 h 3853933"/>
              <a:gd name="connsiteX16" fmla="*/ 1598543 w 3853774"/>
              <a:gd name="connsiteY16" fmla="*/ 1036214 h 3853933"/>
              <a:gd name="connsiteX17" fmla="*/ 1683011 w 3853774"/>
              <a:gd name="connsiteY17" fmla="*/ 1001226 h 3853933"/>
              <a:gd name="connsiteX18" fmla="*/ 2175733 w 3853774"/>
              <a:gd name="connsiteY18" fmla="*/ 707558 h 3853933"/>
              <a:gd name="connsiteX19" fmla="*/ 2210721 w 3853774"/>
              <a:gd name="connsiteY19" fmla="*/ 623090 h 3853933"/>
              <a:gd name="connsiteX20" fmla="*/ 2091265 w 3853774"/>
              <a:gd name="connsiteY20" fmla="*/ 503634 h 3853933"/>
              <a:gd name="connsiteX21" fmla="*/ 1971809 w 3853774"/>
              <a:gd name="connsiteY21" fmla="*/ 623090 h 3853933"/>
              <a:gd name="connsiteX22" fmla="*/ 2091265 w 3853774"/>
              <a:gd name="connsiteY22" fmla="*/ 742545 h 3853933"/>
              <a:gd name="connsiteX23" fmla="*/ 2175733 w 3853774"/>
              <a:gd name="connsiteY23" fmla="*/ 707558 h 3853933"/>
              <a:gd name="connsiteX24" fmla="*/ 2011493 w 3853774"/>
              <a:gd name="connsiteY24" fmla="*/ 1001227 h 3853933"/>
              <a:gd name="connsiteX25" fmla="*/ 2046480 w 3853774"/>
              <a:gd name="connsiteY25" fmla="*/ 916758 h 3853933"/>
              <a:gd name="connsiteX26" fmla="*/ 1927024 w 3853774"/>
              <a:gd name="connsiteY26" fmla="*/ 797302 h 3853933"/>
              <a:gd name="connsiteX27" fmla="*/ 1807568 w 3853774"/>
              <a:gd name="connsiteY27" fmla="*/ 916758 h 3853933"/>
              <a:gd name="connsiteX28" fmla="*/ 1927024 w 3853774"/>
              <a:gd name="connsiteY28" fmla="*/ 1036214 h 3853933"/>
              <a:gd name="connsiteX29" fmla="*/ 2011493 w 3853774"/>
              <a:gd name="connsiteY29" fmla="*/ 1001227 h 3853933"/>
              <a:gd name="connsiteX30" fmla="*/ 2339973 w 3853774"/>
              <a:gd name="connsiteY30" fmla="*/ 1001226 h 3853933"/>
              <a:gd name="connsiteX31" fmla="*/ 2374961 w 3853774"/>
              <a:gd name="connsiteY31" fmla="*/ 916758 h 3853933"/>
              <a:gd name="connsiteX32" fmla="*/ 2255505 w 3853774"/>
              <a:gd name="connsiteY32" fmla="*/ 797302 h 3853933"/>
              <a:gd name="connsiteX33" fmla="*/ 2136049 w 3853774"/>
              <a:gd name="connsiteY33" fmla="*/ 916758 h 3853933"/>
              <a:gd name="connsiteX34" fmla="*/ 2255505 w 3853774"/>
              <a:gd name="connsiteY34" fmla="*/ 1036214 h 3853933"/>
              <a:gd name="connsiteX35" fmla="*/ 2339973 w 3853774"/>
              <a:gd name="connsiteY35" fmla="*/ 1001226 h 3853933"/>
              <a:gd name="connsiteX36" fmla="*/ 1055470 w 3853774"/>
              <a:gd name="connsiteY36" fmla="*/ 2621863 h 3853933"/>
              <a:gd name="connsiteX37" fmla="*/ 695319 w 3853774"/>
              <a:gd name="connsiteY37" fmla="*/ 2622144 h 3853933"/>
              <a:gd name="connsiteX38" fmla="*/ 677635 w 3853774"/>
              <a:gd name="connsiteY38" fmla="*/ 2621863 h 3853933"/>
              <a:gd name="connsiteX39" fmla="*/ 659950 w 3853774"/>
              <a:gd name="connsiteY39" fmla="*/ 2621021 h 3853933"/>
              <a:gd name="connsiteX40" fmla="*/ 641984 w 3853774"/>
              <a:gd name="connsiteY40" fmla="*/ 2619898 h 3853933"/>
              <a:gd name="connsiteX41" fmla="*/ 624299 w 3853774"/>
              <a:gd name="connsiteY41" fmla="*/ 2618494 h 3853933"/>
              <a:gd name="connsiteX42" fmla="*/ 606895 w 3853774"/>
              <a:gd name="connsiteY42" fmla="*/ 2616249 h 3853933"/>
              <a:gd name="connsiteX43" fmla="*/ 589772 w 3853774"/>
              <a:gd name="connsiteY43" fmla="*/ 2613722 h 3853933"/>
              <a:gd name="connsiteX44" fmla="*/ 572368 w 3853774"/>
              <a:gd name="connsiteY44" fmla="*/ 2611477 h 3853933"/>
              <a:gd name="connsiteX45" fmla="*/ 555806 w 3853774"/>
              <a:gd name="connsiteY45" fmla="*/ 2607828 h 3853933"/>
              <a:gd name="connsiteX46" fmla="*/ 538402 w 3853774"/>
              <a:gd name="connsiteY46" fmla="*/ 2603898 h 3853933"/>
              <a:gd name="connsiteX47" fmla="*/ 521840 w 3853774"/>
              <a:gd name="connsiteY47" fmla="*/ 2600249 h 3853933"/>
              <a:gd name="connsiteX48" fmla="*/ 505559 w 3853774"/>
              <a:gd name="connsiteY48" fmla="*/ 2595757 h 3853933"/>
              <a:gd name="connsiteX49" fmla="*/ 488716 w 3853774"/>
              <a:gd name="connsiteY49" fmla="*/ 2590704 h 3853933"/>
              <a:gd name="connsiteX50" fmla="*/ 472716 w 3853774"/>
              <a:gd name="connsiteY50" fmla="*/ 2585371 h 3853933"/>
              <a:gd name="connsiteX51" fmla="*/ 456716 w 3853774"/>
              <a:gd name="connsiteY51" fmla="*/ 2580037 h 3853933"/>
              <a:gd name="connsiteX52" fmla="*/ 440715 w 3853774"/>
              <a:gd name="connsiteY52" fmla="*/ 2573581 h 3853933"/>
              <a:gd name="connsiteX53" fmla="*/ 425276 w 3853774"/>
              <a:gd name="connsiteY53" fmla="*/ 2567125 h 3853933"/>
              <a:gd name="connsiteX54" fmla="*/ 409275 w 3853774"/>
              <a:gd name="connsiteY54" fmla="*/ 2560669 h 3853933"/>
              <a:gd name="connsiteX55" fmla="*/ 394398 w 3853774"/>
              <a:gd name="connsiteY55" fmla="*/ 2553089 h 3853933"/>
              <a:gd name="connsiteX56" fmla="*/ 379239 w 3853774"/>
              <a:gd name="connsiteY56" fmla="*/ 2545790 h 3853933"/>
              <a:gd name="connsiteX57" fmla="*/ 364362 w 3853774"/>
              <a:gd name="connsiteY57" fmla="*/ 2538211 h 3853933"/>
              <a:gd name="connsiteX58" fmla="*/ 349484 w 3853774"/>
              <a:gd name="connsiteY58" fmla="*/ 2530071 h 3853933"/>
              <a:gd name="connsiteX59" fmla="*/ 334887 w 3853774"/>
              <a:gd name="connsiteY59" fmla="*/ 2521088 h 3853933"/>
              <a:gd name="connsiteX60" fmla="*/ 320570 w 3853774"/>
              <a:gd name="connsiteY60" fmla="*/ 2512386 h 3853933"/>
              <a:gd name="connsiteX61" fmla="*/ 306816 w 3853774"/>
              <a:gd name="connsiteY61" fmla="*/ 2503122 h 3853933"/>
              <a:gd name="connsiteX62" fmla="*/ 293342 w 3853774"/>
              <a:gd name="connsiteY62" fmla="*/ 2493578 h 3853933"/>
              <a:gd name="connsiteX63" fmla="*/ 279307 w 3853774"/>
              <a:gd name="connsiteY63" fmla="*/ 2484034 h 3853933"/>
              <a:gd name="connsiteX64" fmla="*/ 266113 w 3853774"/>
              <a:gd name="connsiteY64" fmla="*/ 2473648 h 3853933"/>
              <a:gd name="connsiteX65" fmla="*/ 253200 w 3853774"/>
              <a:gd name="connsiteY65" fmla="*/ 2463543 h 3853933"/>
              <a:gd name="connsiteX66" fmla="*/ 240568 w 3853774"/>
              <a:gd name="connsiteY66" fmla="*/ 2452033 h 3853933"/>
              <a:gd name="connsiteX67" fmla="*/ 228217 w 3853774"/>
              <a:gd name="connsiteY67" fmla="*/ 2441366 h 3853933"/>
              <a:gd name="connsiteX68" fmla="*/ 215585 w 3853774"/>
              <a:gd name="connsiteY68" fmla="*/ 2429857 h 3853933"/>
              <a:gd name="connsiteX69" fmla="*/ 204076 w 3853774"/>
              <a:gd name="connsiteY69" fmla="*/ 2418348 h 3853933"/>
              <a:gd name="connsiteX70" fmla="*/ 192286 w 3853774"/>
              <a:gd name="connsiteY70" fmla="*/ 2406558 h 3853933"/>
              <a:gd name="connsiteX71" fmla="*/ 180777 w 3853774"/>
              <a:gd name="connsiteY71" fmla="*/ 2393927 h 3853933"/>
              <a:gd name="connsiteX72" fmla="*/ 170110 w 3853774"/>
              <a:gd name="connsiteY72" fmla="*/ 2381575 h 3853933"/>
              <a:gd name="connsiteX73" fmla="*/ 158601 w 3853774"/>
              <a:gd name="connsiteY73" fmla="*/ 2368943 h 3853933"/>
              <a:gd name="connsiteX74" fmla="*/ 148496 w 3853774"/>
              <a:gd name="connsiteY74" fmla="*/ 2356031 h 3853933"/>
              <a:gd name="connsiteX75" fmla="*/ 138390 w 3853774"/>
              <a:gd name="connsiteY75" fmla="*/ 2343118 h 3853933"/>
              <a:gd name="connsiteX76" fmla="*/ 128565 w 3853774"/>
              <a:gd name="connsiteY76" fmla="*/ 2328801 h 3853933"/>
              <a:gd name="connsiteX77" fmla="*/ 119021 w 3853774"/>
              <a:gd name="connsiteY77" fmla="*/ 2315327 h 3853933"/>
              <a:gd name="connsiteX78" fmla="*/ 109757 w 3853774"/>
              <a:gd name="connsiteY78" fmla="*/ 2301573 h 3853933"/>
              <a:gd name="connsiteX79" fmla="*/ 101055 w 3853774"/>
              <a:gd name="connsiteY79" fmla="*/ 2287257 h 3853933"/>
              <a:gd name="connsiteX80" fmla="*/ 92072 w 3853774"/>
              <a:gd name="connsiteY80" fmla="*/ 2272659 h 3853933"/>
              <a:gd name="connsiteX81" fmla="*/ 84213 w 3853774"/>
              <a:gd name="connsiteY81" fmla="*/ 2258063 h 3853933"/>
              <a:gd name="connsiteX82" fmla="*/ 76353 w 3853774"/>
              <a:gd name="connsiteY82" fmla="*/ 2242904 h 3853933"/>
              <a:gd name="connsiteX83" fmla="*/ 69055 w 3853774"/>
              <a:gd name="connsiteY83" fmla="*/ 2227745 h 3853933"/>
              <a:gd name="connsiteX84" fmla="*/ 61475 w 3853774"/>
              <a:gd name="connsiteY84" fmla="*/ 2212868 h 3853933"/>
              <a:gd name="connsiteX85" fmla="*/ 55019 w 3853774"/>
              <a:gd name="connsiteY85" fmla="*/ 2196868 h 3853933"/>
              <a:gd name="connsiteX86" fmla="*/ 48563 w 3853774"/>
              <a:gd name="connsiteY86" fmla="*/ 2181429 h 3853933"/>
              <a:gd name="connsiteX87" fmla="*/ 42668 w 3853774"/>
              <a:gd name="connsiteY87" fmla="*/ 2165989 h 3853933"/>
              <a:gd name="connsiteX88" fmla="*/ 37053 w 3853774"/>
              <a:gd name="connsiteY88" fmla="*/ 2149708 h 3853933"/>
              <a:gd name="connsiteX89" fmla="*/ 31439 w 3853774"/>
              <a:gd name="connsiteY89" fmla="*/ 2133427 h 3853933"/>
              <a:gd name="connsiteX90" fmla="*/ 26948 w 3853774"/>
              <a:gd name="connsiteY90" fmla="*/ 2117146 h 3853933"/>
              <a:gd name="connsiteX91" fmla="*/ 22176 w 3853774"/>
              <a:gd name="connsiteY91" fmla="*/ 2100584 h 3853933"/>
              <a:gd name="connsiteX92" fmla="*/ 18246 w 3853774"/>
              <a:gd name="connsiteY92" fmla="*/ 2083741 h 3853933"/>
              <a:gd name="connsiteX93" fmla="*/ 14596 w 3853774"/>
              <a:gd name="connsiteY93" fmla="*/ 2066618 h 3853933"/>
              <a:gd name="connsiteX94" fmla="*/ 10947 w 3853774"/>
              <a:gd name="connsiteY94" fmla="*/ 2050056 h 3853933"/>
              <a:gd name="connsiteX95" fmla="*/ 8421 w 3853774"/>
              <a:gd name="connsiteY95" fmla="*/ 2032371 h 3853933"/>
              <a:gd name="connsiteX96" fmla="*/ 5894 w 3853774"/>
              <a:gd name="connsiteY96" fmla="*/ 2015248 h 3853933"/>
              <a:gd name="connsiteX97" fmla="*/ 3649 w 3853774"/>
              <a:gd name="connsiteY97" fmla="*/ 1997844 h 3853933"/>
              <a:gd name="connsiteX98" fmla="*/ 2245 w 3853774"/>
              <a:gd name="connsiteY98" fmla="*/ 1980160 h 3853933"/>
              <a:gd name="connsiteX99" fmla="*/ 1123 w 3853774"/>
              <a:gd name="connsiteY99" fmla="*/ 1962194 h 3853933"/>
              <a:gd name="connsiteX100" fmla="*/ 561 w 3853774"/>
              <a:gd name="connsiteY100" fmla="*/ 1944790 h 3853933"/>
              <a:gd name="connsiteX101" fmla="*/ 0 w 3853774"/>
              <a:gd name="connsiteY101" fmla="*/ 1926824 h 3853933"/>
              <a:gd name="connsiteX102" fmla="*/ 561 w 3853774"/>
              <a:gd name="connsiteY102" fmla="*/ 1908859 h 3853933"/>
              <a:gd name="connsiteX103" fmla="*/ 1403 w 3853774"/>
              <a:gd name="connsiteY103" fmla="*/ 1890613 h 3853933"/>
              <a:gd name="connsiteX104" fmla="*/ 2526 w 3853774"/>
              <a:gd name="connsiteY104" fmla="*/ 1873209 h 3853933"/>
              <a:gd name="connsiteX105" fmla="*/ 3930 w 3853774"/>
              <a:gd name="connsiteY105" fmla="*/ 1855524 h 3853933"/>
              <a:gd name="connsiteX106" fmla="*/ 6175 w 3853774"/>
              <a:gd name="connsiteY106" fmla="*/ 1838120 h 3853933"/>
              <a:gd name="connsiteX107" fmla="*/ 8141 w 3853774"/>
              <a:gd name="connsiteY107" fmla="*/ 1820435 h 3853933"/>
              <a:gd name="connsiteX108" fmla="*/ 10947 w 3853774"/>
              <a:gd name="connsiteY108" fmla="*/ 1803593 h 3853933"/>
              <a:gd name="connsiteX109" fmla="*/ 14035 w 3853774"/>
              <a:gd name="connsiteY109" fmla="*/ 1786469 h 3853933"/>
              <a:gd name="connsiteX110" fmla="*/ 18246 w 3853774"/>
              <a:gd name="connsiteY110" fmla="*/ 1769346 h 3853933"/>
              <a:gd name="connsiteX111" fmla="*/ 21895 w 3853774"/>
              <a:gd name="connsiteY111" fmla="*/ 1752784 h 3853933"/>
              <a:gd name="connsiteX112" fmla="*/ 26667 w 3853774"/>
              <a:gd name="connsiteY112" fmla="*/ 1736222 h 3853933"/>
              <a:gd name="connsiteX113" fmla="*/ 31720 w 3853774"/>
              <a:gd name="connsiteY113" fmla="*/ 1719941 h 3853933"/>
              <a:gd name="connsiteX114" fmla="*/ 36773 w 3853774"/>
              <a:gd name="connsiteY114" fmla="*/ 1703659 h 3853933"/>
              <a:gd name="connsiteX115" fmla="*/ 42387 w 3853774"/>
              <a:gd name="connsiteY115" fmla="*/ 1687379 h 3853933"/>
              <a:gd name="connsiteX116" fmla="*/ 48282 w 3853774"/>
              <a:gd name="connsiteY116" fmla="*/ 1671939 h 3853933"/>
              <a:gd name="connsiteX117" fmla="*/ 54738 w 3853774"/>
              <a:gd name="connsiteY117" fmla="*/ 1655939 h 3853933"/>
              <a:gd name="connsiteX118" fmla="*/ 61756 w 3853774"/>
              <a:gd name="connsiteY118" fmla="*/ 1640500 h 3853933"/>
              <a:gd name="connsiteX119" fmla="*/ 68774 w 3853774"/>
              <a:gd name="connsiteY119" fmla="*/ 1625061 h 3853933"/>
              <a:gd name="connsiteX120" fmla="*/ 76353 w 3853774"/>
              <a:gd name="connsiteY120" fmla="*/ 1610183 h 3853933"/>
              <a:gd name="connsiteX121" fmla="*/ 83932 w 3853774"/>
              <a:gd name="connsiteY121" fmla="*/ 1595306 h 3853933"/>
              <a:gd name="connsiteX122" fmla="*/ 92634 w 3853774"/>
              <a:gd name="connsiteY122" fmla="*/ 1580428 h 3853933"/>
              <a:gd name="connsiteX123" fmla="*/ 101336 w 3853774"/>
              <a:gd name="connsiteY123" fmla="*/ 1566112 h 3853933"/>
              <a:gd name="connsiteX124" fmla="*/ 110038 w 3853774"/>
              <a:gd name="connsiteY124" fmla="*/ 1551796 h 3853933"/>
              <a:gd name="connsiteX125" fmla="*/ 119021 w 3853774"/>
              <a:gd name="connsiteY125" fmla="*/ 1537760 h 3853933"/>
              <a:gd name="connsiteX126" fmla="*/ 128845 w 3853774"/>
              <a:gd name="connsiteY126" fmla="*/ 1524005 h 3853933"/>
              <a:gd name="connsiteX127" fmla="*/ 138390 w 3853774"/>
              <a:gd name="connsiteY127" fmla="*/ 1510532 h 3853933"/>
              <a:gd name="connsiteX128" fmla="*/ 148496 w 3853774"/>
              <a:gd name="connsiteY128" fmla="*/ 1497618 h 3853933"/>
              <a:gd name="connsiteX129" fmla="*/ 159162 w 3853774"/>
              <a:gd name="connsiteY129" fmla="*/ 1484144 h 3853933"/>
              <a:gd name="connsiteX130" fmla="*/ 169830 w 3853774"/>
              <a:gd name="connsiteY130" fmla="*/ 1471793 h 3853933"/>
              <a:gd name="connsiteX131" fmla="*/ 180777 w 3853774"/>
              <a:gd name="connsiteY131" fmla="*/ 1459161 h 3853933"/>
              <a:gd name="connsiteX132" fmla="*/ 192567 w 3853774"/>
              <a:gd name="connsiteY132" fmla="*/ 1446810 h 3853933"/>
              <a:gd name="connsiteX133" fmla="*/ 203796 w 3853774"/>
              <a:gd name="connsiteY133" fmla="*/ 1435020 h 3853933"/>
              <a:gd name="connsiteX134" fmla="*/ 216147 w 3853774"/>
              <a:gd name="connsiteY134" fmla="*/ 1423230 h 3853933"/>
              <a:gd name="connsiteX135" fmla="*/ 227936 w 3853774"/>
              <a:gd name="connsiteY135" fmla="*/ 1412002 h 3853933"/>
              <a:gd name="connsiteX136" fmla="*/ 240569 w 3853774"/>
              <a:gd name="connsiteY136" fmla="*/ 1401054 h 3853933"/>
              <a:gd name="connsiteX137" fmla="*/ 253200 w 3853774"/>
              <a:gd name="connsiteY137" fmla="*/ 1390106 h 3853933"/>
              <a:gd name="connsiteX138" fmla="*/ 266394 w 3853774"/>
              <a:gd name="connsiteY138" fmla="*/ 1379720 h 3853933"/>
              <a:gd name="connsiteX139" fmla="*/ 279307 w 3853774"/>
              <a:gd name="connsiteY139" fmla="*/ 1369614 h 3853933"/>
              <a:gd name="connsiteX140" fmla="*/ 293342 w 3853774"/>
              <a:gd name="connsiteY140" fmla="*/ 1359509 h 3853933"/>
              <a:gd name="connsiteX141" fmla="*/ 306816 w 3853774"/>
              <a:gd name="connsiteY141" fmla="*/ 1349965 h 3853933"/>
              <a:gd name="connsiteX142" fmla="*/ 320852 w 3853774"/>
              <a:gd name="connsiteY142" fmla="*/ 1340982 h 3853933"/>
              <a:gd name="connsiteX143" fmla="*/ 335448 w 3853774"/>
              <a:gd name="connsiteY143" fmla="*/ 1331999 h 3853933"/>
              <a:gd name="connsiteX144" fmla="*/ 349764 w 3853774"/>
              <a:gd name="connsiteY144" fmla="*/ 1323297 h 3853933"/>
              <a:gd name="connsiteX145" fmla="*/ 364081 w 3853774"/>
              <a:gd name="connsiteY145" fmla="*/ 1315157 h 3853933"/>
              <a:gd name="connsiteX146" fmla="*/ 379239 w 3853774"/>
              <a:gd name="connsiteY146" fmla="*/ 1307297 h 3853933"/>
              <a:gd name="connsiteX147" fmla="*/ 394117 w 3853774"/>
              <a:gd name="connsiteY147" fmla="*/ 1299718 h 3853933"/>
              <a:gd name="connsiteX148" fmla="*/ 409556 w 3853774"/>
              <a:gd name="connsiteY148" fmla="*/ 1292700 h 3853933"/>
              <a:gd name="connsiteX149" fmla="*/ 424714 w 3853774"/>
              <a:gd name="connsiteY149" fmla="*/ 1285963 h 3853933"/>
              <a:gd name="connsiteX150" fmla="*/ 440715 w 3853774"/>
              <a:gd name="connsiteY150" fmla="*/ 1279506 h 3853933"/>
              <a:gd name="connsiteX151" fmla="*/ 456435 w 3853774"/>
              <a:gd name="connsiteY151" fmla="*/ 1273331 h 3853933"/>
              <a:gd name="connsiteX152" fmla="*/ 472435 w 3853774"/>
              <a:gd name="connsiteY152" fmla="*/ 1267997 h 3853933"/>
              <a:gd name="connsiteX153" fmla="*/ 488997 w 3853774"/>
              <a:gd name="connsiteY153" fmla="*/ 1262664 h 3853933"/>
              <a:gd name="connsiteX154" fmla="*/ 505278 w 3853774"/>
              <a:gd name="connsiteY154" fmla="*/ 1257611 h 3853933"/>
              <a:gd name="connsiteX155" fmla="*/ 521560 w 3853774"/>
              <a:gd name="connsiteY155" fmla="*/ 1253119 h 3853933"/>
              <a:gd name="connsiteX156" fmla="*/ 538683 w 3853774"/>
              <a:gd name="connsiteY156" fmla="*/ 1248909 h 3853933"/>
              <a:gd name="connsiteX157" fmla="*/ 555244 w 3853774"/>
              <a:gd name="connsiteY157" fmla="*/ 1245260 h 3853933"/>
              <a:gd name="connsiteX158" fmla="*/ 572368 w 3853774"/>
              <a:gd name="connsiteY158" fmla="*/ 1242172 h 3853933"/>
              <a:gd name="connsiteX159" fmla="*/ 589491 w 3853774"/>
              <a:gd name="connsiteY159" fmla="*/ 1239085 h 3853933"/>
              <a:gd name="connsiteX160" fmla="*/ 607176 w 3853774"/>
              <a:gd name="connsiteY160" fmla="*/ 1237119 h 3853933"/>
              <a:gd name="connsiteX161" fmla="*/ 624580 w 3853774"/>
              <a:gd name="connsiteY161" fmla="*/ 1234874 h 3853933"/>
              <a:gd name="connsiteX162" fmla="*/ 642265 w 3853774"/>
              <a:gd name="connsiteY162" fmla="*/ 1233470 h 3853933"/>
              <a:gd name="connsiteX163" fmla="*/ 659950 w 3853774"/>
              <a:gd name="connsiteY163" fmla="*/ 1232067 h 3853933"/>
              <a:gd name="connsiteX164" fmla="*/ 677635 w 3853774"/>
              <a:gd name="connsiteY164" fmla="*/ 1231785 h 3853933"/>
              <a:gd name="connsiteX165" fmla="*/ 695600 w 3853774"/>
              <a:gd name="connsiteY165" fmla="*/ 1231224 h 3853933"/>
              <a:gd name="connsiteX166" fmla="*/ 1055751 w 3853774"/>
              <a:gd name="connsiteY166" fmla="*/ 1231505 h 3853933"/>
              <a:gd name="connsiteX167" fmla="*/ 1683013 w 3853774"/>
              <a:gd name="connsiteY167" fmla="*/ 3020800 h 3853933"/>
              <a:gd name="connsiteX168" fmla="*/ 1718000 w 3853774"/>
              <a:gd name="connsiteY168" fmla="*/ 2936331 h 3853933"/>
              <a:gd name="connsiteX169" fmla="*/ 1598545 w 3853774"/>
              <a:gd name="connsiteY169" fmla="*/ 2816876 h 3853933"/>
              <a:gd name="connsiteX170" fmla="*/ 1479089 w 3853774"/>
              <a:gd name="connsiteY170" fmla="*/ 2936331 h 3853933"/>
              <a:gd name="connsiteX171" fmla="*/ 1598545 w 3853774"/>
              <a:gd name="connsiteY171" fmla="*/ 3055787 h 3853933"/>
              <a:gd name="connsiteX172" fmla="*/ 1683013 w 3853774"/>
              <a:gd name="connsiteY172" fmla="*/ 3020800 h 3853933"/>
              <a:gd name="connsiteX173" fmla="*/ 2237701 w 3853774"/>
              <a:gd name="connsiteY173" fmla="*/ 2501547 h 3853933"/>
              <a:gd name="connsiteX174" fmla="*/ 2252308 w 3853774"/>
              <a:gd name="connsiteY174" fmla="*/ 2486379 h 3853933"/>
              <a:gd name="connsiteX175" fmla="*/ 2266071 w 3853774"/>
              <a:gd name="connsiteY175" fmla="*/ 2470368 h 3853933"/>
              <a:gd name="connsiteX176" fmla="*/ 2278993 w 3853774"/>
              <a:gd name="connsiteY176" fmla="*/ 2454075 h 3853933"/>
              <a:gd name="connsiteX177" fmla="*/ 2291353 w 3853774"/>
              <a:gd name="connsiteY177" fmla="*/ 2436659 h 3853933"/>
              <a:gd name="connsiteX178" fmla="*/ 2302870 w 3853774"/>
              <a:gd name="connsiteY178" fmla="*/ 2418963 h 3853933"/>
              <a:gd name="connsiteX179" fmla="*/ 2313263 w 3853774"/>
              <a:gd name="connsiteY179" fmla="*/ 2400143 h 3853933"/>
              <a:gd name="connsiteX180" fmla="*/ 2323095 w 3853774"/>
              <a:gd name="connsiteY180" fmla="*/ 2381322 h 3853933"/>
              <a:gd name="connsiteX181" fmla="*/ 2331803 w 3853774"/>
              <a:gd name="connsiteY181" fmla="*/ 2361940 h 3853933"/>
              <a:gd name="connsiteX182" fmla="*/ 2339948 w 3853774"/>
              <a:gd name="connsiteY182" fmla="*/ 2341996 h 3853933"/>
              <a:gd name="connsiteX183" fmla="*/ 2346971 w 3853774"/>
              <a:gd name="connsiteY183" fmla="*/ 2321490 h 3853933"/>
              <a:gd name="connsiteX184" fmla="*/ 2352590 w 3853774"/>
              <a:gd name="connsiteY184" fmla="*/ 2300704 h 3853933"/>
              <a:gd name="connsiteX185" fmla="*/ 2357364 w 3853774"/>
              <a:gd name="connsiteY185" fmla="*/ 2279636 h 3853933"/>
              <a:gd name="connsiteX186" fmla="*/ 2361297 w 3853774"/>
              <a:gd name="connsiteY186" fmla="*/ 2258287 h 3853933"/>
              <a:gd name="connsiteX187" fmla="*/ 2364106 w 3853774"/>
              <a:gd name="connsiteY187" fmla="*/ 2235816 h 3853933"/>
              <a:gd name="connsiteX188" fmla="*/ 2365792 w 3853774"/>
              <a:gd name="connsiteY188" fmla="*/ 2213344 h 3853933"/>
              <a:gd name="connsiteX189" fmla="*/ 2366634 w 3853774"/>
              <a:gd name="connsiteY189" fmla="*/ 2191153 h 3853933"/>
              <a:gd name="connsiteX190" fmla="*/ 2366073 w 3853774"/>
              <a:gd name="connsiteY190" fmla="*/ 1661937 h 3853933"/>
              <a:gd name="connsiteX191" fmla="*/ 2365792 w 3853774"/>
              <a:gd name="connsiteY191" fmla="*/ 1639184 h 3853933"/>
              <a:gd name="connsiteX192" fmla="*/ 2364107 w 3853774"/>
              <a:gd name="connsiteY192" fmla="*/ 1616712 h 3853933"/>
              <a:gd name="connsiteX193" fmla="*/ 2361298 w 3853774"/>
              <a:gd name="connsiteY193" fmla="*/ 1595364 h 3853933"/>
              <a:gd name="connsiteX194" fmla="*/ 2357926 w 3853774"/>
              <a:gd name="connsiteY194" fmla="*/ 1573454 h 3853933"/>
              <a:gd name="connsiteX195" fmla="*/ 2352590 w 3853774"/>
              <a:gd name="connsiteY195" fmla="*/ 1551824 h 3853933"/>
              <a:gd name="connsiteX196" fmla="*/ 2346690 w 3853774"/>
              <a:gd name="connsiteY196" fmla="*/ 1531319 h 3853933"/>
              <a:gd name="connsiteX197" fmla="*/ 2339668 w 3853774"/>
              <a:gd name="connsiteY197" fmla="*/ 1510813 h 3853933"/>
              <a:gd name="connsiteX198" fmla="*/ 2332084 w 3853774"/>
              <a:gd name="connsiteY198" fmla="*/ 1490869 h 3853933"/>
              <a:gd name="connsiteX199" fmla="*/ 2323095 w 3853774"/>
              <a:gd name="connsiteY199" fmla="*/ 1471206 h 3853933"/>
              <a:gd name="connsiteX200" fmla="*/ 2313545 w 3853774"/>
              <a:gd name="connsiteY200" fmla="*/ 1452667 h 3853933"/>
              <a:gd name="connsiteX201" fmla="*/ 2302589 w 3853774"/>
              <a:gd name="connsiteY201" fmla="*/ 1433847 h 3853933"/>
              <a:gd name="connsiteX202" fmla="*/ 2291353 w 3853774"/>
              <a:gd name="connsiteY202" fmla="*/ 1416431 h 3853933"/>
              <a:gd name="connsiteX203" fmla="*/ 2279275 w 3853774"/>
              <a:gd name="connsiteY203" fmla="*/ 1399296 h 3853933"/>
              <a:gd name="connsiteX204" fmla="*/ 2265792 w 3853774"/>
              <a:gd name="connsiteY204" fmla="*/ 1382442 h 3853933"/>
              <a:gd name="connsiteX205" fmla="*/ 2252028 w 3853774"/>
              <a:gd name="connsiteY205" fmla="*/ 1366430 h 3853933"/>
              <a:gd name="connsiteX206" fmla="*/ 2237701 w 3853774"/>
              <a:gd name="connsiteY206" fmla="*/ 1351543 h 3853933"/>
              <a:gd name="connsiteX207" fmla="*/ 2222252 w 3853774"/>
              <a:gd name="connsiteY207" fmla="*/ 1336655 h 3853933"/>
              <a:gd name="connsiteX208" fmla="*/ 2206522 w 3853774"/>
              <a:gd name="connsiteY208" fmla="*/ 1323172 h 3853933"/>
              <a:gd name="connsiteX209" fmla="*/ 2189948 w 3853774"/>
              <a:gd name="connsiteY209" fmla="*/ 1309970 h 3853933"/>
              <a:gd name="connsiteX210" fmla="*/ 2172814 w 3853774"/>
              <a:gd name="connsiteY210" fmla="*/ 1297891 h 3853933"/>
              <a:gd name="connsiteX211" fmla="*/ 2154836 w 3853774"/>
              <a:gd name="connsiteY211" fmla="*/ 1286093 h 3853933"/>
              <a:gd name="connsiteX212" fmla="*/ 2136578 w 3853774"/>
              <a:gd name="connsiteY212" fmla="*/ 1275699 h 3853933"/>
              <a:gd name="connsiteX213" fmla="*/ 2117758 w 3853774"/>
              <a:gd name="connsiteY213" fmla="*/ 1265868 h 3853933"/>
              <a:gd name="connsiteX214" fmla="*/ 2098375 w 3853774"/>
              <a:gd name="connsiteY214" fmla="*/ 1257160 h 3853933"/>
              <a:gd name="connsiteX215" fmla="*/ 2078150 w 3853774"/>
              <a:gd name="connsiteY215" fmla="*/ 1249295 h 3853933"/>
              <a:gd name="connsiteX216" fmla="*/ 2057644 w 3853774"/>
              <a:gd name="connsiteY216" fmla="*/ 1242273 h 3853933"/>
              <a:gd name="connsiteX217" fmla="*/ 2036858 w 3853774"/>
              <a:gd name="connsiteY217" fmla="*/ 1236092 h 3853933"/>
              <a:gd name="connsiteX218" fmla="*/ 2015790 w 3853774"/>
              <a:gd name="connsiteY218" fmla="*/ 1231318 h 3853933"/>
              <a:gd name="connsiteX219" fmla="*/ 1993600 w 3853774"/>
              <a:gd name="connsiteY219" fmla="*/ 1227666 h 3853933"/>
              <a:gd name="connsiteX220" fmla="*/ 1971971 w 3853774"/>
              <a:gd name="connsiteY220" fmla="*/ 1224576 h 3853933"/>
              <a:gd name="connsiteX221" fmla="*/ 1949779 w 3853774"/>
              <a:gd name="connsiteY221" fmla="*/ 1223171 h 3853933"/>
              <a:gd name="connsiteX222" fmla="*/ 1926745 w 3853774"/>
              <a:gd name="connsiteY222" fmla="*/ 1222610 h 3853933"/>
              <a:gd name="connsiteX223" fmla="*/ 1903992 w 3853774"/>
              <a:gd name="connsiteY223" fmla="*/ 1222890 h 3853933"/>
              <a:gd name="connsiteX224" fmla="*/ 1882082 w 3853774"/>
              <a:gd name="connsiteY224" fmla="*/ 1224576 h 3853933"/>
              <a:gd name="connsiteX225" fmla="*/ 1860172 w 3853774"/>
              <a:gd name="connsiteY225" fmla="*/ 1227385 h 3853933"/>
              <a:gd name="connsiteX226" fmla="*/ 1838262 w 3853774"/>
              <a:gd name="connsiteY226" fmla="*/ 1231318 h 3853933"/>
              <a:gd name="connsiteX227" fmla="*/ 1816913 w 3853774"/>
              <a:gd name="connsiteY227" fmla="*/ 1236374 h 3853933"/>
              <a:gd name="connsiteX228" fmla="*/ 1796408 w 3853774"/>
              <a:gd name="connsiteY228" fmla="*/ 1242273 h 3853933"/>
              <a:gd name="connsiteX229" fmla="*/ 1775902 w 3853774"/>
              <a:gd name="connsiteY229" fmla="*/ 1249296 h 3853933"/>
              <a:gd name="connsiteX230" fmla="*/ 1755677 w 3853774"/>
              <a:gd name="connsiteY230" fmla="*/ 1257160 h 3853933"/>
              <a:gd name="connsiteX231" fmla="*/ 1736295 w 3853774"/>
              <a:gd name="connsiteY231" fmla="*/ 1265868 h 3853933"/>
              <a:gd name="connsiteX232" fmla="*/ 1717475 w 3853774"/>
              <a:gd name="connsiteY232" fmla="*/ 1275700 h 3853933"/>
              <a:gd name="connsiteX233" fmla="*/ 1699216 w 3853774"/>
              <a:gd name="connsiteY233" fmla="*/ 1286093 h 3853933"/>
              <a:gd name="connsiteX234" fmla="*/ 1681239 w 3853774"/>
              <a:gd name="connsiteY234" fmla="*/ 1297891 h 3853933"/>
              <a:gd name="connsiteX235" fmla="*/ 1664104 w 3853774"/>
              <a:gd name="connsiteY235" fmla="*/ 1309970 h 3853933"/>
              <a:gd name="connsiteX236" fmla="*/ 1647530 w 3853774"/>
              <a:gd name="connsiteY236" fmla="*/ 1323172 h 3853933"/>
              <a:gd name="connsiteX237" fmla="*/ 1631800 w 3853774"/>
              <a:gd name="connsiteY237" fmla="*/ 1336655 h 3853933"/>
              <a:gd name="connsiteX238" fmla="*/ 1616350 w 3853774"/>
              <a:gd name="connsiteY238" fmla="*/ 1351543 h 3853933"/>
              <a:gd name="connsiteX239" fmla="*/ 1601744 w 3853774"/>
              <a:gd name="connsiteY239" fmla="*/ 1366711 h 3853933"/>
              <a:gd name="connsiteX240" fmla="*/ 1588260 w 3853774"/>
              <a:gd name="connsiteY240" fmla="*/ 1382443 h 3853933"/>
              <a:gd name="connsiteX241" fmla="*/ 1574777 w 3853774"/>
              <a:gd name="connsiteY241" fmla="*/ 1399296 h 3853933"/>
              <a:gd name="connsiteX242" fmla="*/ 1562699 w 3853774"/>
              <a:gd name="connsiteY242" fmla="*/ 1416431 h 3853933"/>
              <a:gd name="connsiteX243" fmla="*/ 1551182 w 3853774"/>
              <a:gd name="connsiteY243" fmla="*/ 1434128 h 3853933"/>
              <a:gd name="connsiteX244" fmla="*/ 1540508 w 3853774"/>
              <a:gd name="connsiteY244" fmla="*/ 1452667 h 3853933"/>
              <a:gd name="connsiteX245" fmla="*/ 1530957 w 3853774"/>
              <a:gd name="connsiteY245" fmla="*/ 1471207 h 3853933"/>
              <a:gd name="connsiteX246" fmla="*/ 1521968 w 3853774"/>
              <a:gd name="connsiteY246" fmla="*/ 1490869 h 3853933"/>
              <a:gd name="connsiteX247" fmla="*/ 1514384 w 3853774"/>
              <a:gd name="connsiteY247" fmla="*/ 1510813 h 3853933"/>
              <a:gd name="connsiteX248" fmla="*/ 1507361 w 3853774"/>
              <a:gd name="connsiteY248" fmla="*/ 1531319 h 3853933"/>
              <a:gd name="connsiteX249" fmla="*/ 1501463 w 3853774"/>
              <a:gd name="connsiteY249" fmla="*/ 1551824 h 3853933"/>
              <a:gd name="connsiteX250" fmla="*/ 1496126 w 3853774"/>
              <a:gd name="connsiteY250" fmla="*/ 1573454 h 3853933"/>
              <a:gd name="connsiteX251" fmla="*/ 1492474 w 3853774"/>
              <a:gd name="connsiteY251" fmla="*/ 1595084 h 3853933"/>
              <a:gd name="connsiteX252" fmla="*/ 1489665 w 3853774"/>
              <a:gd name="connsiteY252" fmla="*/ 1616994 h 3853933"/>
              <a:gd name="connsiteX253" fmla="*/ 1487979 w 3853774"/>
              <a:gd name="connsiteY253" fmla="*/ 1638904 h 3853933"/>
              <a:gd name="connsiteX254" fmla="*/ 1487698 w 3853774"/>
              <a:gd name="connsiteY254" fmla="*/ 1661657 h 3853933"/>
              <a:gd name="connsiteX255" fmla="*/ 1487417 w 3853774"/>
              <a:gd name="connsiteY255" fmla="*/ 2191153 h 3853933"/>
              <a:gd name="connsiteX256" fmla="*/ 1488260 w 3853774"/>
              <a:gd name="connsiteY256" fmla="*/ 2213344 h 3853933"/>
              <a:gd name="connsiteX257" fmla="*/ 1489665 w 3853774"/>
              <a:gd name="connsiteY257" fmla="*/ 2235535 h 3853933"/>
              <a:gd name="connsiteX258" fmla="*/ 1492473 w 3853774"/>
              <a:gd name="connsiteY258" fmla="*/ 2258008 h 3853933"/>
              <a:gd name="connsiteX259" fmla="*/ 1496406 w 3853774"/>
              <a:gd name="connsiteY259" fmla="*/ 2279356 h 3853933"/>
              <a:gd name="connsiteX260" fmla="*/ 1501462 w 3853774"/>
              <a:gd name="connsiteY260" fmla="*/ 2300704 h 3853933"/>
              <a:gd name="connsiteX261" fmla="*/ 1507080 w 3853774"/>
              <a:gd name="connsiteY261" fmla="*/ 2321491 h 3853933"/>
              <a:gd name="connsiteX262" fmla="*/ 1514103 w 3853774"/>
              <a:gd name="connsiteY262" fmla="*/ 2341996 h 3853933"/>
              <a:gd name="connsiteX263" fmla="*/ 1522249 w 3853774"/>
              <a:gd name="connsiteY263" fmla="*/ 2361940 h 3853933"/>
              <a:gd name="connsiteX264" fmla="*/ 1530957 w 3853774"/>
              <a:gd name="connsiteY264" fmla="*/ 2381322 h 3853933"/>
              <a:gd name="connsiteX265" fmla="*/ 1540788 w 3853774"/>
              <a:gd name="connsiteY265" fmla="*/ 2400142 h 3853933"/>
              <a:gd name="connsiteX266" fmla="*/ 1551181 w 3853774"/>
              <a:gd name="connsiteY266" fmla="*/ 2418401 h 3853933"/>
              <a:gd name="connsiteX267" fmla="*/ 1562698 w 3853774"/>
              <a:gd name="connsiteY267" fmla="*/ 2436661 h 3853933"/>
              <a:gd name="connsiteX268" fmla="*/ 1574777 w 3853774"/>
              <a:gd name="connsiteY268" fmla="*/ 2453794 h 3853933"/>
              <a:gd name="connsiteX269" fmla="*/ 1587979 w 3853774"/>
              <a:gd name="connsiteY269" fmla="*/ 2470368 h 3853933"/>
              <a:gd name="connsiteX270" fmla="*/ 1601462 w 3853774"/>
              <a:gd name="connsiteY270" fmla="*/ 2486098 h 3853933"/>
              <a:gd name="connsiteX271" fmla="*/ 1616350 w 3853774"/>
              <a:gd name="connsiteY271" fmla="*/ 2501548 h 3853933"/>
              <a:gd name="connsiteX272" fmla="*/ 1631518 w 3853774"/>
              <a:gd name="connsiteY272" fmla="*/ 2516155 h 3853933"/>
              <a:gd name="connsiteX273" fmla="*/ 1647530 w 3853774"/>
              <a:gd name="connsiteY273" fmla="*/ 2529919 h 3853933"/>
              <a:gd name="connsiteX274" fmla="*/ 1664103 w 3853774"/>
              <a:gd name="connsiteY274" fmla="*/ 2543121 h 3853933"/>
              <a:gd name="connsiteX275" fmla="*/ 1681238 w 3853774"/>
              <a:gd name="connsiteY275" fmla="*/ 2555200 h 3853933"/>
              <a:gd name="connsiteX276" fmla="*/ 1699496 w 3853774"/>
              <a:gd name="connsiteY276" fmla="*/ 2566717 h 3853933"/>
              <a:gd name="connsiteX277" fmla="*/ 1717755 w 3853774"/>
              <a:gd name="connsiteY277" fmla="*/ 2577110 h 3853933"/>
              <a:gd name="connsiteX278" fmla="*/ 1736575 w 3853774"/>
              <a:gd name="connsiteY278" fmla="*/ 2586941 h 3853933"/>
              <a:gd name="connsiteX279" fmla="*/ 1755958 w 3853774"/>
              <a:gd name="connsiteY279" fmla="*/ 2595649 h 3853933"/>
              <a:gd name="connsiteX280" fmla="*/ 1775901 w 3853774"/>
              <a:gd name="connsiteY280" fmla="*/ 2603795 h 3853933"/>
              <a:gd name="connsiteX281" fmla="*/ 1796126 w 3853774"/>
              <a:gd name="connsiteY281" fmla="*/ 2610537 h 3853933"/>
              <a:gd name="connsiteX282" fmla="*/ 1817475 w 3853774"/>
              <a:gd name="connsiteY282" fmla="*/ 2616717 h 3853933"/>
              <a:gd name="connsiteX283" fmla="*/ 1838542 w 3853774"/>
              <a:gd name="connsiteY283" fmla="*/ 2621492 h 3853933"/>
              <a:gd name="connsiteX284" fmla="*/ 1859891 w 3853774"/>
              <a:gd name="connsiteY284" fmla="*/ 2625424 h 3853933"/>
              <a:gd name="connsiteX285" fmla="*/ 1882082 w 3853774"/>
              <a:gd name="connsiteY285" fmla="*/ 2627952 h 3853933"/>
              <a:gd name="connsiteX286" fmla="*/ 1904554 w 3853774"/>
              <a:gd name="connsiteY286" fmla="*/ 2629638 h 3853933"/>
              <a:gd name="connsiteX287" fmla="*/ 1927026 w 3853774"/>
              <a:gd name="connsiteY287" fmla="*/ 2630761 h 3853933"/>
              <a:gd name="connsiteX288" fmla="*/ 1949497 w 3853774"/>
              <a:gd name="connsiteY288" fmla="*/ 2629638 h 3853933"/>
              <a:gd name="connsiteX289" fmla="*/ 1971969 w 3853774"/>
              <a:gd name="connsiteY289" fmla="*/ 2627954 h 3853933"/>
              <a:gd name="connsiteX290" fmla="*/ 1994160 w 3853774"/>
              <a:gd name="connsiteY290" fmla="*/ 2625424 h 3853933"/>
              <a:gd name="connsiteX291" fmla="*/ 2015509 w 3853774"/>
              <a:gd name="connsiteY291" fmla="*/ 2621491 h 3853933"/>
              <a:gd name="connsiteX292" fmla="*/ 2036576 w 3853774"/>
              <a:gd name="connsiteY292" fmla="*/ 2616719 h 3853933"/>
              <a:gd name="connsiteX293" fmla="*/ 2057925 w 3853774"/>
              <a:gd name="connsiteY293" fmla="*/ 2610536 h 3853933"/>
              <a:gd name="connsiteX294" fmla="*/ 2078430 w 3853774"/>
              <a:gd name="connsiteY294" fmla="*/ 2603514 h 3853933"/>
              <a:gd name="connsiteX295" fmla="*/ 2097813 w 3853774"/>
              <a:gd name="connsiteY295" fmla="*/ 2595930 h 3853933"/>
              <a:gd name="connsiteX296" fmla="*/ 2117196 w 3853774"/>
              <a:gd name="connsiteY296" fmla="*/ 2587222 h 3853933"/>
              <a:gd name="connsiteX297" fmla="*/ 2136296 w 3853774"/>
              <a:gd name="connsiteY297" fmla="*/ 2577110 h 3853933"/>
              <a:gd name="connsiteX298" fmla="*/ 2154835 w 3853774"/>
              <a:gd name="connsiteY298" fmla="*/ 2566997 h 3853933"/>
              <a:gd name="connsiteX299" fmla="*/ 2172532 w 3853774"/>
              <a:gd name="connsiteY299" fmla="*/ 2555480 h 3853933"/>
              <a:gd name="connsiteX300" fmla="*/ 2189948 w 3853774"/>
              <a:gd name="connsiteY300" fmla="*/ 2543121 h 3853933"/>
              <a:gd name="connsiteX301" fmla="*/ 2206240 w 3853774"/>
              <a:gd name="connsiteY301" fmla="*/ 2530200 h 3853933"/>
              <a:gd name="connsiteX302" fmla="*/ 2222532 w 3853774"/>
              <a:gd name="connsiteY302" fmla="*/ 2516154 h 3853933"/>
              <a:gd name="connsiteX303" fmla="*/ 2011494 w 3853774"/>
              <a:gd name="connsiteY303" fmla="*/ 3020800 h 3853933"/>
              <a:gd name="connsiteX304" fmla="*/ 2046481 w 3853774"/>
              <a:gd name="connsiteY304" fmla="*/ 2936331 h 3853933"/>
              <a:gd name="connsiteX305" fmla="*/ 1927025 w 3853774"/>
              <a:gd name="connsiteY305" fmla="*/ 2816877 h 3853933"/>
              <a:gd name="connsiteX306" fmla="*/ 1807570 w 3853774"/>
              <a:gd name="connsiteY306" fmla="*/ 2936331 h 3853933"/>
              <a:gd name="connsiteX307" fmla="*/ 1927026 w 3853774"/>
              <a:gd name="connsiteY307" fmla="*/ 3055787 h 3853933"/>
              <a:gd name="connsiteX308" fmla="*/ 2011494 w 3853774"/>
              <a:gd name="connsiteY308" fmla="*/ 3020800 h 3853933"/>
              <a:gd name="connsiteX309" fmla="*/ 1847252 w 3853774"/>
              <a:gd name="connsiteY309" fmla="*/ 3314469 h 3853933"/>
              <a:gd name="connsiteX310" fmla="*/ 1882240 w 3853774"/>
              <a:gd name="connsiteY310" fmla="*/ 3230000 h 3853933"/>
              <a:gd name="connsiteX311" fmla="*/ 1762784 w 3853774"/>
              <a:gd name="connsiteY311" fmla="*/ 3110544 h 3853933"/>
              <a:gd name="connsiteX312" fmla="*/ 1643329 w 3853774"/>
              <a:gd name="connsiteY312" fmla="*/ 3230000 h 3853933"/>
              <a:gd name="connsiteX313" fmla="*/ 1762784 w 3853774"/>
              <a:gd name="connsiteY313" fmla="*/ 3349456 h 3853933"/>
              <a:gd name="connsiteX314" fmla="*/ 1847252 w 3853774"/>
              <a:gd name="connsiteY314" fmla="*/ 3314469 h 3853933"/>
              <a:gd name="connsiteX315" fmla="*/ 2339974 w 3853774"/>
              <a:gd name="connsiteY315" fmla="*/ 3020801 h 3853933"/>
              <a:gd name="connsiteX316" fmla="*/ 2374962 w 3853774"/>
              <a:gd name="connsiteY316" fmla="*/ 2936331 h 3853933"/>
              <a:gd name="connsiteX317" fmla="*/ 2255506 w 3853774"/>
              <a:gd name="connsiteY317" fmla="*/ 2816876 h 3853933"/>
              <a:gd name="connsiteX318" fmla="*/ 2136050 w 3853774"/>
              <a:gd name="connsiteY318" fmla="*/ 2936331 h 3853933"/>
              <a:gd name="connsiteX319" fmla="*/ 2255506 w 3853774"/>
              <a:gd name="connsiteY319" fmla="*/ 3055787 h 3853933"/>
              <a:gd name="connsiteX320" fmla="*/ 2339974 w 3853774"/>
              <a:gd name="connsiteY320" fmla="*/ 3020801 h 3853933"/>
              <a:gd name="connsiteX321" fmla="*/ 2175734 w 3853774"/>
              <a:gd name="connsiteY321" fmla="*/ 3314469 h 3853933"/>
              <a:gd name="connsiteX322" fmla="*/ 2210722 w 3853774"/>
              <a:gd name="connsiteY322" fmla="*/ 3230001 h 3853933"/>
              <a:gd name="connsiteX323" fmla="*/ 2091266 w 3853774"/>
              <a:gd name="connsiteY323" fmla="*/ 3110545 h 3853933"/>
              <a:gd name="connsiteX324" fmla="*/ 1971810 w 3853774"/>
              <a:gd name="connsiteY324" fmla="*/ 3230001 h 3853933"/>
              <a:gd name="connsiteX325" fmla="*/ 2091266 w 3853774"/>
              <a:gd name="connsiteY325" fmla="*/ 3349458 h 3853933"/>
              <a:gd name="connsiteX326" fmla="*/ 2175734 w 3853774"/>
              <a:gd name="connsiteY326" fmla="*/ 3314469 h 3853933"/>
              <a:gd name="connsiteX327" fmla="*/ 2011494 w 3853774"/>
              <a:gd name="connsiteY327" fmla="*/ 3608137 h 3853933"/>
              <a:gd name="connsiteX328" fmla="*/ 2046481 w 3853774"/>
              <a:gd name="connsiteY328" fmla="*/ 3523669 h 3853933"/>
              <a:gd name="connsiteX329" fmla="*/ 1927025 w 3853774"/>
              <a:gd name="connsiteY329" fmla="*/ 3404215 h 3853933"/>
              <a:gd name="connsiteX330" fmla="*/ 1807570 w 3853774"/>
              <a:gd name="connsiteY330" fmla="*/ 3523669 h 3853933"/>
              <a:gd name="connsiteX331" fmla="*/ 1927026 w 3853774"/>
              <a:gd name="connsiteY331" fmla="*/ 3643124 h 3853933"/>
              <a:gd name="connsiteX332" fmla="*/ 2011494 w 3853774"/>
              <a:gd name="connsiteY332" fmla="*/ 3608137 h 3853933"/>
              <a:gd name="connsiteX333" fmla="*/ 3661769 w 3853774"/>
              <a:gd name="connsiteY333" fmla="*/ 2406559 h 3853933"/>
              <a:gd name="connsiteX334" fmla="*/ 3649698 w 3853774"/>
              <a:gd name="connsiteY334" fmla="*/ 2418630 h 3853933"/>
              <a:gd name="connsiteX335" fmla="*/ 3638189 w 3853774"/>
              <a:gd name="connsiteY335" fmla="*/ 2430139 h 3853933"/>
              <a:gd name="connsiteX336" fmla="*/ 3625838 w 3853774"/>
              <a:gd name="connsiteY336" fmla="*/ 2441367 h 3853933"/>
              <a:gd name="connsiteX337" fmla="*/ 3613206 w 3853774"/>
              <a:gd name="connsiteY337" fmla="*/ 2452315 h 3853933"/>
              <a:gd name="connsiteX338" fmla="*/ 3600854 w 3853774"/>
              <a:gd name="connsiteY338" fmla="*/ 2463543 h 3853933"/>
              <a:gd name="connsiteX339" fmla="*/ 3587942 w 3853774"/>
              <a:gd name="connsiteY339" fmla="*/ 2473649 h 3853933"/>
              <a:gd name="connsiteX340" fmla="*/ 3574468 w 3853774"/>
              <a:gd name="connsiteY340" fmla="*/ 2484316 h 3853933"/>
              <a:gd name="connsiteX341" fmla="*/ 3560713 w 3853774"/>
              <a:gd name="connsiteY341" fmla="*/ 2493579 h 3853933"/>
              <a:gd name="connsiteX342" fmla="*/ 3547239 w 3853774"/>
              <a:gd name="connsiteY342" fmla="*/ 2503123 h 3853933"/>
              <a:gd name="connsiteX343" fmla="*/ 3533203 w 3853774"/>
              <a:gd name="connsiteY343" fmla="*/ 2512667 h 3853933"/>
              <a:gd name="connsiteX344" fmla="*/ 3518887 w 3853774"/>
              <a:gd name="connsiteY344" fmla="*/ 2521370 h 3853933"/>
              <a:gd name="connsiteX345" fmla="*/ 3504571 w 3853774"/>
              <a:gd name="connsiteY345" fmla="*/ 2530071 h 3853933"/>
              <a:gd name="connsiteX346" fmla="*/ 3489693 w 3853774"/>
              <a:gd name="connsiteY346" fmla="*/ 2538212 h 3853933"/>
              <a:gd name="connsiteX347" fmla="*/ 3474816 w 3853774"/>
              <a:gd name="connsiteY347" fmla="*/ 2545791 h 3853933"/>
              <a:gd name="connsiteX348" fmla="*/ 3459657 w 3853774"/>
              <a:gd name="connsiteY348" fmla="*/ 2553090 h 3853933"/>
              <a:gd name="connsiteX349" fmla="*/ 3444779 w 3853774"/>
              <a:gd name="connsiteY349" fmla="*/ 2560669 h 3853933"/>
              <a:gd name="connsiteX350" fmla="*/ 3428779 w 3853774"/>
              <a:gd name="connsiteY350" fmla="*/ 2567125 h 3853933"/>
              <a:gd name="connsiteX351" fmla="*/ 3413340 w 3853774"/>
              <a:gd name="connsiteY351" fmla="*/ 2573582 h 3853933"/>
              <a:gd name="connsiteX352" fmla="*/ 3397339 w 3853774"/>
              <a:gd name="connsiteY352" fmla="*/ 2580038 h 3853933"/>
              <a:gd name="connsiteX353" fmla="*/ 3381058 w 3853774"/>
              <a:gd name="connsiteY353" fmla="*/ 2585652 h 3853933"/>
              <a:gd name="connsiteX354" fmla="*/ 3365338 w 3853774"/>
              <a:gd name="connsiteY354" fmla="*/ 2590705 h 3853933"/>
              <a:gd name="connsiteX355" fmla="*/ 3348496 w 3853774"/>
              <a:gd name="connsiteY355" fmla="*/ 2595758 h 3853933"/>
              <a:gd name="connsiteX356" fmla="*/ 3332214 w 3853774"/>
              <a:gd name="connsiteY356" fmla="*/ 2600250 h 3853933"/>
              <a:gd name="connsiteX357" fmla="*/ 3315372 w 3853774"/>
              <a:gd name="connsiteY357" fmla="*/ 2604179 h 3853933"/>
              <a:gd name="connsiteX358" fmla="*/ 3298249 w 3853774"/>
              <a:gd name="connsiteY358" fmla="*/ 2607828 h 3853933"/>
              <a:gd name="connsiteX359" fmla="*/ 3281687 w 3853774"/>
              <a:gd name="connsiteY359" fmla="*/ 2611478 h 3853933"/>
              <a:gd name="connsiteX360" fmla="*/ 3264283 w 3853774"/>
              <a:gd name="connsiteY360" fmla="*/ 2613723 h 3853933"/>
              <a:gd name="connsiteX361" fmla="*/ 3247159 w 3853774"/>
              <a:gd name="connsiteY361" fmla="*/ 2616250 h 3853933"/>
              <a:gd name="connsiteX362" fmla="*/ 3229755 w 3853774"/>
              <a:gd name="connsiteY362" fmla="*/ 2618495 h 3853933"/>
              <a:gd name="connsiteX363" fmla="*/ 3212070 w 3853774"/>
              <a:gd name="connsiteY363" fmla="*/ 2619899 h 3853933"/>
              <a:gd name="connsiteX364" fmla="*/ 3194105 w 3853774"/>
              <a:gd name="connsiteY364" fmla="*/ 2621022 h 3853933"/>
              <a:gd name="connsiteX365" fmla="*/ 3176139 w 3853774"/>
              <a:gd name="connsiteY365" fmla="*/ 2622145 h 3853933"/>
              <a:gd name="connsiteX366" fmla="*/ 3158736 w 3853774"/>
              <a:gd name="connsiteY366" fmla="*/ 2622145 h 3853933"/>
              <a:gd name="connsiteX367" fmla="*/ 2798584 w 3853774"/>
              <a:gd name="connsiteY367" fmla="*/ 2621864 h 3853933"/>
              <a:gd name="connsiteX368" fmla="*/ 2798303 w 3853774"/>
              <a:gd name="connsiteY368" fmla="*/ 1231506 h 3853933"/>
              <a:gd name="connsiteX369" fmla="*/ 3158174 w 3853774"/>
              <a:gd name="connsiteY369" fmla="*/ 1231506 h 3853933"/>
              <a:gd name="connsiteX370" fmla="*/ 3176140 w 3853774"/>
              <a:gd name="connsiteY370" fmla="*/ 1232067 h 3853933"/>
              <a:gd name="connsiteX371" fmla="*/ 3194105 w 3853774"/>
              <a:gd name="connsiteY371" fmla="*/ 1232067 h 3853933"/>
              <a:gd name="connsiteX372" fmla="*/ 3211509 w 3853774"/>
              <a:gd name="connsiteY372" fmla="*/ 1233752 h 3853933"/>
              <a:gd name="connsiteX373" fmla="*/ 3229194 w 3853774"/>
              <a:gd name="connsiteY373" fmla="*/ 1235155 h 3853933"/>
              <a:gd name="connsiteX374" fmla="*/ 3246879 w 3853774"/>
              <a:gd name="connsiteY374" fmla="*/ 1237120 h 3853933"/>
              <a:gd name="connsiteX375" fmla="*/ 3264283 w 3853774"/>
              <a:gd name="connsiteY375" fmla="*/ 1239366 h 3853933"/>
              <a:gd name="connsiteX376" fmla="*/ 3281406 w 3853774"/>
              <a:gd name="connsiteY376" fmla="*/ 1242453 h 3853933"/>
              <a:gd name="connsiteX377" fmla="*/ 3298529 w 3853774"/>
              <a:gd name="connsiteY377" fmla="*/ 1245541 h 3853933"/>
              <a:gd name="connsiteX378" fmla="*/ 3315372 w 3853774"/>
              <a:gd name="connsiteY378" fmla="*/ 1248910 h 3853933"/>
              <a:gd name="connsiteX379" fmla="*/ 3332215 w 3853774"/>
              <a:gd name="connsiteY379" fmla="*/ 1253401 h 3853933"/>
              <a:gd name="connsiteX380" fmla="*/ 3348777 w 3853774"/>
              <a:gd name="connsiteY380" fmla="*/ 1257612 h 3853933"/>
              <a:gd name="connsiteX381" fmla="*/ 3365058 w 3853774"/>
              <a:gd name="connsiteY381" fmla="*/ 1262665 h 3853933"/>
              <a:gd name="connsiteX382" fmla="*/ 3381620 w 3853774"/>
              <a:gd name="connsiteY382" fmla="*/ 1267998 h 3853933"/>
              <a:gd name="connsiteX383" fmla="*/ 3397339 w 3853774"/>
              <a:gd name="connsiteY383" fmla="*/ 1273612 h 3853933"/>
              <a:gd name="connsiteX384" fmla="*/ 3413340 w 3853774"/>
              <a:gd name="connsiteY384" fmla="*/ 1279507 h 3853933"/>
              <a:gd name="connsiteX385" fmla="*/ 3429060 w 3853774"/>
              <a:gd name="connsiteY385" fmla="*/ 1286244 h 3853933"/>
              <a:gd name="connsiteX386" fmla="*/ 3444218 w 3853774"/>
              <a:gd name="connsiteY386" fmla="*/ 1292981 h 3853933"/>
              <a:gd name="connsiteX387" fmla="*/ 3459657 w 3853774"/>
              <a:gd name="connsiteY387" fmla="*/ 1299999 h 3853933"/>
              <a:gd name="connsiteX388" fmla="*/ 3475096 w 3853774"/>
              <a:gd name="connsiteY388" fmla="*/ 1307578 h 3853933"/>
              <a:gd name="connsiteX389" fmla="*/ 3489693 w 3853774"/>
              <a:gd name="connsiteY389" fmla="*/ 1315438 h 3853933"/>
              <a:gd name="connsiteX390" fmla="*/ 3504571 w 3853774"/>
              <a:gd name="connsiteY390" fmla="*/ 1323579 h 3853933"/>
              <a:gd name="connsiteX391" fmla="*/ 3518606 w 3853774"/>
              <a:gd name="connsiteY391" fmla="*/ 1332000 h 3853933"/>
              <a:gd name="connsiteX392" fmla="*/ 3533203 w 3853774"/>
              <a:gd name="connsiteY392" fmla="*/ 1340983 h 3853933"/>
              <a:gd name="connsiteX393" fmla="*/ 3546958 w 3853774"/>
              <a:gd name="connsiteY393" fmla="*/ 1350246 h 3853933"/>
              <a:gd name="connsiteX394" fmla="*/ 3560713 w 3853774"/>
              <a:gd name="connsiteY394" fmla="*/ 1359509 h 3853933"/>
              <a:gd name="connsiteX395" fmla="*/ 3574468 w 3853774"/>
              <a:gd name="connsiteY395" fmla="*/ 1369896 h 3853933"/>
              <a:gd name="connsiteX396" fmla="*/ 3587661 w 3853774"/>
              <a:gd name="connsiteY396" fmla="*/ 1379721 h 3853933"/>
              <a:gd name="connsiteX397" fmla="*/ 3600573 w 3853774"/>
              <a:gd name="connsiteY397" fmla="*/ 1390388 h 3853933"/>
              <a:gd name="connsiteX398" fmla="*/ 3613486 w 3853774"/>
              <a:gd name="connsiteY398" fmla="*/ 1401055 h 3853933"/>
              <a:gd name="connsiteX399" fmla="*/ 3625838 w 3853774"/>
              <a:gd name="connsiteY399" fmla="*/ 1412283 h 3853933"/>
              <a:gd name="connsiteX400" fmla="*/ 3637908 w 3853774"/>
              <a:gd name="connsiteY400" fmla="*/ 1423231 h 3853933"/>
              <a:gd name="connsiteX401" fmla="*/ 3650259 w 3853774"/>
              <a:gd name="connsiteY401" fmla="*/ 1435021 h 3853933"/>
              <a:gd name="connsiteX402" fmla="*/ 3661488 w 3853774"/>
              <a:gd name="connsiteY402" fmla="*/ 1446811 h 3853933"/>
              <a:gd name="connsiteX403" fmla="*/ 3672997 w 3853774"/>
              <a:gd name="connsiteY403" fmla="*/ 1459442 h 3853933"/>
              <a:gd name="connsiteX404" fmla="*/ 3684225 w 3853774"/>
              <a:gd name="connsiteY404" fmla="*/ 1471794 h 3853933"/>
              <a:gd name="connsiteX405" fmla="*/ 3694612 w 3853774"/>
              <a:gd name="connsiteY405" fmla="*/ 1484426 h 3853933"/>
              <a:gd name="connsiteX406" fmla="*/ 3705559 w 3853774"/>
              <a:gd name="connsiteY406" fmla="*/ 1497619 h 3853933"/>
              <a:gd name="connsiteX407" fmla="*/ 3715384 w 3853774"/>
              <a:gd name="connsiteY407" fmla="*/ 1510812 h 3853933"/>
              <a:gd name="connsiteX408" fmla="*/ 3725209 w 3853774"/>
              <a:gd name="connsiteY408" fmla="*/ 1524006 h 3853933"/>
              <a:gd name="connsiteX409" fmla="*/ 3734753 w 3853774"/>
              <a:gd name="connsiteY409" fmla="*/ 1538041 h 3853933"/>
              <a:gd name="connsiteX410" fmla="*/ 3744297 w 3853774"/>
              <a:gd name="connsiteY410" fmla="*/ 1552077 h 3853933"/>
              <a:gd name="connsiteX411" fmla="*/ 3752719 w 3853774"/>
              <a:gd name="connsiteY411" fmla="*/ 1566112 h 3853933"/>
              <a:gd name="connsiteX412" fmla="*/ 3761421 w 3853774"/>
              <a:gd name="connsiteY412" fmla="*/ 1580429 h 3853933"/>
              <a:gd name="connsiteX413" fmla="*/ 3769842 w 3853774"/>
              <a:gd name="connsiteY413" fmla="*/ 1595587 h 3853933"/>
              <a:gd name="connsiteX414" fmla="*/ 3777702 w 3853774"/>
              <a:gd name="connsiteY414" fmla="*/ 1610184 h 3853933"/>
              <a:gd name="connsiteX415" fmla="*/ 3785000 w 3853774"/>
              <a:gd name="connsiteY415" fmla="*/ 1625342 h 3853933"/>
              <a:gd name="connsiteX416" fmla="*/ 3792018 w 3853774"/>
              <a:gd name="connsiteY416" fmla="*/ 1640781 h 3853933"/>
              <a:gd name="connsiteX417" fmla="*/ 3799036 w 3853774"/>
              <a:gd name="connsiteY417" fmla="*/ 1656220 h 3853933"/>
              <a:gd name="connsiteX418" fmla="*/ 3805773 w 3853774"/>
              <a:gd name="connsiteY418" fmla="*/ 1671940 h 3853933"/>
              <a:gd name="connsiteX419" fmla="*/ 3811387 w 3853774"/>
              <a:gd name="connsiteY419" fmla="*/ 1687660 h 3853933"/>
              <a:gd name="connsiteX420" fmla="*/ 3817282 w 3853774"/>
              <a:gd name="connsiteY420" fmla="*/ 1703660 h 3853933"/>
              <a:gd name="connsiteX421" fmla="*/ 3822334 w 3853774"/>
              <a:gd name="connsiteY421" fmla="*/ 1719942 h 3853933"/>
              <a:gd name="connsiteX422" fmla="*/ 3827387 w 3853774"/>
              <a:gd name="connsiteY422" fmla="*/ 1736223 h 3853933"/>
              <a:gd name="connsiteX423" fmla="*/ 3831879 w 3853774"/>
              <a:gd name="connsiteY423" fmla="*/ 1753065 h 3853933"/>
              <a:gd name="connsiteX424" fmla="*/ 3836089 w 3853774"/>
              <a:gd name="connsiteY424" fmla="*/ 1769628 h 3853933"/>
              <a:gd name="connsiteX425" fmla="*/ 3839739 w 3853774"/>
              <a:gd name="connsiteY425" fmla="*/ 1786751 h 3853933"/>
              <a:gd name="connsiteX426" fmla="*/ 3842827 w 3853774"/>
              <a:gd name="connsiteY426" fmla="*/ 1803874 h 3853933"/>
              <a:gd name="connsiteX427" fmla="*/ 3845634 w 3853774"/>
              <a:gd name="connsiteY427" fmla="*/ 1820716 h 3853933"/>
              <a:gd name="connsiteX428" fmla="*/ 3847879 w 3853774"/>
              <a:gd name="connsiteY428" fmla="*/ 1838120 h 3853933"/>
              <a:gd name="connsiteX429" fmla="*/ 3849844 w 3853774"/>
              <a:gd name="connsiteY429" fmla="*/ 1855805 h 3853933"/>
              <a:gd name="connsiteX430" fmla="*/ 3851528 w 3853774"/>
              <a:gd name="connsiteY430" fmla="*/ 1873771 h 3853933"/>
              <a:gd name="connsiteX431" fmla="*/ 3852651 w 3853774"/>
              <a:gd name="connsiteY431" fmla="*/ 1890613 h 3853933"/>
              <a:gd name="connsiteX432" fmla="*/ 3853213 w 3853774"/>
              <a:gd name="connsiteY432" fmla="*/ 1909140 h 3853933"/>
              <a:gd name="connsiteX433" fmla="*/ 3853774 w 3853774"/>
              <a:gd name="connsiteY433" fmla="*/ 1927106 h 3853933"/>
              <a:gd name="connsiteX434" fmla="*/ 3853494 w 3853774"/>
              <a:gd name="connsiteY434" fmla="*/ 1944791 h 3853933"/>
              <a:gd name="connsiteX435" fmla="*/ 3852651 w 3853774"/>
              <a:gd name="connsiteY435" fmla="*/ 1962475 h 3853933"/>
              <a:gd name="connsiteX436" fmla="*/ 3851528 w 3853774"/>
              <a:gd name="connsiteY436" fmla="*/ 1980441 h 3853933"/>
              <a:gd name="connsiteX437" fmla="*/ 3850406 w 3853774"/>
              <a:gd name="connsiteY437" fmla="*/ 1997845 h 3853933"/>
              <a:gd name="connsiteX438" fmla="*/ 3848160 w 3853774"/>
              <a:gd name="connsiteY438" fmla="*/ 2015249 h 3853933"/>
              <a:gd name="connsiteX439" fmla="*/ 3845634 w 3853774"/>
              <a:gd name="connsiteY439" fmla="*/ 2032372 h 3853933"/>
              <a:gd name="connsiteX440" fmla="*/ 3842827 w 3853774"/>
              <a:gd name="connsiteY440" fmla="*/ 2050338 h 3853933"/>
              <a:gd name="connsiteX441" fmla="*/ 3839177 w 3853774"/>
              <a:gd name="connsiteY441" fmla="*/ 2066899 h 3853933"/>
              <a:gd name="connsiteX442" fmla="*/ 3835809 w 3853774"/>
              <a:gd name="connsiteY442" fmla="*/ 2083742 h 3853933"/>
              <a:gd name="connsiteX443" fmla="*/ 3831598 w 3853774"/>
              <a:gd name="connsiteY443" fmla="*/ 2100866 h 3853933"/>
              <a:gd name="connsiteX444" fmla="*/ 3827107 w 3853774"/>
              <a:gd name="connsiteY444" fmla="*/ 2117147 h 3853933"/>
              <a:gd name="connsiteX445" fmla="*/ 3822334 w 3853774"/>
              <a:gd name="connsiteY445" fmla="*/ 2133709 h 3853933"/>
              <a:gd name="connsiteX446" fmla="*/ 3817001 w 3853774"/>
              <a:gd name="connsiteY446" fmla="*/ 2149709 h 3853933"/>
              <a:gd name="connsiteX447" fmla="*/ 3811387 w 3853774"/>
              <a:gd name="connsiteY447" fmla="*/ 2165990 h 3853933"/>
              <a:gd name="connsiteX448" fmla="*/ 3805212 w 3853774"/>
              <a:gd name="connsiteY448" fmla="*/ 2181710 h 3853933"/>
              <a:gd name="connsiteX449" fmla="*/ 3798755 w 3853774"/>
              <a:gd name="connsiteY449" fmla="*/ 2197149 h 3853933"/>
              <a:gd name="connsiteX450" fmla="*/ 3792299 w 3853774"/>
              <a:gd name="connsiteY450" fmla="*/ 2213150 h 3853933"/>
              <a:gd name="connsiteX451" fmla="*/ 3784720 w 3853774"/>
              <a:gd name="connsiteY451" fmla="*/ 2228027 h 3853933"/>
              <a:gd name="connsiteX452" fmla="*/ 3777421 w 3853774"/>
              <a:gd name="connsiteY452" fmla="*/ 2243186 h 3853933"/>
              <a:gd name="connsiteX453" fmla="*/ 3769561 w 3853774"/>
              <a:gd name="connsiteY453" fmla="*/ 2258344 h 3853933"/>
              <a:gd name="connsiteX454" fmla="*/ 3761701 w 3853774"/>
              <a:gd name="connsiteY454" fmla="*/ 2272941 h 3853933"/>
              <a:gd name="connsiteX455" fmla="*/ 3752999 w 3853774"/>
              <a:gd name="connsiteY455" fmla="*/ 2287257 h 3853933"/>
              <a:gd name="connsiteX456" fmla="*/ 3744297 w 3853774"/>
              <a:gd name="connsiteY456" fmla="*/ 2301573 h 3853933"/>
              <a:gd name="connsiteX457" fmla="*/ 3734753 w 3853774"/>
              <a:gd name="connsiteY457" fmla="*/ 2315609 h 3853933"/>
              <a:gd name="connsiteX458" fmla="*/ 3725209 w 3853774"/>
              <a:gd name="connsiteY458" fmla="*/ 2329083 h 3853933"/>
              <a:gd name="connsiteX459" fmla="*/ 3715946 w 3853774"/>
              <a:gd name="connsiteY459" fmla="*/ 2342838 h 3853933"/>
              <a:gd name="connsiteX460" fmla="*/ 3705278 w 3853774"/>
              <a:gd name="connsiteY460" fmla="*/ 2356312 h 3853933"/>
              <a:gd name="connsiteX461" fmla="*/ 3695173 w 3853774"/>
              <a:gd name="connsiteY461" fmla="*/ 2369224 h 3853933"/>
              <a:gd name="connsiteX462" fmla="*/ 3683944 w 3853774"/>
              <a:gd name="connsiteY462" fmla="*/ 2381576 h 3853933"/>
              <a:gd name="connsiteX463" fmla="*/ 3672997 w 3853774"/>
              <a:gd name="connsiteY463" fmla="*/ 2394208 h 3853933"/>
              <a:gd name="connsiteX464" fmla="*/ 2430482 w 3853774"/>
              <a:gd name="connsiteY464" fmla="*/ 3637846 h 3853933"/>
              <a:gd name="connsiteX465" fmla="*/ 2418414 w 3853774"/>
              <a:gd name="connsiteY465" fmla="*/ 3649914 h 3853933"/>
              <a:gd name="connsiteX466" fmla="*/ 2406909 w 3853774"/>
              <a:gd name="connsiteY466" fmla="*/ 3661419 h 3853933"/>
              <a:gd name="connsiteX467" fmla="*/ 2394280 w 3853774"/>
              <a:gd name="connsiteY467" fmla="*/ 3672925 h 3853933"/>
              <a:gd name="connsiteX468" fmla="*/ 2381651 w 3853774"/>
              <a:gd name="connsiteY468" fmla="*/ 3683869 h 3853933"/>
              <a:gd name="connsiteX469" fmla="*/ 2369584 w 3853774"/>
              <a:gd name="connsiteY469" fmla="*/ 3694814 h 3853933"/>
              <a:gd name="connsiteX470" fmla="*/ 2356114 w 3853774"/>
              <a:gd name="connsiteY470" fmla="*/ 3705479 h 3853933"/>
              <a:gd name="connsiteX471" fmla="*/ 2343204 w 3853774"/>
              <a:gd name="connsiteY471" fmla="*/ 3715581 h 3853933"/>
              <a:gd name="connsiteX472" fmla="*/ 2329454 w 3853774"/>
              <a:gd name="connsiteY472" fmla="*/ 3724843 h 3853933"/>
              <a:gd name="connsiteX473" fmla="*/ 2315703 w 3853774"/>
              <a:gd name="connsiteY473" fmla="*/ 3734664 h 3853933"/>
              <a:gd name="connsiteX474" fmla="*/ 2301952 w 3853774"/>
              <a:gd name="connsiteY474" fmla="*/ 3743925 h 3853933"/>
              <a:gd name="connsiteX475" fmla="*/ 2287639 w 3853774"/>
              <a:gd name="connsiteY475" fmla="*/ 3752625 h 3853933"/>
              <a:gd name="connsiteX476" fmla="*/ 2273327 w 3853774"/>
              <a:gd name="connsiteY476" fmla="*/ 3761324 h 3853933"/>
              <a:gd name="connsiteX477" fmla="*/ 2258173 w 3853774"/>
              <a:gd name="connsiteY477" fmla="*/ 3769743 h 3853933"/>
              <a:gd name="connsiteX478" fmla="*/ 2243299 w 3853774"/>
              <a:gd name="connsiteY478" fmla="*/ 3777322 h 3853933"/>
              <a:gd name="connsiteX479" fmla="*/ 2228146 w 3853774"/>
              <a:gd name="connsiteY479" fmla="*/ 3784617 h 3853933"/>
              <a:gd name="connsiteX480" fmla="*/ 2213271 w 3853774"/>
              <a:gd name="connsiteY480" fmla="*/ 3792194 h 3853933"/>
              <a:gd name="connsiteX481" fmla="*/ 2197276 w 3853774"/>
              <a:gd name="connsiteY481" fmla="*/ 3798648 h 3853933"/>
              <a:gd name="connsiteX482" fmla="*/ 2181560 w 3853774"/>
              <a:gd name="connsiteY482" fmla="*/ 3805384 h 3853933"/>
              <a:gd name="connsiteX483" fmla="*/ 2166125 w 3853774"/>
              <a:gd name="connsiteY483" fmla="*/ 3811277 h 3853933"/>
              <a:gd name="connsiteX484" fmla="*/ 2149848 w 3853774"/>
              <a:gd name="connsiteY484" fmla="*/ 3816890 h 3853933"/>
              <a:gd name="connsiteX485" fmla="*/ 2133853 w 3853774"/>
              <a:gd name="connsiteY485" fmla="*/ 3822222 h 3853933"/>
              <a:gd name="connsiteX486" fmla="*/ 2117295 w 3853774"/>
              <a:gd name="connsiteY486" fmla="*/ 3826993 h 3853933"/>
              <a:gd name="connsiteX487" fmla="*/ 2100738 w 3853774"/>
              <a:gd name="connsiteY487" fmla="*/ 3831763 h 3853933"/>
              <a:gd name="connsiteX488" fmla="*/ 2084180 w 3853774"/>
              <a:gd name="connsiteY488" fmla="*/ 3835411 h 3853933"/>
              <a:gd name="connsiteX489" fmla="*/ 2066781 w 3853774"/>
              <a:gd name="connsiteY489" fmla="*/ 3839340 h 3853933"/>
              <a:gd name="connsiteX490" fmla="*/ 2050224 w 3853774"/>
              <a:gd name="connsiteY490" fmla="*/ 3842989 h 3853933"/>
              <a:gd name="connsiteX491" fmla="*/ 2032824 w 3853774"/>
              <a:gd name="connsiteY491" fmla="*/ 3845235 h 3853933"/>
              <a:gd name="connsiteX492" fmla="*/ 2015706 w 3853774"/>
              <a:gd name="connsiteY492" fmla="*/ 3847759 h 3853933"/>
              <a:gd name="connsiteX493" fmla="*/ 1998307 w 3853774"/>
              <a:gd name="connsiteY493" fmla="*/ 3850004 h 3853933"/>
              <a:gd name="connsiteX494" fmla="*/ 1980627 w 3853774"/>
              <a:gd name="connsiteY494" fmla="*/ 3851407 h 3853933"/>
              <a:gd name="connsiteX495" fmla="*/ 1962947 w 3853774"/>
              <a:gd name="connsiteY495" fmla="*/ 3852249 h 3853933"/>
              <a:gd name="connsiteX496" fmla="*/ 1944986 w 3853774"/>
              <a:gd name="connsiteY496" fmla="*/ 3853372 h 3853933"/>
              <a:gd name="connsiteX497" fmla="*/ 1927026 w 3853774"/>
              <a:gd name="connsiteY497" fmla="*/ 3853933 h 3853933"/>
              <a:gd name="connsiteX498" fmla="*/ 1909065 w 3853774"/>
              <a:gd name="connsiteY498" fmla="*/ 3853372 h 3853933"/>
              <a:gd name="connsiteX499" fmla="*/ 1891105 w 3853774"/>
              <a:gd name="connsiteY499" fmla="*/ 3852249 h 3853933"/>
              <a:gd name="connsiteX500" fmla="*/ 1873705 w 3853774"/>
              <a:gd name="connsiteY500" fmla="*/ 3851688 h 3853933"/>
              <a:gd name="connsiteX501" fmla="*/ 1855745 w 3853774"/>
              <a:gd name="connsiteY501" fmla="*/ 3850004 h 3853933"/>
              <a:gd name="connsiteX502" fmla="*/ 1838346 w 3853774"/>
              <a:gd name="connsiteY502" fmla="*/ 3847759 h 3853933"/>
              <a:gd name="connsiteX503" fmla="*/ 1821228 w 3853774"/>
              <a:gd name="connsiteY503" fmla="*/ 3845233 h 3853933"/>
              <a:gd name="connsiteX504" fmla="*/ 1803828 w 3853774"/>
              <a:gd name="connsiteY504" fmla="*/ 3842989 h 3853933"/>
              <a:gd name="connsiteX505" fmla="*/ 1787271 w 3853774"/>
              <a:gd name="connsiteY505" fmla="*/ 3839340 h 3853933"/>
              <a:gd name="connsiteX506" fmla="*/ 1770152 w 3853774"/>
              <a:gd name="connsiteY506" fmla="*/ 3835692 h 3853933"/>
              <a:gd name="connsiteX507" fmla="*/ 1753314 w 3853774"/>
              <a:gd name="connsiteY507" fmla="*/ 3831763 h 3853933"/>
              <a:gd name="connsiteX508" fmla="*/ 1736757 w 3853774"/>
              <a:gd name="connsiteY508" fmla="*/ 3826993 h 3853933"/>
              <a:gd name="connsiteX509" fmla="*/ 1720199 w 3853774"/>
              <a:gd name="connsiteY509" fmla="*/ 3822222 h 3853933"/>
              <a:gd name="connsiteX510" fmla="*/ 1704203 w 3853774"/>
              <a:gd name="connsiteY510" fmla="*/ 3816891 h 3853933"/>
              <a:gd name="connsiteX511" fmla="*/ 1687927 w 3853774"/>
              <a:gd name="connsiteY511" fmla="*/ 3811277 h 3853933"/>
              <a:gd name="connsiteX512" fmla="*/ 1672492 w 3853774"/>
              <a:gd name="connsiteY512" fmla="*/ 3805384 h 3853933"/>
              <a:gd name="connsiteX513" fmla="*/ 1656776 w 3853774"/>
              <a:gd name="connsiteY513" fmla="*/ 3798648 h 3853933"/>
              <a:gd name="connsiteX514" fmla="*/ 1640780 w 3853774"/>
              <a:gd name="connsiteY514" fmla="*/ 3792194 h 3853933"/>
              <a:gd name="connsiteX515" fmla="*/ 1625907 w 3853774"/>
              <a:gd name="connsiteY515" fmla="*/ 3784617 h 3853933"/>
              <a:gd name="connsiteX516" fmla="*/ 1610752 w 3853774"/>
              <a:gd name="connsiteY516" fmla="*/ 3777321 h 3853933"/>
              <a:gd name="connsiteX517" fmla="*/ 1595879 w 3853774"/>
              <a:gd name="connsiteY517" fmla="*/ 3769743 h 3853933"/>
              <a:gd name="connsiteX518" fmla="*/ 1580725 w 3853774"/>
              <a:gd name="connsiteY518" fmla="*/ 3761325 h 3853933"/>
              <a:gd name="connsiteX519" fmla="*/ 1566413 w 3853774"/>
              <a:gd name="connsiteY519" fmla="*/ 3752625 h 3853933"/>
              <a:gd name="connsiteX520" fmla="*/ 1552381 w 3853774"/>
              <a:gd name="connsiteY520" fmla="*/ 3744206 h 3853933"/>
              <a:gd name="connsiteX521" fmla="*/ 1538349 w 3853774"/>
              <a:gd name="connsiteY521" fmla="*/ 3734664 h 3853933"/>
              <a:gd name="connsiteX522" fmla="*/ 1524598 w 3853774"/>
              <a:gd name="connsiteY522" fmla="*/ 3724842 h 3853933"/>
              <a:gd name="connsiteX523" fmla="*/ 1510847 w 3853774"/>
              <a:gd name="connsiteY523" fmla="*/ 3715582 h 3853933"/>
              <a:gd name="connsiteX524" fmla="*/ 1497938 w 3853774"/>
              <a:gd name="connsiteY524" fmla="*/ 3705479 h 3853933"/>
              <a:gd name="connsiteX525" fmla="*/ 1484468 w 3853774"/>
              <a:gd name="connsiteY525" fmla="*/ 3694814 h 3853933"/>
              <a:gd name="connsiteX526" fmla="*/ 1472400 w 3853774"/>
              <a:gd name="connsiteY526" fmla="*/ 3683870 h 3853933"/>
              <a:gd name="connsiteX527" fmla="*/ 1459772 w 3853774"/>
              <a:gd name="connsiteY527" fmla="*/ 3672925 h 3853933"/>
              <a:gd name="connsiteX528" fmla="*/ 1447144 w 3853774"/>
              <a:gd name="connsiteY528" fmla="*/ 3661419 h 3853933"/>
              <a:gd name="connsiteX529" fmla="*/ 1435638 w 3853774"/>
              <a:gd name="connsiteY529" fmla="*/ 3649913 h 3853933"/>
              <a:gd name="connsiteX530" fmla="*/ 1423570 w 3853774"/>
              <a:gd name="connsiteY530" fmla="*/ 3637846 h 3853933"/>
              <a:gd name="connsiteX531" fmla="*/ 1412626 w 3853774"/>
              <a:gd name="connsiteY531" fmla="*/ 3625778 h 3853933"/>
              <a:gd name="connsiteX532" fmla="*/ 1401681 w 3853774"/>
              <a:gd name="connsiteY532" fmla="*/ 3613151 h 3853933"/>
              <a:gd name="connsiteX533" fmla="*/ 1390456 w 3853774"/>
              <a:gd name="connsiteY533" fmla="*/ 3600802 h 3853933"/>
              <a:gd name="connsiteX534" fmla="*/ 1380072 w 3853774"/>
              <a:gd name="connsiteY534" fmla="*/ 3587613 h 3853933"/>
              <a:gd name="connsiteX535" fmla="*/ 1369970 w 3853774"/>
              <a:gd name="connsiteY535" fmla="*/ 3574703 h 3853933"/>
              <a:gd name="connsiteX536" fmla="*/ 1360148 w 3853774"/>
              <a:gd name="connsiteY536" fmla="*/ 3560391 h 3853933"/>
              <a:gd name="connsiteX537" fmla="*/ 1350606 w 3853774"/>
              <a:gd name="connsiteY537" fmla="*/ 3546921 h 3853933"/>
              <a:gd name="connsiteX538" fmla="*/ 1341345 w 3853774"/>
              <a:gd name="connsiteY538" fmla="*/ 3533170 h 3853933"/>
              <a:gd name="connsiteX539" fmla="*/ 1332365 w 3853774"/>
              <a:gd name="connsiteY539" fmla="*/ 3518576 h 3853933"/>
              <a:gd name="connsiteX540" fmla="*/ 1323945 w 3853774"/>
              <a:gd name="connsiteY540" fmla="*/ 3504545 h 3853933"/>
              <a:gd name="connsiteX541" fmla="*/ 1315807 w 3853774"/>
              <a:gd name="connsiteY541" fmla="*/ 3489672 h 3853933"/>
              <a:gd name="connsiteX542" fmla="*/ 1308230 w 3853774"/>
              <a:gd name="connsiteY542" fmla="*/ 3474798 h 3853933"/>
              <a:gd name="connsiteX543" fmla="*/ 1300653 w 3853774"/>
              <a:gd name="connsiteY543" fmla="*/ 3459363 h 3853933"/>
              <a:gd name="connsiteX544" fmla="*/ 1293076 w 3853774"/>
              <a:gd name="connsiteY544" fmla="*/ 3444490 h 3853933"/>
              <a:gd name="connsiteX545" fmla="*/ 1286902 w 3853774"/>
              <a:gd name="connsiteY545" fmla="*/ 3428774 h 3853933"/>
              <a:gd name="connsiteX546" fmla="*/ 1280167 w 3853774"/>
              <a:gd name="connsiteY546" fmla="*/ 3413059 h 3853933"/>
              <a:gd name="connsiteX547" fmla="*/ 1273993 w 3853774"/>
              <a:gd name="connsiteY547" fmla="*/ 3397343 h 3853933"/>
              <a:gd name="connsiteX548" fmla="*/ 1268661 w 3853774"/>
              <a:gd name="connsiteY548" fmla="*/ 3381348 h 3853933"/>
              <a:gd name="connsiteX549" fmla="*/ 1263048 w 3853774"/>
              <a:gd name="connsiteY549" fmla="*/ 3365071 h 3853933"/>
              <a:gd name="connsiteX550" fmla="*/ 1258278 w 3853774"/>
              <a:gd name="connsiteY550" fmla="*/ 3348514 h 3853933"/>
              <a:gd name="connsiteX551" fmla="*/ 1253788 w 3853774"/>
              <a:gd name="connsiteY551" fmla="*/ 3332236 h 3853933"/>
              <a:gd name="connsiteX552" fmla="*/ 1249578 w 3853774"/>
              <a:gd name="connsiteY552" fmla="*/ 3315118 h 3853933"/>
              <a:gd name="connsiteX553" fmla="*/ 1246210 w 3853774"/>
              <a:gd name="connsiteY553" fmla="*/ 3298280 h 3853933"/>
              <a:gd name="connsiteX554" fmla="*/ 1242562 w 3853774"/>
              <a:gd name="connsiteY554" fmla="*/ 3281723 h 3853933"/>
              <a:gd name="connsiteX555" fmla="*/ 1240037 w 3853774"/>
              <a:gd name="connsiteY555" fmla="*/ 3264042 h 3853933"/>
              <a:gd name="connsiteX556" fmla="*/ 1237511 w 3853774"/>
              <a:gd name="connsiteY556" fmla="*/ 3246924 h 3853933"/>
              <a:gd name="connsiteX557" fmla="*/ 1235265 w 3853774"/>
              <a:gd name="connsiteY557" fmla="*/ 3229525 h 3853933"/>
              <a:gd name="connsiteX558" fmla="*/ 1233862 w 3853774"/>
              <a:gd name="connsiteY558" fmla="*/ 3211845 h 3853933"/>
              <a:gd name="connsiteX559" fmla="*/ 1232740 w 3853774"/>
              <a:gd name="connsiteY559" fmla="*/ 3193884 h 3853933"/>
              <a:gd name="connsiteX560" fmla="*/ 1232179 w 3853774"/>
              <a:gd name="connsiteY560" fmla="*/ 3176485 h 3853933"/>
              <a:gd name="connsiteX561" fmla="*/ 1231617 w 3853774"/>
              <a:gd name="connsiteY561" fmla="*/ 3158525 h 3853933"/>
              <a:gd name="connsiteX562" fmla="*/ 1231899 w 3853774"/>
              <a:gd name="connsiteY562" fmla="*/ 694847 h 3853933"/>
              <a:gd name="connsiteX563" fmla="*/ 1231899 w 3853774"/>
              <a:gd name="connsiteY563" fmla="*/ 677448 h 3853933"/>
              <a:gd name="connsiteX564" fmla="*/ 1232740 w 3853774"/>
              <a:gd name="connsiteY564" fmla="*/ 659207 h 3853933"/>
              <a:gd name="connsiteX565" fmla="*/ 1234143 w 3853774"/>
              <a:gd name="connsiteY565" fmla="*/ 641527 h 3853933"/>
              <a:gd name="connsiteX566" fmla="*/ 1235547 w 3853774"/>
              <a:gd name="connsiteY566" fmla="*/ 623847 h 3853933"/>
              <a:gd name="connsiteX567" fmla="*/ 1237792 w 3853774"/>
              <a:gd name="connsiteY567" fmla="*/ 606448 h 3853933"/>
              <a:gd name="connsiteX568" fmla="*/ 1239756 w 3853774"/>
              <a:gd name="connsiteY568" fmla="*/ 588768 h 3853933"/>
              <a:gd name="connsiteX569" fmla="*/ 1242563 w 3853774"/>
              <a:gd name="connsiteY569" fmla="*/ 571930 h 3853933"/>
              <a:gd name="connsiteX570" fmla="*/ 1245649 w 3853774"/>
              <a:gd name="connsiteY570" fmla="*/ 554812 h 3853933"/>
              <a:gd name="connsiteX571" fmla="*/ 1249579 w 3853774"/>
              <a:gd name="connsiteY571" fmla="*/ 537973 h 3853933"/>
              <a:gd name="connsiteX572" fmla="*/ 1253507 w 3853774"/>
              <a:gd name="connsiteY572" fmla="*/ 521136 h 3853933"/>
              <a:gd name="connsiteX573" fmla="*/ 1257997 w 3853774"/>
              <a:gd name="connsiteY573" fmla="*/ 504859 h 3853933"/>
              <a:gd name="connsiteX574" fmla="*/ 1263330 w 3853774"/>
              <a:gd name="connsiteY574" fmla="*/ 488301 h 3853933"/>
              <a:gd name="connsiteX575" fmla="*/ 1268100 w 3853774"/>
              <a:gd name="connsiteY575" fmla="*/ 472305 h 3853933"/>
              <a:gd name="connsiteX576" fmla="*/ 1273713 w 3853774"/>
              <a:gd name="connsiteY576" fmla="*/ 456029 h 3853933"/>
              <a:gd name="connsiteX577" fmla="*/ 1280167 w 3853774"/>
              <a:gd name="connsiteY577" fmla="*/ 440033 h 3853933"/>
              <a:gd name="connsiteX578" fmla="*/ 1286341 w 3853774"/>
              <a:gd name="connsiteY578" fmla="*/ 424317 h 3853933"/>
              <a:gd name="connsiteX579" fmla="*/ 1293357 w 3853774"/>
              <a:gd name="connsiteY579" fmla="*/ 408883 h 3853933"/>
              <a:gd name="connsiteX580" fmla="*/ 1300373 w 3853774"/>
              <a:gd name="connsiteY580" fmla="*/ 393448 h 3853933"/>
              <a:gd name="connsiteX581" fmla="*/ 1307950 w 3853774"/>
              <a:gd name="connsiteY581" fmla="*/ 378574 h 3853933"/>
              <a:gd name="connsiteX582" fmla="*/ 1315527 w 3853774"/>
              <a:gd name="connsiteY582" fmla="*/ 363701 h 3853933"/>
              <a:gd name="connsiteX583" fmla="*/ 1323946 w 3853774"/>
              <a:gd name="connsiteY583" fmla="*/ 349107 h 3853933"/>
              <a:gd name="connsiteX584" fmla="*/ 1332646 w 3853774"/>
              <a:gd name="connsiteY584" fmla="*/ 334795 h 3853933"/>
              <a:gd name="connsiteX585" fmla="*/ 1341346 w 3853774"/>
              <a:gd name="connsiteY585" fmla="*/ 320483 h 3853933"/>
              <a:gd name="connsiteX586" fmla="*/ 1350606 w 3853774"/>
              <a:gd name="connsiteY586" fmla="*/ 306171 h 3853933"/>
              <a:gd name="connsiteX587" fmla="*/ 1360148 w 3853774"/>
              <a:gd name="connsiteY587" fmla="*/ 292700 h 3853933"/>
              <a:gd name="connsiteX588" fmla="*/ 1369690 w 3853774"/>
              <a:gd name="connsiteY588" fmla="*/ 279230 h 3853933"/>
              <a:gd name="connsiteX589" fmla="*/ 1380353 w 3853774"/>
              <a:gd name="connsiteY589" fmla="*/ 265759 h 3853933"/>
              <a:gd name="connsiteX590" fmla="*/ 1390456 w 3853774"/>
              <a:gd name="connsiteY590" fmla="*/ 252850 h 3853933"/>
              <a:gd name="connsiteX591" fmla="*/ 1401401 w 3853774"/>
              <a:gd name="connsiteY591" fmla="*/ 240222 h 3853933"/>
              <a:gd name="connsiteX592" fmla="*/ 1412346 w 3853774"/>
              <a:gd name="connsiteY592" fmla="*/ 227594 h 3853933"/>
              <a:gd name="connsiteX593" fmla="*/ 1423852 w 3853774"/>
              <a:gd name="connsiteY593" fmla="*/ 215526 h 3853933"/>
              <a:gd name="connsiteX594" fmla="*/ 1435077 w 3853774"/>
              <a:gd name="connsiteY594" fmla="*/ 203740 h 3853933"/>
              <a:gd name="connsiteX595" fmla="*/ 1447425 w 3853774"/>
              <a:gd name="connsiteY595" fmla="*/ 191953 h 3853933"/>
              <a:gd name="connsiteX596" fmla="*/ 1459492 w 3853774"/>
              <a:gd name="connsiteY596" fmla="*/ 180447 h 3853933"/>
              <a:gd name="connsiteX597" fmla="*/ 1472120 w 3853774"/>
              <a:gd name="connsiteY597" fmla="*/ 169502 h 3853933"/>
              <a:gd name="connsiteX598" fmla="*/ 1484749 w 3853774"/>
              <a:gd name="connsiteY598" fmla="*/ 158558 h 3853933"/>
              <a:gd name="connsiteX599" fmla="*/ 1497658 w 3853774"/>
              <a:gd name="connsiteY599" fmla="*/ 148454 h 3853933"/>
              <a:gd name="connsiteX600" fmla="*/ 1511129 w 3853774"/>
              <a:gd name="connsiteY600" fmla="*/ 137791 h 3853933"/>
              <a:gd name="connsiteX601" fmla="*/ 1524599 w 3853774"/>
              <a:gd name="connsiteY601" fmla="*/ 128249 h 3853933"/>
              <a:gd name="connsiteX602" fmla="*/ 1538069 w 3853774"/>
              <a:gd name="connsiteY602" fmla="*/ 118708 h 3853933"/>
              <a:gd name="connsiteX603" fmla="*/ 1552382 w 3853774"/>
              <a:gd name="connsiteY603" fmla="*/ 109447 h 3853933"/>
              <a:gd name="connsiteX604" fmla="*/ 1566694 w 3853774"/>
              <a:gd name="connsiteY604" fmla="*/ 100747 h 3853933"/>
              <a:gd name="connsiteX605" fmla="*/ 1581006 w 3853774"/>
              <a:gd name="connsiteY605" fmla="*/ 92048 h 3853933"/>
              <a:gd name="connsiteX606" fmla="*/ 1595318 w 3853774"/>
              <a:gd name="connsiteY606" fmla="*/ 83909 h 3853933"/>
              <a:gd name="connsiteX607" fmla="*/ 1610472 w 3853774"/>
              <a:gd name="connsiteY607" fmla="*/ 76051 h 3853933"/>
              <a:gd name="connsiteX608" fmla="*/ 1625346 w 3853774"/>
              <a:gd name="connsiteY608" fmla="*/ 68475 h 3853933"/>
              <a:gd name="connsiteX609" fmla="*/ 1640781 w 3853774"/>
              <a:gd name="connsiteY609" fmla="*/ 61459 h 3853933"/>
              <a:gd name="connsiteX610" fmla="*/ 1656216 w 3853774"/>
              <a:gd name="connsiteY610" fmla="*/ 54443 h 3853933"/>
              <a:gd name="connsiteX611" fmla="*/ 1671931 w 3853774"/>
              <a:gd name="connsiteY611" fmla="*/ 48269 h 3853933"/>
              <a:gd name="connsiteX612" fmla="*/ 1687647 w 3853774"/>
              <a:gd name="connsiteY612" fmla="*/ 42095 h 3853933"/>
              <a:gd name="connsiteX613" fmla="*/ 1703923 w 3853774"/>
              <a:gd name="connsiteY613" fmla="*/ 36482 h 3853933"/>
              <a:gd name="connsiteX614" fmla="*/ 1720200 w 3853774"/>
              <a:gd name="connsiteY614" fmla="*/ 31431 h 3853933"/>
              <a:gd name="connsiteX615" fmla="*/ 1736477 w 3853774"/>
              <a:gd name="connsiteY615" fmla="*/ 26379 h 3853933"/>
              <a:gd name="connsiteX616" fmla="*/ 1752754 w 3853774"/>
              <a:gd name="connsiteY616" fmla="*/ 21889 h 3853933"/>
              <a:gd name="connsiteX617" fmla="*/ 1769872 w 3853774"/>
              <a:gd name="connsiteY617" fmla="*/ 17680 h 3853933"/>
              <a:gd name="connsiteX618" fmla="*/ 1786429 w 3853774"/>
              <a:gd name="connsiteY618" fmla="*/ 14032 h 3853933"/>
              <a:gd name="connsiteX619" fmla="*/ 1803548 w 3853774"/>
              <a:gd name="connsiteY619" fmla="*/ 10945 h 3853933"/>
              <a:gd name="connsiteX620" fmla="*/ 1820948 w 3853774"/>
              <a:gd name="connsiteY620" fmla="*/ 7577 h 3853933"/>
              <a:gd name="connsiteX621" fmla="*/ 1838627 w 3853774"/>
              <a:gd name="connsiteY621" fmla="*/ 5613 h 3853933"/>
              <a:gd name="connsiteX622" fmla="*/ 1856026 w 3853774"/>
              <a:gd name="connsiteY622" fmla="*/ 3368 h 3853933"/>
              <a:gd name="connsiteX623" fmla="*/ 1873425 w 3853774"/>
              <a:gd name="connsiteY623" fmla="*/ 2245 h 3853933"/>
              <a:gd name="connsiteX624" fmla="*/ 1891106 w 3853774"/>
              <a:gd name="connsiteY624" fmla="*/ 842 h 3853933"/>
              <a:gd name="connsiteX625" fmla="*/ 1909066 w 3853774"/>
              <a:gd name="connsiteY625" fmla="*/ 281 h 3853933"/>
              <a:gd name="connsiteX626" fmla="*/ 1926746 w 3853774"/>
              <a:gd name="connsiteY626" fmla="*/ 0 h 3853933"/>
              <a:gd name="connsiteX627" fmla="*/ 1944707 w 3853774"/>
              <a:gd name="connsiteY627" fmla="*/ 561 h 3853933"/>
              <a:gd name="connsiteX628" fmla="*/ 1962667 w 3853774"/>
              <a:gd name="connsiteY628" fmla="*/ 561 h 3853933"/>
              <a:gd name="connsiteX629" fmla="*/ 1980066 w 3853774"/>
              <a:gd name="connsiteY629" fmla="*/ 2245 h 3853933"/>
              <a:gd name="connsiteX630" fmla="*/ 1997746 w 3853774"/>
              <a:gd name="connsiteY630" fmla="*/ 3648 h 3853933"/>
              <a:gd name="connsiteX631" fmla="*/ 2015426 w 3853774"/>
              <a:gd name="connsiteY631" fmla="*/ 5613 h 3853933"/>
              <a:gd name="connsiteX632" fmla="*/ 2032825 w 3853774"/>
              <a:gd name="connsiteY632" fmla="*/ 7858 h 3853933"/>
              <a:gd name="connsiteX633" fmla="*/ 2049944 w 3853774"/>
              <a:gd name="connsiteY633" fmla="*/ 10945 h 3853933"/>
              <a:gd name="connsiteX634" fmla="*/ 2067062 w 3853774"/>
              <a:gd name="connsiteY634" fmla="*/ 14032 h 3853933"/>
              <a:gd name="connsiteX635" fmla="*/ 2084181 w 3853774"/>
              <a:gd name="connsiteY635" fmla="*/ 17680 h 3853933"/>
              <a:gd name="connsiteX636" fmla="*/ 2100738 w 3853774"/>
              <a:gd name="connsiteY636" fmla="*/ 21889 h 3853933"/>
              <a:gd name="connsiteX637" fmla="*/ 2117576 w 3853774"/>
              <a:gd name="connsiteY637" fmla="*/ 26380 h 3853933"/>
              <a:gd name="connsiteX638" fmla="*/ 2133573 w 3853774"/>
              <a:gd name="connsiteY638" fmla="*/ 31150 h 3853933"/>
              <a:gd name="connsiteX639" fmla="*/ 2150130 w 3853774"/>
              <a:gd name="connsiteY639" fmla="*/ 36482 h 3853933"/>
              <a:gd name="connsiteX640" fmla="*/ 2166126 w 3853774"/>
              <a:gd name="connsiteY640" fmla="*/ 42375 h 3853933"/>
              <a:gd name="connsiteX641" fmla="*/ 2181841 w 3853774"/>
              <a:gd name="connsiteY641" fmla="*/ 47988 h 3853933"/>
              <a:gd name="connsiteX642" fmla="*/ 2197276 w 3853774"/>
              <a:gd name="connsiteY642" fmla="*/ 54443 h 3853933"/>
              <a:gd name="connsiteX643" fmla="*/ 2212711 w 3853774"/>
              <a:gd name="connsiteY643" fmla="*/ 61459 h 3853933"/>
              <a:gd name="connsiteX644" fmla="*/ 2228146 w 3853774"/>
              <a:gd name="connsiteY644" fmla="*/ 68474 h 3853933"/>
              <a:gd name="connsiteX645" fmla="*/ 2243300 w 3853774"/>
              <a:gd name="connsiteY645" fmla="*/ 75771 h 3853933"/>
              <a:gd name="connsiteX646" fmla="*/ 2258173 w 3853774"/>
              <a:gd name="connsiteY646" fmla="*/ 83909 h 3853933"/>
              <a:gd name="connsiteX647" fmla="*/ 2272766 w 3853774"/>
              <a:gd name="connsiteY647" fmla="*/ 91767 h 3853933"/>
              <a:gd name="connsiteX648" fmla="*/ 2287359 w 3853774"/>
              <a:gd name="connsiteY648" fmla="*/ 100747 h 3853933"/>
              <a:gd name="connsiteX649" fmla="*/ 2301672 w 3853774"/>
              <a:gd name="connsiteY649" fmla="*/ 109447 h 3853933"/>
              <a:gd name="connsiteX650" fmla="*/ 2315423 w 3853774"/>
              <a:gd name="connsiteY650" fmla="*/ 118708 h 3853933"/>
              <a:gd name="connsiteX651" fmla="*/ 2329174 w 3853774"/>
              <a:gd name="connsiteY651" fmla="*/ 127969 h 3853933"/>
              <a:gd name="connsiteX652" fmla="*/ 2342925 w 3853774"/>
              <a:gd name="connsiteY652" fmla="*/ 138352 h 3853933"/>
              <a:gd name="connsiteX653" fmla="*/ 2356114 w 3853774"/>
              <a:gd name="connsiteY653" fmla="*/ 148174 h 3853933"/>
              <a:gd name="connsiteX654" fmla="*/ 2368743 w 3853774"/>
              <a:gd name="connsiteY654" fmla="*/ 158558 h 3853933"/>
              <a:gd name="connsiteX655" fmla="*/ 2381933 w 3853774"/>
              <a:gd name="connsiteY655" fmla="*/ 169503 h 3853933"/>
              <a:gd name="connsiteX656" fmla="*/ 2394000 w 3853774"/>
              <a:gd name="connsiteY656" fmla="*/ 180447 h 3853933"/>
              <a:gd name="connsiteX657" fmla="*/ 2406628 w 3853774"/>
              <a:gd name="connsiteY657" fmla="*/ 191953 h 3853933"/>
              <a:gd name="connsiteX658" fmla="*/ 2418696 w 3853774"/>
              <a:gd name="connsiteY658" fmla="*/ 203459 h 3853933"/>
              <a:gd name="connsiteX659" fmla="*/ 2429921 w 3853774"/>
              <a:gd name="connsiteY659" fmla="*/ 215246 h 3853933"/>
              <a:gd name="connsiteX660" fmla="*/ 2441427 w 3853774"/>
              <a:gd name="connsiteY660" fmla="*/ 227874 h 3853933"/>
              <a:gd name="connsiteX661" fmla="*/ 2452371 w 3853774"/>
              <a:gd name="connsiteY661" fmla="*/ 239941 h 3853933"/>
              <a:gd name="connsiteX662" fmla="*/ 2463316 w 3853774"/>
              <a:gd name="connsiteY662" fmla="*/ 253131 h 3853933"/>
              <a:gd name="connsiteX663" fmla="*/ 2473700 w 3853774"/>
              <a:gd name="connsiteY663" fmla="*/ 265760 h 3853933"/>
              <a:gd name="connsiteX664" fmla="*/ 2483803 w 3853774"/>
              <a:gd name="connsiteY664" fmla="*/ 279230 h 3853933"/>
              <a:gd name="connsiteX665" fmla="*/ 2493905 w 3853774"/>
              <a:gd name="connsiteY665" fmla="*/ 292700 h 3853933"/>
              <a:gd name="connsiteX666" fmla="*/ 2503166 w 3853774"/>
              <a:gd name="connsiteY666" fmla="*/ 306451 h 3853933"/>
              <a:gd name="connsiteX667" fmla="*/ 2512427 w 3853774"/>
              <a:gd name="connsiteY667" fmla="*/ 320202 h 3853933"/>
              <a:gd name="connsiteX668" fmla="*/ 2521127 w 3853774"/>
              <a:gd name="connsiteY668" fmla="*/ 334514 h 3853933"/>
              <a:gd name="connsiteX669" fmla="*/ 2530107 w 3853774"/>
              <a:gd name="connsiteY669" fmla="*/ 349107 h 3853933"/>
              <a:gd name="connsiteX670" fmla="*/ 2538245 w 3853774"/>
              <a:gd name="connsiteY670" fmla="*/ 363981 h 3853933"/>
              <a:gd name="connsiteX671" fmla="*/ 2546103 w 3853774"/>
              <a:gd name="connsiteY671" fmla="*/ 378574 h 3853933"/>
              <a:gd name="connsiteX672" fmla="*/ 2553400 w 3853774"/>
              <a:gd name="connsiteY672" fmla="*/ 393728 h 3853933"/>
              <a:gd name="connsiteX673" fmla="*/ 2560415 w 3853774"/>
              <a:gd name="connsiteY673" fmla="*/ 409163 h 3853933"/>
              <a:gd name="connsiteX674" fmla="*/ 2567431 w 3853774"/>
              <a:gd name="connsiteY674" fmla="*/ 424598 h 3853933"/>
              <a:gd name="connsiteX675" fmla="*/ 2573885 w 3853774"/>
              <a:gd name="connsiteY675" fmla="*/ 440032 h 3853933"/>
              <a:gd name="connsiteX676" fmla="*/ 2580060 w 3853774"/>
              <a:gd name="connsiteY676" fmla="*/ 456309 h 3853933"/>
              <a:gd name="connsiteX677" fmla="*/ 2585672 w 3853774"/>
              <a:gd name="connsiteY677" fmla="*/ 472025 h 3853933"/>
              <a:gd name="connsiteX678" fmla="*/ 2590723 w 3853774"/>
              <a:gd name="connsiteY678" fmla="*/ 488301 h 3853933"/>
              <a:gd name="connsiteX679" fmla="*/ 2596055 w 3853774"/>
              <a:gd name="connsiteY679" fmla="*/ 504859 h 3853933"/>
              <a:gd name="connsiteX680" fmla="*/ 2600265 w 3853774"/>
              <a:gd name="connsiteY680" fmla="*/ 521416 h 3853933"/>
              <a:gd name="connsiteX681" fmla="*/ 2604194 w 3853774"/>
              <a:gd name="connsiteY681" fmla="*/ 537693 h 3853933"/>
              <a:gd name="connsiteX682" fmla="*/ 2608123 w 3853774"/>
              <a:gd name="connsiteY682" fmla="*/ 555092 h 3853933"/>
              <a:gd name="connsiteX683" fmla="*/ 2611210 w 3853774"/>
              <a:gd name="connsiteY683" fmla="*/ 572211 h 3853933"/>
              <a:gd name="connsiteX684" fmla="*/ 2614016 w 3853774"/>
              <a:gd name="connsiteY684" fmla="*/ 589049 h 3853933"/>
              <a:gd name="connsiteX685" fmla="*/ 2616261 w 3853774"/>
              <a:gd name="connsiteY685" fmla="*/ 606448 h 3853933"/>
              <a:gd name="connsiteX686" fmla="*/ 2618226 w 3853774"/>
              <a:gd name="connsiteY686" fmla="*/ 624128 h 3853933"/>
              <a:gd name="connsiteX687" fmla="*/ 2619629 w 3853774"/>
              <a:gd name="connsiteY687" fmla="*/ 641808 h 3853933"/>
              <a:gd name="connsiteX688" fmla="*/ 2621313 w 3853774"/>
              <a:gd name="connsiteY688" fmla="*/ 659207 h 3853933"/>
              <a:gd name="connsiteX689" fmla="*/ 2621593 w 3853774"/>
              <a:gd name="connsiteY689" fmla="*/ 677448 h 3853933"/>
              <a:gd name="connsiteX690" fmla="*/ 2621874 w 3853774"/>
              <a:gd name="connsiteY690" fmla="*/ 695128 h 3853933"/>
              <a:gd name="connsiteX691" fmla="*/ 2622434 w 3853774"/>
              <a:gd name="connsiteY691" fmla="*/ 3158525 h 3853933"/>
              <a:gd name="connsiteX692" fmla="*/ 2621874 w 3853774"/>
              <a:gd name="connsiteY692" fmla="*/ 3176485 h 3853933"/>
              <a:gd name="connsiteX693" fmla="*/ 2621313 w 3853774"/>
              <a:gd name="connsiteY693" fmla="*/ 3193884 h 3853933"/>
              <a:gd name="connsiteX694" fmla="*/ 2620190 w 3853774"/>
              <a:gd name="connsiteY694" fmla="*/ 3211844 h 3853933"/>
              <a:gd name="connsiteX695" fmla="*/ 2618786 w 3853774"/>
              <a:gd name="connsiteY695" fmla="*/ 3229525 h 3853933"/>
              <a:gd name="connsiteX696" fmla="*/ 2616541 w 3853774"/>
              <a:gd name="connsiteY696" fmla="*/ 3246924 h 3853933"/>
              <a:gd name="connsiteX697" fmla="*/ 2614016 w 3853774"/>
              <a:gd name="connsiteY697" fmla="*/ 3264042 h 3853933"/>
              <a:gd name="connsiteX698" fmla="*/ 2611490 w 3853774"/>
              <a:gd name="connsiteY698" fmla="*/ 3281723 h 3853933"/>
              <a:gd name="connsiteX699" fmla="*/ 2607842 w 3853774"/>
              <a:gd name="connsiteY699" fmla="*/ 3298279 h 3853933"/>
              <a:gd name="connsiteX700" fmla="*/ 2604475 w 3853774"/>
              <a:gd name="connsiteY700" fmla="*/ 3315118 h 3853933"/>
              <a:gd name="connsiteX701" fmla="*/ 2600265 w 3853774"/>
              <a:gd name="connsiteY701" fmla="*/ 3332236 h 3853933"/>
              <a:gd name="connsiteX702" fmla="*/ 2595775 w 3853774"/>
              <a:gd name="connsiteY702" fmla="*/ 3348513 h 3853933"/>
              <a:gd name="connsiteX703" fmla="*/ 2591004 w 3853774"/>
              <a:gd name="connsiteY703" fmla="*/ 3365070 h 3853933"/>
              <a:gd name="connsiteX704" fmla="*/ 2585391 w 3853774"/>
              <a:gd name="connsiteY704" fmla="*/ 3381347 h 3853933"/>
              <a:gd name="connsiteX705" fmla="*/ 2580059 w 3853774"/>
              <a:gd name="connsiteY705" fmla="*/ 3397343 h 3853933"/>
              <a:gd name="connsiteX706" fmla="*/ 2573885 w 3853774"/>
              <a:gd name="connsiteY706" fmla="*/ 3413058 h 3853933"/>
              <a:gd name="connsiteX707" fmla="*/ 2567150 w 3853774"/>
              <a:gd name="connsiteY707" fmla="*/ 3428774 h 3853933"/>
              <a:gd name="connsiteX708" fmla="*/ 2560976 w 3853774"/>
              <a:gd name="connsiteY708" fmla="*/ 3444489 h 3853933"/>
              <a:gd name="connsiteX709" fmla="*/ 2553399 w 3853774"/>
              <a:gd name="connsiteY709" fmla="*/ 3459364 h 3853933"/>
              <a:gd name="connsiteX710" fmla="*/ 2546103 w 3853774"/>
              <a:gd name="connsiteY710" fmla="*/ 3474517 h 3853933"/>
              <a:gd name="connsiteX711" fmla="*/ 2538245 w 3853774"/>
              <a:gd name="connsiteY711" fmla="*/ 3489671 h 3853933"/>
              <a:gd name="connsiteX712" fmla="*/ 2530387 w 3853774"/>
              <a:gd name="connsiteY712" fmla="*/ 3504264 h 3853933"/>
              <a:gd name="connsiteX713" fmla="*/ 2521688 w 3853774"/>
              <a:gd name="connsiteY713" fmla="*/ 3518577 h 3853933"/>
              <a:gd name="connsiteX714" fmla="*/ 2512707 w 3853774"/>
              <a:gd name="connsiteY714" fmla="*/ 3533170 h 3853933"/>
              <a:gd name="connsiteX715" fmla="*/ 2503447 w 3853774"/>
              <a:gd name="connsiteY715" fmla="*/ 3546920 h 3853933"/>
              <a:gd name="connsiteX716" fmla="*/ 2493905 w 3853774"/>
              <a:gd name="connsiteY716" fmla="*/ 3560391 h 3853933"/>
              <a:gd name="connsiteX717" fmla="*/ 2484083 w 3853774"/>
              <a:gd name="connsiteY717" fmla="*/ 3574703 h 3853933"/>
              <a:gd name="connsiteX718" fmla="*/ 2473980 w 3853774"/>
              <a:gd name="connsiteY718" fmla="*/ 3587612 h 3853933"/>
              <a:gd name="connsiteX719" fmla="*/ 2463596 w 3853774"/>
              <a:gd name="connsiteY719" fmla="*/ 3600802 h 3853933"/>
              <a:gd name="connsiteX720" fmla="*/ 2452371 w 3853774"/>
              <a:gd name="connsiteY720" fmla="*/ 3613150 h 3853933"/>
              <a:gd name="connsiteX721" fmla="*/ 2441427 w 3853774"/>
              <a:gd name="connsiteY721" fmla="*/ 3625778 h 38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3853774" h="3853933">
                <a:moveTo>
                  <a:pt x="2011493" y="413890"/>
                </a:moveTo>
                <a:cubicBezTo>
                  <a:pt x="2033110" y="392272"/>
                  <a:pt x="2046480" y="362408"/>
                  <a:pt x="2046480" y="329421"/>
                </a:cubicBezTo>
                <a:cubicBezTo>
                  <a:pt x="2046480" y="263447"/>
                  <a:pt x="1992998" y="209965"/>
                  <a:pt x="1927024" y="209965"/>
                </a:cubicBezTo>
                <a:cubicBezTo>
                  <a:pt x="1861050" y="209965"/>
                  <a:pt x="1807568" y="263447"/>
                  <a:pt x="1807568" y="329421"/>
                </a:cubicBezTo>
                <a:cubicBezTo>
                  <a:pt x="1807568" y="395395"/>
                  <a:pt x="1861050" y="448877"/>
                  <a:pt x="1927024" y="448877"/>
                </a:cubicBezTo>
                <a:cubicBezTo>
                  <a:pt x="1960011" y="448877"/>
                  <a:pt x="1989875" y="435507"/>
                  <a:pt x="2011493" y="413890"/>
                </a:cubicBezTo>
                <a:close/>
                <a:moveTo>
                  <a:pt x="1847252" y="707557"/>
                </a:moveTo>
                <a:cubicBezTo>
                  <a:pt x="1868869" y="685940"/>
                  <a:pt x="1882239" y="656076"/>
                  <a:pt x="1882239" y="623089"/>
                </a:cubicBezTo>
                <a:cubicBezTo>
                  <a:pt x="1882240" y="557115"/>
                  <a:pt x="1828758" y="503633"/>
                  <a:pt x="1762784" y="503633"/>
                </a:cubicBezTo>
                <a:cubicBezTo>
                  <a:pt x="1696809" y="503633"/>
                  <a:pt x="1643327" y="557115"/>
                  <a:pt x="1643328" y="623089"/>
                </a:cubicBezTo>
                <a:cubicBezTo>
                  <a:pt x="1643327" y="689063"/>
                  <a:pt x="1696809" y="742545"/>
                  <a:pt x="1762784" y="742545"/>
                </a:cubicBezTo>
                <a:cubicBezTo>
                  <a:pt x="1795770" y="742545"/>
                  <a:pt x="1825634" y="729174"/>
                  <a:pt x="1847252" y="707557"/>
                </a:cubicBezTo>
                <a:close/>
                <a:moveTo>
                  <a:pt x="1683011" y="1001226"/>
                </a:moveTo>
                <a:cubicBezTo>
                  <a:pt x="1704629" y="979610"/>
                  <a:pt x="1717999" y="949746"/>
                  <a:pt x="1717999" y="916758"/>
                </a:cubicBezTo>
                <a:cubicBezTo>
                  <a:pt x="1717999" y="850784"/>
                  <a:pt x="1664517" y="797302"/>
                  <a:pt x="1598543" y="797302"/>
                </a:cubicBezTo>
                <a:cubicBezTo>
                  <a:pt x="1532569" y="797302"/>
                  <a:pt x="1479087" y="850784"/>
                  <a:pt x="1479087" y="916758"/>
                </a:cubicBezTo>
                <a:cubicBezTo>
                  <a:pt x="1479087" y="982732"/>
                  <a:pt x="1532569" y="1036214"/>
                  <a:pt x="1598543" y="1036214"/>
                </a:cubicBezTo>
                <a:cubicBezTo>
                  <a:pt x="1631530" y="1036214"/>
                  <a:pt x="1661395" y="1022844"/>
                  <a:pt x="1683011" y="1001226"/>
                </a:cubicBezTo>
                <a:close/>
                <a:moveTo>
                  <a:pt x="2175733" y="707558"/>
                </a:moveTo>
                <a:cubicBezTo>
                  <a:pt x="2197351" y="685941"/>
                  <a:pt x="2210721" y="656077"/>
                  <a:pt x="2210721" y="623090"/>
                </a:cubicBezTo>
                <a:cubicBezTo>
                  <a:pt x="2210721" y="557115"/>
                  <a:pt x="2157239" y="503633"/>
                  <a:pt x="2091265" y="503634"/>
                </a:cubicBezTo>
                <a:cubicBezTo>
                  <a:pt x="2025291" y="503633"/>
                  <a:pt x="1971809" y="557115"/>
                  <a:pt x="1971809" y="623090"/>
                </a:cubicBezTo>
                <a:cubicBezTo>
                  <a:pt x="1971809" y="689064"/>
                  <a:pt x="2025291" y="742546"/>
                  <a:pt x="2091265" y="742545"/>
                </a:cubicBezTo>
                <a:cubicBezTo>
                  <a:pt x="2124252" y="742546"/>
                  <a:pt x="2154116" y="729175"/>
                  <a:pt x="2175733" y="707558"/>
                </a:cubicBezTo>
                <a:close/>
                <a:moveTo>
                  <a:pt x="2011493" y="1001227"/>
                </a:moveTo>
                <a:cubicBezTo>
                  <a:pt x="2033109" y="979609"/>
                  <a:pt x="2046480" y="949745"/>
                  <a:pt x="2046480" y="916758"/>
                </a:cubicBezTo>
                <a:cubicBezTo>
                  <a:pt x="2046480" y="850784"/>
                  <a:pt x="1992998" y="797302"/>
                  <a:pt x="1927024" y="797302"/>
                </a:cubicBezTo>
                <a:cubicBezTo>
                  <a:pt x="1861050" y="797302"/>
                  <a:pt x="1807568" y="850784"/>
                  <a:pt x="1807568" y="916758"/>
                </a:cubicBezTo>
                <a:cubicBezTo>
                  <a:pt x="1807568" y="982732"/>
                  <a:pt x="1861050" y="1036214"/>
                  <a:pt x="1927024" y="1036214"/>
                </a:cubicBezTo>
                <a:cubicBezTo>
                  <a:pt x="1960011" y="1036214"/>
                  <a:pt x="1989875" y="1022843"/>
                  <a:pt x="2011493" y="1001227"/>
                </a:cubicBezTo>
                <a:close/>
                <a:moveTo>
                  <a:pt x="2339973" y="1001226"/>
                </a:moveTo>
                <a:cubicBezTo>
                  <a:pt x="2361590" y="979609"/>
                  <a:pt x="2374961" y="949745"/>
                  <a:pt x="2374961" y="916758"/>
                </a:cubicBezTo>
                <a:cubicBezTo>
                  <a:pt x="2374961" y="850784"/>
                  <a:pt x="2321479" y="797302"/>
                  <a:pt x="2255505" y="797302"/>
                </a:cubicBezTo>
                <a:cubicBezTo>
                  <a:pt x="2189531" y="797302"/>
                  <a:pt x="2136049" y="850784"/>
                  <a:pt x="2136049" y="916758"/>
                </a:cubicBezTo>
                <a:cubicBezTo>
                  <a:pt x="2136049" y="982732"/>
                  <a:pt x="2189531" y="1036214"/>
                  <a:pt x="2255505" y="1036214"/>
                </a:cubicBezTo>
                <a:cubicBezTo>
                  <a:pt x="2288492" y="1036214"/>
                  <a:pt x="2318356" y="1022844"/>
                  <a:pt x="2339973" y="1001226"/>
                </a:cubicBezTo>
                <a:close/>
                <a:moveTo>
                  <a:pt x="1055470" y="2621863"/>
                </a:moveTo>
                <a:lnTo>
                  <a:pt x="695319" y="2622144"/>
                </a:lnTo>
                <a:lnTo>
                  <a:pt x="677635" y="2621863"/>
                </a:lnTo>
                <a:lnTo>
                  <a:pt x="659950" y="2621021"/>
                </a:lnTo>
                <a:lnTo>
                  <a:pt x="641984" y="2619898"/>
                </a:lnTo>
                <a:lnTo>
                  <a:pt x="624299" y="2618494"/>
                </a:lnTo>
                <a:lnTo>
                  <a:pt x="606895" y="2616249"/>
                </a:lnTo>
                <a:lnTo>
                  <a:pt x="589772" y="2613722"/>
                </a:lnTo>
                <a:lnTo>
                  <a:pt x="572368" y="2611477"/>
                </a:lnTo>
                <a:lnTo>
                  <a:pt x="555806" y="2607828"/>
                </a:lnTo>
                <a:lnTo>
                  <a:pt x="538402" y="2603898"/>
                </a:lnTo>
                <a:lnTo>
                  <a:pt x="521840" y="2600249"/>
                </a:lnTo>
                <a:lnTo>
                  <a:pt x="505559" y="2595757"/>
                </a:lnTo>
                <a:lnTo>
                  <a:pt x="488716" y="2590704"/>
                </a:lnTo>
                <a:lnTo>
                  <a:pt x="472716" y="2585371"/>
                </a:lnTo>
                <a:lnTo>
                  <a:pt x="456716" y="2580037"/>
                </a:lnTo>
                <a:lnTo>
                  <a:pt x="440715" y="2573581"/>
                </a:lnTo>
                <a:lnTo>
                  <a:pt x="425276" y="2567125"/>
                </a:lnTo>
                <a:lnTo>
                  <a:pt x="409275" y="2560669"/>
                </a:lnTo>
                <a:lnTo>
                  <a:pt x="394398" y="2553089"/>
                </a:lnTo>
                <a:lnTo>
                  <a:pt x="379239" y="2545790"/>
                </a:lnTo>
                <a:lnTo>
                  <a:pt x="364362" y="2538211"/>
                </a:lnTo>
                <a:lnTo>
                  <a:pt x="349484" y="2530071"/>
                </a:lnTo>
                <a:lnTo>
                  <a:pt x="334887" y="2521088"/>
                </a:lnTo>
                <a:lnTo>
                  <a:pt x="320570" y="2512386"/>
                </a:lnTo>
                <a:lnTo>
                  <a:pt x="306816" y="2503122"/>
                </a:lnTo>
                <a:lnTo>
                  <a:pt x="293342" y="2493578"/>
                </a:lnTo>
                <a:lnTo>
                  <a:pt x="279307" y="2484034"/>
                </a:lnTo>
                <a:lnTo>
                  <a:pt x="266113" y="2473648"/>
                </a:lnTo>
                <a:lnTo>
                  <a:pt x="253200" y="2463543"/>
                </a:lnTo>
                <a:lnTo>
                  <a:pt x="240568" y="2452033"/>
                </a:lnTo>
                <a:lnTo>
                  <a:pt x="228217" y="2441366"/>
                </a:lnTo>
                <a:lnTo>
                  <a:pt x="215585" y="2429857"/>
                </a:lnTo>
                <a:lnTo>
                  <a:pt x="204076" y="2418348"/>
                </a:lnTo>
                <a:lnTo>
                  <a:pt x="192286" y="2406558"/>
                </a:lnTo>
                <a:lnTo>
                  <a:pt x="180777" y="2393927"/>
                </a:lnTo>
                <a:lnTo>
                  <a:pt x="170110" y="2381575"/>
                </a:lnTo>
                <a:lnTo>
                  <a:pt x="158601" y="2368943"/>
                </a:lnTo>
                <a:lnTo>
                  <a:pt x="148496" y="2356031"/>
                </a:lnTo>
                <a:lnTo>
                  <a:pt x="138390" y="2343118"/>
                </a:lnTo>
                <a:lnTo>
                  <a:pt x="128565" y="2328801"/>
                </a:lnTo>
                <a:lnTo>
                  <a:pt x="119021" y="2315327"/>
                </a:lnTo>
                <a:lnTo>
                  <a:pt x="109757" y="2301573"/>
                </a:lnTo>
                <a:lnTo>
                  <a:pt x="101055" y="2287257"/>
                </a:lnTo>
                <a:lnTo>
                  <a:pt x="92072" y="2272659"/>
                </a:lnTo>
                <a:lnTo>
                  <a:pt x="84213" y="2258063"/>
                </a:lnTo>
                <a:lnTo>
                  <a:pt x="76353" y="2242904"/>
                </a:lnTo>
                <a:lnTo>
                  <a:pt x="69055" y="2227745"/>
                </a:lnTo>
                <a:lnTo>
                  <a:pt x="61475" y="2212868"/>
                </a:lnTo>
                <a:lnTo>
                  <a:pt x="55019" y="2196868"/>
                </a:lnTo>
                <a:lnTo>
                  <a:pt x="48563" y="2181429"/>
                </a:lnTo>
                <a:lnTo>
                  <a:pt x="42668" y="2165989"/>
                </a:lnTo>
                <a:lnTo>
                  <a:pt x="37053" y="2149708"/>
                </a:lnTo>
                <a:lnTo>
                  <a:pt x="31439" y="2133427"/>
                </a:lnTo>
                <a:lnTo>
                  <a:pt x="26948" y="2117146"/>
                </a:lnTo>
                <a:lnTo>
                  <a:pt x="22176" y="2100584"/>
                </a:lnTo>
                <a:lnTo>
                  <a:pt x="18246" y="2083741"/>
                </a:lnTo>
                <a:lnTo>
                  <a:pt x="14596" y="2066618"/>
                </a:lnTo>
                <a:lnTo>
                  <a:pt x="10947" y="2050056"/>
                </a:lnTo>
                <a:lnTo>
                  <a:pt x="8421" y="2032371"/>
                </a:lnTo>
                <a:lnTo>
                  <a:pt x="5894" y="2015248"/>
                </a:lnTo>
                <a:lnTo>
                  <a:pt x="3649" y="1997844"/>
                </a:lnTo>
                <a:lnTo>
                  <a:pt x="2245" y="1980160"/>
                </a:lnTo>
                <a:lnTo>
                  <a:pt x="1123" y="1962194"/>
                </a:lnTo>
                <a:lnTo>
                  <a:pt x="561" y="1944790"/>
                </a:lnTo>
                <a:lnTo>
                  <a:pt x="0" y="1926824"/>
                </a:lnTo>
                <a:lnTo>
                  <a:pt x="561" y="1908859"/>
                </a:lnTo>
                <a:lnTo>
                  <a:pt x="1403" y="1890613"/>
                </a:lnTo>
                <a:lnTo>
                  <a:pt x="2526" y="1873209"/>
                </a:lnTo>
                <a:lnTo>
                  <a:pt x="3930" y="1855524"/>
                </a:lnTo>
                <a:lnTo>
                  <a:pt x="6175" y="1838120"/>
                </a:lnTo>
                <a:lnTo>
                  <a:pt x="8141" y="1820435"/>
                </a:lnTo>
                <a:lnTo>
                  <a:pt x="10947" y="1803593"/>
                </a:lnTo>
                <a:lnTo>
                  <a:pt x="14035" y="1786469"/>
                </a:lnTo>
                <a:lnTo>
                  <a:pt x="18246" y="1769346"/>
                </a:lnTo>
                <a:lnTo>
                  <a:pt x="21895" y="1752784"/>
                </a:lnTo>
                <a:lnTo>
                  <a:pt x="26667" y="1736222"/>
                </a:lnTo>
                <a:lnTo>
                  <a:pt x="31720" y="1719941"/>
                </a:lnTo>
                <a:lnTo>
                  <a:pt x="36773" y="1703659"/>
                </a:lnTo>
                <a:lnTo>
                  <a:pt x="42387" y="1687379"/>
                </a:lnTo>
                <a:lnTo>
                  <a:pt x="48282" y="1671939"/>
                </a:lnTo>
                <a:lnTo>
                  <a:pt x="54738" y="1655939"/>
                </a:lnTo>
                <a:lnTo>
                  <a:pt x="61756" y="1640500"/>
                </a:lnTo>
                <a:lnTo>
                  <a:pt x="68774" y="1625061"/>
                </a:lnTo>
                <a:lnTo>
                  <a:pt x="76353" y="1610183"/>
                </a:lnTo>
                <a:lnTo>
                  <a:pt x="83932" y="1595306"/>
                </a:lnTo>
                <a:lnTo>
                  <a:pt x="92634" y="1580428"/>
                </a:lnTo>
                <a:lnTo>
                  <a:pt x="101336" y="1566112"/>
                </a:lnTo>
                <a:lnTo>
                  <a:pt x="110038" y="1551796"/>
                </a:lnTo>
                <a:lnTo>
                  <a:pt x="119021" y="1537760"/>
                </a:lnTo>
                <a:lnTo>
                  <a:pt x="128845" y="1524005"/>
                </a:lnTo>
                <a:lnTo>
                  <a:pt x="138390" y="1510532"/>
                </a:lnTo>
                <a:lnTo>
                  <a:pt x="148496" y="1497618"/>
                </a:lnTo>
                <a:lnTo>
                  <a:pt x="159162" y="1484144"/>
                </a:lnTo>
                <a:lnTo>
                  <a:pt x="169830" y="1471793"/>
                </a:lnTo>
                <a:lnTo>
                  <a:pt x="180777" y="1459161"/>
                </a:lnTo>
                <a:lnTo>
                  <a:pt x="192567" y="1446810"/>
                </a:lnTo>
                <a:lnTo>
                  <a:pt x="203796" y="1435020"/>
                </a:lnTo>
                <a:lnTo>
                  <a:pt x="216147" y="1423230"/>
                </a:lnTo>
                <a:lnTo>
                  <a:pt x="227936" y="1412002"/>
                </a:lnTo>
                <a:lnTo>
                  <a:pt x="240569" y="1401054"/>
                </a:lnTo>
                <a:lnTo>
                  <a:pt x="253200" y="1390106"/>
                </a:lnTo>
                <a:lnTo>
                  <a:pt x="266394" y="1379720"/>
                </a:lnTo>
                <a:lnTo>
                  <a:pt x="279307" y="1369614"/>
                </a:lnTo>
                <a:lnTo>
                  <a:pt x="293342" y="1359509"/>
                </a:lnTo>
                <a:lnTo>
                  <a:pt x="306816" y="1349965"/>
                </a:lnTo>
                <a:lnTo>
                  <a:pt x="320852" y="1340982"/>
                </a:lnTo>
                <a:lnTo>
                  <a:pt x="335448" y="1331999"/>
                </a:lnTo>
                <a:lnTo>
                  <a:pt x="349764" y="1323297"/>
                </a:lnTo>
                <a:lnTo>
                  <a:pt x="364081" y="1315157"/>
                </a:lnTo>
                <a:lnTo>
                  <a:pt x="379239" y="1307297"/>
                </a:lnTo>
                <a:lnTo>
                  <a:pt x="394117" y="1299718"/>
                </a:lnTo>
                <a:lnTo>
                  <a:pt x="409556" y="1292700"/>
                </a:lnTo>
                <a:lnTo>
                  <a:pt x="424714" y="1285963"/>
                </a:lnTo>
                <a:lnTo>
                  <a:pt x="440715" y="1279506"/>
                </a:lnTo>
                <a:lnTo>
                  <a:pt x="456435" y="1273331"/>
                </a:lnTo>
                <a:lnTo>
                  <a:pt x="472435" y="1267997"/>
                </a:lnTo>
                <a:lnTo>
                  <a:pt x="488997" y="1262664"/>
                </a:lnTo>
                <a:lnTo>
                  <a:pt x="505278" y="1257611"/>
                </a:lnTo>
                <a:lnTo>
                  <a:pt x="521560" y="1253119"/>
                </a:lnTo>
                <a:lnTo>
                  <a:pt x="538683" y="1248909"/>
                </a:lnTo>
                <a:lnTo>
                  <a:pt x="555244" y="1245260"/>
                </a:lnTo>
                <a:lnTo>
                  <a:pt x="572368" y="1242172"/>
                </a:lnTo>
                <a:lnTo>
                  <a:pt x="589491" y="1239085"/>
                </a:lnTo>
                <a:lnTo>
                  <a:pt x="607176" y="1237119"/>
                </a:lnTo>
                <a:lnTo>
                  <a:pt x="624580" y="1234874"/>
                </a:lnTo>
                <a:lnTo>
                  <a:pt x="642265" y="1233470"/>
                </a:lnTo>
                <a:lnTo>
                  <a:pt x="659950" y="1232067"/>
                </a:lnTo>
                <a:lnTo>
                  <a:pt x="677635" y="1231785"/>
                </a:lnTo>
                <a:lnTo>
                  <a:pt x="695600" y="1231224"/>
                </a:lnTo>
                <a:lnTo>
                  <a:pt x="1055751" y="1231505"/>
                </a:lnTo>
                <a:close/>
                <a:moveTo>
                  <a:pt x="1683013" y="3020800"/>
                </a:moveTo>
                <a:cubicBezTo>
                  <a:pt x="1704630" y="2999183"/>
                  <a:pt x="1718000" y="2969319"/>
                  <a:pt x="1718000" y="2936331"/>
                </a:cubicBezTo>
                <a:cubicBezTo>
                  <a:pt x="1718001" y="2870358"/>
                  <a:pt x="1664519" y="2816876"/>
                  <a:pt x="1598545" y="2816876"/>
                </a:cubicBezTo>
                <a:cubicBezTo>
                  <a:pt x="1532570" y="2816876"/>
                  <a:pt x="1479089" y="2870357"/>
                  <a:pt x="1479089" y="2936331"/>
                </a:cubicBezTo>
                <a:cubicBezTo>
                  <a:pt x="1479088" y="3002306"/>
                  <a:pt x="1532570" y="3055788"/>
                  <a:pt x="1598545" y="3055787"/>
                </a:cubicBezTo>
                <a:cubicBezTo>
                  <a:pt x="1631531" y="3055788"/>
                  <a:pt x="1661396" y="3042417"/>
                  <a:pt x="1683013" y="3020800"/>
                </a:cubicBezTo>
                <a:close/>
                <a:moveTo>
                  <a:pt x="2237701" y="2501547"/>
                </a:moveTo>
                <a:lnTo>
                  <a:pt x="2252308" y="2486379"/>
                </a:lnTo>
                <a:lnTo>
                  <a:pt x="2266071" y="2470368"/>
                </a:lnTo>
                <a:lnTo>
                  <a:pt x="2278993" y="2454075"/>
                </a:lnTo>
                <a:lnTo>
                  <a:pt x="2291353" y="2436659"/>
                </a:lnTo>
                <a:lnTo>
                  <a:pt x="2302870" y="2418963"/>
                </a:lnTo>
                <a:lnTo>
                  <a:pt x="2313263" y="2400143"/>
                </a:lnTo>
                <a:lnTo>
                  <a:pt x="2323095" y="2381322"/>
                </a:lnTo>
                <a:lnTo>
                  <a:pt x="2331803" y="2361940"/>
                </a:lnTo>
                <a:lnTo>
                  <a:pt x="2339948" y="2341996"/>
                </a:lnTo>
                <a:lnTo>
                  <a:pt x="2346971" y="2321490"/>
                </a:lnTo>
                <a:lnTo>
                  <a:pt x="2352590" y="2300704"/>
                </a:lnTo>
                <a:lnTo>
                  <a:pt x="2357364" y="2279636"/>
                </a:lnTo>
                <a:lnTo>
                  <a:pt x="2361297" y="2258287"/>
                </a:lnTo>
                <a:lnTo>
                  <a:pt x="2364106" y="2235816"/>
                </a:lnTo>
                <a:lnTo>
                  <a:pt x="2365792" y="2213344"/>
                </a:lnTo>
                <a:lnTo>
                  <a:pt x="2366634" y="2191153"/>
                </a:lnTo>
                <a:lnTo>
                  <a:pt x="2366073" y="1661937"/>
                </a:lnTo>
                <a:lnTo>
                  <a:pt x="2365792" y="1639184"/>
                </a:lnTo>
                <a:lnTo>
                  <a:pt x="2364107" y="1616712"/>
                </a:lnTo>
                <a:lnTo>
                  <a:pt x="2361298" y="1595364"/>
                </a:lnTo>
                <a:lnTo>
                  <a:pt x="2357926" y="1573454"/>
                </a:lnTo>
                <a:lnTo>
                  <a:pt x="2352590" y="1551824"/>
                </a:lnTo>
                <a:lnTo>
                  <a:pt x="2346690" y="1531319"/>
                </a:lnTo>
                <a:lnTo>
                  <a:pt x="2339668" y="1510813"/>
                </a:lnTo>
                <a:lnTo>
                  <a:pt x="2332084" y="1490869"/>
                </a:lnTo>
                <a:lnTo>
                  <a:pt x="2323095" y="1471206"/>
                </a:lnTo>
                <a:lnTo>
                  <a:pt x="2313545" y="1452667"/>
                </a:lnTo>
                <a:lnTo>
                  <a:pt x="2302589" y="1433847"/>
                </a:lnTo>
                <a:lnTo>
                  <a:pt x="2291353" y="1416431"/>
                </a:lnTo>
                <a:lnTo>
                  <a:pt x="2279275" y="1399296"/>
                </a:lnTo>
                <a:lnTo>
                  <a:pt x="2265792" y="1382442"/>
                </a:lnTo>
                <a:lnTo>
                  <a:pt x="2252028" y="1366430"/>
                </a:lnTo>
                <a:lnTo>
                  <a:pt x="2237701" y="1351543"/>
                </a:lnTo>
                <a:lnTo>
                  <a:pt x="2222252" y="1336655"/>
                </a:lnTo>
                <a:lnTo>
                  <a:pt x="2206522" y="1323172"/>
                </a:lnTo>
                <a:lnTo>
                  <a:pt x="2189948" y="1309970"/>
                </a:lnTo>
                <a:lnTo>
                  <a:pt x="2172814" y="1297891"/>
                </a:lnTo>
                <a:lnTo>
                  <a:pt x="2154836" y="1286093"/>
                </a:lnTo>
                <a:lnTo>
                  <a:pt x="2136578" y="1275699"/>
                </a:lnTo>
                <a:lnTo>
                  <a:pt x="2117758" y="1265868"/>
                </a:lnTo>
                <a:lnTo>
                  <a:pt x="2098375" y="1257160"/>
                </a:lnTo>
                <a:lnTo>
                  <a:pt x="2078150" y="1249295"/>
                </a:lnTo>
                <a:lnTo>
                  <a:pt x="2057644" y="1242273"/>
                </a:lnTo>
                <a:lnTo>
                  <a:pt x="2036858" y="1236092"/>
                </a:lnTo>
                <a:lnTo>
                  <a:pt x="2015790" y="1231318"/>
                </a:lnTo>
                <a:lnTo>
                  <a:pt x="1993600" y="1227666"/>
                </a:lnTo>
                <a:lnTo>
                  <a:pt x="1971971" y="1224576"/>
                </a:lnTo>
                <a:lnTo>
                  <a:pt x="1949779" y="1223171"/>
                </a:lnTo>
                <a:lnTo>
                  <a:pt x="1926745" y="1222610"/>
                </a:lnTo>
                <a:lnTo>
                  <a:pt x="1903992" y="1222890"/>
                </a:lnTo>
                <a:lnTo>
                  <a:pt x="1882082" y="1224576"/>
                </a:lnTo>
                <a:lnTo>
                  <a:pt x="1860172" y="1227385"/>
                </a:lnTo>
                <a:lnTo>
                  <a:pt x="1838262" y="1231318"/>
                </a:lnTo>
                <a:lnTo>
                  <a:pt x="1816913" y="1236374"/>
                </a:lnTo>
                <a:lnTo>
                  <a:pt x="1796408" y="1242273"/>
                </a:lnTo>
                <a:lnTo>
                  <a:pt x="1775902" y="1249296"/>
                </a:lnTo>
                <a:lnTo>
                  <a:pt x="1755677" y="1257160"/>
                </a:lnTo>
                <a:lnTo>
                  <a:pt x="1736295" y="1265868"/>
                </a:lnTo>
                <a:lnTo>
                  <a:pt x="1717475" y="1275700"/>
                </a:lnTo>
                <a:lnTo>
                  <a:pt x="1699216" y="1286093"/>
                </a:lnTo>
                <a:lnTo>
                  <a:pt x="1681239" y="1297891"/>
                </a:lnTo>
                <a:lnTo>
                  <a:pt x="1664104" y="1309970"/>
                </a:lnTo>
                <a:lnTo>
                  <a:pt x="1647530" y="1323172"/>
                </a:lnTo>
                <a:lnTo>
                  <a:pt x="1631800" y="1336655"/>
                </a:lnTo>
                <a:lnTo>
                  <a:pt x="1616350" y="1351543"/>
                </a:lnTo>
                <a:lnTo>
                  <a:pt x="1601744" y="1366711"/>
                </a:lnTo>
                <a:lnTo>
                  <a:pt x="1588260" y="1382443"/>
                </a:lnTo>
                <a:lnTo>
                  <a:pt x="1574777" y="1399296"/>
                </a:lnTo>
                <a:lnTo>
                  <a:pt x="1562699" y="1416431"/>
                </a:lnTo>
                <a:lnTo>
                  <a:pt x="1551182" y="1434128"/>
                </a:lnTo>
                <a:lnTo>
                  <a:pt x="1540508" y="1452667"/>
                </a:lnTo>
                <a:lnTo>
                  <a:pt x="1530957" y="1471207"/>
                </a:lnTo>
                <a:lnTo>
                  <a:pt x="1521968" y="1490869"/>
                </a:lnTo>
                <a:lnTo>
                  <a:pt x="1514384" y="1510813"/>
                </a:lnTo>
                <a:lnTo>
                  <a:pt x="1507361" y="1531319"/>
                </a:lnTo>
                <a:lnTo>
                  <a:pt x="1501463" y="1551824"/>
                </a:lnTo>
                <a:lnTo>
                  <a:pt x="1496126" y="1573454"/>
                </a:lnTo>
                <a:lnTo>
                  <a:pt x="1492474" y="1595084"/>
                </a:lnTo>
                <a:lnTo>
                  <a:pt x="1489665" y="1616994"/>
                </a:lnTo>
                <a:lnTo>
                  <a:pt x="1487979" y="1638904"/>
                </a:lnTo>
                <a:lnTo>
                  <a:pt x="1487698" y="1661657"/>
                </a:lnTo>
                <a:lnTo>
                  <a:pt x="1487417" y="2191153"/>
                </a:lnTo>
                <a:lnTo>
                  <a:pt x="1488260" y="2213344"/>
                </a:lnTo>
                <a:lnTo>
                  <a:pt x="1489665" y="2235535"/>
                </a:lnTo>
                <a:lnTo>
                  <a:pt x="1492473" y="2258008"/>
                </a:lnTo>
                <a:lnTo>
                  <a:pt x="1496406" y="2279356"/>
                </a:lnTo>
                <a:lnTo>
                  <a:pt x="1501462" y="2300704"/>
                </a:lnTo>
                <a:lnTo>
                  <a:pt x="1507080" y="2321491"/>
                </a:lnTo>
                <a:lnTo>
                  <a:pt x="1514103" y="2341996"/>
                </a:lnTo>
                <a:lnTo>
                  <a:pt x="1522249" y="2361940"/>
                </a:lnTo>
                <a:lnTo>
                  <a:pt x="1530957" y="2381322"/>
                </a:lnTo>
                <a:lnTo>
                  <a:pt x="1540788" y="2400142"/>
                </a:lnTo>
                <a:lnTo>
                  <a:pt x="1551181" y="2418401"/>
                </a:lnTo>
                <a:lnTo>
                  <a:pt x="1562698" y="2436661"/>
                </a:lnTo>
                <a:lnTo>
                  <a:pt x="1574777" y="2453794"/>
                </a:lnTo>
                <a:lnTo>
                  <a:pt x="1587979" y="2470368"/>
                </a:lnTo>
                <a:lnTo>
                  <a:pt x="1601462" y="2486098"/>
                </a:lnTo>
                <a:lnTo>
                  <a:pt x="1616350" y="2501548"/>
                </a:lnTo>
                <a:lnTo>
                  <a:pt x="1631518" y="2516155"/>
                </a:lnTo>
                <a:lnTo>
                  <a:pt x="1647530" y="2529919"/>
                </a:lnTo>
                <a:lnTo>
                  <a:pt x="1664103" y="2543121"/>
                </a:lnTo>
                <a:lnTo>
                  <a:pt x="1681238" y="2555200"/>
                </a:lnTo>
                <a:lnTo>
                  <a:pt x="1699496" y="2566717"/>
                </a:lnTo>
                <a:lnTo>
                  <a:pt x="1717755" y="2577110"/>
                </a:lnTo>
                <a:lnTo>
                  <a:pt x="1736575" y="2586941"/>
                </a:lnTo>
                <a:lnTo>
                  <a:pt x="1755958" y="2595649"/>
                </a:lnTo>
                <a:lnTo>
                  <a:pt x="1775901" y="2603795"/>
                </a:lnTo>
                <a:lnTo>
                  <a:pt x="1796126" y="2610537"/>
                </a:lnTo>
                <a:lnTo>
                  <a:pt x="1817475" y="2616717"/>
                </a:lnTo>
                <a:lnTo>
                  <a:pt x="1838542" y="2621492"/>
                </a:lnTo>
                <a:lnTo>
                  <a:pt x="1859891" y="2625424"/>
                </a:lnTo>
                <a:lnTo>
                  <a:pt x="1882082" y="2627952"/>
                </a:lnTo>
                <a:lnTo>
                  <a:pt x="1904554" y="2629638"/>
                </a:lnTo>
                <a:lnTo>
                  <a:pt x="1927026" y="2630761"/>
                </a:lnTo>
                <a:lnTo>
                  <a:pt x="1949497" y="2629638"/>
                </a:lnTo>
                <a:lnTo>
                  <a:pt x="1971969" y="2627954"/>
                </a:lnTo>
                <a:lnTo>
                  <a:pt x="1994160" y="2625424"/>
                </a:lnTo>
                <a:lnTo>
                  <a:pt x="2015509" y="2621491"/>
                </a:lnTo>
                <a:lnTo>
                  <a:pt x="2036576" y="2616719"/>
                </a:lnTo>
                <a:lnTo>
                  <a:pt x="2057925" y="2610536"/>
                </a:lnTo>
                <a:lnTo>
                  <a:pt x="2078430" y="2603514"/>
                </a:lnTo>
                <a:lnTo>
                  <a:pt x="2097813" y="2595930"/>
                </a:lnTo>
                <a:lnTo>
                  <a:pt x="2117196" y="2587222"/>
                </a:lnTo>
                <a:lnTo>
                  <a:pt x="2136296" y="2577110"/>
                </a:lnTo>
                <a:lnTo>
                  <a:pt x="2154835" y="2566997"/>
                </a:lnTo>
                <a:lnTo>
                  <a:pt x="2172532" y="2555480"/>
                </a:lnTo>
                <a:lnTo>
                  <a:pt x="2189948" y="2543121"/>
                </a:lnTo>
                <a:lnTo>
                  <a:pt x="2206240" y="2530200"/>
                </a:lnTo>
                <a:lnTo>
                  <a:pt x="2222532" y="2516154"/>
                </a:lnTo>
                <a:close/>
                <a:moveTo>
                  <a:pt x="2011494" y="3020800"/>
                </a:moveTo>
                <a:cubicBezTo>
                  <a:pt x="2033111" y="2999183"/>
                  <a:pt x="2046482" y="2969319"/>
                  <a:pt x="2046481" y="2936331"/>
                </a:cubicBezTo>
                <a:cubicBezTo>
                  <a:pt x="2046482" y="2870358"/>
                  <a:pt x="1993000" y="2816876"/>
                  <a:pt x="1927025" y="2816877"/>
                </a:cubicBezTo>
                <a:cubicBezTo>
                  <a:pt x="1861051" y="2816876"/>
                  <a:pt x="1807570" y="2870357"/>
                  <a:pt x="1807570" y="2936331"/>
                </a:cubicBezTo>
                <a:cubicBezTo>
                  <a:pt x="1807569" y="3002306"/>
                  <a:pt x="1861051" y="3055788"/>
                  <a:pt x="1927026" y="3055787"/>
                </a:cubicBezTo>
                <a:cubicBezTo>
                  <a:pt x="1960012" y="3055788"/>
                  <a:pt x="1989877" y="3042417"/>
                  <a:pt x="2011494" y="3020800"/>
                </a:cubicBezTo>
                <a:close/>
                <a:moveTo>
                  <a:pt x="1847252" y="3314469"/>
                </a:moveTo>
                <a:cubicBezTo>
                  <a:pt x="1868869" y="3292852"/>
                  <a:pt x="1882240" y="3262988"/>
                  <a:pt x="1882240" y="3230000"/>
                </a:cubicBezTo>
                <a:cubicBezTo>
                  <a:pt x="1882240" y="3164026"/>
                  <a:pt x="1828758" y="3110544"/>
                  <a:pt x="1762784" y="3110544"/>
                </a:cubicBezTo>
                <a:cubicBezTo>
                  <a:pt x="1696810" y="3110544"/>
                  <a:pt x="1643329" y="3164026"/>
                  <a:pt x="1643329" y="3230000"/>
                </a:cubicBezTo>
                <a:cubicBezTo>
                  <a:pt x="1643328" y="3295974"/>
                  <a:pt x="1696810" y="3349456"/>
                  <a:pt x="1762784" y="3349456"/>
                </a:cubicBezTo>
                <a:cubicBezTo>
                  <a:pt x="1795772" y="3349455"/>
                  <a:pt x="1825635" y="3336085"/>
                  <a:pt x="1847252" y="3314469"/>
                </a:cubicBezTo>
                <a:close/>
                <a:moveTo>
                  <a:pt x="2339974" y="3020801"/>
                </a:moveTo>
                <a:cubicBezTo>
                  <a:pt x="2361591" y="2999184"/>
                  <a:pt x="2374962" y="2969319"/>
                  <a:pt x="2374962" y="2936331"/>
                </a:cubicBezTo>
                <a:cubicBezTo>
                  <a:pt x="2374963" y="2870357"/>
                  <a:pt x="2321480" y="2816875"/>
                  <a:pt x="2255506" y="2816876"/>
                </a:cubicBezTo>
                <a:cubicBezTo>
                  <a:pt x="2189532" y="2816876"/>
                  <a:pt x="2136050" y="2870357"/>
                  <a:pt x="2136050" y="2936331"/>
                </a:cubicBezTo>
                <a:cubicBezTo>
                  <a:pt x="2136050" y="3002306"/>
                  <a:pt x="2189532" y="3055788"/>
                  <a:pt x="2255506" y="3055787"/>
                </a:cubicBezTo>
                <a:cubicBezTo>
                  <a:pt x="2288494" y="3055787"/>
                  <a:pt x="2318357" y="3042417"/>
                  <a:pt x="2339974" y="3020801"/>
                </a:cubicBezTo>
                <a:close/>
                <a:moveTo>
                  <a:pt x="2175734" y="3314469"/>
                </a:moveTo>
                <a:cubicBezTo>
                  <a:pt x="2197351" y="3292852"/>
                  <a:pt x="2210722" y="3262988"/>
                  <a:pt x="2210722" y="3230001"/>
                </a:cubicBezTo>
                <a:cubicBezTo>
                  <a:pt x="2210722" y="3164027"/>
                  <a:pt x="2157240" y="3110545"/>
                  <a:pt x="2091266" y="3110545"/>
                </a:cubicBezTo>
                <a:cubicBezTo>
                  <a:pt x="2025291" y="3110545"/>
                  <a:pt x="1971810" y="3164026"/>
                  <a:pt x="1971810" y="3230001"/>
                </a:cubicBezTo>
                <a:cubicBezTo>
                  <a:pt x="1971810" y="3295975"/>
                  <a:pt x="2025292" y="3349457"/>
                  <a:pt x="2091266" y="3349458"/>
                </a:cubicBezTo>
                <a:cubicBezTo>
                  <a:pt x="2124253" y="3349457"/>
                  <a:pt x="2154117" y="3336087"/>
                  <a:pt x="2175734" y="3314469"/>
                </a:cubicBezTo>
                <a:close/>
                <a:moveTo>
                  <a:pt x="2011494" y="3608137"/>
                </a:moveTo>
                <a:cubicBezTo>
                  <a:pt x="2033111" y="3586520"/>
                  <a:pt x="2046481" y="3556656"/>
                  <a:pt x="2046481" y="3523669"/>
                </a:cubicBezTo>
                <a:cubicBezTo>
                  <a:pt x="2046482" y="3457694"/>
                  <a:pt x="1993000" y="3404212"/>
                  <a:pt x="1927025" y="3404215"/>
                </a:cubicBezTo>
                <a:cubicBezTo>
                  <a:pt x="1861051" y="3404213"/>
                  <a:pt x="1807570" y="3457694"/>
                  <a:pt x="1807570" y="3523669"/>
                </a:cubicBezTo>
                <a:cubicBezTo>
                  <a:pt x="1807569" y="3589644"/>
                  <a:pt x="1861051" y="3643126"/>
                  <a:pt x="1927026" y="3643124"/>
                </a:cubicBezTo>
                <a:cubicBezTo>
                  <a:pt x="1960012" y="3643126"/>
                  <a:pt x="1989877" y="3629754"/>
                  <a:pt x="2011494" y="3608137"/>
                </a:cubicBezTo>
                <a:close/>
                <a:moveTo>
                  <a:pt x="3661769" y="2406559"/>
                </a:moveTo>
                <a:lnTo>
                  <a:pt x="3649698" y="2418630"/>
                </a:lnTo>
                <a:lnTo>
                  <a:pt x="3638189" y="2430139"/>
                </a:lnTo>
                <a:lnTo>
                  <a:pt x="3625838" y="2441367"/>
                </a:lnTo>
                <a:lnTo>
                  <a:pt x="3613206" y="2452315"/>
                </a:lnTo>
                <a:lnTo>
                  <a:pt x="3600854" y="2463543"/>
                </a:lnTo>
                <a:lnTo>
                  <a:pt x="3587942" y="2473649"/>
                </a:lnTo>
                <a:lnTo>
                  <a:pt x="3574468" y="2484316"/>
                </a:lnTo>
                <a:lnTo>
                  <a:pt x="3560713" y="2493579"/>
                </a:lnTo>
                <a:lnTo>
                  <a:pt x="3547239" y="2503123"/>
                </a:lnTo>
                <a:lnTo>
                  <a:pt x="3533203" y="2512667"/>
                </a:lnTo>
                <a:lnTo>
                  <a:pt x="3518887" y="2521370"/>
                </a:lnTo>
                <a:lnTo>
                  <a:pt x="3504571" y="2530071"/>
                </a:lnTo>
                <a:lnTo>
                  <a:pt x="3489693" y="2538212"/>
                </a:lnTo>
                <a:lnTo>
                  <a:pt x="3474816" y="2545791"/>
                </a:lnTo>
                <a:lnTo>
                  <a:pt x="3459657" y="2553090"/>
                </a:lnTo>
                <a:lnTo>
                  <a:pt x="3444779" y="2560669"/>
                </a:lnTo>
                <a:lnTo>
                  <a:pt x="3428779" y="2567125"/>
                </a:lnTo>
                <a:lnTo>
                  <a:pt x="3413340" y="2573582"/>
                </a:lnTo>
                <a:lnTo>
                  <a:pt x="3397339" y="2580038"/>
                </a:lnTo>
                <a:lnTo>
                  <a:pt x="3381058" y="2585652"/>
                </a:lnTo>
                <a:lnTo>
                  <a:pt x="3365338" y="2590705"/>
                </a:lnTo>
                <a:lnTo>
                  <a:pt x="3348496" y="2595758"/>
                </a:lnTo>
                <a:lnTo>
                  <a:pt x="3332214" y="2600250"/>
                </a:lnTo>
                <a:lnTo>
                  <a:pt x="3315372" y="2604179"/>
                </a:lnTo>
                <a:lnTo>
                  <a:pt x="3298249" y="2607828"/>
                </a:lnTo>
                <a:lnTo>
                  <a:pt x="3281687" y="2611478"/>
                </a:lnTo>
                <a:lnTo>
                  <a:pt x="3264283" y="2613723"/>
                </a:lnTo>
                <a:lnTo>
                  <a:pt x="3247159" y="2616250"/>
                </a:lnTo>
                <a:lnTo>
                  <a:pt x="3229755" y="2618495"/>
                </a:lnTo>
                <a:lnTo>
                  <a:pt x="3212070" y="2619899"/>
                </a:lnTo>
                <a:lnTo>
                  <a:pt x="3194105" y="2621022"/>
                </a:lnTo>
                <a:lnTo>
                  <a:pt x="3176139" y="2622145"/>
                </a:lnTo>
                <a:lnTo>
                  <a:pt x="3158736" y="2622145"/>
                </a:lnTo>
                <a:lnTo>
                  <a:pt x="2798584" y="2621864"/>
                </a:lnTo>
                <a:lnTo>
                  <a:pt x="2798303" y="1231506"/>
                </a:lnTo>
                <a:lnTo>
                  <a:pt x="3158174" y="1231506"/>
                </a:lnTo>
                <a:lnTo>
                  <a:pt x="3176140" y="1232067"/>
                </a:lnTo>
                <a:lnTo>
                  <a:pt x="3194105" y="1232067"/>
                </a:lnTo>
                <a:lnTo>
                  <a:pt x="3211509" y="1233752"/>
                </a:lnTo>
                <a:lnTo>
                  <a:pt x="3229194" y="1235155"/>
                </a:lnTo>
                <a:lnTo>
                  <a:pt x="3246879" y="1237120"/>
                </a:lnTo>
                <a:lnTo>
                  <a:pt x="3264283" y="1239366"/>
                </a:lnTo>
                <a:lnTo>
                  <a:pt x="3281406" y="1242453"/>
                </a:lnTo>
                <a:lnTo>
                  <a:pt x="3298529" y="1245541"/>
                </a:lnTo>
                <a:lnTo>
                  <a:pt x="3315372" y="1248910"/>
                </a:lnTo>
                <a:lnTo>
                  <a:pt x="3332215" y="1253401"/>
                </a:lnTo>
                <a:lnTo>
                  <a:pt x="3348777" y="1257612"/>
                </a:lnTo>
                <a:lnTo>
                  <a:pt x="3365058" y="1262665"/>
                </a:lnTo>
                <a:lnTo>
                  <a:pt x="3381620" y="1267998"/>
                </a:lnTo>
                <a:lnTo>
                  <a:pt x="3397339" y="1273612"/>
                </a:lnTo>
                <a:lnTo>
                  <a:pt x="3413340" y="1279507"/>
                </a:lnTo>
                <a:lnTo>
                  <a:pt x="3429060" y="1286244"/>
                </a:lnTo>
                <a:lnTo>
                  <a:pt x="3444218" y="1292981"/>
                </a:lnTo>
                <a:lnTo>
                  <a:pt x="3459657" y="1299999"/>
                </a:lnTo>
                <a:lnTo>
                  <a:pt x="3475096" y="1307578"/>
                </a:lnTo>
                <a:lnTo>
                  <a:pt x="3489693" y="1315438"/>
                </a:lnTo>
                <a:lnTo>
                  <a:pt x="3504571" y="1323579"/>
                </a:lnTo>
                <a:lnTo>
                  <a:pt x="3518606" y="1332000"/>
                </a:lnTo>
                <a:lnTo>
                  <a:pt x="3533203" y="1340983"/>
                </a:lnTo>
                <a:lnTo>
                  <a:pt x="3546958" y="1350246"/>
                </a:lnTo>
                <a:lnTo>
                  <a:pt x="3560713" y="1359509"/>
                </a:lnTo>
                <a:lnTo>
                  <a:pt x="3574468" y="1369896"/>
                </a:lnTo>
                <a:lnTo>
                  <a:pt x="3587661" y="1379721"/>
                </a:lnTo>
                <a:lnTo>
                  <a:pt x="3600573" y="1390388"/>
                </a:lnTo>
                <a:lnTo>
                  <a:pt x="3613486" y="1401055"/>
                </a:lnTo>
                <a:lnTo>
                  <a:pt x="3625838" y="1412283"/>
                </a:lnTo>
                <a:lnTo>
                  <a:pt x="3637908" y="1423231"/>
                </a:lnTo>
                <a:lnTo>
                  <a:pt x="3650259" y="1435021"/>
                </a:lnTo>
                <a:lnTo>
                  <a:pt x="3661488" y="1446811"/>
                </a:lnTo>
                <a:lnTo>
                  <a:pt x="3672997" y="1459442"/>
                </a:lnTo>
                <a:lnTo>
                  <a:pt x="3684225" y="1471794"/>
                </a:lnTo>
                <a:lnTo>
                  <a:pt x="3694612" y="1484426"/>
                </a:lnTo>
                <a:lnTo>
                  <a:pt x="3705559" y="1497619"/>
                </a:lnTo>
                <a:lnTo>
                  <a:pt x="3715384" y="1510812"/>
                </a:lnTo>
                <a:lnTo>
                  <a:pt x="3725209" y="1524006"/>
                </a:lnTo>
                <a:lnTo>
                  <a:pt x="3734753" y="1538041"/>
                </a:lnTo>
                <a:lnTo>
                  <a:pt x="3744297" y="1552077"/>
                </a:lnTo>
                <a:lnTo>
                  <a:pt x="3752719" y="1566112"/>
                </a:lnTo>
                <a:lnTo>
                  <a:pt x="3761421" y="1580429"/>
                </a:lnTo>
                <a:lnTo>
                  <a:pt x="3769842" y="1595587"/>
                </a:lnTo>
                <a:lnTo>
                  <a:pt x="3777702" y="1610184"/>
                </a:lnTo>
                <a:lnTo>
                  <a:pt x="3785000" y="1625342"/>
                </a:lnTo>
                <a:lnTo>
                  <a:pt x="3792018" y="1640781"/>
                </a:lnTo>
                <a:lnTo>
                  <a:pt x="3799036" y="1656220"/>
                </a:lnTo>
                <a:lnTo>
                  <a:pt x="3805773" y="1671940"/>
                </a:lnTo>
                <a:lnTo>
                  <a:pt x="3811387" y="1687660"/>
                </a:lnTo>
                <a:lnTo>
                  <a:pt x="3817282" y="1703660"/>
                </a:lnTo>
                <a:lnTo>
                  <a:pt x="3822334" y="1719942"/>
                </a:lnTo>
                <a:lnTo>
                  <a:pt x="3827387" y="1736223"/>
                </a:lnTo>
                <a:lnTo>
                  <a:pt x="3831879" y="1753065"/>
                </a:lnTo>
                <a:lnTo>
                  <a:pt x="3836089" y="1769628"/>
                </a:lnTo>
                <a:lnTo>
                  <a:pt x="3839739" y="1786751"/>
                </a:lnTo>
                <a:lnTo>
                  <a:pt x="3842827" y="1803874"/>
                </a:lnTo>
                <a:lnTo>
                  <a:pt x="3845634" y="1820716"/>
                </a:lnTo>
                <a:lnTo>
                  <a:pt x="3847879" y="1838120"/>
                </a:lnTo>
                <a:lnTo>
                  <a:pt x="3849844" y="1855805"/>
                </a:lnTo>
                <a:lnTo>
                  <a:pt x="3851528" y="1873771"/>
                </a:lnTo>
                <a:lnTo>
                  <a:pt x="3852651" y="1890613"/>
                </a:lnTo>
                <a:lnTo>
                  <a:pt x="3853213" y="1909140"/>
                </a:lnTo>
                <a:lnTo>
                  <a:pt x="3853774" y="1927106"/>
                </a:lnTo>
                <a:lnTo>
                  <a:pt x="3853494" y="1944791"/>
                </a:lnTo>
                <a:lnTo>
                  <a:pt x="3852651" y="1962475"/>
                </a:lnTo>
                <a:lnTo>
                  <a:pt x="3851528" y="1980441"/>
                </a:lnTo>
                <a:lnTo>
                  <a:pt x="3850406" y="1997845"/>
                </a:lnTo>
                <a:lnTo>
                  <a:pt x="3848160" y="2015249"/>
                </a:lnTo>
                <a:lnTo>
                  <a:pt x="3845634" y="2032372"/>
                </a:lnTo>
                <a:lnTo>
                  <a:pt x="3842827" y="2050338"/>
                </a:lnTo>
                <a:lnTo>
                  <a:pt x="3839177" y="2066899"/>
                </a:lnTo>
                <a:lnTo>
                  <a:pt x="3835809" y="2083742"/>
                </a:lnTo>
                <a:lnTo>
                  <a:pt x="3831598" y="2100866"/>
                </a:lnTo>
                <a:lnTo>
                  <a:pt x="3827107" y="2117147"/>
                </a:lnTo>
                <a:lnTo>
                  <a:pt x="3822334" y="2133709"/>
                </a:lnTo>
                <a:lnTo>
                  <a:pt x="3817001" y="2149709"/>
                </a:lnTo>
                <a:lnTo>
                  <a:pt x="3811387" y="2165990"/>
                </a:lnTo>
                <a:lnTo>
                  <a:pt x="3805212" y="2181710"/>
                </a:lnTo>
                <a:lnTo>
                  <a:pt x="3798755" y="2197149"/>
                </a:lnTo>
                <a:lnTo>
                  <a:pt x="3792299" y="2213150"/>
                </a:lnTo>
                <a:lnTo>
                  <a:pt x="3784720" y="2228027"/>
                </a:lnTo>
                <a:lnTo>
                  <a:pt x="3777421" y="2243186"/>
                </a:lnTo>
                <a:lnTo>
                  <a:pt x="3769561" y="2258344"/>
                </a:lnTo>
                <a:lnTo>
                  <a:pt x="3761701" y="2272941"/>
                </a:lnTo>
                <a:lnTo>
                  <a:pt x="3752999" y="2287257"/>
                </a:lnTo>
                <a:lnTo>
                  <a:pt x="3744297" y="2301573"/>
                </a:lnTo>
                <a:lnTo>
                  <a:pt x="3734753" y="2315609"/>
                </a:lnTo>
                <a:lnTo>
                  <a:pt x="3725209" y="2329083"/>
                </a:lnTo>
                <a:lnTo>
                  <a:pt x="3715946" y="2342838"/>
                </a:lnTo>
                <a:lnTo>
                  <a:pt x="3705278" y="2356312"/>
                </a:lnTo>
                <a:lnTo>
                  <a:pt x="3695173" y="2369224"/>
                </a:lnTo>
                <a:lnTo>
                  <a:pt x="3683944" y="2381576"/>
                </a:lnTo>
                <a:lnTo>
                  <a:pt x="3672997" y="2394208"/>
                </a:lnTo>
                <a:close/>
                <a:moveTo>
                  <a:pt x="2430482" y="3637846"/>
                </a:moveTo>
                <a:lnTo>
                  <a:pt x="2418414" y="3649914"/>
                </a:lnTo>
                <a:lnTo>
                  <a:pt x="2406909" y="3661419"/>
                </a:lnTo>
                <a:lnTo>
                  <a:pt x="2394280" y="3672925"/>
                </a:lnTo>
                <a:lnTo>
                  <a:pt x="2381651" y="3683869"/>
                </a:lnTo>
                <a:lnTo>
                  <a:pt x="2369584" y="3694814"/>
                </a:lnTo>
                <a:lnTo>
                  <a:pt x="2356114" y="3705479"/>
                </a:lnTo>
                <a:lnTo>
                  <a:pt x="2343204" y="3715581"/>
                </a:lnTo>
                <a:lnTo>
                  <a:pt x="2329454" y="3724843"/>
                </a:lnTo>
                <a:lnTo>
                  <a:pt x="2315703" y="3734664"/>
                </a:lnTo>
                <a:lnTo>
                  <a:pt x="2301952" y="3743925"/>
                </a:lnTo>
                <a:lnTo>
                  <a:pt x="2287639" y="3752625"/>
                </a:lnTo>
                <a:lnTo>
                  <a:pt x="2273327" y="3761324"/>
                </a:lnTo>
                <a:lnTo>
                  <a:pt x="2258173" y="3769743"/>
                </a:lnTo>
                <a:lnTo>
                  <a:pt x="2243299" y="3777322"/>
                </a:lnTo>
                <a:lnTo>
                  <a:pt x="2228146" y="3784617"/>
                </a:lnTo>
                <a:lnTo>
                  <a:pt x="2213271" y="3792194"/>
                </a:lnTo>
                <a:lnTo>
                  <a:pt x="2197276" y="3798648"/>
                </a:lnTo>
                <a:lnTo>
                  <a:pt x="2181560" y="3805384"/>
                </a:lnTo>
                <a:lnTo>
                  <a:pt x="2166125" y="3811277"/>
                </a:lnTo>
                <a:lnTo>
                  <a:pt x="2149848" y="3816890"/>
                </a:lnTo>
                <a:lnTo>
                  <a:pt x="2133853" y="3822222"/>
                </a:lnTo>
                <a:lnTo>
                  <a:pt x="2117295" y="3826993"/>
                </a:lnTo>
                <a:lnTo>
                  <a:pt x="2100738" y="3831763"/>
                </a:lnTo>
                <a:lnTo>
                  <a:pt x="2084180" y="3835411"/>
                </a:lnTo>
                <a:lnTo>
                  <a:pt x="2066781" y="3839340"/>
                </a:lnTo>
                <a:lnTo>
                  <a:pt x="2050224" y="3842989"/>
                </a:lnTo>
                <a:lnTo>
                  <a:pt x="2032824" y="3845235"/>
                </a:lnTo>
                <a:lnTo>
                  <a:pt x="2015706" y="3847759"/>
                </a:lnTo>
                <a:lnTo>
                  <a:pt x="1998307" y="3850004"/>
                </a:lnTo>
                <a:lnTo>
                  <a:pt x="1980627" y="3851407"/>
                </a:lnTo>
                <a:lnTo>
                  <a:pt x="1962947" y="3852249"/>
                </a:lnTo>
                <a:lnTo>
                  <a:pt x="1944986" y="3853372"/>
                </a:lnTo>
                <a:lnTo>
                  <a:pt x="1927026" y="3853933"/>
                </a:lnTo>
                <a:lnTo>
                  <a:pt x="1909065" y="3853372"/>
                </a:lnTo>
                <a:lnTo>
                  <a:pt x="1891105" y="3852249"/>
                </a:lnTo>
                <a:lnTo>
                  <a:pt x="1873705" y="3851688"/>
                </a:lnTo>
                <a:lnTo>
                  <a:pt x="1855745" y="3850004"/>
                </a:lnTo>
                <a:lnTo>
                  <a:pt x="1838346" y="3847759"/>
                </a:lnTo>
                <a:lnTo>
                  <a:pt x="1821228" y="3845233"/>
                </a:lnTo>
                <a:lnTo>
                  <a:pt x="1803828" y="3842989"/>
                </a:lnTo>
                <a:lnTo>
                  <a:pt x="1787271" y="3839340"/>
                </a:lnTo>
                <a:lnTo>
                  <a:pt x="1770152" y="3835692"/>
                </a:lnTo>
                <a:lnTo>
                  <a:pt x="1753314" y="3831763"/>
                </a:lnTo>
                <a:lnTo>
                  <a:pt x="1736757" y="3826993"/>
                </a:lnTo>
                <a:lnTo>
                  <a:pt x="1720199" y="3822222"/>
                </a:lnTo>
                <a:lnTo>
                  <a:pt x="1704203" y="3816891"/>
                </a:lnTo>
                <a:lnTo>
                  <a:pt x="1687927" y="3811277"/>
                </a:lnTo>
                <a:lnTo>
                  <a:pt x="1672492" y="3805384"/>
                </a:lnTo>
                <a:lnTo>
                  <a:pt x="1656776" y="3798648"/>
                </a:lnTo>
                <a:lnTo>
                  <a:pt x="1640780" y="3792194"/>
                </a:lnTo>
                <a:lnTo>
                  <a:pt x="1625907" y="3784617"/>
                </a:lnTo>
                <a:lnTo>
                  <a:pt x="1610752" y="3777321"/>
                </a:lnTo>
                <a:lnTo>
                  <a:pt x="1595879" y="3769743"/>
                </a:lnTo>
                <a:lnTo>
                  <a:pt x="1580725" y="3761325"/>
                </a:lnTo>
                <a:lnTo>
                  <a:pt x="1566413" y="3752625"/>
                </a:lnTo>
                <a:lnTo>
                  <a:pt x="1552381" y="3744206"/>
                </a:lnTo>
                <a:lnTo>
                  <a:pt x="1538349" y="3734664"/>
                </a:lnTo>
                <a:lnTo>
                  <a:pt x="1524598" y="3724842"/>
                </a:lnTo>
                <a:lnTo>
                  <a:pt x="1510847" y="3715582"/>
                </a:lnTo>
                <a:lnTo>
                  <a:pt x="1497938" y="3705479"/>
                </a:lnTo>
                <a:lnTo>
                  <a:pt x="1484468" y="3694814"/>
                </a:lnTo>
                <a:lnTo>
                  <a:pt x="1472400" y="3683870"/>
                </a:lnTo>
                <a:lnTo>
                  <a:pt x="1459772" y="3672925"/>
                </a:lnTo>
                <a:lnTo>
                  <a:pt x="1447144" y="3661419"/>
                </a:lnTo>
                <a:lnTo>
                  <a:pt x="1435638" y="3649913"/>
                </a:lnTo>
                <a:lnTo>
                  <a:pt x="1423570" y="3637846"/>
                </a:lnTo>
                <a:lnTo>
                  <a:pt x="1412626" y="3625778"/>
                </a:lnTo>
                <a:lnTo>
                  <a:pt x="1401681" y="3613151"/>
                </a:lnTo>
                <a:lnTo>
                  <a:pt x="1390456" y="3600802"/>
                </a:lnTo>
                <a:lnTo>
                  <a:pt x="1380072" y="3587613"/>
                </a:lnTo>
                <a:lnTo>
                  <a:pt x="1369970" y="3574703"/>
                </a:lnTo>
                <a:lnTo>
                  <a:pt x="1360148" y="3560391"/>
                </a:lnTo>
                <a:lnTo>
                  <a:pt x="1350606" y="3546921"/>
                </a:lnTo>
                <a:lnTo>
                  <a:pt x="1341345" y="3533170"/>
                </a:lnTo>
                <a:lnTo>
                  <a:pt x="1332365" y="3518576"/>
                </a:lnTo>
                <a:lnTo>
                  <a:pt x="1323945" y="3504545"/>
                </a:lnTo>
                <a:lnTo>
                  <a:pt x="1315807" y="3489672"/>
                </a:lnTo>
                <a:lnTo>
                  <a:pt x="1308230" y="3474798"/>
                </a:lnTo>
                <a:lnTo>
                  <a:pt x="1300653" y="3459363"/>
                </a:lnTo>
                <a:lnTo>
                  <a:pt x="1293076" y="3444490"/>
                </a:lnTo>
                <a:lnTo>
                  <a:pt x="1286902" y="3428774"/>
                </a:lnTo>
                <a:lnTo>
                  <a:pt x="1280167" y="3413059"/>
                </a:lnTo>
                <a:lnTo>
                  <a:pt x="1273993" y="3397343"/>
                </a:lnTo>
                <a:lnTo>
                  <a:pt x="1268661" y="3381348"/>
                </a:lnTo>
                <a:lnTo>
                  <a:pt x="1263048" y="3365071"/>
                </a:lnTo>
                <a:lnTo>
                  <a:pt x="1258278" y="3348514"/>
                </a:lnTo>
                <a:lnTo>
                  <a:pt x="1253788" y="3332236"/>
                </a:lnTo>
                <a:lnTo>
                  <a:pt x="1249578" y="3315118"/>
                </a:lnTo>
                <a:lnTo>
                  <a:pt x="1246210" y="3298280"/>
                </a:lnTo>
                <a:lnTo>
                  <a:pt x="1242562" y="3281723"/>
                </a:lnTo>
                <a:lnTo>
                  <a:pt x="1240037" y="3264042"/>
                </a:lnTo>
                <a:lnTo>
                  <a:pt x="1237511" y="3246924"/>
                </a:lnTo>
                <a:lnTo>
                  <a:pt x="1235265" y="3229525"/>
                </a:lnTo>
                <a:lnTo>
                  <a:pt x="1233862" y="3211845"/>
                </a:lnTo>
                <a:lnTo>
                  <a:pt x="1232740" y="3193884"/>
                </a:lnTo>
                <a:lnTo>
                  <a:pt x="1232179" y="3176485"/>
                </a:lnTo>
                <a:lnTo>
                  <a:pt x="1231617" y="3158525"/>
                </a:lnTo>
                <a:lnTo>
                  <a:pt x="1231899" y="694847"/>
                </a:lnTo>
                <a:lnTo>
                  <a:pt x="1231899" y="677448"/>
                </a:lnTo>
                <a:lnTo>
                  <a:pt x="1232740" y="659207"/>
                </a:lnTo>
                <a:lnTo>
                  <a:pt x="1234143" y="641527"/>
                </a:lnTo>
                <a:lnTo>
                  <a:pt x="1235547" y="623847"/>
                </a:lnTo>
                <a:lnTo>
                  <a:pt x="1237792" y="606448"/>
                </a:lnTo>
                <a:lnTo>
                  <a:pt x="1239756" y="588768"/>
                </a:lnTo>
                <a:lnTo>
                  <a:pt x="1242563" y="571930"/>
                </a:lnTo>
                <a:lnTo>
                  <a:pt x="1245649" y="554812"/>
                </a:lnTo>
                <a:lnTo>
                  <a:pt x="1249579" y="537973"/>
                </a:lnTo>
                <a:lnTo>
                  <a:pt x="1253507" y="521136"/>
                </a:lnTo>
                <a:lnTo>
                  <a:pt x="1257997" y="504859"/>
                </a:lnTo>
                <a:lnTo>
                  <a:pt x="1263330" y="488301"/>
                </a:lnTo>
                <a:lnTo>
                  <a:pt x="1268100" y="472305"/>
                </a:lnTo>
                <a:lnTo>
                  <a:pt x="1273713" y="456029"/>
                </a:lnTo>
                <a:lnTo>
                  <a:pt x="1280167" y="440033"/>
                </a:lnTo>
                <a:lnTo>
                  <a:pt x="1286341" y="424317"/>
                </a:lnTo>
                <a:lnTo>
                  <a:pt x="1293357" y="408883"/>
                </a:lnTo>
                <a:lnTo>
                  <a:pt x="1300373" y="393448"/>
                </a:lnTo>
                <a:lnTo>
                  <a:pt x="1307950" y="378574"/>
                </a:lnTo>
                <a:lnTo>
                  <a:pt x="1315527" y="363701"/>
                </a:lnTo>
                <a:lnTo>
                  <a:pt x="1323946" y="349107"/>
                </a:lnTo>
                <a:lnTo>
                  <a:pt x="1332646" y="334795"/>
                </a:lnTo>
                <a:lnTo>
                  <a:pt x="1341346" y="320483"/>
                </a:lnTo>
                <a:lnTo>
                  <a:pt x="1350606" y="306171"/>
                </a:lnTo>
                <a:lnTo>
                  <a:pt x="1360148" y="292700"/>
                </a:lnTo>
                <a:lnTo>
                  <a:pt x="1369690" y="279230"/>
                </a:lnTo>
                <a:lnTo>
                  <a:pt x="1380353" y="265759"/>
                </a:lnTo>
                <a:lnTo>
                  <a:pt x="1390456" y="252850"/>
                </a:lnTo>
                <a:lnTo>
                  <a:pt x="1401401" y="240222"/>
                </a:lnTo>
                <a:lnTo>
                  <a:pt x="1412346" y="227594"/>
                </a:lnTo>
                <a:lnTo>
                  <a:pt x="1423852" y="215526"/>
                </a:lnTo>
                <a:lnTo>
                  <a:pt x="1435077" y="203740"/>
                </a:lnTo>
                <a:lnTo>
                  <a:pt x="1447425" y="191953"/>
                </a:lnTo>
                <a:lnTo>
                  <a:pt x="1459492" y="180447"/>
                </a:lnTo>
                <a:lnTo>
                  <a:pt x="1472120" y="169502"/>
                </a:lnTo>
                <a:lnTo>
                  <a:pt x="1484749" y="158558"/>
                </a:lnTo>
                <a:lnTo>
                  <a:pt x="1497658" y="148454"/>
                </a:lnTo>
                <a:lnTo>
                  <a:pt x="1511129" y="137791"/>
                </a:lnTo>
                <a:lnTo>
                  <a:pt x="1524599" y="128249"/>
                </a:lnTo>
                <a:lnTo>
                  <a:pt x="1538069" y="118708"/>
                </a:lnTo>
                <a:lnTo>
                  <a:pt x="1552382" y="109447"/>
                </a:lnTo>
                <a:lnTo>
                  <a:pt x="1566694" y="100747"/>
                </a:lnTo>
                <a:lnTo>
                  <a:pt x="1581006" y="92048"/>
                </a:lnTo>
                <a:lnTo>
                  <a:pt x="1595318" y="83909"/>
                </a:lnTo>
                <a:lnTo>
                  <a:pt x="1610472" y="76051"/>
                </a:lnTo>
                <a:lnTo>
                  <a:pt x="1625346" y="68475"/>
                </a:lnTo>
                <a:lnTo>
                  <a:pt x="1640781" y="61459"/>
                </a:lnTo>
                <a:lnTo>
                  <a:pt x="1656216" y="54443"/>
                </a:lnTo>
                <a:lnTo>
                  <a:pt x="1671931" y="48269"/>
                </a:lnTo>
                <a:lnTo>
                  <a:pt x="1687647" y="42095"/>
                </a:lnTo>
                <a:lnTo>
                  <a:pt x="1703923" y="36482"/>
                </a:lnTo>
                <a:lnTo>
                  <a:pt x="1720200" y="31431"/>
                </a:lnTo>
                <a:lnTo>
                  <a:pt x="1736477" y="26379"/>
                </a:lnTo>
                <a:lnTo>
                  <a:pt x="1752754" y="21889"/>
                </a:lnTo>
                <a:lnTo>
                  <a:pt x="1769872" y="17680"/>
                </a:lnTo>
                <a:lnTo>
                  <a:pt x="1786429" y="14032"/>
                </a:lnTo>
                <a:lnTo>
                  <a:pt x="1803548" y="10945"/>
                </a:lnTo>
                <a:lnTo>
                  <a:pt x="1820948" y="7577"/>
                </a:lnTo>
                <a:lnTo>
                  <a:pt x="1838627" y="5613"/>
                </a:lnTo>
                <a:lnTo>
                  <a:pt x="1856026" y="3368"/>
                </a:lnTo>
                <a:lnTo>
                  <a:pt x="1873425" y="2245"/>
                </a:lnTo>
                <a:lnTo>
                  <a:pt x="1891106" y="842"/>
                </a:lnTo>
                <a:lnTo>
                  <a:pt x="1909066" y="281"/>
                </a:lnTo>
                <a:lnTo>
                  <a:pt x="1926746" y="0"/>
                </a:lnTo>
                <a:lnTo>
                  <a:pt x="1944707" y="561"/>
                </a:lnTo>
                <a:lnTo>
                  <a:pt x="1962667" y="561"/>
                </a:lnTo>
                <a:lnTo>
                  <a:pt x="1980066" y="2245"/>
                </a:lnTo>
                <a:lnTo>
                  <a:pt x="1997746" y="3648"/>
                </a:lnTo>
                <a:lnTo>
                  <a:pt x="2015426" y="5613"/>
                </a:lnTo>
                <a:lnTo>
                  <a:pt x="2032825" y="7858"/>
                </a:lnTo>
                <a:lnTo>
                  <a:pt x="2049944" y="10945"/>
                </a:lnTo>
                <a:lnTo>
                  <a:pt x="2067062" y="14032"/>
                </a:lnTo>
                <a:lnTo>
                  <a:pt x="2084181" y="17680"/>
                </a:lnTo>
                <a:lnTo>
                  <a:pt x="2100738" y="21889"/>
                </a:lnTo>
                <a:lnTo>
                  <a:pt x="2117576" y="26380"/>
                </a:lnTo>
                <a:lnTo>
                  <a:pt x="2133573" y="31150"/>
                </a:lnTo>
                <a:lnTo>
                  <a:pt x="2150130" y="36482"/>
                </a:lnTo>
                <a:lnTo>
                  <a:pt x="2166126" y="42375"/>
                </a:lnTo>
                <a:lnTo>
                  <a:pt x="2181841" y="47988"/>
                </a:lnTo>
                <a:lnTo>
                  <a:pt x="2197276" y="54443"/>
                </a:lnTo>
                <a:lnTo>
                  <a:pt x="2212711" y="61459"/>
                </a:lnTo>
                <a:lnTo>
                  <a:pt x="2228146" y="68474"/>
                </a:lnTo>
                <a:lnTo>
                  <a:pt x="2243300" y="75771"/>
                </a:lnTo>
                <a:lnTo>
                  <a:pt x="2258173" y="83909"/>
                </a:lnTo>
                <a:lnTo>
                  <a:pt x="2272766" y="91767"/>
                </a:lnTo>
                <a:lnTo>
                  <a:pt x="2287359" y="100747"/>
                </a:lnTo>
                <a:lnTo>
                  <a:pt x="2301672" y="109447"/>
                </a:lnTo>
                <a:lnTo>
                  <a:pt x="2315423" y="118708"/>
                </a:lnTo>
                <a:lnTo>
                  <a:pt x="2329174" y="127969"/>
                </a:lnTo>
                <a:lnTo>
                  <a:pt x="2342925" y="138352"/>
                </a:lnTo>
                <a:lnTo>
                  <a:pt x="2356114" y="148174"/>
                </a:lnTo>
                <a:lnTo>
                  <a:pt x="2368743" y="158558"/>
                </a:lnTo>
                <a:lnTo>
                  <a:pt x="2381933" y="169503"/>
                </a:lnTo>
                <a:lnTo>
                  <a:pt x="2394000" y="180447"/>
                </a:lnTo>
                <a:lnTo>
                  <a:pt x="2406628" y="191953"/>
                </a:lnTo>
                <a:lnTo>
                  <a:pt x="2418696" y="203459"/>
                </a:lnTo>
                <a:lnTo>
                  <a:pt x="2429921" y="215246"/>
                </a:lnTo>
                <a:lnTo>
                  <a:pt x="2441427" y="227874"/>
                </a:lnTo>
                <a:lnTo>
                  <a:pt x="2452371" y="239941"/>
                </a:lnTo>
                <a:lnTo>
                  <a:pt x="2463316" y="253131"/>
                </a:lnTo>
                <a:lnTo>
                  <a:pt x="2473700" y="265760"/>
                </a:lnTo>
                <a:lnTo>
                  <a:pt x="2483803" y="279230"/>
                </a:lnTo>
                <a:lnTo>
                  <a:pt x="2493905" y="292700"/>
                </a:lnTo>
                <a:lnTo>
                  <a:pt x="2503166" y="306451"/>
                </a:lnTo>
                <a:lnTo>
                  <a:pt x="2512427" y="320202"/>
                </a:lnTo>
                <a:lnTo>
                  <a:pt x="2521127" y="334514"/>
                </a:lnTo>
                <a:lnTo>
                  <a:pt x="2530107" y="349107"/>
                </a:lnTo>
                <a:lnTo>
                  <a:pt x="2538245" y="363981"/>
                </a:lnTo>
                <a:lnTo>
                  <a:pt x="2546103" y="378574"/>
                </a:lnTo>
                <a:lnTo>
                  <a:pt x="2553400" y="393728"/>
                </a:lnTo>
                <a:lnTo>
                  <a:pt x="2560415" y="409163"/>
                </a:lnTo>
                <a:lnTo>
                  <a:pt x="2567431" y="424598"/>
                </a:lnTo>
                <a:lnTo>
                  <a:pt x="2573885" y="440032"/>
                </a:lnTo>
                <a:lnTo>
                  <a:pt x="2580060" y="456309"/>
                </a:lnTo>
                <a:lnTo>
                  <a:pt x="2585672" y="472025"/>
                </a:lnTo>
                <a:lnTo>
                  <a:pt x="2590723" y="488301"/>
                </a:lnTo>
                <a:lnTo>
                  <a:pt x="2596055" y="504859"/>
                </a:lnTo>
                <a:lnTo>
                  <a:pt x="2600265" y="521416"/>
                </a:lnTo>
                <a:lnTo>
                  <a:pt x="2604194" y="537693"/>
                </a:lnTo>
                <a:lnTo>
                  <a:pt x="2608123" y="555092"/>
                </a:lnTo>
                <a:lnTo>
                  <a:pt x="2611210" y="572211"/>
                </a:lnTo>
                <a:lnTo>
                  <a:pt x="2614016" y="589049"/>
                </a:lnTo>
                <a:lnTo>
                  <a:pt x="2616261" y="606448"/>
                </a:lnTo>
                <a:lnTo>
                  <a:pt x="2618226" y="624128"/>
                </a:lnTo>
                <a:lnTo>
                  <a:pt x="2619629" y="641808"/>
                </a:lnTo>
                <a:lnTo>
                  <a:pt x="2621313" y="659207"/>
                </a:lnTo>
                <a:lnTo>
                  <a:pt x="2621593" y="677448"/>
                </a:lnTo>
                <a:lnTo>
                  <a:pt x="2621874" y="695128"/>
                </a:lnTo>
                <a:lnTo>
                  <a:pt x="2622434" y="3158525"/>
                </a:lnTo>
                <a:lnTo>
                  <a:pt x="2621874" y="3176485"/>
                </a:lnTo>
                <a:lnTo>
                  <a:pt x="2621313" y="3193884"/>
                </a:lnTo>
                <a:lnTo>
                  <a:pt x="2620190" y="3211844"/>
                </a:lnTo>
                <a:lnTo>
                  <a:pt x="2618786" y="3229525"/>
                </a:lnTo>
                <a:lnTo>
                  <a:pt x="2616541" y="3246924"/>
                </a:lnTo>
                <a:lnTo>
                  <a:pt x="2614016" y="3264042"/>
                </a:lnTo>
                <a:lnTo>
                  <a:pt x="2611490" y="3281723"/>
                </a:lnTo>
                <a:lnTo>
                  <a:pt x="2607842" y="3298279"/>
                </a:lnTo>
                <a:lnTo>
                  <a:pt x="2604475" y="3315118"/>
                </a:lnTo>
                <a:lnTo>
                  <a:pt x="2600265" y="3332236"/>
                </a:lnTo>
                <a:lnTo>
                  <a:pt x="2595775" y="3348513"/>
                </a:lnTo>
                <a:lnTo>
                  <a:pt x="2591004" y="3365070"/>
                </a:lnTo>
                <a:lnTo>
                  <a:pt x="2585391" y="3381347"/>
                </a:lnTo>
                <a:lnTo>
                  <a:pt x="2580059" y="3397343"/>
                </a:lnTo>
                <a:lnTo>
                  <a:pt x="2573885" y="3413058"/>
                </a:lnTo>
                <a:lnTo>
                  <a:pt x="2567150" y="3428774"/>
                </a:lnTo>
                <a:lnTo>
                  <a:pt x="2560976" y="3444489"/>
                </a:lnTo>
                <a:lnTo>
                  <a:pt x="2553399" y="3459364"/>
                </a:lnTo>
                <a:lnTo>
                  <a:pt x="2546103" y="3474517"/>
                </a:lnTo>
                <a:lnTo>
                  <a:pt x="2538245" y="3489671"/>
                </a:lnTo>
                <a:lnTo>
                  <a:pt x="2530387" y="3504264"/>
                </a:lnTo>
                <a:lnTo>
                  <a:pt x="2521688" y="3518577"/>
                </a:lnTo>
                <a:lnTo>
                  <a:pt x="2512707" y="3533170"/>
                </a:lnTo>
                <a:lnTo>
                  <a:pt x="2503447" y="3546920"/>
                </a:lnTo>
                <a:lnTo>
                  <a:pt x="2493905" y="3560391"/>
                </a:lnTo>
                <a:lnTo>
                  <a:pt x="2484083" y="3574703"/>
                </a:lnTo>
                <a:lnTo>
                  <a:pt x="2473980" y="3587612"/>
                </a:lnTo>
                <a:lnTo>
                  <a:pt x="2463596" y="3600802"/>
                </a:lnTo>
                <a:lnTo>
                  <a:pt x="2452371" y="3613150"/>
                </a:lnTo>
                <a:lnTo>
                  <a:pt x="2441427" y="3625778"/>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6" name="任意多边形 765"/>
          <p:cNvSpPr/>
          <p:nvPr/>
        </p:nvSpPr>
        <p:spPr bwMode="auto">
          <a:xfrm>
            <a:off x="7347638" y="5890633"/>
            <a:ext cx="340677" cy="340517"/>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67" name="任意多边形 766"/>
          <p:cNvSpPr/>
          <p:nvPr/>
        </p:nvSpPr>
        <p:spPr>
          <a:xfrm rot="18900000">
            <a:off x="8033387" y="5855580"/>
            <a:ext cx="410622" cy="410622"/>
          </a:xfrm>
          <a:custGeom>
            <a:avLst/>
            <a:gdLst>
              <a:gd name="connsiteX0" fmla="*/ 199092 w 360000"/>
              <a:gd name="connsiteY0" fmla="*/ 7908 h 360000"/>
              <a:gd name="connsiteX1" fmla="*/ 207000 w 360000"/>
              <a:gd name="connsiteY1" fmla="*/ 27000 h 360000"/>
              <a:gd name="connsiteX2" fmla="*/ 207000 w 360000"/>
              <a:gd name="connsiteY2" fmla="*/ 153000 h 360000"/>
              <a:gd name="connsiteX3" fmla="*/ 333000 w 360000"/>
              <a:gd name="connsiteY3" fmla="*/ 153000 h 360000"/>
              <a:gd name="connsiteX4" fmla="*/ 360000 w 360000"/>
              <a:gd name="connsiteY4" fmla="*/ 180000 h 360000"/>
              <a:gd name="connsiteX5" fmla="*/ 333000 w 360000"/>
              <a:gd name="connsiteY5" fmla="*/ 207000 h 360000"/>
              <a:gd name="connsiteX6" fmla="*/ 207000 w 360000"/>
              <a:gd name="connsiteY6" fmla="*/ 207000 h 360000"/>
              <a:gd name="connsiteX7" fmla="*/ 207000 w 360000"/>
              <a:gd name="connsiteY7" fmla="*/ 333000 h 360000"/>
              <a:gd name="connsiteX8" fmla="*/ 180000 w 360000"/>
              <a:gd name="connsiteY8" fmla="*/ 360000 h 360000"/>
              <a:gd name="connsiteX9" fmla="*/ 153000 w 360000"/>
              <a:gd name="connsiteY9" fmla="*/ 333000 h 360000"/>
              <a:gd name="connsiteX10" fmla="*/ 153000 w 360000"/>
              <a:gd name="connsiteY10" fmla="*/ 207000 h 360000"/>
              <a:gd name="connsiteX11" fmla="*/ 27000 w 360000"/>
              <a:gd name="connsiteY11" fmla="*/ 207000 h 360000"/>
              <a:gd name="connsiteX12" fmla="*/ 0 w 360000"/>
              <a:gd name="connsiteY12" fmla="*/ 180000 h 360000"/>
              <a:gd name="connsiteX13" fmla="*/ 27000 w 360000"/>
              <a:gd name="connsiteY13" fmla="*/ 153000 h 360000"/>
              <a:gd name="connsiteX14" fmla="*/ 153000 w 360000"/>
              <a:gd name="connsiteY14" fmla="*/ 153000 h 360000"/>
              <a:gd name="connsiteX15" fmla="*/ 153000 w 360000"/>
              <a:gd name="connsiteY15" fmla="*/ 27000 h 360000"/>
              <a:gd name="connsiteX16" fmla="*/ 180000 w 360000"/>
              <a:gd name="connsiteY16" fmla="*/ 0 h 360000"/>
              <a:gd name="connsiteX17" fmla="*/ 199092 w 360000"/>
              <a:gd name="connsiteY17" fmla="*/ 7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199092" y="7908"/>
                </a:moveTo>
                <a:cubicBezTo>
                  <a:pt x="203978" y="12794"/>
                  <a:pt x="207000" y="19544"/>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65088"/>
                  <a:pt x="12088" y="153000"/>
                  <a:pt x="27000" y="153000"/>
                </a:cubicBezTo>
                <a:lnTo>
                  <a:pt x="153000" y="153000"/>
                </a:lnTo>
                <a:lnTo>
                  <a:pt x="153000" y="27000"/>
                </a:lnTo>
                <a:cubicBezTo>
                  <a:pt x="153000" y="12088"/>
                  <a:pt x="165088" y="0"/>
                  <a:pt x="180000" y="0"/>
                </a:cubicBezTo>
                <a:cubicBezTo>
                  <a:pt x="187456" y="0"/>
                  <a:pt x="194206" y="3022"/>
                  <a:pt x="199092" y="7908"/>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8" name="Freeform 14"/>
          <p:cNvSpPr>
            <a:spLocks noEditPoints="1"/>
          </p:cNvSpPr>
          <p:nvPr/>
        </p:nvSpPr>
        <p:spPr bwMode="auto">
          <a:xfrm>
            <a:off x="10252149" y="5880709"/>
            <a:ext cx="357834" cy="360365"/>
          </a:xfrm>
          <a:custGeom>
            <a:avLst/>
            <a:gdLst>
              <a:gd name="T0" fmla="*/ 179 w 179"/>
              <a:gd name="T1" fmla="*/ 89 h 179"/>
              <a:gd name="T2" fmla="*/ 159 w 179"/>
              <a:gd name="T3" fmla="*/ 84 h 179"/>
              <a:gd name="T4" fmla="*/ 171 w 179"/>
              <a:gd name="T5" fmla="*/ 84 h 179"/>
              <a:gd name="T6" fmla="*/ 159 w 179"/>
              <a:gd name="T7" fmla="*/ 95 h 179"/>
              <a:gd name="T8" fmla="*/ 139 w 179"/>
              <a:gd name="T9" fmla="*/ 164 h 179"/>
              <a:gd name="T10" fmla="*/ 159 w 179"/>
              <a:gd name="T11" fmla="*/ 95 h 179"/>
              <a:gd name="T12" fmla="*/ 148 w 179"/>
              <a:gd name="T13" fmla="*/ 84 h 179"/>
              <a:gd name="T14" fmla="*/ 159 w 179"/>
              <a:gd name="T15" fmla="*/ 34 h 179"/>
              <a:gd name="T16" fmla="*/ 139 w 179"/>
              <a:gd name="T17" fmla="*/ 33 h 179"/>
              <a:gd name="T18" fmla="*/ 144 w 179"/>
              <a:gd name="T19" fmla="*/ 28 h 179"/>
              <a:gd name="T20" fmla="*/ 139 w 179"/>
              <a:gd name="T21" fmla="*/ 47 h 179"/>
              <a:gd name="T22" fmla="*/ 151 w 179"/>
              <a:gd name="T23" fmla="*/ 144 h 179"/>
              <a:gd name="T24" fmla="*/ 139 w 179"/>
              <a:gd name="T25" fmla="*/ 146 h 179"/>
              <a:gd name="T26" fmla="*/ 90 w 179"/>
              <a:gd name="T27" fmla="*/ 179 h 179"/>
              <a:gd name="T28" fmla="*/ 139 w 179"/>
              <a:gd name="T29" fmla="*/ 146 h 179"/>
              <a:gd name="T30" fmla="*/ 134 w 179"/>
              <a:gd name="T31" fmla="*/ 127 h 179"/>
              <a:gd name="T32" fmla="*/ 139 w 179"/>
              <a:gd name="T33" fmla="*/ 132 h 179"/>
              <a:gd name="T34" fmla="*/ 134 w 179"/>
              <a:gd name="T35" fmla="*/ 52 h 179"/>
              <a:gd name="T36" fmla="*/ 139 w 179"/>
              <a:gd name="T37" fmla="*/ 33 h 179"/>
              <a:gd name="T38" fmla="*/ 90 w 179"/>
              <a:gd name="T39" fmla="*/ 0 h 179"/>
              <a:gd name="T40" fmla="*/ 90 w 179"/>
              <a:gd name="T41" fmla="*/ 8 h 179"/>
              <a:gd name="T42" fmla="*/ 95 w 179"/>
              <a:gd name="T43" fmla="*/ 31 h 179"/>
              <a:gd name="T44" fmla="*/ 90 w 179"/>
              <a:gd name="T45" fmla="*/ 82 h 179"/>
              <a:gd name="T46" fmla="*/ 119 w 179"/>
              <a:gd name="T47" fmla="*/ 56 h 179"/>
              <a:gd name="T48" fmla="*/ 91 w 179"/>
              <a:gd name="T49" fmla="*/ 98 h 179"/>
              <a:gd name="T50" fmla="*/ 90 w 179"/>
              <a:gd name="T51" fmla="*/ 147 h 179"/>
              <a:gd name="T52" fmla="*/ 95 w 179"/>
              <a:gd name="T53" fmla="*/ 171 h 179"/>
              <a:gd name="T54" fmla="*/ 90 w 179"/>
              <a:gd name="T55" fmla="*/ 171 h 179"/>
              <a:gd name="T56" fmla="*/ 90 w 179"/>
              <a:gd name="T57" fmla="*/ 0 h 179"/>
              <a:gd name="T58" fmla="*/ 40 w 179"/>
              <a:gd name="T59" fmla="*/ 33 h 179"/>
              <a:gd name="T60" fmla="*/ 45 w 179"/>
              <a:gd name="T61" fmla="*/ 52 h 179"/>
              <a:gd name="T62" fmla="*/ 40 w 179"/>
              <a:gd name="T63" fmla="*/ 132 h 179"/>
              <a:gd name="T64" fmla="*/ 52 w 179"/>
              <a:gd name="T65" fmla="*/ 134 h 179"/>
              <a:gd name="T66" fmla="*/ 40 w 179"/>
              <a:gd name="T67" fmla="*/ 164 h 179"/>
              <a:gd name="T68" fmla="*/ 90 w 179"/>
              <a:gd name="T69" fmla="*/ 171 h 179"/>
              <a:gd name="T70" fmla="*/ 84 w 179"/>
              <a:gd name="T71" fmla="*/ 147 h 179"/>
              <a:gd name="T72" fmla="*/ 90 w 179"/>
              <a:gd name="T73" fmla="*/ 97 h 179"/>
              <a:gd name="T74" fmla="*/ 75 w 179"/>
              <a:gd name="T75" fmla="*/ 69 h 179"/>
              <a:gd name="T76" fmla="*/ 90 w 179"/>
              <a:gd name="T77" fmla="*/ 82 h 179"/>
              <a:gd name="T78" fmla="*/ 84 w 179"/>
              <a:gd name="T79" fmla="*/ 31 h 179"/>
              <a:gd name="T80" fmla="*/ 84 w 179"/>
              <a:gd name="T81" fmla="*/ 8 h 179"/>
              <a:gd name="T82" fmla="*/ 90 w 179"/>
              <a:gd name="T83" fmla="*/ 0 h 179"/>
              <a:gd name="T84" fmla="*/ 20 w 179"/>
              <a:gd name="T85" fmla="*/ 34 h 179"/>
              <a:gd name="T86" fmla="*/ 32 w 179"/>
              <a:gd name="T87" fmla="*/ 84 h 179"/>
              <a:gd name="T88" fmla="*/ 32 w 179"/>
              <a:gd name="T89" fmla="*/ 95 h 179"/>
              <a:gd name="T90" fmla="*/ 20 w 179"/>
              <a:gd name="T91" fmla="*/ 145 h 179"/>
              <a:gd name="T92" fmla="*/ 40 w 179"/>
              <a:gd name="T93" fmla="*/ 146 h 179"/>
              <a:gd name="T94" fmla="*/ 35 w 179"/>
              <a:gd name="T95" fmla="*/ 151 h 179"/>
              <a:gd name="T96" fmla="*/ 40 w 179"/>
              <a:gd name="T97" fmla="*/ 132 h 179"/>
              <a:gd name="T98" fmla="*/ 28 w 179"/>
              <a:gd name="T99" fmla="*/ 35 h 179"/>
              <a:gd name="T100" fmla="*/ 35 w 179"/>
              <a:gd name="T101" fmla="*/ 28 h 179"/>
              <a:gd name="T102" fmla="*/ 40 w 179"/>
              <a:gd name="T103" fmla="*/ 15 h 179"/>
              <a:gd name="T104" fmla="*/ 0 w 179"/>
              <a:gd name="T105" fmla="*/ 89 h 179"/>
              <a:gd name="T106" fmla="*/ 20 w 179"/>
              <a:gd name="T107" fmla="*/ 95 h 179"/>
              <a:gd name="T108" fmla="*/ 8 w 179"/>
              <a:gd name="T109" fmla="*/ 84 h 179"/>
              <a:gd name="T110" fmla="*/ 20 w 179"/>
              <a:gd name="T111"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79">
                <a:moveTo>
                  <a:pt x="159" y="145"/>
                </a:moveTo>
                <a:cubicBezTo>
                  <a:pt x="172" y="130"/>
                  <a:pt x="179" y="111"/>
                  <a:pt x="179" y="89"/>
                </a:cubicBezTo>
                <a:cubicBezTo>
                  <a:pt x="179" y="68"/>
                  <a:pt x="172" y="49"/>
                  <a:pt x="159" y="34"/>
                </a:cubicBezTo>
                <a:cubicBezTo>
                  <a:pt x="159" y="84"/>
                  <a:pt x="159" y="84"/>
                  <a:pt x="159" y="84"/>
                </a:cubicBezTo>
                <a:cubicBezTo>
                  <a:pt x="171" y="84"/>
                  <a:pt x="171" y="84"/>
                  <a:pt x="171" y="84"/>
                </a:cubicBezTo>
                <a:cubicBezTo>
                  <a:pt x="171" y="84"/>
                  <a:pt x="171" y="84"/>
                  <a:pt x="171" y="84"/>
                </a:cubicBezTo>
                <a:cubicBezTo>
                  <a:pt x="171" y="95"/>
                  <a:pt x="171" y="95"/>
                  <a:pt x="171" y="95"/>
                </a:cubicBezTo>
                <a:cubicBezTo>
                  <a:pt x="159" y="95"/>
                  <a:pt x="159" y="95"/>
                  <a:pt x="159" y="95"/>
                </a:cubicBezTo>
                <a:lnTo>
                  <a:pt x="159" y="145"/>
                </a:lnTo>
                <a:close/>
                <a:moveTo>
                  <a:pt x="139" y="164"/>
                </a:moveTo>
                <a:cubicBezTo>
                  <a:pt x="147" y="159"/>
                  <a:pt x="154" y="152"/>
                  <a:pt x="159" y="145"/>
                </a:cubicBezTo>
                <a:cubicBezTo>
                  <a:pt x="159" y="95"/>
                  <a:pt x="159" y="95"/>
                  <a:pt x="159" y="95"/>
                </a:cubicBezTo>
                <a:cubicBezTo>
                  <a:pt x="148" y="95"/>
                  <a:pt x="148" y="95"/>
                  <a:pt x="148" y="95"/>
                </a:cubicBezTo>
                <a:cubicBezTo>
                  <a:pt x="148" y="84"/>
                  <a:pt x="148" y="84"/>
                  <a:pt x="148" y="84"/>
                </a:cubicBezTo>
                <a:cubicBezTo>
                  <a:pt x="159" y="84"/>
                  <a:pt x="159" y="84"/>
                  <a:pt x="159" y="84"/>
                </a:cubicBezTo>
                <a:cubicBezTo>
                  <a:pt x="159" y="34"/>
                  <a:pt x="159" y="34"/>
                  <a:pt x="159" y="34"/>
                </a:cubicBezTo>
                <a:cubicBezTo>
                  <a:pt x="154" y="27"/>
                  <a:pt x="147" y="20"/>
                  <a:pt x="139" y="15"/>
                </a:cubicBezTo>
                <a:cubicBezTo>
                  <a:pt x="139" y="33"/>
                  <a:pt x="139" y="33"/>
                  <a:pt x="139" y="33"/>
                </a:cubicBezTo>
                <a:cubicBezTo>
                  <a:pt x="144" y="28"/>
                  <a:pt x="144" y="28"/>
                  <a:pt x="144" y="28"/>
                </a:cubicBezTo>
                <a:cubicBezTo>
                  <a:pt x="144" y="28"/>
                  <a:pt x="144" y="28"/>
                  <a:pt x="144" y="28"/>
                </a:cubicBezTo>
                <a:cubicBezTo>
                  <a:pt x="151" y="35"/>
                  <a:pt x="151" y="35"/>
                  <a:pt x="151" y="35"/>
                </a:cubicBezTo>
                <a:cubicBezTo>
                  <a:pt x="139" y="47"/>
                  <a:pt x="139" y="47"/>
                  <a:pt x="139" y="47"/>
                </a:cubicBezTo>
                <a:cubicBezTo>
                  <a:pt x="139" y="132"/>
                  <a:pt x="139" y="132"/>
                  <a:pt x="139" y="132"/>
                </a:cubicBezTo>
                <a:cubicBezTo>
                  <a:pt x="151" y="144"/>
                  <a:pt x="151" y="144"/>
                  <a:pt x="151" y="144"/>
                </a:cubicBezTo>
                <a:cubicBezTo>
                  <a:pt x="144" y="151"/>
                  <a:pt x="144" y="151"/>
                  <a:pt x="144" y="151"/>
                </a:cubicBezTo>
                <a:cubicBezTo>
                  <a:pt x="139" y="146"/>
                  <a:pt x="139" y="146"/>
                  <a:pt x="139" y="146"/>
                </a:cubicBezTo>
                <a:lnTo>
                  <a:pt x="139" y="164"/>
                </a:lnTo>
                <a:close/>
                <a:moveTo>
                  <a:pt x="90" y="179"/>
                </a:moveTo>
                <a:cubicBezTo>
                  <a:pt x="108" y="179"/>
                  <a:pt x="125" y="173"/>
                  <a:pt x="139" y="164"/>
                </a:cubicBezTo>
                <a:cubicBezTo>
                  <a:pt x="139" y="146"/>
                  <a:pt x="139" y="146"/>
                  <a:pt x="139" y="146"/>
                </a:cubicBezTo>
                <a:cubicBezTo>
                  <a:pt x="127" y="134"/>
                  <a:pt x="127" y="134"/>
                  <a:pt x="127" y="134"/>
                </a:cubicBezTo>
                <a:cubicBezTo>
                  <a:pt x="134" y="127"/>
                  <a:pt x="134" y="127"/>
                  <a:pt x="134" y="127"/>
                </a:cubicBezTo>
                <a:cubicBezTo>
                  <a:pt x="134" y="127"/>
                  <a:pt x="134" y="127"/>
                  <a:pt x="134" y="127"/>
                </a:cubicBezTo>
                <a:cubicBezTo>
                  <a:pt x="139" y="132"/>
                  <a:pt x="139" y="132"/>
                  <a:pt x="139" y="132"/>
                </a:cubicBezTo>
                <a:cubicBezTo>
                  <a:pt x="139" y="47"/>
                  <a:pt x="139" y="47"/>
                  <a:pt x="139" y="47"/>
                </a:cubicBezTo>
                <a:cubicBezTo>
                  <a:pt x="134" y="52"/>
                  <a:pt x="134" y="52"/>
                  <a:pt x="134" y="52"/>
                </a:cubicBezTo>
                <a:cubicBezTo>
                  <a:pt x="127" y="45"/>
                  <a:pt x="127" y="45"/>
                  <a:pt x="127" y="45"/>
                </a:cubicBezTo>
                <a:cubicBezTo>
                  <a:pt x="139" y="33"/>
                  <a:pt x="139" y="33"/>
                  <a:pt x="139" y="33"/>
                </a:cubicBezTo>
                <a:cubicBezTo>
                  <a:pt x="139" y="15"/>
                  <a:pt x="139" y="15"/>
                  <a:pt x="139" y="15"/>
                </a:cubicBezTo>
                <a:cubicBezTo>
                  <a:pt x="125" y="6"/>
                  <a:pt x="108" y="0"/>
                  <a:pt x="90" y="0"/>
                </a:cubicBezTo>
                <a:cubicBezTo>
                  <a:pt x="90" y="0"/>
                  <a:pt x="90" y="0"/>
                  <a:pt x="90" y="0"/>
                </a:cubicBezTo>
                <a:cubicBezTo>
                  <a:pt x="90" y="8"/>
                  <a:pt x="90" y="8"/>
                  <a:pt x="90" y="8"/>
                </a:cubicBezTo>
                <a:cubicBezTo>
                  <a:pt x="95" y="8"/>
                  <a:pt x="95" y="8"/>
                  <a:pt x="95" y="8"/>
                </a:cubicBezTo>
                <a:cubicBezTo>
                  <a:pt x="95" y="31"/>
                  <a:pt x="95" y="31"/>
                  <a:pt x="95" y="31"/>
                </a:cubicBezTo>
                <a:cubicBezTo>
                  <a:pt x="90" y="31"/>
                  <a:pt x="90" y="31"/>
                  <a:pt x="90" y="31"/>
                </a:cubicBezTo>
                <a:cubicBezTo>
                  <a:pt x="90" y="82"/>
                  <a:pt x="90" y="82"/>
                  <a:pt x="90" y="82"/>
                </a:cubicBezTo>
                <a:cubicBezTo>
                  <a:pt x="91" y="83"/>
                  <a:pt x="91" y="83"/>
                  <a:pt x="91" y="83"/>
                </a:cubicBezTo>
                <a:cubicBezTo>
                  <a:pt x="119" y="56"/>
                  <a:pt x="119" y="56"/>
                  <a:pt x="119" y="56"/>
                </a:cubicBezTo>
                <a:cubicBezTo>
                  <a:pt x="126" y="63"/>
                  <a:pt x="126" y="63"/>
                  <a:pt x="126" y="63"/>
                </a:cubicBezTo>
                <a:cubicBezTo>
                  <a:pt x="91" y="98"/>
                  <a:pt x="91" y="98"/>
                  <a:pt x="91" y="98"/>
                </a:cubicBezTo>
                <a:cubicBezTo>
                  <a:pt x="90" y="97"/>
                  <a:pt x="90" y="97"/>
                  <a:pt x="90" y="97"/>
                </a:cubicBezTo>
                <a:cubicBezTo>
                  <a:pt x="90" y="147"/>
                  <a:pt x="90" y="147"/>
                  <a:pt x="90" y="147"/>
                </a:cubicBezTo>
                <a:cubicBezTo>
                  <a:pt x="95" y="147"/>
                  <a:pt x="95" y="147"/>
                  <a:pt x="95" y="147"/>
                </a:cubicBezTo>
                <a:cubicBezTo>
                  <a:pt x="95" y="171"/>
                  <a:pt x="95" y="171"/>
                  <a:pt x="95" y="171"/>
                </a:cubicBezTo>
                <a:cubicBezTo>
                  <a:pt x="95" y="171"/>
                  <a:pt x="95" y="171"/>
                  <a:pt x="95" y="171"/>
                </a:cubicBezTo>
                <a:cubicBezTo>
                  <a:pt x="90" y="171"/>
                  <a:pt x="90" y="171"/>
                  <a:pt x="90" y="171"/>
                </a:cubicBezTo>
                <a:cubicBezTo>
                  <a:pt x="90" y="179"/>
                  <a:pt x="90" y="179"/>
                  <a:pt x="90" y="179"/>
                </a:cubicBezTo>
                <a:close/>
                <a:moveTo>
                  <a:pt x="90" y="0"/>
                </a:moveTo>
                <a:cubicBezTo>
                  <a:pt x="71" y="0"/>
                  <a:pt x="54" y="6"/>
                  <a:pt x="40" y="15"/>
                </a:cubicBezTo>
                <a:cubicBezTo>
                  <a:pt x="40" y="33"/>
                  <a:pt x="40" y="33"/>
                  <a:pt x="40" y="33"/>
                </a:cubicBezTo>
                <a:cubicBezTo>
                  <a:pt x="52" y="45"/>
                  <a:pt x="52" y="45"/>
                  <a:pt x="52" y="45"/>
                </a:cubicBezTo>
                <a:cubicBezTo>
                  <a:pt x="45" y="52"/>
                  <a:pt x="45" y="52"/>
                  <a:pt x="45" y="52"/>
                </a:cubicBezTo>
                <a:cubicBezTo>
                  <a:pt x="40" y="47"/>
                  <a:pt x="40" y="47"/>
                  <a:pt x="40" y="47"/>
                </a:cubicBezTo>
                <a:cubicBezTo>
                  <a:pt x="40" y="132"/>
                  <a:pt x="40" y="132"/>
                  <a:pt x="40" y="132"/>
                </a:cubicBezTo>
                <a:cubicBezTo>
                  <a:pt x="45" y="127"/>
                  <a:pt x="45" y="127"/>
                  <a:pt x="45" y="127"/>
                </a:cubicBezTo>
                <a:cubicBezTo>
                  <a:pt x="52" y="134"/>
                  <a:pt x="52" y="134"/>
                  <a:pt x="52" y="134"/>
                </a:cubicBezTo>
                <a:cubicBezTo>
                  <a:pt x="40" y="146"/>
                  <a:pt x="40" y="146"/>
                  <a:pt x="40" y="146"/>
                </a:cubicBezTo>
                <a:cubicBezTo>
                  <a:pt x="40" y="164"/>
                  <a:pt x="40" y="164"/>
                  <a:pt x="40" y="164"/>
                </a:cubicBezTo>
                <a:cubicBezTo>
                  <a:pt x="54" y="173"/>
                  <a:pt x="71" y="179"/>
                  <a:pt x="90" y="179"/>
                </a:cubicBezTo>
                <a:cubicBezTo>
                  <a:pt x="90" y="171"/>
                  <a:pt x="90" y="171"/>
                  <a:pt x="90" y="171"/>
                </a:cubicBezTo>
                <a:cubicBezTo>
                  <a:pt x="84" y="171"/>
                  <a:pt x="84" y="171"/>
                  <a:pt x="84" y="171"/>
                </a:cubicBezTo>
                <a:cubicBezTo>
                  <a:pt x="84" y="147"/>
                  <a:pt x="84" y="147"/>
                  <a:pt x="84" y="147"/>
                </a:cubicBezTo>
                <a:cubicBezTo>
                  <a:pt x="90" y="147"/>
                  <a:pt x="90" y="147"/>
                  <a:pt x="90" y="147"/>
                </a:cubicBezTo>
                <a:cubicBezTo>
                  <a:pt x="90" y="97"/>
                  <a:pt x="90" y="97"/>
                  <a:pt x="90" y="97"/>
                </a:cubicBezTo>
                <a:cubicBezTo>
                  <a:pt x="68" y="76"/>
                  <a:pt x="68" y="76"/>
                  <a:pt x="68" y="76"/>
                </a:cubicBezTo>
                <a:cubicBezTo>
                  <a:pt x="75" y="69"/>
                  <a:pt x="75" y="69"/>
                  <a:pt x="75" y="69"/>
                </a:cubicBezTo>
                <a:cubicBezTo>
                  <a:pt x="75" y="69"/>
                  <a:pt x="75" y="69"/>
                  <a:pt x="75" y="69"/>
                </a:cubicBezTo>
                <a:cubicBezTo>
                  <a:pt x="90" y="82"/>
                  <a:pt x="90" y="82"/>
                  <a:pt x="90" y="82"/>
                </a:cubicBezTo>
                <a:cubicBezTo>
                  <a:pt x="90" y="31"/>
                  <a:pt x="90" y="31"/>
                  <a:pt x="90" y="31"/>
                </a:cubicBezTo>
                <a:cubicBezTo>
                  <a:pt x="84" y="31"/>
                  <a:pt x="84" y="31"/>
                  <a:pt x="84" y="31"/>
                </a:cubicBezTo>
                <a:cubicBezTo>
                  <a:pt x="84" y="8"/>
                  <a:pt x="84" y="8"/>
                  <a:pt x="84" y="8"/>
                </a:cubicBezTo>
                <a:cubicBezTo>
                  <a:pt x="84" y="8"/>
                  <a:pt x="84" y="8"/>
                  <a:pt x="84" y="8"/>
                </a:cubicBezTo>
                <a:cubicBezTo>
                  <a:pt x="90" y="8"/>
                  <a:pt x="90" y="8"/>
                  <a:pt x="90" y="8"/>
                </a:cubicBezTo>
                <a:lnTo>
                  <a:pt x="90" y="0"/>
                </a:lnTo>
                <a:close/>
                <a:moveTo>
                  <a:pt x="40" y="15"/>
                </a:moveTo>
                <a:cubicBezTo>
                  <a:pt x="32" y="20"/>
                  <a:pt x="26" y="27"/>
                  <a:pt x="20" y="34"/>
                </a:cubicBezTo>
                <a:cubicBezTo>
                  <a:pt x="20" y="84"/>
                  <a:pt x="20" y="84"/>
                  <a:pt x="20" y="84"/>
                </a:cubicBezTo>
                <a:cubicBezTo>
                  <a:pt x="32" y="84"/>
                  <a:pt x="32" y="84"/>
                  <a:pt x="32" y="84"/>
                </a:cubicBezTo>
                <a:cubicBezTo>
                  <a:pt x="32" y="84"/>
                  <a:pt x="32" y="84"/>
                  <a:pt x="32" y="84"/>
                </a:cubicBezTo>
                <a:cubicBezTo>
                  <a:pt x="32" y="95"/>
                  <a:pt x="32" y="95"/>
                  <a:pt x="32" y="95"/>
                </a:cubicBezTo>
                <a:cubicBezTo>
                  <a:pt x="20" y="95"/>
                  <a:pt x="20" y="95"/>
                  <a:pt x="20" y="95"/>
                </a:cubicBezTo>
                <a:cubicBezTo>
                  <a:pt x="20" y="145"/>
                  <a:pt x="20" y="145"/>
                  <a:pt x="20" y="145"/>
                </a:cubicBezTo>
                <a:cubicBezTo>
                  <a:pt x="26" y="152"/>
                  <a:pt x="32" y="159"/>
                  <a:pt x="40" y="164"/>
                </a:cubicBezTo>
                <a:cubicBezTo>
                  <a:pt x="40" y="146"/>
                  <a:pt x="40" y="146"/>
                  <a:pt x="40" y="146"/>
                </a:cubicBezTo>
                <a:cubicBezTo>
                  <a:pt x="35" y="151"/>
                  <a:pt x="35" y="151"/>
                  <a:pt x="35" y="151"/>
                </a:cubicBezTo>
                <a:cubicBezTo>
                  <a:pt x="35" y="151"/>
                  <a:pt x="35" y="151"/>
                  <a:pt x="35" y="151"/>
                </a:cubicBezTo>
                <a:cubicBezTo>
                  <a:pt x="28" y="144"/>
                  <a:pt x="28" y="144"/>
                  <a:pt x="28" y="144"/>
                </a:cubicBezTo>
                <a:cubicBezTo>
                  <a:pt x="40" y="132"/>
                  <a:pt x="40" y="132"/>
                  <a:pt x="40" y="132"/>
                </a:cubicBezTo>
                <a:cubicBezTo>
                  <a:pt x="40" y="47"/>
                  <a:pt x="40" y="47"/>
                  <a:pt x="40" y="47"/>
                </a:cubicBezTo>
                <a:cubicBezTo>
                  <a:pt x="28" y="35"/>
                  <a:pt x="28" y="35"/>
                  <a:pt x="28" y="35"/>
                </a:cubicBezTo>
                <a:cubicBezTo>
                  <a:pt x="35" y="28"/>
                  <a:pt x="35" y="28"/>
                  <a:pt x="35" y="28"/>
                </a:cubicBezTo>
                <a:cubicBezTo>
                  <a:pt x="35" y="28"/>
                  <a:pt x="35" y="28"/>
                  <a:pt x="35" y="28"/>
                </a:cubicBezTo>
                <a:cubicBezTo>
                  <a:pt x="40" y="33"/>
                  <a:pt x="40" y="33"/>
                  <a:pt x="40" y="33"/>
                </a:cubicBezTo>
                <a:lnTo>
                  <a:pt x="40" y="15"/>
                </a:lnTo>
                <a:close/>
                <a:moveTo>
                  <a:pt x="20" y="34"/>
                </a:moveTo>
                <a:cubicBezTo>
                  <a:pt x="8" y="49"/>
                  <a:pt x="0" y="68"/>
                  <a:pt x="0" y="89"/>
                </a:cubicBezTo>
                <a:cubicBezTo>
                  <a:pt x="0" y="110"/>
                  <a:pt x="8" y="130"/>
                  <a:pt x="20" y="145"/>
                </a:cubicBezTo>
                <a:cubicBezTo>
                  <a:pt x="20" y="95"/>
                  <a:pt x="20" y="95"/>
                  <a:pt x="20" y="95"/>
                </a:cubicBezTo>
                <a:cubicBezTo>
                  <a:pt x="8" y="95"/>
                  <a:pt x="8" y="95"/>
                  <a:pt x="8" y="95"/>
                </a:cubicBezTo>
                <a:cubicBezTo>
                  <a:pt x="8" y="84"/>
                  <a:pt x="8" y="84"/>
                  <a:pt x="8" y="84"/>
                </a:cubicBezTo>
                <a:cubicBezTo>
                  <a:pt x="20" y="84"/>
                  <a:pt x="20" y="84"/>
                  <a:pt x="20" y="84"/>
                </a:cubicBezTo>
                <a:lnTo>
                  <a:pt x="20"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769" name="组合 768"/>
          <p:cNvGrpSpPr/>
          <p:nvPr/>
        </p:nvGrpSpPr>
        <p:grpSpPr>
          <a:xfrm>
            <a:off x="9506738" y="5863561"/>
            <a:ext cx="351145" cy="394661"/>
            <a:chOff x="279401" y="2698750"/>
            <a:chExt cx="1473200" cy="1655763"/>
          </a:xfrm>
          <a:solidFill>
            <a:srgbClr val="E7E6E6">
              <a:lumMod val="50000"/>
            </a:srgbClr>
          </a:solidFill>
        </p:grpSpPr>
        <p:sp>
          <p:nvSpPr>
            <p:cNvPr id="770"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1"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2"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3"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4"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5"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6"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7"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78" name="组合 777"/>
          <p:cNvGrpSpPr/>
          <p:nvPr/>
        </p:nvGrpSpPr>
        <p:grpSpPr>
          <a:xfrm>
            <a:off x="10976711" y="5880596"/>
            <a:ext cx="334374" cy="360591"/>
            <a:chOff x="10279063" y="681038"/>
            <a:chExt cx="1397000" cy="1506538"/>
          </a:xfrm>
          <a:solidFill>
            <a:srgbClr val="E7E6E6">
              <a:lumMod val="50000"/>
            </a:srgbClr>
          </a:solidFill>
        </p:grpSpPr>
        <p:sp>
          <p:nvSpPr>
            <p:cNvPr id="779"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80"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81"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782" name="任意多边形 781"/>
          <p:cNvSpPr/>
          <p:nvPr/>
        </p:nvSpPr>
        <p:spPr>
          <a:xfrm>
            <a:off x="5192102" y="4712167"/>
            <a:ext cx="270652" cy="303242"/>
          </a:xfrm>
          <a:custGeom>
            <a:avLst/>
            <a:gdLst>
              <a:gd name="connsiteX0" fmla="*/ 231381 w 548570"/>
              <a:gd name="connsiteY0" fmla="*/ 425206 h 614629"/>
              <a:gd name="connsiteX1" fmla="*/ 178993 w 548570"/>
              <a:gd name="connsiteY1" fmla="*/ 477594 h 614629"/>
              <a:gd name="connsiteX2" fmla="*/ 231381 w 548570"/>
              <a:gd name="connsiteY2" fmla="*/ 529982 h 614629"/>
              <a:gd name="connsiteX3" fmla="*/ 283769 w 548570"/>
              <a:gd name="connsiteY3" fmla="*/ 477594 h 614629"/>
              <a:gd name="connsiteX4" fmla="*/ 231381 w 548570"/>
              <a:gd name="connsiteY4" fmla="*/ 425206 h 614629"/>
              <a:gd name="connsiteX5" fmla="*/ 326305 w 548570"/>
              <a:gd name="connsiteY5" fmla="*/ 381899 h 614629"/>
              <a:gd name="connsiteX6" fmla="*/ 291502 w 548570"/>
              <a:gd name="connsiteY6" fmla="*/ 416702 h 614629"/>
              <a:gd name="connsiteX7" fmla="*/ 326305 w 548570"/>
              <a:gd name="connsiteY7" fmla="*/ 451505 h 614629"/>
              <a:gd name="connsiteX8" fmla="*/ 361108 w 548570"/>
              <a:gd name="connsiteY8" fmla="*/ 416702 h 614629"/>
              <a:gd name="connsiteX9" fmla="*/ 326305 w 548570"/>
              <a:gd name="connsiteY9" fmla="*/ 381899 h 614629"/>
              <a:gd name="connsiteX10" fmla="*/ 256701 w 548570"/>
              <a:gd name="connsiteY10" fmla="*/ 234596 h 614629"/>
              <a:gd name="connsiteX11" fmla="*/ 291504 w 548570"/>
              <a:gd name="connsiteY11" fmla="*/ 269399 h 614629"/>
              <a:gd name="connsiteX12" fmla="*/ 256701 w 548570"/>
              <a:gd name="connsiteY12" fmla="*/ 304202 h 614629"/>
              <a:gd name="connsiteX13" fmla="*/ 221898 w 548570"/>
              <a:gd name="connsiteY13" fmla="*/ 269399 h 614629"/>
              <a:gd name="connsiteX14" fmla="*/ 256701 w 548570"/>
              <a:gd name="connsiteY14" fmla="*/ 234596 h 614629"/>
              <a:gd name="connsiteX15" fmla="*/ 305611 w 548570"/>
              <a:gd name="connsiteY15" fmla="*/ 169413 h 614629"/>
              <a:gd name="connsiteX16" fmla="*/ 328471 w 548570"/>
              <a:gd name="connsiteY16" fmla="*/ 192273 h 614629"/>
              <a:gd name="connsiteX17" fmla="*/ 305611 w 548570"/>
              <a:gd name="connsiteY17" fmla="*/ 215133 h 614629"/>
              <a:gd name="connsiteX18" fmla="*/ 282751 w 548570"/>
              <a:gd name="connsiteY18" fmla="*/ 192273 h 614629"/>
              <a:gd name="connsiteX19" fmla="*/ 305611 w 548570"/>
              <a:gd name="connsiteY19" fmla="*/ 169413 h 614629"/>
              <a:gd name="connsiteX20" fmla="*/ 191046 w 548570"/>
              <a:gd name="connsiteY20" fmla="*/ 54000 h 614629"/>
              <a:gd name="connsiteX21" fmla="*/ 191046 w 548570"/>
              <a:gd name="connsiteY21" fmla="*/ 237660 h 614629"/>
              <a:gd name="connsiteX22" fmla="*/ 191046 w 548570"/>
              <a:gd name="connsiteY22" fmla="*/ 240705 h 614629"/>
              <a:gd name="connsiteX23" fmla="*/ 190908 w 548570"/>
              <a:gd name="connsiteY23" fmla="*/ 243749 h 614629"/>
              <a:gd name="connsiteX24" fmla="*/ 190839 w 548570"/>
              <a:gd name="connsiteY24" fmla="*/ 246794 h 614629"/>
              <a:gd name="connsiteX25" fmla="*/ 190493 w 548570"/>
              <a:gd name="connsiteY25" fmla="*/ 249769 h 614629"/>
              <a:gd name="connsiteX26" fmla="*/ 190285 w 548570"/>
              <a:gd name="connsiteY26" fmla="*/ 252814 h 614629"/>
              <a:gd name="connsiteX27" fmla="*/ 189870 w 548570"/>
              <a:gd name="connsiteY27" fmla="*/ 255858 h 614629"/>
              <a:gd name="connsiteX28" fmla="*/ 189040 w 548570"/>
              <a:gd name="connsiteY28" fmla="*/ 261878 h 614629"/>
              <a:gd name="connsiteX29" fmla="*/ 189038 w 548570"/>
              <a:gd name="connsiteY29" fmla="*/ 261878 h 614629"/>
              <a:gd name="connsiteX30" fmla="*/ 187862 w 548570"/>
              <a:gd name="connsiteY30" fmla="*/ 267621 h 614629"/>
              <a:gd name="connsiteX31" fmla="*/ 186547 w 548570"/>
              <a:gd name="connsiteY31" fmla="*/ 273364 h 614629"/>
              <a:gd name="connsiteX32" fmla="*/ 184956 w 548570"/>
              <a:gd name="connsiteY32" fmla="*/ 279176 h 614629"/>
              <a:gd name="connsiteX33" fmla="*/ 183157 w 548570"/>
              <a:gd name="connsiteY33" fmla="*/ 284712 h 614629"/>
              <a:gd name="connsiteX34" fmla="*/ 181012 w 548570"/>
              <a:gd name="connsiteY34" fmla="*/ 290247 h 614629"/>
              <a:gd name="connsiteX35" fmla="*/ 178797 w 548570"/>
              <a:gd name="connsiteY35" fmla="*/ 295714 h 614629"/>
              <a:gd name="connsiteX36" fmla="*/ 176237 w 548570"/>
              <a:gd name="connsiteY36" fmla="*/ 301111 h 614629"/>
              <a:gd name="connsiteX37" fmla="*/ 173538 w 548570"/>
              <a:gd name="connsiteY37" fmla="*/ 306370 h 614629"/>
              <a:gd name="connsiteX38" fmla="*/ 153057 w 548570"/>
              <a:gd name="connsiteY38" fmla="*/ 343804 h 614629"/>
              <a:gd name="connsiteX39" fmla="*/ 157831 w 548570"/>
              <a:gd name="connsiteY39" fmla="*/ 345464 h 614629"/>
              <a:gd name="connsiteX40" fmla="*/ 162675 w 548570"/>
              <a:gd name="connsiteY40" fmla="*/ 346848 h 614629"/>
              <a:gd name="connsiteX41" fmla="*/ 167380 w 548570"/>
              <a:gd name="connsiteY41" fmla="*/ 348094 h 614629"/>
              <a:gd name="connsiteX42" fmla="*/ 171947 w 548570"/>
              <a:gd name="connsiteY42" fmla="*/ 349270 h 614629"/>
              <a:gd name="connsiteX43" fmla="*/ 176444 w 548570"/>
              <a:gd name="connsiteY43" fmla="*/ 350239 h 614629"/>
              <a:gd name="connsiteX44" fmla="*/ 180873 w 548570"/>
              <a:gd name="connsiteY44" fmla="*/ 351000 h 614629"/>
              <a:gd name="connsiteX45" fmla="*/ 185371 w 548570"/>
              <a:gd name="connsiteY45" fmla="*/ 351761 h 614629"/>
              <a:gd name="connsiteX46" fmla="*/ 189730 w 548570"/>
              <a:gd name="connsiteY46" fmla="*/ 352245 h 614629"/>
              <a:gd name="connsiteX47" fmla="*/ 194020 w 548570"/>
              <a:gd name="connsiteY47" fmla="*/ 352730 h 614629"/>
              <a:gd name="connsiteX48" fmla="*/ 198310 w 548570"/>
              <a:gd name="connsiteY48" fmla="*/ 353006 h 614629"/>
              <a:gd name="connsiteX49" fmla="*/ 202462 w 548570"/>
              <a:gd name="connsiteY49" fmla="*/ 353214 h 614629"/>
              <a:gd name="connsiteX50" fmla="*/ 206614 w 548570"/>
              <a:gd name="connsiteY50" fmla="*/ 353352 h 614629"/>
              <a:gd name="connsiteX51" fmla="*/ 210696 w 548570"/>
              <a:gd name="connsiteY51" fmla="*/ 353352 h 614629"/>
              <a:gd name="connsiteX52" fmla="*/ 214709 w 548570"/>
              <a:gd name="connsiteY52" fmla="*/ 353214 h 614629"/>
              <a:gd name="connsiteX53" fmla="*/ 218653 w 548570"/>
              <a:gd name="connsiteY53" fmla="*/ 353006 h 614629"/>
              <a:gd name="connsiteX54" fmla="*/ 222597 w 548570"/>
              <a:gd name="connsiteY54" fmla="*/ 352730 h 614629"/>
              <a:gd name="connsiteX55" fmla="*/ 226472 w 548570"/>
              <a:gd name="connsiteY55" fmla="*/ 352245 h 614629"/>
              <a:gd name="connsiteX56" fmla="*/ 230347 w 548570"/>
              <a:gd name="connsiteY56" fmla="*/ 351761 h 614629"/>
              <a:gd name="connsiteX57" fmla="*/ 234153 w 548570"/>
              <a:gd name="connsiteY57" fmla="*/ 351207 h 614629"/>
              <a:gd name="connsiteX58" fmla="*/ 237889 w 548570"/>
              <a:gd name="connsiteY58" fmla="*/ 350585 h 614629"/>
              <a:gd name="connsiteX59" fmla="*/ 241626 w 548570"/>
              <a:gd name="connsiteY59" fmla="*/ 349893 h 614629"/>
              <a:gd name="connsiteX60" fmla="*/ 245224 w 548570"/>
              <a:gd name="connsiteY60" fmla="*/ 349201 h 614629"/>
              <a:gd name="connsiteX61" fmla="*/ 252489 w 548570"/>
              <a:gd name="connsiteY61" fmla="*/ 347471 h 614629"/>
              <a:gd name="connsiteX62" fmla="*/ 259685 w 548570"/>
              <a:gd name="connsiteY62" fmla="*/ 345533 h 614629"/>
              <a:gd name="connsiteX63" fmla="*/ 266674 w 548570"/>
              <a:gd name="connsiteY63" fmla="*/ 343596 h 614629"/>
              <a:gd name="connsiteX64" fmla="*/ 273524 w 548570"/>
              <a:gd name="connsiteY64" fmla="*/ 341520 h 614629"/>
              <a:gd name="connsiteX65" fmla="*/ 280374 w 548570"/>
              <a:gd name="connsiteY65" fmla="*/ 339237 h 614629"/>
              <a:gd name="connsiteX66" fmla="*/ 293729 w 548570"/>
              <a:gd name="connsiteY66" fmla="*/ 334878 h 614629"/>
              <a:gd name="connsiteX67" fmla="*/ 300302 w 548570"/>
              <a:gd name="connsiteY67" fmla="*/ 332733 h 614629"/>
              <a:gd name="connsiteX68" fmla="*/ 306945 w 548570"/>
              <a:gd name="connsiteY68" fmla="*/ 330795 h 614629"/>
              <a:gd name="connsiteX69" fmla="*/ 313449 w 548570"/>
              <a:gd name="connsiteY69" fmla="*/ 328927 h 614629"/>
              <a:gd name="connsiteX70" fmla="*/ 319953 w 548570"/>
              <a:gd name="connsiteY70" fmla="*/ 327197 h 614629"/>
              <a:gd name="connsiteX71" fmla="*/ 326458 w 548570"/>
              <a:gd name="connsiteY71" fmla="*/ 325675 h 614629"/>
              <a:gd name="connsiteX72" fmla="*/ 329779 w 548570"/>
              <a:gd name="connsiteY72" fmla="*/ 325052 h 614629"/>
              <a:gd name="connsiteX73" fmla="*/ 332962 w 548570"/>
              <a:gd name="connsiteY73" fmla="*/ 324498 h 614629"/>
              <a:gd name="connsiteX74" fmla="*/ 336283 w 548570"/>
              <a:gd name="connsiteY74" fmla="*/ 324014 h 614629"/>
              <a:gd name="connsiteX75" fmla="*/ 339604 w 548570"/>
              <a:gd name="connsiteY75" fmla="*/ 323530 h 614629"/>
              <a:gd name="connsiteX76" fmla="*/ 342926 w 548570"/>
              <a:gd name="connsiteY76" fmla="*/ 323253 h 614629"/>
              <a:gd name="connsiteX77" fmla="*/ 346247 w 548570"/>
              <a:gd name="connsiteY77" fmla="*/ 323045 h 614629"/>
              <a:gd name="connsiteX78" fmla="*/ 349499 w 548570"/>
              <a:gd name="connsiteY78" fmla="*/ 322838 h 614629"/>
              <a:gd name="connsiteX79" fmla="*/ 352820 w 548570"/>
              <a:gd name="connsiteY79" fmla="*/ 322838 h 614629"/>
              <a:gd name="connsiteX80" fmla="*/ 356280 w 548570"/>
              <a:gd name="connsiteY80" fmla="*/ 322838 h 614629"/>
              <a:gd name="connsiteX81" fmla="*/ 359532 w 548570"/>
              <a:gd name="connsiteY81" fmla="*/ 323045 h 614629"/>
              <a:gd name="connsiteX82" fmla="*/ 362992 w 548570"/>
              <a:gd name="connsiteY82" fmla="*/ 323322 h 614629"/>
              <a:gd name="connsiteX83" fmla="*/ 366382 w 548570"/>
              <a:gd name="connsiteY83" fmla="*/ 323737 h 614629"/>
              <a:gd name="connsiteX84" fmla="*/ 369773 w 548570"/>
              <a:gd name="connsiteY84" fmla="*/ 324291 h 614629"/>
              <a:gd name="connsiteX85" fmla="*/ 373302 w 548570"/>
              <a:gd name="connsiteY85" fmla="*/ 324914 h 614629"/>
              <a:gd name="connsiteX86" fmla="*/ 376831 w 548570"/>
              <a:gd name="connsiteY86" fmla="*/ 325675 h 614629"/>
              <a:gd name="connsiteX87" fmla="*/ 380290 w 548570"/>
              <a:gd name="connsiteY87" fmla="*/ 326643 h 614629"/>
              <a:gd name="connsiteX88" fmla="*/ 383889 w 548570"/>
              <a:gd name="connsiteY88" fmla="*/ 327820 h 614629"/>
              <a:gd name="connsiteX89" fmla="*/ 387417 w 548570"/>
              <a:gd name="connsiteY89" fmla="*/ 328996 h 614629"/>
              <a:gd name="connsiteX90" fmla="*/ 375032 w 548570"/>
              <a:gd name="connsiteY90" fmla="*/ 306370 h 614629"/>
              <a:gd name="connsiteX91" fmla="*/ 372333 w 548570"/>
              <a:gd name="connsiteY91" fmla="*/ 301111 h 614629"/>
              <a:gd name="connsiteX92" fmla="*/ 369773 w 548570"/>
              <a:gd name="connsiteY92" fmla="*/ 295714 h 614629"/>
              <a:gd name="connsiteX93" fmla="*/ 367559 w 548570"/>
              <a:gd name="connsiteY93" fmla="*/ 290247 h 614629"/>
              <a:gd name="connsiteX94" fmla="*/ 365414 w 548570"/>
              <a:gd name="connsiteY94" fmla="*/ 284712 h 614629"/>
              <a:gd name="connsiteX95" fmla="*/ 363615 w 548570"/>
              <a:gd name="connsiteY95" fmla="*/ 279176 h 614629"/>
              <a:gd name="connsiteX96" fmla="*/ 362023 w 548570"/>
              <a:gd name="connsiteY96" fmla="*/ 273364 h 614629"/>
              <a:gd name="connsiteX97" fmla="*/ 360709 w 548570"/>
              <a:gd name="connsiteY97" fmla="*/ 267621 h 614629"/>
              <a:gd name="connsiteX98" fmla="*/ 359532 w 548570"/>
              <a:gd name="connsiteY98" fmla="*/ 261878 h 614629"/>
              <a:gd name="connsiteX99" fmla="*/ 359534 w 548570"/>
              <a:gd name="connsiteY99" fmla="*/ 261878 h 614629"/>
              <a:gd name="connsiteX100" fmla="*/ 358703 w 548570"/>
              <a:gd name="connsiteY100" fmla="*/ 255858 h 614629"/>
              <a:gd name="connsiteX101" fmla="*/ 358288 w 548570"/>
              <a:gd name="connsiteY101" fmla="*/ 252814 h 614629"/>
              <a:gd name="connsiteX102" fmla="*/ 357942 w 548570"/>
              <a:gd name="connsiteY102" fmla="*/ 249769 h 614629"/>
              <a:gd name="connsiteX103" fmla="*/ 357735 w 548570"/>
              <a:gd name="connsiteY103" fmla="*/ 246794 h 614629"/>
              <a:gd name="connsiteX104" fmla="*/ 357666 w 548570"/>
              <a:gd name="connsiteY104" fmla="*/ 243749 h 614629"/>
              <a:gd name="connsiteX105" fmla="*/ 357527 w 548570"/>
              <a:gd name="connsiteY105" fmla="*/ 240705 h 614629"/>
              <a:gd name="connsiteX106" fmla="*/ 357527 w 548570"/>
              <a:gd name="connsiteY106" fmla="*/ 237660 h 614629"/>
              <a:gd name="connsiteX107" fmla="*/ 357527 w 548570"/>
              <a:gd name="connsiteY107" fmla="*/ 54000 h 614629"/>
              <a:gd name="connsiteX108" fmla="*/ 157286 w 548570"/>
              <a:gd name="connsiteY108" fmla="*/ 0 h 614629"/>
              <a:gd name="connsiteX109" fmla="*/ 391286 w 548570"/>
              <a:gd name="connsiteY109" fmla="*/ 0 h 614629"/>
              <a:gd name="connsiteX110" fmla="*/ 418286 w 548570"/>
              <a:gd name="connsiteY110" fmla="*/ 27000 h 614629"/>
              <a:gd name="connsiteX111" fmla="*/ 391286 w 548570"/>
              <a:gd name="connsiteY111" fmla="*/ 54000 h 614629"/>
              <a:gd name="connsiteX112" fmla="*/ 384236 w 548570"/>
              <a:gd name="connsiteY112" fmla="*/ 54000 h 614629"/>
              <a:gd name="connsiteX113" fmla="*/ 384236 w 548570"/>
              <a:gd name="connsiteY113" fmla="*/ 237660 h 614629"/>
              <a:gd name="connsiteX114" fmla="*/ 384236 w 548570"/>
              <a:gd name="connsiteY114" fmla="*/ 240705 h 614629"/>
              <a:gd name="connsiteX115" fmla="*/ 384305 w 548570"/>
              <a:gd name="connsiteY115" fmla="*/ 243818 h 614629"/>
              <a:gd name="connsiteX116" fmla="*/ 384513 w 548570"/>
              <a:gd name="connsiteY116" fmla="*/ 246794 h 614629"/>
              <a:gd name="connsiteX117" fmla="*/ 384859 w 548570"/>
              <a:gd name="connsiteY117" fmla="*/ 249769 h 614629"/>
              <a:gd name="connsiteX118" fmla="*/ 385205 w 548570"/>
              <a:gd name="connsiteY118" fmla="*/ 252883 h 614629"/>
              <a:gd name="connsiteX119" fmla="*/ 385620 w 548570"/>
              <a:gd name="connsiteY119" fmla="*/ 255858 h 614629"/>
              <a:gd name="connsiteX120" fmla="*/ 386104 w 548570"/>
              <a:gd name="connsiteY120" fmla="*/ 258903 h 614629"/>
              <a:gd name="connsiteX121" fmla="*/ 386796 w 548570"/>
              <a:gd name="connsiteY121" fmla="*/ 261878 h 614629"/>
              <a:gd name="connsiteX122" fmla="*/ 386795 w 548570"/>
              <a:gd name="connsiteY122" fmla="*/ 261878 h 614629"/>
              <a:gd name="connsiteX123" fmla="*/ 387763 w 548570"/>
              <a:gd name="connsiteY123" fmla="*/ 266030 h 614629"/>
              <a:gd name="connsiteX124" fmla="*/ 388801 w 548570"/>
              <a:gd name="connsiteY124" fmla="*/ 270112 h 614629"/>
              <a:gd name="connsiteX125" fmla="*/ 390116 w 548570"/>
              <a:gd name="connsiteY125" fmla="*/ 274125 h 614629"/>
              <a:gd name="connsiteX126" fmla="*/ 391500 w 548570"/>
              <a:gd name="connsiteY126" fmla="*/ 278069 h 614629"/>
              <a:gd name="connsiteX127" fmla="*/ 392953 w 548570"/>
              <a:gd name="connsiteY127" fmla="*/ 282013 h 614629"/>
              <a:gd name="connsiteX128" fmla="*/ 394683 w 548570"/>
              <a:gd name="connsiteY128" fmla="*/ 285957 h 614629"/>
              <a:gd name="connsiteX129" fmla="*/ 396482 w 548570"/>
              <a:gd name="connsiteY129" fmla="*/ 289832 h 614629"/>
              <a:gd name="connsiteX130" fmla="*/ 398488 w 548570"/>
              <a:gd name="connsiteY130" fmla="*/ 293569 h 614629"/>
              <a:gd name="connsiteX131" fmla="*/ 543865 w 548570"/>
              <a:gd name="connsiteY131" fmla="*/ 559205 h 614629"/>
              <a:gd name="connsiteX132" fmla="*/ 545041 w 548570"/>
              <a:gd name="connsiteY132" fmla="*/ 561488 h 614629"/>
              <a:gd name="connsiteX133" fmla="*/ 546010 w 548570"/>
              <a:gd name="connsiteY133" fmla="*/ 563702 h 614629"/>
              <a:gd name="connsiteX134" fmla="*/ 546840 w 548570"/>
              <a:gd name="connsiteY134" fmla="*/ 566055 h 614629"/>
              <a:gd name="connsiteX135" fmla="*/ 547532 w 548570"/>
              <a:gd name="connsiteY135" fmla="*/ 568408 h 614629"/>
              <a:gd name="connsiteX136" fmla="*/ 548017 w 548570"/>
              <a:gd name="connsiteY136" fmla="*/ 570760 h 614629"/>
              <a:gd name="connsiteX137" fmla="*/ 548363 w 548570"/>
              <a:gd name="connsiteY137" fmla="*/ 573113 h 614629"/>
              <a:gd name="connsiteX138" fmla="*/ 548570 w 548570"/>
              <a:gd name="connsiteY138" fmla="*/ 575465 h 614629"/>
              <a:gd name="connsiteX139" fmla="*/ 548570 w 548570"/>
              <a:gd name="connsiteY139" fmla="*/ 577887 h 614629"/>
              <a:gd name="connsiteX140" fmla="*/ 548432 w 548570"/>
              <a:gd name="connsiteY140" fmla="*/ 580240 h 614629"/>
              <a:gd name="connsiteX141" fmla="*/ 548155 w 548570"/>
              <a:gd name="connsiteY141" fmla="*/ 582592 h 614629"/>
              <a:gd name="connsiteX142" fmla="*/ 547740 w 548570"/>
              <a:gd name="connsiteY142" fmla="*/ 584945 h 614629"/>
              <a:gd name="connsiteX143" fmla="*/ 547186 w 548570"/>
              <a:gd name="connsiteY143" fmla="*/ 587298 h 614629"/>
              <a:gd name="connsiteX144" fmla="*/ 546425 w 548570"/>
              <a:gd name="connsiteY144" fmla="*/ 589650 h 614629"/>
              <a:gd name="connsiteX145" fmla="*/ 545595 w 548570"/>
              <a:gd name="connsiteY145" fmla="*/ 591864 h 614629"/>
              <a:gd name="connsiteX146" fmla="*/ 544488 w 548570"/>
              <a:gd name="connsiteY146" fmla="*/ 594148 h 614629"/>
              <a:gd name="connsiteX147" fmla="*/ 543311 w 548570"/>
              <a:gd name="connsiteY147" fmla="*/ 596293 h 614629"/>
              <a:gd name="connsiteX148" fmla="*/ 541928 w 548570"/>
              <a:gd name="connsiteY148" fmla="*/ 598438 h 614629"/>
              <a:gd name="connsiteX149" fmla="*/ 540475 w 548570"/>
              <a:gd name="connsiteY149" fmla="*/ 600444 h 614629"/>
              <a:gd name="connsiteX150" fmla="*/ 538952 w 548570"/>
              <a:gd name="connsiteY150" fmla="*/ 602243 h 614629"/>
              <a:gd name="connsiteX151" fmla="*/ 537292 w 548570"/>
              <a:gd name="connsiteY151" fmla="*/ 603973 h 614629"/>
              <a:gd name="connsiteX152" fmla="*/ 535562 w 548570"/>
              <a:gd name="connsiteY152" fmla="*/ 605634 h 614629"/>
              <a:gd name="connsiteX153" fmla="*/ 533624 w 548570"/>
              <a:gd name="connsiteY153" fmla="*/ 607156 h 614629"/>
              <a:gd name="connsiteX154" fmla="*/ 531687 w 548570"/>
              <a:gd name="connsiteY154" fmla="*/ 608540 h 614629"/>
              <a:gd name="connsiteX155" fmla="*/ 529680 w 548570"/>
              <a:gd name="connsiteY155" fmla="*/ 609716 h 614629"/>
              <a:gd name="connsiteX156" fmla="*/ 527535 w 548570"/>
              <a:gd name="connsiteY156" fmla="*/ 610893 h 614629"/>
              <a:gd name="connsiteX157" fmla="*/ 525390 w 548570"/>
              <a:gd name="connsiteY157" fmla="*/ 611861 h 614629"/>
              <a:gd name="connsiteX158" fmla="*/ 523176 w 548570"/>
              <a:gd name="connsiteY158" fmla="*/ 612692 h 614629"/>
              <a:gd name="connsiteX159" fmla="*/ 520823 w 548570"/>
              <a:gd name="connsiteY159" fmla="*/ 613314 h 614629"/>
              <a:gd name="connsiteX160" fmla="*/ 518471 w 548570"/>
              <a:gd name="connsiteY160" fmla="*/ 613868 h 614629"/>
              <a:gd name="connsiteX161" fmla="*/ 516049 w 548570"/>
              <a:gd name="connsiteY161" fmla="*/ 614283 h 614629"/>
              <a:gd name="connsiteX162" fmla="*/ 513558 w 548570"/>
              <a:gd name="connsiteY162" fmla="*/ 614491 h 614629"/>
              <a:gd name="connsiteX163" fmla="*/ 511136 w 548570"/>
              <a:gd name="connsiteY163" fmla="*/ 614629 h 614629"/>
              <a:gd name="connsiteX164" fmla="*/ 37434 w 548570"/>
              <a:gd name="connsiteY164" fmla="*/ 614629 h 614629"/>
              <a:gd name="connsiteX165" fmla="*/ 35012 w 548570"/>
              <a:gd name="connsiteY165" fmla="*/ 614491 h 614629"/>
              <a:gd name="connsiteX166" fmla="*/ 32521 w 548570"/>
              <a:gd name="connsiteY166" fmla="*/ 614283 h 614629"/>
              <a:gd name="connsiteX167" fmla="*/ 30099 w 548570"/>
              <a:gd name="connsiteY167" fmla="*/ 613868 h 614629"/>
              <a:gd name="connsiteX168" fmla="*/ 27747 w 548570"/>
              <a:gd name="connsiteY168" fmla="*/ 613314 h 614629"/>
              <a:gd name="connsiteX169" fmla="*/ 25394 w 548570"/>
              <a:gd name="connsiteY169" fmla="*/ 612692 h 614629"/>
              <a:gd name="connsiteX170" fmla="*/ 23180 w 548570"/>
              <a:gd name="connsiteY170" fmla="*/ 611861 h 614629"/>
              <a:gd name="connsiteX171" fmla="*/ 21035 w 548570"/>
              <a:gd name="connsiteY171" fmla="*/ 610893 h 614629"/>
              <a:gd name="connsiteX172" fmla="*/ 18890 w 548570"/>
              <a:gd name="connsiteY172" fmla="*/ 609716 h 614629"/>
              <a:gd name="connsiteX173" fmla="*/ 16883 w 548570"/>
              <a:gd name="connsiteY173" fmla="*/ 608540 h 614629"/>
              <a:gd name="connsiteX174" fmla="*/ 14946 w 548570"/>
              <a:gd name="connsiteY174" fmla="*/ 607156 h 614629"/>
              <a:gd name="connsiteX175" fmla="*/ 13008 w 548570"/>
              <a:gd name="connsiteY175" fmla="*/ 605634 h 614629"/>
              <a:gd name="connsiteX176" fmla="*/ 11278 w 548570"/>
              <a:gd name="connsiteY176" fmla="*/ 603973 h 614629"/>
              <a:gd name="connsiteX177" fmla="*/ 9618 w 548570"/>
              <a:gd name="connsiteY177" fmla="*/ 602243 h 614629"/>
              <a:gd name="connsiteX178" fmla="*/ 8095 w 548570"/>
              <a:gd name="connsiteY178" fmla="*/ 600444 h 614629"/>
              <a:gd name="connsiteX179" fmla="*/ 6642 w 548570"/>
              <a:gd name="connsiteY179" fmla="*/ 598438 h 614629"/>
              <a:gd name="connsiteX180" fmla="*/ 5258 w 548570"/>
              <a:gd name="connsiteY180" fmla="*/ 596293 h 614629"/>
              <a:gd name="connsiteX181" fmla="*/ 4082 w 548570"/>
              <a:gd name="connsiteY181" fmla="*/ 594148 h 614629"/>
              <a:gd name="connsiteX182" fmla="*/ 2975 w 548570"/>
              <a:gd name="connsiteY182" fmla="*/ 591864 h 614629"/>
              <a:gd name="connsiteX183" fmla="*/ 2145 w 548570"/>
              <a:gd name="connsiteY183" fmla="*/ 589650 h 614629"/>
              <a:gd name="connsiteX184" fmla="*/ 1384 w 548570"/>
              <a:gd name="connsiteY184" fmla="*/ 587298 h 614629"/>
              <a:gd name="connsiteX185" fmla="*/ 830 w 548570"/>
              <a:gd name="connsiteY185" fmla="*/ 584945 h 614629"/>
              <a:gd name="connsiteX186" fmla="*/ 415 w 548570"/>
              <a:gd name="connsiteY186" fmla="*/ 582592 h 614629"/>
              <a:gd name="connsiteX187" fmla="*/ 138 w 548570"/>
              <a:gd name="connsiteY187" fmla="*/ 580240 h 614629"/>
              <a:gd name="connsiteX188" fmla="*/ 0 w 548570"/>
              <a:gd name="connsiteY188" fmla="*/ 577887 h 614629"/>
              <a:gd name="connsiteX189" fmla="*/ 0 w 548570"/>
              <a:gd name="connsiteY189" fmla="*/ 575465 h 614629"/>
              <a:gd name="connsiteX190" fmla="*/ 207 w 548570"/>
              <a:gd name="connsiteY190" fmla="*/ 573113 h 614629"/>
              <a:gd name="connsiteX191" fmla="*/ 553 w 548570"/>
              <a:gd name="connsiteY191" fmla="*/ 570760 h 614629"/>
              <a:gd name="connsiteX192" fmla="*/ 1038 w 548570"/>
              <a:gd name="connsiteY192" fmla="*/ 568408 h 614629"/>
              <a:gd name="connsiteX193" fmla="*/ 1730 w 548570"/>
              <a:gd name="connsiteY193" fmla="*/ 566055 h 614629"/>
              <a:gd name="connsiteX194" fmla="*/ 2560 w 548570"/>
              <a:gd name="connsiteY194" fmla="*/ 563702 h 614629"/>
              <a:gd name="connsiteX195" fmla="*/ 3529 w 548570"/>
              <a:gd name="connsiteY195" fmla="*/ 561488 h 614629"/>
              <a:gd name="connsiteX196" fmla="*/ 4567 w 548570"/>
              <a:gd name="connsiteY196" fmla="*/ 559205 h 614629"/>
              <a:gd name="connsiteX197" fmla="*/ 150082 w 548570"/>
              <a:gd name="connsiteY197" fmla="*/ 293569 h 614629"/>
              <a:gd name="connsiteX198" fmla="*/ 152088 w 548570"/>
              <a:gd name="connsiteY198" fmla="*/ 289832 h 614629"/>
              <a:gd name="connsiteX199" fmla="*/ 153887 w 548570"/>
              <a:gd name="connsiteY199" fmla="*/ 285957 h 614629"/>
              <a:gd name="connsiteX200" fmla="*/ 155617 w 548570"/>
              <a:gd name="connsiteY200" fmla="*/ 282013 h 614629"/>
              <a:gd name="connsiteX201" fmla="*/ 157070 w 548570"/>
              <a:gd name="connsiteY201" fmla="*/ 278069 h 614629"/>
              <a:gd name="connsiteX202" fmla="*/ 158454 w 548570"/>
              <a:gd name="connsiteY202" fmla="*/ 274125 h 614629"/>
              <a:gd name="connsiteX203" fmla="*/ 159769 w 548570"/>
              <a:gd name="connsiteY203" fmla="*/ 270112 h 614629"/>
              <a:gd name="connsiteX204" fmla="*/ 160807 w 548570"/>
              <a:gd name="connsiteY204" fmla="*/ 266030 h 614629"/>
              <a:gd name="connsiteX205" fmla="*/ 161775 w 548570"/>
              <a:gd name="connsiteY205" fmla="*/ 261878 h 614629"/>
              <a:gd name="connsiteX206" fmla="*/ 161777 w 548570"/>
              <a:gd name="connsiteY206" fmla="*/ 261878 h 614629"/>
              <a:gd name="connsiteX207" fmla="*/ 162469 w 548570"/>
              <a:gd name="connsiteY207" fmla="*/ 258903 h 614629"/>
              <a:gd name="connsiteX208" fmla="*/ 162954 w 548570"/>
              <a:gd name="connsiteY208" fmla="*/ 255858 h 614629"/>
              <a:gd name="connsiteX209" fmla="*/ 163369 w 548570"/>
              <a:gd name="connsiteY209" fmla="*/ 252883 h 614629"/>
              <a:gd name="connsiteX210" fmla="*/ 163715 w 548570"/>
              <a:gd name="connsiteY210" fmla="*/ 249769 h 614629"/>
              <a:gd name="connsiteX211" fmla="*/ 164061 w 548570"/>
              <a:gd name="connsiteY211" fmla="*/ 246794 h 614629"/>
              <a:gd name="connsiteX212" fmla="*/ 164268 w 548570"/>
              <a:gd name="connsiteY212" fmla="*/ 243818 h 614629"/>
              <a:gd name="connsiteX213" fmla="*/ 164337 w 548570"/>
              <a:gd name="connsiteY213" fmla="*/ 240705 h 614629"/>
              <a:gd name="connsiteX214" fmla="*/ 164337 w 548570"/>
              <a:gd name="connsiteY214" fmla="*/ 237660 h 614629"/>
              <a:gd name="connsiteX215" fmla="*/ 164337 w 548570"/>
              <a:gd name="connsiteY215" fmla="*/ 54000 h 614629"/>
              <a:gd name="connsiteX216" fmla="*/ 157286 w 548570"/>
              <a:gd name="connsiteY216" fmla="*/ 54000 h 614629"/>
              <a:gd name="connsiteX217" fmla="*/ 130286 w 548570"/>
              <a:gd name="connsiteY217" fmla="*/ 27000 h 614629"/>
              <a:gd name="connsiteX218" fmla="*/ 157286 w 548570"/>
              <a:gd name="connsiteY218" fmla="*/ 0 h 61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548570" h="614629">
                <a:moveTo>
                  <a:pt x="231381" y="425206"/>
                </a:moveTo>
                <a:cubicBezTo>
                  <a:pt x="202448" y="425206"/>
                  <a:pt x="178993" y="448661"/>
                  <a:pt x="178993" y="477594"/>
                </a:cubicBezTo>
                <a:cubicBezTo>
                  <a:pt x="178993" y="506527"/>
                  <a:pt x="202448" y="529982"/>
                  <a:pt x="231381" y="529982"/>
                </a:cubicBezTo>
                <a:cubicBezTo>
                  <a:pt x="260314" y="529982"/>
                  <a:pt x="283769" y="506527"/>
                  <a:pt x="283769" y="477594"/>
                </a:cubicBezTo>
                <a:cubicBezTo>
                  <a:pt x="283769" y="448661"/>
                  <a:pt x="260314" y="425206"/>
                  <a:pt x="231381" y="425206"/>
                </a:cubicBezTo>
                <a:close/>
                <a:moveTo>
                  <a:pt x="326305" y="381899"/>
                </a:moveTo>
                <a:cubicBezTo>
                  <a:pt x="307084" y="381899"/>
                  <a:pt x="291502" y="397481"/>
                  <a:pt x="291502" y="416702"/>
                </a:cubicBezTo>
                <a:cubicBezTo>
                  <a:pt x="291502" y="435923"/>
                  <a:pt x="307084" y="451505"/>
                  <a:pt x="326305" y="451505"/>
                </a:cubicBezTo>
                <a:cubicBezTo>
                  <a:pt x="345526" y="451505"/>
                  <a:pt x="361108" y="435923"/>
                  <a:pt x="361108" y="416702"/>
                </a:cubicBezTo>
                <a:cubicBezTo>
                  <a:pt x="361108" y="397481"/>
                  <a:pt x="345526" y="381899"/>
                  <a:pt x="326305" y="381899"/>
                </a:cubicBezTo>
                <a:close/>
                <a:moveTo>
                  <a:pt x="256701" y="234596"/>
                </a:moveTo>
                <a:cubicBezTo>
                  <a:pt x="275922" y="234596"/>
                  <a:pt x="291504" y="250178"/>
                  <a:pt x="291504" y="269399"/>
                </a:cubicBezTo>
                <a:cubicBezTo>
                  <a:pt x="291504" y="288620"/>
                  <a:pt x="275922" y="304202"/>
                  <a:pt x="256701" y="304202"/>
                </a:cubicBezTo>
                <a:cubicBezTo>
                  <a:pt x="237480" y="304202"/>
                  <a:pt x="221898" y="288620"/>
                  <a:pt x="221898" y="269399"/>
                </a:cubicBezTo>
                <a:cubicBezTo>
                  <a:pt x="221898" y="250178"/>
                  <a:pt x="237480" y="234596"/>
                  <a:pt x="256701" y="234596"/>
                </a:cubicBezTo>
                <a:close/>
                <a:moveTo>
                  <a:pt x="305611" y="169413"/>
                </a:moveTo>
                <a:cubicBezTo>
                  <a:pt x="318236" y="169413"/>
                  <a:pt x="328471" y="179648"/>
                  <a:pt x="328471" y="192273"/>
                </a:cubicBezTo>
                <a:cubicBezTo>
                  <a:pt x="328471" y="204898"/>
                  <a:pt x="318236" y="215133"/>
                  <a:pt x="305611" y="215133"/>
                </a:cubicBezTo>
                <a:cubicBezTo>
                  <a:pt x="292986" y="215133"/>
                  <a:pt x="282751" y="204898"/>
                  <a:pt x="282751" y="192273"/>
                </a:cubicBezTo>
                <a:cubicBezTo>
                  <a:pt x="282751" y="179648"/>
                  <a:pt x="292986" y="169413"/>
                  <a:pt x="305611" y="169413"/>
                </a:cubicBezTo>
                <a:close/>
                <a:moveTo>
                  <a:pt x="191046" y="54000"/>
                </a:moveTo>
                <a:lnTo>
                  <a:pt x="191046" y="237660"/>
                </a:lnTo>
                <a:lnTo>
                  <a:pt x="191046" y="240705"/>
                </a:lnTo>
                <a:lnTo>
                  <a:pt x="190908" y="243749"/>
                </a:lnTo>
                <a:lnTo>
                  <a:pt x="190839" y="246794"/>
                </a:lnTo>
                <a:lnTo>
                  <a:pt x="190493" y="249769"/>
                </a:lnTo>
                <a:lnTo>
                  <a:pt x="190285" y="252814"/>
                </a:lnTo>
                <a:lnTo>
                  <a:pt x="189870" y="255858"/>
                </a:lnTo>
                <a:lnTo>
                  <a:pt x="189040" y="261878"/>
                </a:lnTo>
                <a:lnTo>
                  <a:pt x="189038" y="261878"/>
                </a:lnTo>
                <a:lnTo>
                  <a:pt x="187862" y="267621"/>
                </a:lnTo>
                <a:lnTo>
                  <a:pt x="186547" y="273364"/>
                </a:lnTo>
                <a:lnTo>
                  <a:pt x="184956" y="279176"/>
                </a:lnTo>
                <a:lnTo>
                  <a:pt x="183157" y="284712"/>
                </a:lnTo>
                <a:lnTo>
                  <a:pt x="181012" y="290247"/>
                </a:lnTo>
                <a:lnTo>
                  <a:pt x="178797" y="295714"/>
                </a:lnTo>
                <a:lnTo>
                  <a:pt x="176237" y="301111"/>
                </a:lnTo>
                <a:lnTo>
                  <a:pt x="173538" y="306370"/>
                </a:lnTo>
                <a:lnTo>
                  <a:pt x="153057" y="343804"/>
                </a:lnTo>
                <a:lnTo>
                  <a:pt x="157831" y="345464"/>
                </a:lnTo>
                <a:lnTo>
                  <a:pt x="162675" y="346848"/>
                </a:lnTo>
                <a:lnTo>
                  <a:pt x="167380" y="348094"/>
                </a:lnTo>
                <a:lnTo>
                  <a:pt x="171947" y="349270"/>
                </a:lnTo>
                <a:lnTo>
                  <a:pt x="176444" y="350239"/>
                </a:lnTo>
                <a:lnTo>
                  <a:pt x="180873" y="351000"/>
                </a:lnTo>
                <a:lnTo>
                  <a:pt x="185371" y="351761"/>
                </a:lnTo>
                <a:lnTo>
                  <a:pt x="189730" y="352245"/>
                </a:lnTo>
                <a:lnTo>
                  <a:pt x="194020" y="352730"/>
                </a:lnTo>
                <a:lnTo>
                  <a:pt x="198310" y="353006"/>
                </a:lnTo>
                <a:lnTo>
                  <a:pt x="202462" y="353214"/>
                </a:lnTo>
                <a:lnTo>
                  <a:pt x="206614" y="353352"/>
                </a:lnTo>
                <a:lnTo>
                  <a:pt x="210696" y="353352"/>
                </a:lnTo>
                <a:lnTo>
                  <a:pt x="214709" y="353214"/>
                </a:lnTo>
                <a:lnTo>
                  <a:pt x="218653" y="353006"/>
                </a:lnTo>
                <a:lnTo>
                  <a:pt x="222597" y="352730"/>
                </a:lnTo>
                <a:lnTo>
                  <a:pt x="226472" y="352245"/>
                </a:lnTo>
                <a:lnTo>
                  <a:pt x="230347" y="351761"/>
                </a:lnTo>
                <a:lnTo>
                  <a:pt x="234153" y="351207"/>
                </a:lnTo>
                <a:lnTo>
                  <a:pt x="237889" y="350585"/>
                </a:lnTo>
                <a:lnTo>
                  <a:pt x="241626" y="349893"/>
                </a:lnTo>
                <a:lnTo>
                  <a:pt x="245224" y="349201"/>
                </a:lnTo>
                <a:lnTo>
                  <a:pt x="252489" y="347471"/>
                </a:lnTo>
                <a:lnTo>
                  <a:pt x="259685" y="345533"/>
                </a:lnTo>
                <a:lnTo>
                  <a:pt x="266674" y="343596"/>
                </a:lnTo>
                <a:lnTo>
                  <a:pt x="273524" y="341520"/>
                </a:lnTo>
                <a:lnTo>
                  <a:pt x="280374" y="339237"/>
                </a:lnTo>
                <a:lnTo>
                  <a:pt x="293729" y="334878"/>
                </a:lnTo>
                <a:lnTo>
                  <a:pt x="300302" y="332733"/>
                </a:lnTo>
                <a:lnTo>
                  <a:pt x="306945" y="330795"/>
                </a:lnTo>
                <a:lnTo>
                  <a:pt x="313449" y="328927"/>
                </a:lnTo>
                <a:lnTo>
                  <a:pt x="319953" y="327197"/>
                </a:lnTo>
                <a:lnTo>
                  <a:pt x="326458" y="325675"/>
                </a:lnTo>
                <a:lnTo>
                  <a:pt x="329779" y="325052"/>
                </a:lnTo>
                <a:lnTo>
                  <a:pt x="332962" y="324498"/>
                </a:lnTo>
                <a:lnTo>
                  <a:pt x="336283" y="324014"/>
                </a:lnTo>
                <a:lnTo>
                  <a:pt x="339604" y="323530"/>
                </a:lnTo>
                <a:lnTo>
                  <a:pt x="342926" y="323253"/>
                </a:lnTo>
                <a:lnTo>
                  <a:pt x="346247" y="323045"/>
                </a:lnTo>
                <a:lnTo>
                  <a:pt x="349499" y="322838"/>
                </a:lnTo>
                <a:lnTo>
                  <a:pt x="352820" y="322838"/>
                </a:lnTo>
                <a:lnTo>
                  <a:pt x="356280" y="322838"/>
                </a:lnTo>
                <a:lnTo>
                  <a:pt x="359532" y="323045"/>
                </a:lnTo>
                <a:lnTo>
                  <a:pt x="362992" y="323322"/>
                </a:lnTo>
                <a:lnTo>
                  <a:pt x="366382" y="323737"/>
                </a:lnTo>
                <a:lnTo>
                  <a:pt x="369773" y="324291"/>
                </a:lnTo>
                <a:lnTo>
                  <a:pt x="373302" y="324914"/>
                </a:lnTo>
                <a:lnTo>
                  <a:pt x="376831" y="325675"/>
                </a:lnTo>
                <a:lnTo>
                  <a:pt x="380290" y="326643"/>
                </a:lnTo>
                <a:lnTo>
                  <a:pt x="383889" y="327820"/>
                </a:lnTo>
                <a:lnTo>
                  <a:pt x="387417" y="328996"/>
                </a:lnTo>
                <a:lnTo>
                  <a:pt x="375032" y="306370"/>
                </a:lnTo>
                <a:lnTo>
                  <a:pt x="372333" y="301111"/>
                </a:lnTo>
                <a:lnTo>
                  <a:pt x="369773" y="295714"/>
                </a:lnTo>
                <a:lnTo>
                  <a:pt x="367559" y="290247"/>
                </a:lnTo>
                <a:lnTo>
                  <a:pt x="365414" y="284712"/>
                </a:lnTo>
                <a:lnTo>
                  <a:pt x="363615" y="279176"/>
                </a:lnTo>
                <a:lnTo>
                  <a:pt x="362023" y="273364"/>
                </a:lnTo>
                <a:lnTo>
                  <a:pt x="360709" y="267621"/>
                </a:lnTo>
                <a:lnTo>
                  <a:pt x="359532" y="261878"/>
                </a:lnTo>
                <a:lnTo>
                  <a:pt x="359534" y="261878"/>
                </a:lnTo>
                <a:lnTo>
                  <a:pt x="358703" y="255858"/>
                </a:lnTo>
                <a:lnTo>
                  <a:pt x="358288" y="252814"/>
                </a:lnTo>
                <a:lnTo>
                  <a:pt x="357942" y="249769"/>
                </a:lnTo>
                <a:lnTo>
                  <a:pt x="357735" y="246794"/>
                </a:lnTo>
                <a:lnTo>
                  <a:pt x="357666" y="243749"/>
                </a:lnTo>
                <a:lnTo>
                  <a:pt x="357527" y="240705"/>
                </a:lnTo>
                <a:lnTo>
                  <a:pt x="357527" y="237660"/>
                </a:lnTo>
                <a:lnTo>
                  <a:pt x="357527" y="54000"/>
                </a:lnTo>
                <a:close/>
                <a:moveTo>
                  <a:pt x="157286" y="0"/>
                </a:moveTo>
                <a:lnTo>
                  <a:pt x="391286" y="0"/>
                </a:lnTo>
                <a:cubicBezTo>
                  <a:pt x="406198" y="0"/>
                  <a:pt x="418286" y="12088"/>
                  <a:pt x="418286" y="27000"/>
                </a:cubicBezTo>
                <a:cubicBezTo>
                  <a:pt x="418286" y="41912"/>
                  <a:pt x="406198" y="54000"/>
                  <a:pt x="391286" y="54000"/>
                </a:cubicBezTo>
                <a:lnTo>
                  <a:pt x="384236" y="54000"/>
                </a:lnTo>
                <a:lnTo>
                  <a:pt x="384236" y="237660"/>
                </a:lnTo>
                <a:lnTo>
                  <a:pt x="384236" y="240705"/>
                </a:lnTo>
                <a:lnTo>
                  <a:pt x="384305" y="243818"/>
                </a:lnTo>
                <a:lnTo>
                  <a:pt x="384513" y="246794"/>
                </a:lnTo>
                <a:lnTo>
                  <a:pt x="384859" y="249769"/>
                </a:lnTo>
                <a:lnTo>
                  <a:pt x="385205" y="252883"/>
                </a:lnTo>
                <a:lnTo>
                  <a:pt x="385620" y="255858"/>
                </a:lnTo>
                <a:lnTo>
                  <a:pt x="386104" y="258903"/>
                </a:lnTo>
                <a:lnTo>
                  <a:pt x="386796" y="261878"/>
                </a:lnTo>
                <a:lnTo>
                  <a:pt x="386795" y="261878"/>
                </a:lnTo>
                <a:lnTo>
                  <a:pt x="387763" y="266030"/>
                </a:lnTo>
                <a:lnTo>
                  <a:pt x="388801" y="270112"/>
                </a:lnTo>
                <a:lnTo>
                  <a:pt x="390116" y="274125"/>
                </a:lnTo>
                <a:lnTo>
                  <a:pt x="391500" y="278069"/>
                </a:lnTo>
                <a:lnTo>
                  <a:pt x="392953" y="282013"/>
                </a:lnTo>
                <a:lnTo>
                  <a:pt x="394683" y="285957"/>
                </a:lnTo>
                <a:lnTo>
                  <a:pt x="396482" y="289832"/>
                </a:lnTo>
                <a:lnTo>
                  <a:pt x="398488" y="293569"/>
                </a:lnTo>
                <a:lnTo>
                  <a:pt x="543865" y="559205"/>
                </a:lnTo>
                <a:lnTo>
                  <a:pt x="545041" y="561488"/>
                </a:lnTo>
                <a:lnTo>
                  <a:pt x="546010" y="563702"/>
                </a:lnTo>
                <a:lnTo>
                  <a:pt x="546840" y="566055"/>
                </a:lnTo>
                <a:lnTo>
                  <a:pt x="547532" y="568408"/>
                </a:lnTo>
                <a:lnTo>
                  <a:pt x="548017" y="570760"/>
                </a:lnTo>
                <a:lnTo>
                  <a:pt x="548363" y="573113"/>
                </a:lnTo>
                <a:lnTo>
                  <a:pt x="548570" y="575465"/>
                </a:lnTo>
                <a:lnTo>
                  <a:pt x="548570" y="577887"/>
                </a:lnTo>
                <a:lnTo>
                  <a:pt x="548432" y="580240"/>
                </a:lnTo>
                <a:lnTo>
                  <a:pt x="548155" y="582592"/>
                </a:lnTo>
                <a:lnTo>
                  <a:pt x="547740" y="584945"/>
                </a:lnTo>
                <a:lnTo>
                  <a:pt x="547186" y="587298"/>
                </a:lnTo>
                <a:lnTo>
                  <a:pt x="546425" y="589650"/>
                </a:lnTo>
                <a:lnTo>
                  <a:pt x="545595" y="591864"/>
                </a:lnTo>
                <a:lnTo>
                  <a:pt x="544488" y="594148"/>
                </a:lnTo>
                <a:lnTo>
                  <a:pt x="543311" y="596293"/>
                </a:lnTo>
                <a:lnTo>
                  <a:pt x="541928" y="598438"/>
                </a:lnTo>
                <a:lnTo>
                  <a:pt x="540475" y="600444"/>
                </a:lnTo>
                <a:lnTo>
                  <a:pt x="538952" y="602243"/>
                </a:lnTo>
                <a:lnTo>
                  <a:pt x="537292" y="603973"/>
                </a:lnTo>
                <a:lnTo>
                  <a:pt x="535562" y="605634"/>
                </a:lnTo>
                <a:lnTo>
                  <a:pt x="533624" y="607156"/>
                </a:lnTo>
                <a:lnTo>
                  <a:pt x="531687" y="608540"/>
                </a:lnTo>
                <a:lnTo>
                  <a:pt x="529680" y="609716"/>
                </a:lnTo>
                <a:lnTo>
                  <a:pt x="527535" y="610893"/>
                </a:lnTo>
                <a:lnTo>
                  <a:pt x="525390" y="611861"/>
                </a:lnTo>
                <a:lnTo>
                  <a:pt x="523176" y="612692"/>
                </a:lnTo>
                <a:lnTo>
                  <a:pt x="520823" y="613314"/>
                </a:lnTo>
                <a:lnTo>
                  <a:pt x="518471" y="613868"/>
                </a:lnTo>
                <a:lnTo>
                  <a:pt x="516049" y="614283"/>
                </a:lnTo>
                <a:lnTo>
                  <a:pt x="513558" y="614491"/>
                </a:lnTo>
                <a:lnTo>
                  <a:pt x="511136" y="614629"/>
                </a:lnTo>
                <a:lnTo>
                  <a:pt x="37434" y="614629"/>
                </a:lnTo>
                <a:lnTo>
                  <a:pt x="35012" y="614491"/>
                </a:lnTo>
                <a:lnTo>
                  <a:pt x="32521" y="614283"/>
                </a:lnTo>
                <a:lnTo>
                  <a:pt x="30099" y="613868"/>
                </a:lnTo>
                <a:lnTo>
                  <a:pt x="27747" y="613314"/>
                </a:lnTo>
                <a:lnTo>
                  <a:pt x="25394" y="612692"/>
                </a:lnTo>
                <a:lnTo>
                  <a:pt x="23180" y="611861"/>
                </a:lnTo>
                <a:lnTo>
                  <a:pt x="21035" y="610893"/>
                </a:lnTo>
                <a:lnTo>
                  <a:pt x="18890" y="609716"/>
                </a:lnTo>
                <a:lnTo>
                  <a:pt x="16883" y="608540"/>
                </a:lnTo>
                <a:lnTo>
                  <a:pt x="14946" y="607156"/>
                </a:lnTo>
                <a:lnTo>
                  <a:pt x="13008" y="605634"/>
                </a:lnTo>
                <a:lnTo>
                  <a:pt x="11278" y="603973"/>
                </a:lnTo>
                <a:lnTo>
                  <a:pt x="9618" y="602243"/>
                </a:lnTo>
                <a:lnTo>
                  <a:pt x="8095" y="600444"/>
                </a:lnTo>
                <a:lnTo>
                  <a:pt x="6642" y="598438"/>
                </a:lnTo>
                <a:lnTo>
                  <a:pt x="5258" y="596293"/>
                </a:lnTo>
                <a:lnTo>
                  <a:pt x="4082" y="594148"/>
                </a:lnTo>
                <a:lnTo>
                  <a:pt x="2975" y="591864"/>
                </a:lnTo>
                <a:lnTo>
                  <a:pt x="2145" y="589650"/>
                </a:lnTo>
                <a:lnTo>
                  <a:pt x="1384" y="587298"/>
                </a:lnTo>
                <a:lnTo>
                  <a:pt x="830" y="584945"/>
                </a:lnTo>
                <a:lnTo>
                  <a:pt x="415" y="582592"/>
                </a:lnTo>
                <a:lnTo>
                  <a:pt x="138" y="580240"/>
                </a:lnTo>
                <a:lnTo>
                  <a:pt x="0" y="577887"/>
                </a:lnTo>
                <a:lnTo>
                  <a:pt x="0" y="575465"/>
                </a:lnTo>
                <a:lnTo>
                  <a:pt x="207" y="573113"/>
                </a:lnTo>
                <a:lnTo>
                  <a:pt x="553" y="570760"/>
                </a:lnTo>
                <a:lnTo>
                  <a:pt x="1038" y="568408"/>
                </a:lnTo>
                <a:lnTo>
                  <a:pt x="1730" y="566055"/>
                </a:lnTo>
                <a:lnTo>
                  <a:pt x="2560" y="563702"/>
                </a:lnTo>
                <a:lnTo>
                  <a:pt x="3529" y="561488"/>
                </a:lnTo>
                <a:lnTo>
                  <a:pt x="4567" y="559205"/>
                </a:lnTo>
                <a:lnTo>
                  <a:pt x="150082" y="293569"/>
                </a:lnTo>
                <a:lnTo>
                  <a:pt x="152088" y="289832"/>
                </a:lnTo>
                <a:lnTo>
                  <a:pt x="153887" y="285957"/>
                </a:lnTo>
                <a:lnTo>
                  <a:pt x="155617" y="282013"/>
                </a:lnTo>
                <a:lnTo>
                  <a:pt x="157070" y="278069"/>
                </a:lnTo>
                <a:lnTo>
                  <a:pt x="158454" y="274125"/>
                </a:lnTo>
                <a:lnTo>
                  <a:pt x="159769" y="270112"/>
                </a:lnTo>
                <a:lnTo>
                  <a:pt x="160807" y="266030"/>
                </a:lnTo>
                <a:lnTo>
                  <a:pt x="161775" y="261878"/>
                </a:lnTo>
                <a:lnTo>
                  <a:pt x="161777" y="261878"/>
                </a:lnTo>
                <a:lnTo>
                  <a:pt x="162469" y="258903"/>
                </a:lnTo>
                <a:lnTo>
                  <a:pt x="162954" y="255858"/>
                </a:lnTo>
                <a:lnTo>
                  <a:pt x="163369" y="252883"/>
                </a:lnTo>
                <a:lnTo>
                  <a:pt x="163715" y="249769"/>
                </a:lnTo>
                <a:lnTo>
                  <a:pt x="164061" y="246794"/>
                </a:lnTo>
                <a:lnTo>
                  <a:pt x="164268" y="243818"/>
                </a:lnTo>
                <a:lnTo>
                  <a:pt x="164337" y="240705"/>
                </a:lnTo>
                <a:lnTo>
                  <a:pt x="164337" y="237660"/>
                </a:lnTo>
                <a:lnTo>
                  <a:pt x="164337" y="54000"/>
                </a:lnTo>
                <a:lnTo>
                  <a:pt x="157286" y="54000"/>
                </a:lnTo>
                <a:cubicBezTo>
                  <a:pt x="142374" y="54000"/>
                  <a:pt x="130286" y="41912"/>
                  <a:pt x="130286" y="27000"/>
                </a:cubicBezTo>
                <a:cubicBezTo>
                  <a:pt x="130286" y="12088"/>
                  <a:pt x="142374" y="0"/>
                  <a:pt x="157286"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3" name="任意多边形 782"/>
          <p:cNvSpPr/>
          <p:nvPr/>
        </p:nvSpPr>
        <p:spPr>
          <a:xfrm>
            <a:off x="5927298" y="4713965"/>
            <a:ext cx="249750" cy="299646"/>
          </a:xfrm>
          <a:custGeom>
            <a:avLst/>
            <a:gdLst>
              <a:gd name="connsiteX0" fmla="*/ 814206 w 1187592"/>
              <a:gd name="connsiteY0" fmla="*/ 1139514 h 1424860"/>
              <a:gd name="connsiteX1" fmla="*/ 904743 w 1187592"/>
              <a:gd name="connsiteY1" fmla="*/ 1230051 h 1424860"/>
              <a:gd name="connsiteX2" fmla="*/ 814206 w 1187592"/>
              <a:gd name="connsiteY2" fmla="*/ 1320588 h 1424860"/>
              <a:gd name="connsiteX3" fmla="*/ 723669 w 1187592"/>
              <a:gd name="connsiteY3" fmla="*/ 1230051 h 1424860"/>
              <a:gd name="connsiteX4" fmla="*/ 814206 w 1187592"/>
              <a:gd name="connsiteY4" fmla="*/ 1139514 h 1424860"/>
              <a:gd name="connsiteX5" fmla="*/ 597233 w 1187592"/>
              <a:gd name="connsiteY5" fmla="*/ 1073214 h 1424860"/>
              <a:gd name="connsiteX6" fmla="*/ 676843 w 1187592"/>
              <a:gd name="connsiteY6" fmla="*/ 1152824 h 1424860"/>
              <a:gd name="connsiteX7" fmla="*/ 597233 w 1187592"/>
              <a:gd name="connsiteY7" fmla="*/ 1232434 h 1424860"/>
              <a:gd name="connsiteX8" fmla="*/ 517623 w 1187592"/>
              <a:gd name="connsiteY8" fmla="*/ 1152824 h 1424860"/>
              <a:gd name="connsiteX9" fmla="*/ 597233 w 1187592"/>
              <a:gd name="connsiteY9" fmla="*/ 1073214 h 1424860"/>
              <a:gd name="connsiteX10" fmla="*/ 318294 w 1187592"/>
              <a:gd name="connsiteY10" fmla="*/ 1029622 h 1424860"/>
              <a:gd name="connsiteX11" fmla="*/ 380882 w 1187592"/>
              <a:gd name="connsiteY11" fmla="*/ 1092210 h 1424860"/>
              <a:gd name="connsiteX12" fmla="*/ 318294 w 1187592"/>
              <a:gd name="connsiteY12" fmla="*/ 1154798 h 1424860"/>
              <a:gd name="connsiteX13" fmla="*/ 255706 w 1187592"/>
              <a:gd name="connsiteY13" fmla="*/ 1092210 h 1424860"/>
              <a:gd name="connsiteX14" fmla="*/ 318294 w 1187592"/>
              <a:gd name="connsiteY14" fmla="*/ 1029622 h 1424860"/>
              <a:gd name="connsiteX15" fmla="*/ 743574 w 1187592"/>
              <a:gd name="connsiteY15" fmla="*/ 999011 h 1424860"/>
              <a:gd name="connsiteX16" fmla="*/ 791093 w 1187592"/>
              <a:gd name="connsiteY16" fmla="*/ 1046530 h 1424860"/>
              <a:gd name="connsiteX17" fmla="*/ 743574 w 1187592"/>
              <a:gd name="connsiteY17" fmla="*/ 1094049 h 1424860"/>
              <a:gd name="connsiteX18" fmla="*/ 696055 w 1187592"/>
              <a:gd name="connsiteY18" fmla="*/ 1046530 h 1424860"/>
              <a:gd name="connsiteX19" fmla="*/ 743574 w 1187592"/>
              <a:gd name="connsiteY19" fmla="*/ 999011 h 1424860"/>
              <a:gd name="connsiteX20" fmla="*/ 825133 w 1187592"/>
              <a:gd name="connsiteY20" fmla="*/ 839792 h 1424860"/>
              <a:gd name="connsiteX21" fmla="*/ 904743 w 1187592"/>
              <a:gd name="connsiteY21" fmla="*/ 919402 h 1424860"/>
              <a:gd name="connsiteX22" fmla="*/ 825133 w 1187592"/>
              <a:gd name="connsiteY22" fmla="*/ 999012 h 1424860"/>
              <a:gd name="connsiteX23" fmla="*/ 745523 w 1187592"/>
              <a:gd name="connsiteY23" fmla="*/ 919402 h 1424860"/>
              <a:gd name="connsiteX24" fmla="*/ 825133 w 1187592"/>
              <a:gd name="connsiteY24" fmla="*/ 839792 h 1424860"/>
              <a:gd name="connsiteX25" fmla="*/ 571245 w 1187592"/>
              <a:gd name="connsiteY25" fmla="*/ 804216 h 1424860"/>
              <a:gd name="connsiteX26" fmla="*/ 681138 w 1187592"/>
              <a:gd name="connsiteY26" fmla="*/ 914109 h 1424860"/>
              <a:gd name="connsiteX27" fmla="*/ 571245 w 1187592"/>
              <a:gd name="connsiteY27" fmla="*/ 1024002 h 1424860"/>
              <a:gd name="connsiteX28" fmla="*/ 461352 w 1187592"/>
              <a:gd name="connsiteY28" fmla="*/ 914109 h 1424860"/>
              <a:gd name="connsiteX29" fmla="*/ 571245 w 1187592"/>
              <a:gd name="connsiteY29" fmla="*/ 804216 h 1424860"/>
              <a:gd name="connsiteX30" fmla="*/ 480449 w 1187592"/>
              <a:gd name="connsiteY30" fmla="*/ 75552 h 1424860"/>
              <a:gd name="connsiteX31" fmla="*/ 480449 w 1187592"/>
              <a:gd name="connsiteY31" fmla="*/ 493200 h 1424860"/>
              <a:gd name="connsiteX32" fmla="*/ 472955 w 1187592"/>
              <a:gd name="connsiteY32" fmla="*/ 503397 h 1424860"/>
              <a:gd name="connsiteX33" fmla="*/ 466918 w 1187592"/>
              <a:gd name="connsiteY33" fmla="*/ 511305 h 1424860"/>
              <a:gd name="connsiteX34" fmla="*/ 451514 w 1187592"/>
              <a:gd name="connsiteY34" fmla="*/ 532739 h 1424860"/>
              <a:gd name="connsiteX35" fmla="*/ 427367 w 1187592"/>
              <a:gd name="connsiteY35" fmla="*/ 566243 h 1424860"/>
              <a:gd name="connsiteX36" fmla="*/ 412379 w 1187592"/>
              <a:gd name="connsiteY36" fmla="*/ 587261 h 1424860"/>
              <a:gd name="connsiteX37" fmla="*/ 396142 w 1187592"/>
              <a:gd name="connsiteY37" fmla="*/ 611192 h 1424860"/>
              <a:gd name="connsiteX38" fmla="*/ 378031 w 1187592"/>
              <a:gd name="connsiteY38" fmla="*/ 637413 h 1424860"/>
              <a:gd name="connsiteX39" fmla="*/ 359088 w 1187592"/>
              <a:gd name="connsiteY39" fmla="*/ 665922 h 1424860"/>
              <a:gd name="connsiteX40" fmla="*/ 338896 w 1187592"/>
              <a:gd name="connsiteY40" fmla="*/ 696721 h 1424860"/>
              <a:gd name="connsiteX41" fmla="*/ 317663 w 1187592"/>
              <a:gd name="connsiteY41" fmla="*/ 729184 h 1424860"/>
              <a:gd name="connsiteX42" fmla="*/ 296013 w 1187592"/>
              <a:gd name="connsiteY42" fmla="*/ 763729 h 1424860"/>
              <a:gd name="connsiteX43" fmla="*/ 273323 w 1187592"/>
              <a:gd name="connsiteY43" fmla="*/ 799522 h 1424860"/>
              <a:gd name="connsiteX44" fmla="*/ 250217 w 1187592"/>
              <a:gd name="connsiteY44" fmla="*/ 837396 h 1424860"/>
              <a:gd name="connsiteX45" fmla="*/ 227110 w 1187592"/>
              <a:gd name="connsiteY45" fmla="*/ 876310 h 1424860"/>
              <a:gd name="connsiteX46" fmla="*/ 214620 w 1187592"/>
              <a:gd name="connsiteY46" fmla="*/ 897745 h 1424860"/>
              <a:gd name="connsiteX47" fmla="*/ 202963 w 1187592"/>
              <a:gd name="connsiteY47" fmla="*/ 918763 h 1424860"/>
              <a:gd name="connsiteX48" fmla="*/ 191722 w 1187592"/>
              <a:gd name="connsiteY48" fmla="*/ 939156 h 1424860"/>
              <a:gd name="connsiteX49" fmla="*/ 180897 w 1187592"/>
              <a:gd name="connsiteY49" fmla="*/ 958926 h 1424860"/>
              <a:gd name="connsiteX50" fmla="*/ 170905 w 1187592"/>
              <a:gd name="connsiteY50" fmla="*/ 978279 h 1424860"/>
              <a:gd name="connsiteX51" fmla="*/ 161537 w 1187592"/>
              <a:gd name="connsiteY51" fmla="*/ 996800 h 1424860"/>
              <a:gd name="connsiteX52" fmla="*/ 152794 w 1187592"/>
              <a:gd name="connsiteY52" fmla="*/ 1015113 h 1424860"/>
              <a:gd name="connsiteX53" fmla="*/ 144260 w 1187592"/>
              <a:gd name="connsiteY53" fmla="*/ 1032593 h 1424860"/>
              <a:gd name="connsiteX54" fmla="*/ 136557 w 1187592"/>
              <a:gd name="connsiteY54" fmla="*/ 1049657 h 1424860"/>
              <a:gd name="connsiteX55" fmla="*/ 129272 w 1187592"/>
              <a:gd name="connsiteY55" fmla="*/ 1065889 h 1424860"/>
              <a:gd name="connsiteX56" fmla="*/ 122610 w 1187592"/>
              <a:gd name="connsiteY56" fmla="*/ 1081913 h 1424860"/>
              <a:gd name="connsiteX57" fmla="*/ 116573 w 1187592"/>
              <a:gd name="connsiteY57" fmla="*/ 1096896 h 1424860"/>
              <a:gd name="connsiteX58" fmla="*/ 110745 w 1187592"/>
              <a:gd name="connsiteY58" fmla="*/ 1111671 h 1424860"/>
              <a:gd name="connsiteX59" fmla="*/ 105332 w 1187592"/>
              <a:gd name="connsiteY59" fmla="*/ 1126030 h 1424860"/>
              <a:gd name="connsiteX60" fmla="*/ 100545 w 1187592"/>
              <a:gd name="connsiteY60" fmla="*/ 1139556 h 1424860"/>
              <a:gd name="connsiteX61" fmla="*/ 96381 w 1187592"/>
              <a:gd name="connsiteY61" fmla="*/ 1152458 h 1424860"/>
              <a:gd name="connsiteX62" fmla="*/ 92426 w 1187592"/>
              <a:gd name="connsiteY62" fmla="*/ 1164944 h 1424860"/>
              <a:gd name="connsiteX63" fmla="*/ 89095 w 1187592"/>
              <a:gd name="connsiteY63" fmla="*/ 1176598 h 1424860"/>
              <a:gd name="connsiteX64" fmla="*/ 85973 w 1187592"/>
              <a:gd name="connsiteY64" fmla="*/ 1187835 h 1424860"/>
              <a:gd name="connsiteX65" fmla="*/ 83683 w 1187592"/>
              <a:gd name="connsiteY65" fmla="*/ 1198656 h 1424860"/>
              <a:gd name="connsiteX66" fmla="*/ 81185 w 1187592"/>
              <a:gd name="connsiteY66" fmla="*/ 1208645 h 1424860"/>
              <a:gd name="connsiteX67" fmla="*/ 79312 w 1187592"/>
              <a:gd name="connsiteY67" fmla="*/ 1218426 h 1424860"/>
              <a:gd name="connsiteX68" fmla="*/ 77854 w 1187592"/>
              <a:gd name="connsiteY68" fmla="*/ 1227166 h 1424860"/>
              <a:gd name="connsiteX69" fmla="*/ 77022 w 1187592"/>
              <a:gd name="connsiteY69" fmla="*/ 1235490 h 1424860"/>
              <a:gd name="connsiteX70" fmla="*/ 76189 w 1187592"/>
              <a:gd name="connsiteY70" fmla="*/ 1243398 h 1424860"/>
              <a:gd name="connsiteX71" fmla="*/ 75773 w 1187592"/>
              <a:gd name="connsiteY71" fmla="*/ 1250265 h 1424860"/>
              <a:gd name="connsiteX72" fmla="*/ 75773 w 1187592"/>
              <a:gd name="connsiteY72" fmla="*/ 1256924 h 1424860"/>
              <a:gd name="connsiteX73" fmla="*/ 76189 w 1187592"/>
              <a:gd name="connsiteY73" fmla="*/ 1262959 h 1424860"/>
              <a:gd name="connsiteX74" fmla="*/ 76397 w 1187592"/>
              <a:gd name="connsiteY74" fmla="*/ 1268370 h 1424860"/>
              <a:gd name="connsiteX75" fmla="*/ 77230 w 1187592"/>
              <a:gd name="connsiteY75" fmla="*/ 1273364 h 1424860"/>
              <a:gd name="connsiteX76" fmla="*/ 78271 w 1187592"/>
              <a:gd name="connsiteY76" fmla="*/ 1277526 h 1424860"/>
              <a:gd name="connsiteX77" fmla="*/ 79728 w 1187592"/>
              <a:gd name="connsiteY77" fmla="*/ 1281064 h 1424860"/>
              <a:gd name="connsiteX78" fmla="*/ 81810 w 1187592"/>
              <a:gd name="connsiteY78" fmla="*/ 1285434 h 1424860"/>
              <a:gd name="connsiteX79" fmla="*/ 83891 w 1187592"/>
              <a:gd name="connsiteY79" fmla="*/ 1289180 h 1424860"/>
              <a:gd name="connsiteX80" fmla="*/ 86597 w 1187592"/>
              <a:gd name="connsiteY80" fmla="*/ 1293133 h 1424860"/>
              <a:gd name="connsiteX81" fmla="*/ 89304 w 1187592"/>
              <a:gd name="connsiteY81" fmla="*/ 1297087 h 1424860"/>
              <a:gd name="connsiteX82" fmla="*/ 92634 w 1187592"/>
              <a:gd name="connsiteY82" fmla="*/ 1300833 h 1424860"/>
              <a:gd name="connsiteX83" fmla="*/ 95965 w 1187592"/>
              <a:gd name="connsiteY83" fmla="*/ 1304371 h 1424860"/>
              <a:gd name="connsiteX84" fmla="*/ 99920 w 1187592"/>
              <a:gd name="connsiteY84" fmla="*/ 1307700 h 1424860"/>
              <a:gd name="connsiteX85" fmla="*/ 103875 w 1187592"/>
              <a:gd name="connsiteY85" fmla="*/ 1311030 h 1424860"/>
              <a:gd name="connsiteX86" fmla="*/ 108039 w 1187592"/>
              <a:gd name="connsiteY86" fmla="*/ 1313943 h 1424860"/>
              <a:gd name="connsiteX87" fmla="*/ 112826 w 1187592"/>
              <a:gd name="connsiteY87" fmla="*/ 1317065 h 1424860"/>
              <a:gd name="connsiteX88" fmla="*/ 117822 w 1187592"/>
              <a:gd name="connsiteY88" fmla="*/ 1319978 h 1424860"/>
              <a:gd name="connsiteX89" fmla="*/ 122818 w 1187592"/>
              <a:gd name="connsiteY89" fmla="*/ 1322684 h 1424860"/>
              <a:gd name="connsiteX90" fmla="*/ 128231 w 1187592"/>
              <a:gd name="connsiteY90" fmla="*/ 1325181 h 1424860"/>
              <a:gd name="connsiteX91" fmla="*/ 134059 w 1187592"/>
              <a:gd name="connsiteY91" fmla="*/ 1327886 h 1424860"/>
              <a:gd name="connsiteX92" fmla="*/ 140096 w 1187592"/>
              <a:gd name="connsiteY92" fmla="*/ 1329967 h 1424860"/>
              <a:gd name="connsiteX93" fmla="*/ 146549 w 1187592"/>
              <a:gd name="connsiteY93" fmla="*/ 1332464 h 1424860"/>
              <a:gd name="connsiteX94" fmla="*/ 153419 w 1187592"/>
              <a:gd name="connsiteY94" fmla="*/ 1334337 h 1424860"/>
              <a:gd name="connsiteX95" fmla="*/ 160288 w 1187592"/>
              <a:gd name="connsiteY95" fmla="*/ 1336418 h 1424860"/>
              <a:gd name="connsiteX96" fmla="*/ 167574 w 1187592"/>
              <a:gd name="connsiteY96" fmla="*/ 1338083 h 1424860"/>
              <a:gd name="connsiteX97" fmla="*/ 175068 w 1187592"/>
              <a:gd name="connsiteY97" fmla="*/ 1339748 h 1424860"/>
              <a:gd name="connsiteX98" fmla="*/ 182979 w 1187592"/>
              <a:gd name="connsiteY98" fmla="*/ 1341204 h 1424860"/>
              <a:gd name="connsiteX99" fmla="*/ 191097 w 1187592"/>
              <a:gd name="connsiteY99" fmla="*/ 1342661 h 1424860"/>
              <a:gd name="connsiteX100" fmla="*/ 208375 w 1187592"/>
              <a:gd name="connsiteY100" fmla="*/ 1345158 h 1424860"/>
              <a:gd name="connsiteX101" fmla="*/ 226694 w 1187592"/>
              <a:gd name="connsiteY101" fmla="*/ 1347031 h 1424860"/>
              <a:gd name="connsiteX102" fmla="*/ 246470 w 1187592"/>
              <a:gd name="connsiteY102" fmla="*/ 1348072 h 1424860"/>
              <a:gd name="connsiteX103" fmla="*/ 267286 w 1187592"/>
              <a:gd name="connsiteY103" fmla="*/ 1349112 h 1424860"/>
              <a:gd name="connsiteX104" fmla="*/ 289352 w 1187592"/>
              <a:gd name="connsiteY104" fmla="*/ 1349112 h 1424860"/>
              <a:gd name="connsiteX105" fmla="*/ 898656 w 1187592"/>
              <a:gd name="connsiteY105" fmla="*/ 1349112 h 1424860"/>
              <a:gd name="connsiteX106" fmla="*/ 920722 w 1187592"/>
              <a:gd name="connsiteY106" fmla="*/ 1349112 h 1424860"/>
              <a:gd name="connsiteX107" fmla="*/ 941539 w 1187592"/>
              <a:gd name="connsiteY107" fmla="*/ 1348072 h 1424860"/>
              <a:gd name="connsiteX108" fmla="*/ 961106 w 1187592"/>
              <a:gd name="connsiteY108" fmla="*/ 1347031 h 1424860"/>
              <a:gd name="connsiteX109" fmla="*/ 979633 w 1187592"/>
              <a:gd name="connsiteY109" fmla="*/ 1345158 h 1424860"/>
              <a:gd name="connsiteX110" fmla="*/ 996703 w 1187592"/>
              <a:gd name="connsiteY110" fmla="*/ 1342661 h 1424860"/>
              <a:gd name="connsiteX111" fmla="*/ 1004821 w 1187592"/>
              <a:gd name="connsiteY111" fmla="*/ 1341204 h 1424860"/>
              <a:gd name="connsiteX112" fmla="*/ 1012732 w 1187592"/>
              <a:gd name="connsiteY112" fmla="*/ 1339748 h 1424860"/>
              <a:gd name="connsiteX113" fmla="*/ 1020226 w 1187592"/>
              <a:gd name="connsiteY113" fmla="*/ 1338083 h 1424860"/>
              <a:gd name="connsiteX114" fmla="*/ 1027512 w 1187592"/>
              <a:gd name="connsiteY114" fmla="*/ 1336418 h 1424860"/>
              <a:gd name="connsiteX115" fmla="*/ 1034589 w 1187592"/>
              <a:gd name="connsiteY115" fmla="*/ 1334337 h 1424860"/>
              <a:gd name="connsiteX116" fmla="*/ 1041043 w 1187592"/>
              <a:gd name="connsiteY116" fmla="*/ 1332464 h 1424860"/>
              <a:gd name="connsiteX117" fmla="*/ 1047496 w 1187592"/>
              <a:gd name="connsiteY117" fmla="*/ 1329967 h 1424860"/>
              <a:gd name="connsiteX118" fmla="*/ 1053533 w 1187592"/>
              <a:gd name="connsiteY118" fmla="*/ 1327886 h 1424860"/>
              <a:gd name="connsiteX119" fmla="*/ 1059569 w 1187592"/>
              <a:gd name="connsiteY119" fmla="*/ 1325181 h 1424860"/>
              <a:gd name="connsiteX120" fmla="*/ 1064982 w 1187592"/>
              <a:gd name="connsiteY120" fmla="*/ 1322684 h 1424860"/>
              <a:gd name="connsiteX121" fmla="*/ 1070186 w 1187592"/>
              <a:gd name="connsiteY121" fmla="*/ 1319978 h 1424860"/>
              <a:gd name="connsiteX122" fmla="*/ 1074974 w 1187592"/>
              <a:gd name="connsiteY122" fmla="*/ 1317065 h 1424860"/>
              <a:gd name="connsiteX123" fmla="*/ 1079553 w 1187592"/>
              <a:gd name="connsiteY123" fmla="*/ 1313943 h 1424860"/>
              <a:gd name="connsiteX124" fmla="*/ 1083925 w 1187592"/>
              <a:gd name="connsiteY124" fmla="*/ 1311030 h 1424860"/>
              <a:gd name="connsiteX125" fmla="*/ 1087880 w 1187592"/>
              <a:gd name="connsiteY125" fmla="*/ 1307700 h 1424860"/>
              <a:gd name="connsiteX126" fmla="*/ 1091627 w 1187592"/>
              <a:gd name="connsiteY126" fmla="*/ 1304371 h 1424860"/>
              <a:gd name="connsiteX127" fmla="*/ 1095166 w 1187592"/>
              <a:gd name="connsiteY127" fmla="*/ 1300833 h 1424860"/>
              <a:gd name="connsiteX128" fmla="*/ 1098288 w 1187592"/>
              <a:gd name="connsiteY128" fmla="*/ 1297087 h 1424860"/>
              <a:gd name="connsiteX129" fmla="*/ 1101203 w 1187592"/>
              <a:gd name="connsiteY129" fmla="*/ 1293133 h 1424860"/>
              <a:gd name="connsiteX130" fmla="*/ 1103701 w 1187592"/>
              <a:gd name="connsiteY130" fmla="*/ 1289180 h 1424860"/>
              <a:gd name="connsiteX131" fmla="*/ 1105991 w 1187592"/>
              <a:gd name="connsiteY131" fmla="*/ 1285434 h 1424860"/>
              <a:gd name="connsiteX132" fmla="*/ 1108280 w 1187592"/>
              <a:gd name="connsiteY132" fmla="*/ 1281064 h 1424860"/>
              <a:gd name="connsiteX133" fmla="*/ 1109321 w 1187592"/>
              <a:gd name="connsiteY133" fmla="*/ 1277526 h 1424860"/>
              <a:gd name="connsiteX134" fmla="*/ 1110570 w 1187592"/>
              <a:gd name="connsiteY134" fmla="*/ 1273364 h 1424860"/>
              <a:gd name="connsiteX135" fmla="*/ 1111195 w 1187592"/>
              <a:gd name="connsiteY135" fmla="*/ 1268370 h 1424860"/>
              <a:gd name="connsiteX136" fmla="*/ 1111819 w 1187592"/>
              <a:gd name="connsiteY136" fmla="*/ 1262959 h 1424860"/>
              <a:gd name="connsiteX137" fmla="*/ 1112027 w 1187592"/>
              <a:gd name="connsiteY137" fmla="*/ 1256924 h 1424860"/>
              <a:gd name="connsiteX138" fmla="*/ 1112027 w 1187592"/>
              <a:gd name="connsiteY138" fmla="*/ 1250265 h 1424860"/>
              <a:gd name="connsiteX139" fmla="*/ 1111403 w 1187592"/>
              <a:gd name="connsiteY139" fmla="*/ 1243398 h 1424860"/>
              <a:gd name="connsiteX140" fmla="*/ 1110987 w 1187592"/>
              <a:gd name="connsiteY140" fmla="*/ 1235490 h 1424860"/>
              <a:gd name="connsiteX141" fmla="*/ 1109738 w 1187592"/>
              <a:gd name="connsiteY141" fmla="*/ 1227166 h 1424860"/>
              <a:gd name="connsiteX142" fmla="*/ 1108280 w 1187592"/>
              <a:gd name="connsiteY142" fmla="*/ 1218426 h 1424860"/>
              <a:gd name="connsiteX143" fmla="*/ 1106407 w 1187592"/>
              <a:gd name="connsiteY143" fmla="*/ 1208645 h 1424860"/>
              <a:gd name="connsiteX144" fmla="*/ 1104325 w 1187592"/>
              <a:gd name="connsiteY144" fmla="*/ 1198656 h 1424860"/>
              <a:gd name="connsiteX145" fmla="*/ 1101619 w 1187592"/>
              <a:gd name="connsiteY145" fmla="*/ 1187835 h 1424860"/>
              <a:gd name="connsiteX146" fmla="*/ 1098913 w 1187592"/>
              <a:gd name="connsiteY146" fmla="*/ 1176598 h 1424860"/>
              <a:gd name="connsiteX147" fmla="*/ 1095166 w 1187592"/>
              <a:gd name="connsiteY147" fmla="*/ 1164944 h 1424860"/>
              <a:gd name="connsiteX148" fmla="*/ 1091211 w 1187592"/>
              <a:gd name="connsiteY148" fmla="*/ 1152458 h 1424860"/>
              <a:gd name="connsiteX149" fmla="*/ 1087047 w 1187592"/>
              <a:gd name="connsiteY149" fmla="*/ 1139556 h 1424860"/>
              <a:gd name="connsiteX150" fmla="*/ 1082260 w 1187592"/>
              <a:gd name="connsiteY150" fmla="*/ 1126030 h 1424860"/>
              <a:gd name="connsiteX151" fmla="*/ 1077055 w 1187592"/>
              <a:gd name="connsiteY151" fmla="*/ 1111671 h 1424860"/>
              <a:gd name="connsiteX152" fmla="*/ 1071435 w 1187592"/>
              <a:gd name="connsiteY152" fmla="*/ 1096896 h 1424860"/>
              <a:gd name="connsiteX153" fmla="*/ 1065398 w 1187592"/>
              <a:gd name="connsiteY153" fmla="*/ 1081913 h 1424860"/>
              <a:gd name="connsiteX154" fmla="*/ 1058320 w 1187592"/>
              <a:gd name="connsiteY154" fmla="*/ 1065889 h 1424860"/>
              <a:gd name="connsiteX155" fmla="*/ 1051035 w 1187592"/>
              <a:gd name="connsiteY155" fmla="*/ 1049657 h 1424860"/>
              <a:gd name="connsiteX156" fmla="*/ 1043541 w 1187592"/>
              <a:gd name="connsiteY156" fmla="*/ 1032593 h 1424860"/>
              <a:gd name="connsiteX157" fmla="*/ 1035006 w 1187592"/>
              <a:gd name="connsiteY157" fmla="*/ 1015113 h 1424860"/>
              <a:gd name="connsiteX158" fmla="*/ 1026263 w 1187592"/>
              <a:gd name="connsiteY158" fmla="*/ 996800 h 1424860"/>
              <a:gd name="connsiteX159" fmla="*/ 1016687 w 1187592"/>
              <a:gd name="connsiteY159" fmla="*/ 978279 h 1424860"/>
              <a:gd name="connsiteX160" fmla="*/ 1006695 w 1187592"/>
              <a:gd name="connsiteY160" fmla="*/ 958926 h 1424860"/>
              <a:gd name="connsiteX161" fmla="*/ 996079 w 1187592"/>
              <a:gd name="connsiteY161" fmla="*/ 939156 h 1424860"/>
              <a:gd name="connsiteX162" fmla="*/ 985046 w 1187592"/>
              <a:gd name="connsiteY162" fmla="*/ 918763 h 1424860"/>
              <a:gd name="connsiteX163" fmla="*/ 973180 w 1187592"/>
              <a:gd name="connsiteY163" fmla="*/ 897745 h 1424860"/>
              <a:gd name="connsiteX164" fmla="*/ 960482 w 1187592"/>
              <a:gd name="connsiteY164" fmla="*/ 876310 h 1424860"/>
              <a:gd name="connsiteX165" fmla="*/ 937584 w 1187592"/>
              <a:gd name="connsiteY165" fmla="*/ 837396 h 1424860"/>
              <a:gd name="connsiteX166" fmla="*/ 914685 w 1187592"/>
              <a:gd name="connsiteY166" fmla="*/ 799522 h 1424860"/>
              <a:gd name="connsiteX167" fmla="*/ 891995 w 1187592"/>
              <a:gd name="connsiteY167" fmla="*/ 763729 h 1424860"/>
              <a:gd name="connsiteX168" fmla="*/ 869929 w 1187592"/>
              <a:gd name="connsiteY168" fmla="*/ 729184 h 1424860"/>
              <a:gd name="connsiteX169" fmla="*/ 848696 w 1187592"/>
              <a:gd name="connsiteY169" fmla="*/ 696721 h 1424860"/>
              <a:gd name="connsiteX170" fmla="*/ 828504 w 1187592"/>
              <a:gd name="connsiteY170" fmla="*/ 665922 h 1424860"/>
              <a:gd name="connsiteX171" fmla="*/ 809561 w 1187592"/>
              <a:gd name="connsiteY171" fmla="*/ 637413 h 1424860"/>
              <a:gd name="connsiteX172" fmla="*/ 791659 w 1187592"/>
              <a:gd name="connsiteY172" fmla="*/ 611192 h 1424860"/>
              <a:gd name="connsiteX173" fmla="*/ 775422 w 1187592"/>
              <a:gd name="connsiteY173" fmla="*/ 587261 h 1424860"/>
              <a:gd name="connsiteX174" fmla="*/ 760642 w 1187592"/>
              <a:gd name="connsiteY174" fmla="*/ 566243 h 1424860"/>
              <a:gd name="connsiteX175" fmla="*/ 736494 w 1187592"/>
              <a:gd name="connsiteY175" fmla="*/ 532739 h 1424860"/>
              <a:gd name="connsiteX176" fmla="*/ 720674 w 1187592"/>
              <a:gd name="connsiteY176" fmla="*/ 511305 h 1424860"/>
              <a:gd name="connsiteX177" fmla="*/ 715053 w 1187592"/>
              <a:gd name="connsiteY177" fmla="*/ 503397 h 1424860"/>
              <a:gd name="connsiteX178" fmla="*/ 707559 w 1187592"/>
              <a:gd name="connsiteY178" fmla="*/ 493200 h 1424860"/>
              <a:gd name="connsiteX179" fmla="*/ 707559 w 1187592"/>
              <a:gd name="connsiteY179" fmla="*/ 75552 h 1424860"/>
              <a:gd name="connsiteX180" fmla="*/ 377996 w 1187592"/>
              <a:gd name="connsiteY180" fmla="*/ 0 h 1424860"/>
              <a:gd name="connsiteX181" fmla="*/ 809804 w 1187592"/>
              <a:gd name="connsiteY181" fmla="*/ 0 h 1424860"/>
              <a:gd name="connsiteX182" fmla="*/ 813762 w 1187592"/>
              <a:gd name="connsiteY182" fmla="*/ 415 h 1424860"/>
              <a:gd name="connsiteX183" fmla="*/ 817719 w 1187592"/>
              <a:gd name="connsiteY183" fmla="*/ 830 h 1424860"/>
              <a:gd name="connsiteX184" fmla="*/ 821260 w 1187592"/>
              <a:gd name="connsiteY184" fmla="*/ 1868 h 1424860"/>
              <a:gd name="connsiteX185" fmla="*/ 824593 w 1187592"/>
              <a:gd name="connsiteY185" fmla="*/ 3113 h 1424860"/>
              <a:gd name="connsiteX186" fmla="*/ 827926 w 1187592"/>
              <a:gd name="connsiteY186" fmla="*/ 4566 h 1424860"/>
              <a:gd name="connsiteX187" fmla="*/ 831259 w 1187592"/>
              <a:gd name="connsiteY187" fmla="*/ 6434 h 1424860"/>
              <a:gd name="connsiteX188" fmla="*/ 833967 w 1187592"/>
              <a:gd name="connsiteY188" fmla="*/ 8717 h 1424860"/>
              <a:gd name="connsiteX189" fmla="*/ 836675 w 1187592"/>
              <a:gd name="connsiteY189" fmla="*/ 11208 h 1424860"/>
              <a:gd name="connsiteX190" fmla="*/ 839174 w 1187592"/>
              <a:gd name="connsiteY190" fmla="*/ 13906 h 1424860"/>
              <a:gd name="connsiteX191" fmla="*/ 841257 w 1187592"/>
              <a:gd name="connsiteY191" fmla="*/ 16605 h 1424860"/>
              <a:gd name="connsiteX192" fmla="*/ 843340 w 1187592"/>
              <a:gd name="connsiteY192" fmla="*/ 19926 h 1424860"/>
              <a:gd name="connsiteX193" fmla="*/ 844798 w 1187592"/>
              <a:gd name="connsiteY193" fmla="*/ 23247 h 1424860"/>
              <a:gd name="connsiteX194" fmla="*/ 846048 w 1187592"/>
              <a:gd name="connsiteY194" fmla="*/ 26568 h 1424860"/>
              <a:gd name="connsiteX195" fmla="*/ 846881 w 1187592"/>
              <a:gd name="connsiteY195" fmla="*/ 30096 h 1424860"/>
              <a:gd name="connsiteX196" fmla="*/ 847506 w 1187592"/>
              <a:gd name="connsiteY196" fmla="*/ 34040 h 1424860"/>
              <a:gd name="connsiteX197" fmla="*/ 847923 w 1187592"/>
              <a:gd name="connsiteY197" fmla="*/ 37568 h 1424860"/>
              <a:gd name="connsiteX198" fmla="*/ 847506 w 1187592"/>
              <a:gd name="connsiteY198" fmla="*/ 41512 h 1424860"/>
              <a:gd name="connsiteX199" fmla="*/ 846881 w 1187592"/>
              <a:gd name="connsiteY199" fmla="*/ 45456 h 1424860"/>
              <a:gd name="connsiteX200" fmla="*/ 846048 w 1187592"/>
              <a:gd name="connsiteY200" fmla="*/ 49192 h 1424860"/>
              <a:gd name="connsiteX201" fmla="*/ 844798 w 1187592"/>
              <a:gd name="connsiteY201" fmla="*/ 52513 h 1424860"/>
              <a:gd name="connsiteX202" fmla="*/ 843340 w 1187592"/>
              <a:gd name="connsiteY202" fmla="*/ 55834 h 1424860"/>
              <a:gd name="connsiteX203" fmla="*/ 841257 w 1187592"/>
              <a:gd name="connsiteY203" fmla="*/ 58739 h 1424860"/>
              <a:gd name="connsiteX204" fmla="*/ 839174 w 1187592"/>
              <a:gd name="connsiteY204" fmla="*/ 61853 h 1424860"/>
              <a:gd name="connsiteX205" fmla="*/ 836675 w 1187592"/>
              <a:gd name="connsiteY205" fmla="*/ 64551 h 1424860"/>
              <a:gd name="connsiteX206" fmla="*/ 833967 w 1187592"/>
              <a:gd name="connsiteY206" fmla="*/ 66834 h 1424860"/>
              <a:gd name="connsiteX207" fmla="*/ 831259 w 1187592"/>
              <a:gd name="connsiteY207" fmla="*/ 68910 h 1424860"/>
              <a:gd name="connsiteX208" fmla="*/ 827926 w 1187592"/>
              <a:gd name="connsiteY208" fmla="*/ 71193 h 1424860"/>
              <a:gd name="connsiteX209" fmla="*/ 824593 w 1187592"/>
              <a:gd name="connsiteY209" fmla="*/ 72646 h 1424860"/>
              <a:gd name="connsiteX210" fmla="*/ 821260 w 1187592"/>
              <a:gd name="connsiteY210" fmla="*/ 73891 h 1424860"/>
              <a:gd name="connsiteX211" fmla="*/ 817719 w 1187592"/>
              <a:gd name="connsiteY211" fmla="*/ 74722 h 1424860"/>
              <a:gd name="connsiteX212" fmla="*/ 813762 w 1187592"/>
              <a:gd name="connsiteY212" fmla="*/ 75344 h 1424860"/>
              <a:gd name="connsiteX213" fmla="*/ 809804 w 1187592"/>
              <a:gd name="connsiteY213" fmla="*/ 75552 h 1424860"/>
              <a:gd name="connsiteX214" fmla="*/ 783332 w 1187592"/>
              <a:gd name="connsiteY214" fmla="*/ 75552 h 1424860"/>
              <a:gd name="connsiteX215" fmla="*/ 783332 w 1187592"/>
              <a:gd name="connsiteY215" fmla="*/ 468020 h 1424860"/>
              <a:gd name="connsiteX216" fmla="*/ 797487 w 1187592"/>
              <a:gd name="connsiteY216" fmla="*/ 487789 h 1424860"/>
              <a:gd name="connsiteX217" fmla="*/ 818096 w 1187592"/>
              <a:gd name="connsiteY217" fmla="*/ 516299 h 1424860"/>
              <a:gd name="connsiteX218" fmla="*/ 843909 w 1187592"/>
              <a:gd name="connsiteY218" fmla="*/ 553549 h 1424860"/>
              <a:gd name="connsiteX219" fmla="*/ 874717 w 1187592"/>
              <a:gd name="connsiteY219" fmla="*/ 598498 h 1424860"/>
              <a:gd name="connsiteX220" fmla="*/ 891371 w 1187592"/>
              <a:gd name="connsiteY220" fmla="*/ 623470 h 1424860"/>
              <a:gd name="connsiteX221" fmla="*/ 909273 w 1187592"/>
              <a:gd name="connsiteY221" fmla="*/ 650107 h 1424860"/>
              <a:gd name="connsiteX222" fmla="*/ 927383 w 1187592"/>
              <a:gd name="connsiteY222" fmla="*/ 678200 h 1424860"/>
              <a:gd name="connsiteX223" fmla="*/ 946327 w 1187592"/>
              <a:gd name="connsiteY223" fmla="*/ 707750 h 1424860"/>
              <a:gd name="connsiteX224" fmla="*/ 965686 w 1187592"/>
              <a:gd name="connsiteY224" fmla="*/ 738549 h 1424860"/>
              <a:gd name="connsiteX225" fmla="*/ 985670 w 1187592"/>
              <a:gd name="connsiteY225" fmla="*/ 770596 h 1424860"/>
              <a:gd name="connsiteX226" fmla="*/ 1005446 w 1187592"/>
              <a:gd name="connsiteY226" fmla="*/ 803892 h 1424860"/>
              <a:gd name="connsiteX227" fmla="*/ 1026055 w 1187592"/>
              <a:gd name="connsiteY227" fmla="*/ 838020 h 1424860"/>
              <a:gd name="connsiteX228" fmla="*/ 1038336 w 1187592"/>
              <a:gd name="connsiteY228" fmla="*/ 859454 h 1424860"/>
              <a:gd name="connsiteX229" fmla="*/ 1052283 w 1187592"/>
              <a:gd name="connsiteY229" fmla="*/ 883802 h 1424860"/>
              <a:gd name="connsiteX230" fmla="*/ 1067063 w 1187592"/>
              <a:gd name="connsiteY230" fmla="*/ 911271 h 1424860"/>
              <a:gd name="connsiteX231" fmla="*/ 1082468 w 1187592"/>
              <a:gd name="connsiteY231" fmla="*/ 940613 h 1424860"/>
              <a:gd name="connsiteX232" fmla="*/ 1098288 w 1187592"/>
              <a:gd name="connsiteY232" fmla="*/ 972036 h 1424860"/>
              <a:gd name="connsiteX233" fmla="*/ 1105991 w 1187592"/>
              <a:gd name="connsiteY233" fmla="*/ 988060 h 1424860"/>
              <a:gd name="connsiteX234" fmla="*/ 1113901 w 1187592"/>
              <a:gd name="connsiteY234" fmla="*/ 1004500 h 1424860"/>
              <a:gd name="connsiteX235" fmla="*/ 1121395 w 1187592"/>
              <a:gd name="connsiteY235" fmla="*/ 1021148 h 1424860"/>
              <a:gd name="connsiteX236" fmla="*/ 1129097 w 1187592"/>
              <a:gd name="connsiteY236" fmla="*/ 1038004 h 1424860"/>
              <a:gd name="connsiteX237" fmla="*/ 1136175 w 1187592"/>
              <a:gd name="connsiteY237" fmla="*/ 1055276 h 1424860"/>
              <a:gd name="connsiteX238" fmla="*/ 1143253 w 1187592"/>
              <a:gd name="connsiteY238" fmla="*/ 1072132 h 1424860"/>
              <a:gd name="connsiteX239" fmla="*/ 1149914 w 1187592"/>
              <a:gd name="connsiteY239" fmla="*/ 1089404 h 1424860"/>
              <a:gd name="connsiteX240" fmla="*/ 1156159 w 1187592"/>
              <a:gd name="connsiteY240" fmla="*/ 1106677 h 1424860"/>
              <a:gd name="connsiteX241" fmla="*/ 1161987 w 1187592"/>
              <a:gd name="connsiteY241" fmla="*/ 1123533 h 1424860"/>
              <a:gd name="connsiteX242" fmla="*/ 1167400 w 1187592"/>
              <a:gd name="connsiteY242" fmla="*/ 1140389 h 1424860"/>
              <a:gd name="connsiteX243" fmla="*/ 1172188 w 1187592"/>
              <a:gd name="connsiteY243" fmla="*/ 1157037 h 1424860"/>
              <a:gd name="connsiteX244" fmla="*/ 1176351 w 1187592"/>
              <a:gd name="connsiteY244" fmla="*/ 1173268 h 1424860"/>
              <a:gd name="connsiteX245" fmla="*/ 1180098 w 1187592"/>
              <a:gd name="connsiteY245" fmla="*/ 1189292 h 1424860"/>
              <a:gd name="connsiteX246" fmla="*/ 1183012 w 1187592"/>
              <a:gd name="connsiteY246" fmla="*/ 1205107 h 1424860"/>
              <a:gd name="connsiteX247" fmla="*/ 1185510 w 1187592"/>
              <a:gd name="connsiteY247" fmla="*/ 1220507 h 1424860"/>
              <a:gd name="connsiteX248" fmla="*/ 1186343 w 1187592"/>
              <a:gd name="connsiteY248" fmla="*/ 1227998 h 1424860"/>
              <a:gd name="connsiteX249" fmla="*/ 1186967 w 1187592"/>
              <a:gd name="connsiteY249" fmla="*/ 1235282 h 1424860"/>
              <a:gd name="connsiteX250" fmla="*/ 1187384 w 1187592"/>
              <a:gd name="connsiteY250" fmla="*/ 1242565 h 1424860"/>
              <a:gd name="connsiteX251" fmla="*/ 1187592 w 1187592"/>
              <a:gd name="connsiteY251" fmla="*/ 1249641 h 1424860"/>
              <a:gd name="connsiteX252" fmla="*/ 1187592 w 1187592"/>
              <a:gd name="connsiteY252" fmla="*/ 1256716 h 1424860"/>
              <a:gd name="connsiteX253" fmla="*/ 1187592 w 1187592"/>
              <a:gd name="connsiteY253" fmla="*/ 1263375 h 1424860"/>
              <a:gd name="connsiteX254" fmla="*/ 1186967 w 1187592"/>
              <a:gd name="connsiteY254" fmla="*/ 1270034 h 1424860"/>
              <a:gd name="connsiteX255" fmla="*/ 1186343 w 1187592"/>
              <a:gd name="connsiteY255" fmla="*/ 1276277 h 1424860"/>
              <a:gd name="connsiteX256" fmla="*/ 1185719 w 1187592"/>
              <a:gd name="connsiteY256" fmla="*/ 1282728 h 1424860"/>
              <a:gd name="connsiteX257" fmla="*/ 1184469 w 1187592"/>
              <a:gd name="connsiteY257" fmla="*/ 1288971 h 1424860"/>
              <a:gd name="connsiteX258" fmla="*/ 1183012 w 1187592"/>
              <a:gd name="connsiteY258" fmla="*/ 1294798 h 1424860"/>
              <a:gd name="connsiteX259" fmla="*/ 1181555 w 1187592"/>
              <a:gd name="connsiteY259" fmla="*/ 1300417 h 1424860"/>
              <a:gd name="connsiteX260" fmla="*/ 1179682 w 1187592"/>
              <a:gd name="connsiteY260" fmla="*/ 1306244 h 1424860"/>
              <a:gd name="connsiteX261" fmla="*/ 1177600 w 1187592"/>
              <a:gd name="connsiteY261" fmla="*/ 1311238 h 1424860"/>
              <a:gd name="connsiteX262" fmla="*/ 1173020 w 1187592"/>
              <a:gd name="connsiteY262" fmla="*/ 1320603 h 1424860"/>
              <a:gd name="connsiteX263" fmla="*/ 1168024 w 1187592"/>
              <a:gd name="connsiteY263" fmla="*/ 1329343 h 1424860"/>
              <a:gd name="connsiteX264" fmla="*/ 1162612 w 1187592"/>
              <a:gd name="connsiteY264" fmla="*/ 1337667 h 1424860"/>
              <a:gd name="connsiteX265" fmla="*/ 1156783 w 1187592"/>
              <a:gd name="connsiteY265" fmla="*/ 1345366 h 1424860"/>
              <a:gd name="connsiteX266" fmla="*/ 1150538 w 1187592"/>
              <a:gd name="connsiteY266" fmla="*/ 1352650 h 1424860"/>
              <a:gd name="connsiteX267" fmla="*/ 1143877 w 1187592"/>
              <a:gd name="connsiteY267" fmla="*/ 1359517 h 1424860"/>
              <a:gd name="connsiteX268" fmla="*/ 1136591 w 1187592"/>
              <a:gd name="connsiteY268" fmla="*/ 1365968 h 1424860"/>
              <a:gd name="connsiteX269" fmla="*/ 1129097 w 1187592"/>
              <a:gd name="connsiteY269" fmla="*/ 1372003 h 1424860"/>
              <a:gd name="connsiteX270" fmla="*/ 1121187 w 1187592"/>
              <a:gd name="connsiteY270" fmla="*/ 1377830 h 1424860"/>
              <a:gd name="connsiteX271" fmla="*/ 1113068 w 1187592"/>
              <a:gd name="connsiteY271" fmla="*/ 1382824 h 1424860"/>
              <a:gd name="connsiteX272" fmla="*/ 1104533 w 1187592"/>
              <a:gd name="connsiteY272" fmla="*/ 1387610 h 1424860"/>
              <a:gd name="connsiteX273" fmla="*/ 1095582 w 1187592"/>
              <a:gd name="connsiteY273" fmla="*/ 1391981 h 1424860"/>
              <a:gd name="connsiteX274" fmla="*/ 1086839 w 1187592"/>
              <a:gd name="connsiteY274" fmla="*/ 1396143 h 1424860"/>
              <a:gd name="connsiteX275" fmla="*/ 1077472 w 1187592"/>
              <a:gd name="connsiteY275" fmla="*/ 1399680 h 1424860"/>
              <a:gd name="connsiteX276" fmla="*/ 1068104 w 1187592"/>
              <a:gd name="connsiteY276" fmla="*/ 1403010 h 1424860"/>
              <a:gd name="connsiteX277" fmla="*/ 1058320 w 1187592"/>
              <a:gd name="connsiteY277" fmla="*/ 1406339 h 1424860"/>
              <a:gd name="connsiteX278" fmla="*/ 1048328 w 1187592"/>
              <a:gd name="connsiteY278" fmla="*/ 1409045 h 1424860"/>
              <a:gd name="connsiteX279" fmla="*/ 1038336 w 1187592"/>
              <a:gd name="connsiteY279" fmla="*/ 1411542 h 1424860"/>
              <a:gd name="connsiteX280" fmla="*/ 1028553 w 1187592"/>
              <a:gd name="connsiteY280" fmla="*/ 1414039 h 1424860"/>
              <a:gd name="connsiteX281" fmla="*/ 1018561 w 1187592"/>
              <a:gd name="connsiteY281" fmla="*/ 1415704 h 1424860"/>
              <a:gd name="connsiteX282" fmla="*/ 1008152 w 1187592"/>
              <a:gd name="connsiteY282" fmla="*/ 1417577 h 1424860"/>
              <a:gd name="connsiteX283" fmla="*/ 997952 w 1187592"/>
              <a:gd name="connsiteY283" fmla="*/ 1419033 h 1424860"/>
              <a:gd name="connsiteX284" fmla="*/ 987752 w 1187592"/>
              <a:gd name="connsiteY284" fmla="*/ 1420282 h 1424860"/>
              <a:gd name="connsiteX285" fmla="*/ 977343 w 1187592"/>
              <a:gd name="connsiteY285" fmla="*/ 1421531 h 1424860"/>
              <a:gd name="connsiteX286" fmla="*/ 957151 w 1187592"/>
              <a:gd name="connsiteY286" fmla="*/ 1422987 h 1424860"/>
              <a:gd name="connsiteX287" fmla="*/ 936959 w 1187592"/>
              <a:gd name="connsiteY287" fmla="*/ 1424236 h 1424860"/>
              <a:gd name="connsiteX288" fmla="*/ 917600 w 1187592"/>
              <a:gd name="connsiteY288" fmla="*/ 1424860 h 1424860"/>
              <a:gd name="connsiteX289" fmla="*/ 898656 w 1187592"/>
              <a:gd name="connsiteY289" fmla="*/ 1424860 h 1424860"/>
              <a:gd name="connsiteX290" fmla="*/ 289352 w 1187592"/>
              <a:gd name="connsiteY290" fmla="*/ 1424860 h 1424860"/>
              <a:gd name="connsiteX291" fmla="*/ 270201 w 1187592"/>
              <a:gd name="connsiteY291" fmla="*/ 1424860 h 1424860"/>
              <a:gd name="connsiteX292" fmla="*/ 250633 w 1187592"/>
              <a:gd name="connsiteY292" fmla="*/ 1424236 h 1424860"/>
              <a:gd name="connsiteX293" fmla="*/ 230649 w 1187592"/>
              <a:gd name="connsiteY293" fmla="*/ 1422987 h 1424860"/>
              <a:gd name="connsiteX294" fmla="*/ 210457 w 1187592"/>
              <a:gd name="connsiteY294" fmla="*/ 1421531 h 1424860"/>
              <a:gd name="connsiteX295" fmla="*/ 200257 w 1187592"/>
              <a:gd name="connsiteY295" fmla="*/ 1420282 h 1424860"/>
              <a:gd name="connsiteX296" fmla="*/ 189848 w 1187592"/>
              <a:gd name="connsiteY296" fmla="*/ 1419033 h 1424860"/>
              <a:gd name="connsiteX297" fmla="*/ 179648 w 1187592"/>
              <a:gd name="connsiteY297" fmla="*/ 1417577 h 1424860"/>
              <a:gd name="connsiteX298" fmla="*/ 169448 w 1187592"/>
              <a:gd name="connsiteY298" fmla="*/ 1415704 h 1424860"/>
              <a:gd name="connsiteX299" fmla="*/ 159456 w 1187592"/>
              <a:gd name="connsiteY299" fmla="*/ 1414039 h 1424860"/>
              <a:gd name="connsiteX300" fmla="*/ 149256 w 1187592"/>
              <a:gd name="connsiteY300" fmla="*/ 1411542 h 1424860"/>
              <a:gd name="connsiteX301" fmla="*/ 139264 w 1187592"/>
              <a:gd name="connsiteY301" fmla="*/ 1409045 h 1424860"/>
              <a:gd name="connsiteX302" fmla="*/ 129480 w 1187592"/>
              <a:gd name="connsiteY302" fmla="*/ 1406339 h 1424860"/>
              <a:gd name="connsiteX303" fmla="*/ 119904 w 1187592"/>
              <a:gd name="connsiteY303" fmla="*/ 1403010 h 1424860"/>
              <a:gd name="connsiteX304" fmla="*/ 110537 w 1187592"/>
              <a:gd name="connsiteY304" fmla="*/ 1399680 h 1424860"/>
              <a:gd name="connsiteX305" fmla="*/ 101169 w 1187592"/>
              <a:gd name="connsiteY305" fmla="*/ 1396143 h 1424860"/>
              <a:gd name="connsiteX306" fmla="*/ 92010 w 1187592"/>
              <a:gd name="connsiteY306" fmla="*/ 1391981 h 1424860"/>
              <a:gd name="connsiteX307" fmla="*/ 83267 w 1187592"/>
              <a:gd name="connsiteY307" fmla="*/ 1387610 h 1424860"/>
              <a:gd name="connsiteX308" fmla="*/ 74940 w 1187592"/>
              <a:gd name="connsiteY308" fmla="*/ 1382824 h 1424860"/>
              <a:gd name="connsiteX309" fmla="*/ 66822 w 1187592"/>
              <a:gd name="connsiteY309" fmla="*/ 1377830 h 1424860"/>
              <a:gd name="connsiteX310" fmla="*/ 58911 w 1187592"/>
              <a:gd name="connsiteY310" fmla="*/ 1372003 h 1424860"/>
              <a:gd name="connsiteX311" fmla="*/ 51417 w 1187592"/>
              <a:gd name="connsiteY311" fmla="*/ 1365968 h 1424860"/>
              <a:gd name="connsiteX312" fmla="*/ 44131 w 1187592"/>
              <a:gd name="connsiteY312" fmla="*/ 1359517 h 1424860"/>
              <a:gd name="connsiteX313" fmla="*/ 37470 w 1187592"/>
              <a:gd name="connsiteY313" fmla="*/ 1352650 h 1424860"/>
              <a:gd name="connsiteX314" fmla="*/ 31017 w 1187592"/>
              <a:gd name="connsiteY314" fmla="*/ 1345366 h 1424860"/>
              <a:gd name="connsiteX315" fmla="*/ 24980 w 1187592"/>
              <a:gd name="connsiteY315" fmla="*/ 1337667 h 1424860"/>
              <a:gd name="connsiteX316" fmla="*/ 19568 w 1187592"/>
              <a:gd name="connsiteY316" fmla="*/ 1329343 h 1424860"/>
              <a:gd name="connsiteX317" fmla="*/ 14780 w 1187592"/>
              <a:gd name="connsiteY317" fmla="*/ 1320603 h 1424860"/>
              <a:gd name="connsiteX318" fmla="*/ 10200 w 1187592"/>
              <a:gd name="connsiteY318" fmla="*/ 1311238 h 1424860"/>
              <a:gd name="connsiteX319" fmla="*/ 8119 w 1187592"/>
              <a:gd name="connsiteY319" fmla="*/ 1306244 h 1424860"/>
              <a:gd name="connsiteX320" fmla="*/ 6245 w 1187592"/>
              <a:gd name="connsiteY320" fmla="*/ 1300417 h 1424860"/>
              <a:gd name="connsiteX321" fmla="*/ 4580 w 1187592"/>
              <a:gd name="connsiteY321" fmla="*/ 1294798 h 1424860"/>
              <a:gd name="connsiteX322" fmla="*/ 3331 w 1187592"/>
              <a:gd name="connsiteY322" fmla="*/ 1288971 h 1424860"/>
              <a:gd name="connsiteX323" fmla="*/ 2082 w 1187592"/>
              <a:gd name="connsiteY323" fmla="*/ 1282728 h 1424860"/>
              <a:gd name="connsiteX324" fmla="*/ 1249 w 1187592"/>
              <a:gd name="connsiteY324" fmla="*/ 1276277 h 1424860"/>
              <a:gd name="connsiteX325" fmla="*/ 625 w 1187592"/>
              <a:gd name="connsiteY325" fmla="*/ 1270034 h 1424860"/>
              <a:gd name="connsiteX326" fmla="*/ 208 w 1187592"/>
              <a:gd name="connsiteY326" fmla="*/ 1263375 h 1424860"/>
              <a:gd name="connsiteX327" fmla="*/ 0 w 1187592"/>
              <a:gd name="connsiteY327" fmla="*/ 1256716 h 1424860"/>
              <a:gd name="connsiteX328" fmla="*/ 0 w 1187592"/>
              <a:gd name="connsiteY328" fmla="*/ 1249641 h 1424860"/>
              <a:gd name="connsiteX329" fmla="*/ 208 w 1187592"/>
              <a:gd name="connsiteY329" fmla="*/ 1242565 h 1424860"/>
              <a:gd name="connsiteX330" fmla="*/ 833 w 1187592"/>
              <a:gd name="connsiteY330" fmla="*/ 1235282 h 1424860"/>
              <a:gd name="connsiteX331" fmla="*/ 1457 w 1187592"/>
              <a:gd name="connsiteY331" fmla="*/ 1227998 h 1424860"/>
              <a:gd name="connsiteX332" fmla="*/ 2498 w 1187592"/>
              <a:gd name="connsiteY332" fmla="*/ 1220507 h 1424860"/>
              <a:gd name="connsiteX333" fmla="*/ 4788 w 1187592"/>
              <a:gd name="connsiteY333" fmla="*/ 1205107 h 1424860"/>
              <a:gd name="connsiteX334" fmla="*/ 7494 w 1187592"/>
              <a:gd name="connsiteY334" fmla="*/ 1189292 h 1424860"/>
              <a:gd name="connsiteX335" fmla="*/ 11449 w 1187592"/>
              <a:gd name="connsiteY335" fmla="*/ 1173268 h 1424860"/>
              <a:gd name="connsiteX336" fmla="*/ 15613 w 1187592"/>
              <a:gd name="connsiteY336" fmla="*/ 1157037 h 1424860"/>
              <a:gd name="connsiteX337" fmla="*/ 20609 w 1187592"/>
              <a:gd name="connsiteY337" fmla="*/ 1140389 h 1424860"/>
              <a:gd name="connsiteX338" fmla="*/ 26021 w 1187592"/>
              <a:gd name="connsiteY338" fmla="*/ 1123533 h 1424860"/>
              <a:gd name="connsiteX339" fmla="*/ 31641 w 1187592"/>
              <a:gd name="connsiteY339" fmla="*/ 1106677 h 1424860"/>
              <a:gd name="connsiteX340" fmla="*/ 38095 w 1187592"/>
              <a:gd name="connsiteY340" fmla="*/ 1089404 h 1424860"/>
              <a:gd name="connsiteX341" fmla="*/ 44756 w 1187592"/>
              <a:gd name="connsiteY341" fmla="*/ 1072132 h 1424860"/>
              <a:gd name="connsiteX342" fmla="*/ 51625 w 1187592"/>
              <a:gd name="connsiteY342" fmla="*/ 1055276 h 1424860"/>
              <a:gd name="connsiteX343" fmla="*/ 58911 w 1187592"/>
              <a:gd name="connsiteY343" fmla="*/ 1038004 h 1424860"/>
              <a:gd name="connsiteX344" fmla="*/ 66197 w 1187592"/>
              <a:gd name="connsiteY344" fmla="*/ 1021148 h 1424860"/>
              <a:gd name="connsiteX345" fmla="*/ 73899 w 1187592"/>
              <a:gd name="connsiteY345" fmla="*/ 1004500 h 1424860"/>
              <a:gd name="connsiteX346" fmla="*/ 81601 w 1187592"/>
              <a:gd name="connsiteY346" fmla="*/ 988060 h 1424860"/>
              <a:gd name="connsiteX347" fmla="*/ 89304 w 1187592"/>
              <a:gd name="connsiteY347" fmla="*/ 972036 h 1424860"/>
              <a:gd name="connsiteX348" fmla="*/ 105332 w 1187592"/>
              <a:gd name="connsiteY348" fmla="*/ 940613 h 1424860"/>
              <a:gd name="connsiteX349" fmla="*/ 120737 w 1187592"/>
              <a:gd name="connsiteY349" fmla="*/ 911271 h 1424860"/>
              <a:gd name="connsiteX350" fmla="*/ 135517 w 1187592"/>
              <a:gd name="connsiteY350" fmla="*/ 883802 h 1424860"/>
              <a:gd name="connsiteX351" fmla="*/ 149464 w 1187592"/>
              <a:gd name="connsiteY351" fmla="*/ 859454 h 1424860"/>
              <a:gd name="connsiteX352" fmla="*/ 161746 w 1187592"/>
              <a:gd name="connsiteY352" fmla="*/ 838020 h 1424860"/>
              <a:gd name="connsiteX353" fmla="*/ 182146 w 1187592"/>
              <a:gd name="connsiteY353" fmla="*/ 803892 h 1424860"/>
              <a:gd name="connsiteX354" fmla="*/ 202338 w 1187592"/>
              <a:gd name="connsiteY354" fmla="*/ 770596 h 1424860"/>
              <a:gd name="connsiteX355" fmla="*/ 221906 w 1187592"/>
              <a:gd name="connsiteY355" fmla="*/ 738549 h 1424860"/>
              <a:gd name="connsiteX356" fmla="*/ 241474 w 1187592"/>
              <a:gd name="connsiteY356" fmla="*/ 707750 h 1424860"/>
              <a:gd name="connsiteX357" fmla="*/ 260209 w 1187592"/>
              <a:gd name="connsiteY357" fmla="*/ 678200 h 1424860"/>
              <a:gd name="connsiteX358" fmla="*/ 278735 w 1187592"/>
              <a:gd name="connsiteY358" fmla="*/ 650107 h 1424860"/>
              <a:gd name="connsiteX359" fmla="*/ 296221 w 1187592"/>
              <a:gd name="connsiteY359" fmla="*/ 623470 h 1424860"/>
              <a:gd name="connsiteX360" fmla="*/ 313083 w 1187592"/>
              <a:gd name="connsiteY360" fmla="*/ 598498 h 1424860"/>
              <a:gd name="connsiteX361" fmla="*/ 343683 w 1187592"/>
              <a:gd name="connsiteY361" fmla="*/ 553549 h 1424860"/>
              <a:gd name="connsiteX362" fmla="*/ 369913 w 1187592"/>
              <a:gd name="connsiteY362" fmla="*/ 516299 h 1424860"/>
              <a:gd name="connsiteX363" fmla="*/ 390521 w 1187592"/>
              <a:gd name="connsiteY363" fmla="*/ 487789 h 1424860"/>
              <a:gd name="connsiteX364" fmla="*/ 404676 w 1187592"/>
              <a:gd name="connsiteY364" fmla="*/ 468020 h 1424860"/>
              <a:gd name="connsiteX365" fmla="*/ 404676 w 1187592"/>
              <a:gd name="connsiteY365" fmla="*/ 75552 h 1424860"/>
              <a:gd name="connsiteX366" fmla="*/ 377996 w 1187592"/>
              <a:gd name="connsiteY366" fmla="*/ 75552 h 1424860"/>
              <a:gd name="connsiteX367" fmla="*/ 374038 w 1187592"/>
              <a:gd name="connsiteY367" fmla="*/ 75344 h 1424860"/>
              <a:gd name="connsiteX368" fmla="*/ 370497 w 1187592"/>
              <a:gd name="connsiteY368" fmla="*/ 74722 h 1424860"/>
              <a:gd name="connsiteX369" fmla="*/ 366747 w 1187592"/>
              <a:gd name="connsiteY369" fmla="*/ 73891 h 1424860"/>
              <a:gd name="connsiteX370" fmla="*/ 363206 w 1187592"/>
              <a:gd name="connsiteY370" fmla="*/ 72646 h 1424860"/>
              <a:gd name="connsiteX371" fmla="*/ 359873 w 1187592"/>
              <a:gd name="connsiteY371" fmla="*/ 71193 h 1424860"/>
              <a:gd name="connsiteX372" fmla="*/ 356957 w 1187592"/>
              <a:gd name="connsiteY372" fmla="*/ 68910 h 1424860"/>
              <a:gd name="connsiteX373" fmla="*/ 353833 w 1187592"/>
              <a:gd name="connsiteY373" fmla="*/ 66834 h 1424860"/>
              <a:gd name="connsiteX374" fmla="*/ 351333 w 1187592"/>
              <a:gd name="connsiteY374" fmla="*/ 64551 h 1424860"/>
              <a:gd name="connsiteX375" fmla="*/ 348625 w 1187592"/>
              <a:gd name="connsiteY375" fmla="*/ 61853 h 1424860"/>
              <a:gd name="connsiteX376" fmla="*/ 346542 w 1187592"/>
              <a:gd name="connsiteY376" fmla="*/ 58739 h 1424860"/>
              <a:gd name="connsiteX377" fmla="*/ 344876 w 1187592"/>
              <a:gd name="connsiteY377" fmla="*/ 55834 h 1424860"/>
              <a:gd name="connsiteX378" fmla="*/ 343209 w 1187592"/>
              <a:gd name="connsiteY378" fmla="*/ 52513 h 1424860"/>
              <a:gd name="connsiteX379" fmla="*/ 341751 w 1187592"/>
              <a:gd name="connsiteY379" fmla="*/ 49192 h 1424860"/>
              <a:gd name="connsiteX380" fmla="*/ 340918 w 1187592"/>
              <a:gd name="connsiteY380" fmla="*/ 45456 h 1424860"/>
              <a:gd name="connsiteX381" fmla="*/ 340293 w 1187592"/>
              <a:gd name="connsiteY381" fmla="*/ 41512 h 1424860"/>
              <a:gd name="connsiteX382" fmla="*/ 340293 w 1187592"/>
              <a:gd name="connsiteY382" fmla="*/ 37568 h 1424860"/>
              <a:gd name="connsiteX383" fmla="*/ 340293 w 1187592"/>
              <a:gd name="connsiteY383" fmla="*/ 34040 h 1424860"/>
              <a:gd name="connsiteX384" fmla="*/ 340918 w 1187592"/>
              <a:gd name="connsiteY384" fmla="*/ 30096 h 1424860"/>
              <a:gd name="connsiteX385" fmla="*/ 341751 w 1187592"/>
              <a:gd name="connsiteY385" fmla="*/ 26568 h 1424860"/>
              <a:gd name="connsiteX386" fmla="*/ 343209 w 1187592"/>
              <a:gd name="connsiteY386" fmla="*/ 23247 h 1424860"/>
              <a:gd name="connsiteX387" fmla="*/ 344876 w 1187592"/>
              <a:gd name="connsiteY387" fmla="*/ 19926 h 1424860"/>
              <a:gd name="connsiteX388" fmla="*/ 346542 w 1187592"/>
              <a:gd name="connsiteY388" fmla="*/ 16605 h 1424860"/>
              <a:gd name="connsiteX389" fmla="*/ 348625 w 1187592"/>
              <a:gd name="connsiteY389" fmla="*/ 13906 h 1424860"/>
              <a:gd name="connsiteX390" fmla="*/ 351333 w 1187592"/>
              <a:gd name="connsiteY390" fmla="*/ 11208 h 1424860"/>
              <a:gd name="connsiteX391" fmla="*/ 353833 w 1187592"/>
              <a:gd name="connsiteY391" fmla="*/ 8717 h 1424860"/>
              <a:gd name="connsiteX392" fmla="*/ 356957 w 1187592"/>
              <a:gd name="connsiteY392" fmla="*/ 6434 h 1424860"/>
              <a:gd name="connsiteX393" fmla="*/ 359873 w 1187592"/>
              <a:gd name="connsiteY393" fmla="*/ 4566 h 1424860"/>
              <a:gd name="connsiteX394" fmla="*/ 363206 w 1187592"/>
              <a:gd name="connsiteY394" fmla="*/ 3113 h 1424860"/>
              <a:gd name="connsiteX395" fmla="*/ 366747 w 1187592"/>
              <a:gd name="connsiteY395" fmla="*/ 1868 h 1424860"/>
              <a:gd name="connsiteX396" fmla="*/ 370497 w 1187592"/>
              <a:gd name="connsiteY396" fmla="*/ 830 h 1424860"/>
              <a:gd name="connsiteX397" fmla="*/ 374038 w 1187592"/>
              <a:gd name="connsiteY397" fmla="*/ 415 h 14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Lst>
            <a:rect l="l" t="t" r="r" b="b"/>
            <a:pathLst>
              <a:path w="1187592" h="1424860">
                <a:moveTo>
                  <a:pt x="814206" y="1139514"/>
                </a:moveTo>
                <a:cubicBezTo>
                  <a:pt x="864208" y="1139514"/>
                  <a:pt x="904743" y="1180049"/>
                  <a:pt x="904743" y="1230051"/>
                </a:cubicBezTo>
                <a:cubicBezTo>
                  <a:pt x="904743" y="1280053"/>
                  <a:pt x="864208" y="1320588"/>
                  <a:pt x="814206" y="1320588"/>
                </a:cubicBezTo>
                <a:cubicBezTo>
                  <a:pt x="764204" y="1320588"/>
                  <a:pt x="723669" y="1280053"/>
                  <a:pt x="723669" y="1230051"/>
                </a:cubicBezTo>
                <a:cubicBezTo>
                  <a:pt x="723669" y="1180049"/>
                  <a:pt x="764204" y="1139514"/>
                  <a:pt x="814206" y="1139514"/>
                </a:cubicBezTo>
                <a:close/>
                <a:moveTo>
                  <a:pt x="597233" y="1073214"/>
                </a:moveTo>
                <a:cubicBezTo>
                  <a:pt x="641200" y="1073214"/>
                  <a:pt x="676843" y="1108857"/>
                  <a:pt x="676843" y="1152824"/>
                </a:cubicBezTo>
                <a:cubicBezTo>
                  <a:pt x="676843" y="1196791"/>
                  <a:pt x="641200" y="1232434"/>
                  <a:pt x="597233" y="1232434"/>
                </a:cubicBezTo>
                <a:cubicBezTo>
                  <a:pt x="553266" y="1232434"/>
                  <a:pt x="517623" y="1196791"/>
                  <a:pt x="517623" y="1152824"/>
                </a:cubicBezTo>
                <a:cubicBezTo>
                  <a:pt x="517623" y="1108857"/>
                  <a:pt x="553266" y="1073214"/>
                  <a:pt x="597233" y="1073214"/>
                </a:cubicBezTo>
                <a:close/>
                <a:moveTo>
                  <a:pt x="318294" y="1029622"/>
                </a:moveTo>
                <a:cubicBezTo>
                  <a:pt x="352860" y="1029622"/>
                  <a:pt x="380882" y="1057644"/>
                  <a:pt x="380882" y="1092210"/>
                </a:cubicBezTo>
                <a:cubicBezTo>
                  <a:pt x="380882" y="1126776"/>
                  <a:pt x="352860" y="1154798"/>
                  <a:pt x="318294" y="1154798"/>
                </a:cubicBezTo>
                <a:cubicBezTo>
                  <a:pt x="283728" y="1154798"/>
                  <a:pt x="255706" y="1126776"/>
                  <a:pt x="255706" y="1092210"/>
                </a:cubicBezTo>
                <a:cubicBezTo>
                  <a:pt x="255706" y="1057644"/>
                  <a:pt x="283728" y="1029622"/>
                  <a:pt x="318294" y="1029622"/>
                </a:cubicBezTo>
                <a:close/>
                <a:moveTo>
                  <a:pt x="743574" y="999011"/>
                </a:moveTo>
                <a:cubicBezTo>
                  <a:pt x="769818" y="999011"/>
                  <a:pt x="791093" y="1020286"/>
                  <a:pt x="791093" y="1046530"/>
                </a:cubicBezTo>
                <a:cubicBezTo>
                  <a:pt x="791093" y="1072774"/>
                  <a:pt x="769818" y="1094049"/>
                  <a:pt x="743574" y="1094049"/>
                </a:cubicBezTo>
                <a:cubicBezTo>
                  <a:pt x="717330" y="1094049"/>
                  <a:pt x="696055" y="1072774"/>
                  <a:pt x="696055" y="1046530"/>
                </a:cubicBezTo>
                <a:cubicBezTo>
                  <a:pt x="696055" y="1020286"/>
                  <a:pt x="717330" y="999011"/>
                  <a:pt x="743574" y="999011"/>
                </a:cubicBezTo>
                <a:close/>
                <a:moveTo>
                  <a:pt x="825133" y="839792"/>
                </a:moveTo>
                <a:cubicBezTo>
                  <a:pt x="869100" y="839792"/>
                  <a:pt x="904743" y="875435"/>
                  <a:pt x="904743" y="919402"/>
                </a:cubicBezTo>
                <a:cubicBezTo>
                  <a:pt x="904743" y="963369"/>
                  <a:pt x="869100" y="999012"/>
                  <a:pt x="825133" y="999012"/>
                </a:cubicBezTo>
                <a:cubicBezTo>
                  <a:pt x="781166" y="999012"/>
                  <a:pt x="745523" y="963369"/>
                  <a:pt x="745523" y="919402"/>
                </a:cubicBezTo>
                <a:cubicBezTo>
                  <a:pt x="745523" y="875435"/>
                  <a:pt x="781166" y="839792"/>
                  <a:pt x="825133" y="839792"/>
                </a:cubicBezTo>
                <a:close/>
                <a:moveTo>
                  <a:pt x="571245" y="804216"/>
                </a:moveTo>
                <a:cubicBezTo>
                  <a:pt x="631937" y="804216"/>
                  <a:pt x="681138" y="853417"/>
                  <a:pt x="681138" y="914109"/>
                </a:cubicBezTo>
                <a:cubicBezTo>
                  <a:pt x="681138" y="974801"/>
                  <a:pt x="631937" y="1024002"/>
                  <a:pt x="571245" y="1024002"/>
                </a:cubicBezTo>
                <a:cubicBezTo>
                  <a:pt x="510553" y="1024002"/>
                  <a:pt x="461352" y="974801"/>
                  <a:pt x="461352" y="914109"/>
                </a:cubicBezTo>
                <a:cubicBezTo>
                  <a:pt x="461352" y="853417"/>
                  <a:pt x="510553" y="804216"/>
                  <a:pt x="571245" y="804216"/>
                </a:cubicBezTo>
                <a:close/>
                <a:moveTo>
                  <a:pt x="480449" y="75552"/>
                </a:moveTo>
                <a:lnTo>
                  <a:pt x="480449" y="493200"/>
                </a:lnTo>
                <a:lnTo>
                  <a:pt x="472955" y="503397"/>
                </a:lnTo>
                <a:lnTo>
                  <a:pt x="466918" y="511305"/>
                </a:lnTo>
                <a:lnTo>
                  <a:pt x="451514" y="532739"/>
                </a:lnTo>
                <a:lnTo>
                  <a:pt x="427367" y="566243"/>
                </a:lnTo>
                <a:lnTo>
                  <a:pt x="412379" y="587261"/>
                </a:lnTo>
                <a:lnTo>
                  <a:pt x="396142" y="611192"/>
                </a:lnTo>
                <a:lnTo>
                  <a:pt x="378031" y="637413"/>
                </a:lnTo>
                <a:lnTo>
                  <a:pt x="359088" y="665922"/>
                </a:lnTo>
                <a:lnTo>
                  <a:pt x="338896" y="696721"/>
                </a:lnTo>
                <a:lnTo>
                  <a:pt x="317663" y="729184"/>
                </a:lnTo>
                <a:lnTo>
                  <a:pt x="296013" y="763729"/>
                </a:lnTo>
                <a:lnTo>
                  <a:pt x="273323" y="799522"/>
                </a:lnTo>
                <a:lnTo>
                  <a:pt x="250217" y="837396"/>
                </a:lnTo>
                <a:lnTo>
                  <a:pt x="227110" y="876310"/>
                </a:lnTo>
                <a:lnTo>
                  <a:pt x="214620" y="897745"/>
                </a:lnTo>
                <a:lnTo>
                  <a:pt x="202963" y="918763"/>
                </a:lnTo>
                <a:lnTo>
                  <a:pt x="191722" y="939156"/>
                </a:lnTo>
                <a:lnTo>
                  <a:pt x="180897" y="958926"/>
                </a:lnTo>
                <a:lnTo>
                  <a:pt x="170905" y="978279"/>
                </a:lnTo>
                <a:lnTo>
                  <a:pt x="161537" y="996800"/>
                </a:lnTo>
                <a:lnTo>
                  <a:pt x="152794" y="1015113"/>
                </a:lnTo>
                <a:lnTo>
                  <a:pt x="144260" y="1032593"/>
                </a:lnTo>
                <a:lnTo>
                  <a:pt x="136557" y="1049657"/>
                </a:lnTo>
                <a:lnTo>
                  <a:pt x="129272" y="1065889"/>
                </a:lnTo>
                <a:lnTo>
                  <a:pt x="122610" y="1081913"/>
                </a:lnTo>
                <a:lnTo>
                  <a:pt x="116573" y="1096896"/>
                </a:lnTo>
                <a:lnTo>
                  <a:pt x="110745" y="1111671"/>
                </a:lnTo>
                <a:lnTo>
                  <a:pt x="105332" y="1126030"/>
                </a:lnTo>
                <a:lnTo>
                  <a:pt x="100545" y="1139556"/>
                </a:lnTo>
                <a:lnTo>
                  <a:pt x="96381" y="1152458"/>
                </a:lnTo>
                <a:lnTo>
                  <a:pt x="92426" y="1164944"/>
                </a:lnTo>
                <a:lnTo>
                  <a:pt x="89095" y="1176598"/>
                </a:lnTo>
                <a:lnTo>
                  <a:pt x="85973" y="1187835"/>
                </a:lnTo>
                <a:lnTo>
                  <a:pt x="83683" y="1198656"/>
                </a:lnTo>
                <a:lnTo>
                  <a:pt x="81185" y="1208645"/>
                </a:lnTo>
                <a:lnTo>
                  <a:pt x="79312" y="1218426"/>
                </a:lnTo>
                <a:lnTo>
                  <a:pt x="77854" y="1227166"/>
                </a:lnTo>
                <a:lnTo>
                  <a:pt x="77022" y="1235490"/>
                </a:lnTo>
                <a:lnTo>
                  <a:pt x="76189" y="1243398"/>
                </a:lnTo>
                <a:lnTo>
                  <a:pt x="75773" y="1250265"/>
                </a:lnTo>
                <a:lnTo>
                  <a:pt x="75773" y="1256924"/>
                </a:lnTo>
                <a:lnTo>
                  <a:pt x="76189" y="1262959"/>
                </a:lnTo>
                <a:lnTo>
                  <a:pt x="76397" y="1268370"/>
                </a:lnTo>
                <a:lnTo>
                  <a:pt x="77230" y="1273364"/>
                </a:lnTo>
                <a:lnTo>
                  <a:pt x="78271" y="1277526"/>
                </a:lnTo>
                <a:lnTo>
                  <a:pt x="79728" y="1281064"/>
                </a:lnTo>
                <a:lnTo>
                  <a:pt x="81810" y="1285434"/>
                </a:lnTo>
                <a:lnTo>
                  <a:pt x="83891" y="1289180"/>
                </a:lnTo>
                <a:lnTo>
                  <a:pt x="86597" y="1293133"/>
                </a:lnTo>
                <a:lnTo>
                  <a:pt x="89304" y="1297087"/>
                </a:lnTo>
                <a:lnTo>
                  <a:pt x="92634" y="1300833"/>
                </a:lnTo>
                <a:lnTo>
                  <a:pt x="95965" y="1304371"/>
                </a:lnTo>
                <a:lnTo>
                  <a:pt x="99920" y="1307700"/>
                </a:lnTo>
                <a:lnTo>
                  <a:pt x="103875" y="1311030"/>
                </a:lnTo>
                <a:lnTo>
                  <a:pt x="108039" y="1313943"/>
                </a:lnTo>
                <a:lnTo>
                  <a:pt x="112826" y="1317065"/>
                </a:lnTo>
                <a:lnTo>
                  <a:pt x="117822" y="1319978"/>
                </a:lnTo>
                <a:lnTo>
                  <a:pt x="122818" y="1322684"/>
                </a:lnTo>
                <a:lnTo>
                  <a:pt x="128231" y="1325181"/>
                </a:lnTo>
                <a:lnTo>
                  <a:pt x="134059" y="1327886"/>
                </a:lnTo>
                <a:lnTo>
                  <a:pt x="140096" y="1329967"/>
                </a:lnTo>
                <a:lnTo>
                  <a:pt x="146549" y="1332464"/>
                </a:lnTo>
                <a:lnTo>
                  <a:pt x="153419" y="1334337"/>
                </a:lnTo>
                <a:lnTo>
                  <a:pt x="160288" y="1336418"/>
                </a:lnTo>
                <a:lnTo>
                  <a:pt x="167574" y="1338083"/>
                </a:lnTo>
                <a:lnTo>
                  <a:pt x="175068" y="1339748"/>
                </a:lnTo>
                <a:lnTo>
                  <a:pt x="182979" y="1341204"/>
                </a:lnTo>
                <a:lnTo>
                  <a:pt x="191097" y="1342661"/>
                </a:lnTo>
                <a:lnTo>
                  <a:pt x="208375" y="1345158"/>
                </a:lnTo>
                <a:lnTo>
                  <a:pt x="226694" y="1347031"/>
                </a:lnTo>
                <a:lnTo>
                  <a:pt x="246470" y="1348072"/>
                </a:lnTo>
                <a:lnTo>
                  <a:pt x="267286" y="1349112"/>
                </a:lnTo>
                <a:lnTo>
                  <a:pt x="289352" y="1349112"/>
                </a:lnTo>
                <a:lnTo>
                  <a:pt x="898656" y="1349112"/>
                </a:lnTo>
                <a:lnTo>
                  <a:pt x="920722" y="1349112"/>
                </a:lnTo>
                <a:lnTo>
                  <a:pt x="941539" y="1348072"/>
                </a:lnTo>
                <a:lnTo>
                  <a:pt x="961106" y="1347031"/>
                </a:lnTo>
                <a:lnTo>
                  <a:pt x="979633" y="1345158"/>
                </a:lnTo>
                <a:lnTo>
                  <a:pt x="996703" y="1342661"/>
                </a:lnTo>
                <a:lnTo>
                  <a:pt x="1004821" y="1341204"/>
                </a:lnTo>
                <a:lnTo>
                  <a:pt x="1012732" y="1339748"/>
                </a:lnTo>
                <a:lnTo>
                  <a:pt x="1020226" y="1338083"/>
                </a:lnTo>
                <a:lnTo>
                  <a:pt x="1027512" y="1336418"/>
                </a:lnTo>
                <a:lnTo>
                  <a:pt x="1034589" y="1334337"/>
                </a:lnTo>
                <a:lnTo>
                  <a:pt x="1041043" y="1332464"/>
                </a:lnTo>
                <a:lnTo>
                  <a:pt x="1047496" y="1329967"/>
                </a:lnTo>
                <a:lnTo>
                  <a:pt x="1053533" y="1327886"/>
                </a:lnTo>
                <a:lnTo>
                  <a:pt x="1059569" y="1325181"/>
                </a:lnTo>
                <a:lnTo>
                  <a:pt x="1064982" y="1322684"/>
                </a:lnTo>
                <a:lnTo>
                  <a:pt x="1070186" y="1319978"/>
                </a:lnTo>
                <a:lnTo>
                  <a:pt x="1074974" y="1317065"/>
                </a:lnTo>
                <a:lnTo>
                  <a:pt x="1079553" y="1313943"/>
                </a:lnTo>
                <a:lnTo>
                  <a:pt x="1083925" y="1311030"/>
                </a:lnTo>
                <a:lnTo>
                  <a:pt x="1087880" y="1307700"/>
                </a:lnTo>
                <a:lnTo>
                  <a:pt x="1091627" y="1304371"/>
                </a:lnTo>
                <a:lnTo>
                  <a:pt x="1095166" y="1300833"/>
                </a:lnTo>
                <a:lnTo>
                  <a:pt x="1098288" y="1297087"/>
                </a:lnTo>
                <a:lnTo>
                  <a:pt x="1101203" y="1293133"/>
                </a:lnTo>
                <a:lnTo>
                  <a:pt x="1103701" y="1289180"/>
                </a:lnTo>
                <a:lnTo>
                  <a:pt x="1105991" y="1285434"/>
                </a:lnTo>
                <a:lnTo>
                  <a:pt x="1108280" y="1281064"/>
                </a:lnTo>
                <a:lnTo>
                  <a:pt x="1109321" y="1277526"/>
                </a:lnTo>
                <a:lnTo>
                  <a:pt x="1110570" y="1273364"/>
                </a:lnTo>
                <a:lnTo>
                  <a:pt x="1111195" y="1268370"/>
                </a:lnTo>
                <a:lnTo>
                  <a:pt x="1111819" y="1262959"/>
                </a:lnTo>
                <a:lnTo>
                  <a:pt x="1112027" y="1256924"/>
                </a:lnTo>
                <a:lnTo>
                  <a:pt x="1112027" y="1250265"/>
                </a:lnTo>
                <a:lnTo>
                  <a:pt x="1111403" y="1243398"/>
                </a:lnTo>
                <a:lnTo>
                  <a:pt x="1110987" y="1235490"/>
                </a:lnTo>
                <a:lnTo>
                  <a:pt x="1109738" y="1227166"/>
                </a:lnTo>
                <a:lnTo>
                  <a:pt x="1108280" y="1218426"/>
                </a:lnTo>
                <a:lnTo>
                  <a:pt x="1106407" y="1208645"/>
                </a:lnTo>
                <a:lnTo>
                  <a:pt x="1104325" y="1198656"/>
                </a:lnTo>
                <a:lnTo>
                  <a:pt x="1101619" y="1187835"/>
                </a:lnTo>
                <a:lnTo>
                  <a:pt x="1098913" y="1176598"/>
                </a:lnTo>
                <a:lnTo>
                  <a:pt x="1095166" y="1164944"/>
                </a:lnTo>
                <a:lnTo>
                  <a:pt x="1091211" y="1152458"/>
                </a:lnTo>
                <a:lnTo>
                  <a:pt x="1087047" y="1139556"/>
                </a:lnTo>
                <a:lnTo>
                  <a:pt x="1082260" y="1126030"/>
                </a:lnTo>
                <a:lnTo>
                  <a:pt x="1077055" y="1111671"/>
                </a:lnTo>
                <a:lnTo>
                  <a:pt x="1071435" y="1096896"/>
                </a:lnTo>
                <a:lnTo>
                  <a:pt x="1065398" y="1081913"/>
                </a:lnTo>
                <a:lnTo>
                  <a:pt x="1058320" y="1065889"/>
                </a:lnTo>
                <a:lnTo>
                  <a:pt x="1051035" y="1049657"/>
                </a:lnTo>
                <a:lnTo>
                  <a:pt x="1043541" y="1032593"/>
                </a:lnTo>
                <a:lnTo>
                  <a:pt x="1035006" y="1015113"/>
                </a:lnTo>
                <a:lnTo>
                  <a:pt x="1026263" y="996800"/>
                </a:lnTo>
                <a:lnTo>
                  <a:pt x="1016687" y="978279"/>
                </a:lnTo>
                <a:lnTo>
                  <a:pt x="1006695" y="958926"/>
                </a:lnTo>
                <a:lnTo>
                  <a:pt x="996079" y="939156"/>
                </a:lnTo>
                <a:lnTo>
                  <a:pt x="985046" y="918763"/>
                </a:lnTo>
                <a:lnTo>
                  <a:pt x="973180" y="897745"/>
                </a:lnTo>
                <a:lnTo>
                  <a:pt x="960482" y="876310"/>
                </a:lnTo>
                <a:lnTo>
                  <a:pt x="937584" y="837396"/>
                </a:lnTo>
                <a:lnTo>
                  <a:pt x="914685" y="799522"/>
                </a:lnTo>
                <a:lnTo>
                  <a:pt x="891995" y="763729"/>
                </a:lnTo>
                <a:lnTo>
                  <a:pt x="869929" y="729184"/>
                </a:lnTo>
                <a:lnTo>
                  <a:pt x="848696" y="696721"/>
                </a:lnTo>
                <a:lnTo>
                  <a:pt x="828504" y="665922"/>
                </a:lnTo>
                <a:lnTo>
                  <a:pt x="809561" y="637413"/>
                </a:lnTo>
                <a:lnTo>
                  <a:pt x="791659" y="611192"/>
                </a:lnTo>
                <a:lnTo>
                  <a:pt x="775422" y="587261"/>
                </a:lnTo>
                <a:lnTo>
                  <a:pt x="760642" y="566243"/>
                </a:lnTo>
                <a:lnTo>
                  <a:pt x="736494" y="532739"/>
                </a:lnTo>
                <a:lnTo>
                  <a:pt x="720674" y="511305"/>
                </a:lnTo>
                <a:lnTo>
                  <a:pt x="715053" y="503397"/>
                </a:lnTo>
                <a:lnTo>
                  <a:pt x="707559" y="493200"/>
                </a:lnTo>
                <a:lnTo>
                  <a:pt x="707559" y="75552"/>
                </a:lnTo>
                <a:close/>
                <a:moveTo>
                  <a:pt x="377996" y="0"/>
                </a:moveTo>
                <a:lnTo>
                  <a:pt x="809804" y="0"/>
                </a:lnTo>
                <a:lnTo>
                  <a:pt x="813762" y="415"/>
                </a:lnTo>
                <a:lnTo>
                  <a:pt x="817719" y="830"/>
                </a:lnTo>
                <a:lnTo>
                  <a:pt x="821260" y="1868"/>
                </a:lnTo>
                <a:lnTo>
                  <a:pt x="824593" y="3113"/>
                </a:lnTo>
                <a:lnTo>
                  <a:pt x="827926" y="4566"/>
                </a:lnTo>
                <a:lnTo>
                  <a:pt x="831259" y="6434"/>
                </a:lnTo>
                <a:lnTo>
                  <a:pt x="833967" y="8717"/>
                </a:lnTo>
                <a:lnTo>
                  <a:pt x="836675" y="11208"/>
                </a:lnTo>
                <a:lnTo>
                  <a:pt x="839174" y="13906"/>
                </a:lnTo>
                <a:lnTo>
                  <a:pt x="841257" y="16605"/>
                </a:lnTo>
                <a:lnTo>
                  <a:pt x="843340" y="19926"/>
                </a:lnTo>
                <a:lnTo>
                  <a:pt x="844798" y="23247"/>
                </a:lnTo>
                <a:lnTo>
                  <a:pt x="846048" y="26568"/>
                </a:lnTo>
                <a:lnTo>
                  <a:pt x="846881" y="30096"/>
                </a:lnTo>
                <a:lnTo>
                  <a:pt x="847506" y="34040"/>
                </a:lnTo>
                <a:lnTo>
                  <a:pt x="847923" y="37568"/>
                </a:lnTo>
                <a:lnTo>
                  <a:pt x="847506" y="41512"/>
                </a:lnTo>
                <a:lnTo>
                  <a:pt x="846881" y="45456"/>
                </a:lnTo>
                <a:lnTo>
                  <a:pt x="846048" y="49192"/>
                </a:lnTo>
                <a:lnTo>
                  <a:pt x="844798" y="52513"/>
                </a:lnTo>
                <a:lnTo>
                  <a:pt x="843340" y="55834"/>
                </a:lnTo>
                <a:lnTo>
                  <a:pt x="841257" y="58739"/>
                </a:lnTo>
                <a:lnTo>
                  <a:pt x="839174" y="61853"/>
                </a:lnTo>
                <a:lnTo>
                  <a:pt x="836675" y="64551"/>
                </a:lnTo>
                <a:lnTo>
                  <a:pt x="833967" y="66834"/>
                </a:lnTo>
                <a:lnTo>
                  <a:pt x="831259" y="68910"/>
                </a:lnTo>
                <a:lnTo>
                  <a:pt x="827926" y="71193"/>
                </a:lnTo>
                <a:lnTo>
                  <a:pt x="824593" y="72646"/>
                </a:lnTo>
                <a:lnTo>
                  <a:pt x="821260" y="73891"/>
                </a:lnTo>
                <a:lnTo>
                  <a:pt x="817719" y="74722"/>
                </a:lnTo>
                <a:lnTo>
                  <a:pt x="813762" y="75344"/>
                </a:lnTo>
                <a:lnTo>
                  <a:pt x="809804" y="75552"/>
                </a:lnTo>
                <a:lnTo>
                  <a:pt x="783332" y="75552"/>
                </a:lnTo>
                <a:lnTo>
                  <a:pt x="783332" y="468020"/>
                </a:lnTo>
                <a:lnTo>
                  <a:pt x="797487" y="487789"/>
                </a:lnTo>
                <a:lnTo>
                  <a:pt x="818096" y="516299"/>
                </a:lnTo>
                <a:lnTo>
                  <a:pt x="843909" y="553549"/>
                </a:lnTo>
                <a:lnTo>
                  <a:pt x="874717" y="598498"/>
                </a:lnTo>
                <a:lnTo>
                  <a:pt x="891371" y="623470"/>
                </a:lnTo>
                <a:lnTo>
                  <a:pt x="909273" y="650107"/>
                </a:lnTo>
                <a:lnTo>
                  <a:pt x="927383" y="678200"/>
                </a:lnTo>
                <a:lnTo>
                  <a:pt x="946327" y="707750"/>
                </a:lnTo>
                <a:lnTo>
                  <a:pt x="965686" y="738549"/>
                </a:lnTo>
                <a:lnTo>
                  <a:pt x="985670" y="770596"/>
                </a:lnTo>
                <a:lnTo>
                  <a:pt x="1005446" y="803892"/>
                </a:lnTo>
                <a:lnTo>
                  <a:pt x="1026055" y="838020"/>
                </a:lnTo>
                <a:lnTo>
                  <a:pt x="1038336" y="859454"/>
                </a:lnTo>
                <a:lnTo>
                  <a:pt x="1052283" y="883802"/>
                </a:lnTo>
                <a:lnTo>
                  <a:pt x="1067063" y="911271"/>
                </a:lnTo>
                <a:lnTo>
                  <a:pt x="1082468" y="940613"/>
                </a:lnTo>
                <a:lnTo>
                  <a:pt x="1098288" y="972036"/>
                </a:lnTo>
                <a:lnTo>
                  <a:pt x="1105991" y="988060"/>
                </a:lnTo>
                <a:lnTo>
                  <a:pt x="1113901" y="1004500"/>
                </a:lnTo>
                <a:lnTo>
                  <a:pt x="1121395" y="1021148"/>
                </a:lnTo>
                <a:lnTo>
                  <a:pt x="1129097" y="1038004"/>
                </a:lnTo>
                <a:lnTo>
                  <a:pt x="1136175" y="1055276"/>
                </a:lnTo>
                <a:lnTo>
                  <a:pt x="1143253" y="1072132"/>
                </a:lnTo>
                <a:lnTo>
                  <a:pt x="1149914" y="1089404"/>
                </a:lnTo>
                <a:lnTo>
                  <a:pt x="1156159" y="1106677"/>
                </a:lnTo>
                <a:lnTo>
                  <a:pt x="1161987" y="1123533"/>
                </a:lnTo>
                <a:lnTo>
                  <a:pt x="1167400" y="1140389"/>
                </a:lnTo>
                <a:lnTo>
                  <a:pt x="1172188" y="1157037"/>
                </a:lnTo>
                <a:lnTo>
                  <a:pt x="1176351" y="1173268"/>
                </a:lnTo>
                <a:lnTo>
                  <a:pt x="1180098" y="1189292"/>
                </a:lnTo>
                <a:lnTo>
                  <a:pt x="1183012" y="1205107"/>
                </a:lnTo>
                <a:lnTo>
                  <a:pt x="1185510" y="1220507"/>
                </a:lnTo>
                <a:lnTo>
                  <a:pt x="1186343" y="1227998"/>
                </a:lnTo>
                <a:lnTo>
                  <a:pt x="1186967" y="1235282"/>
                </a:lnTo>
                <a:lnTo>
                  <a:pt x="1187384" y="1242565"/>
                </a:lnTo>
                <a:lnTo>
                  <a:pt x="1187592" y="1249641"/>
                </a:lnTo>
                <a:lnTo>
                  <a:pt x="1187592" y="1256716"/>
                </a:lnTo>
                <a:lnTo>
                  <a:pt x="1187592" y="1263375"/>
                </a:lnTo>
                <a:lnTo>
                  <a:pt x="1186967" y="1270034"/>
                </a:lnTo>
                <a:lnTo>
                  <a:pt x="1186343" y="1276277"/>
                </a:lnTo>
                <a:lnTo>
                  <a:pt x="1185719" y="1282728"/>
                </a:lnTo>
                <a:lnTo>
                  <a:pt x="1184469" y="1288971"/>
                </a:lnTo>
                <a:lnTo>
                  <a:pt x="1183012" y="1294798"/>
                </a:lnTo>
                <a:lnTo>
                  <a:pt x="1181555" y="1300417"/>
                </a:lnTo>
                <a:lnTo>
                  <a:pt x="1179682" y="1306244"/>
                </a:lnTo>
                <a:lnTo>
                  <a:pt x="1177600" y="1311238"/>
                </a:lnTo>
                <a:lnTo>
                  <a:pt x="1173020" y="1320603"/>
                </a:lnTo>
                <a:lnTo>
                  <a:pt x="1168024" y="1329343"/>
                </a:lnTo>
                <a:lnTo>
                  <a:pt x="1162612" y="1337667"/>
                </a:lnTo>
                <a:lnTo>
                  <a:pt x="1156783" y="1345366"/>
                </a:lnTo>
                <a:lnTo>
                  <a:pt x="1150538" y="1352650"/>
                </a:lnTo>
                <a:lnTo>
                  <a:pt x="1143877" y="1359517"/>
                </a:lnTo>
                <a:lnTo>
                  <a:pt x="1136591" y="1365968"/>
                </a:lnTo>
                <a:lnTo>
                  <a:pt x="1129097" y="1372003"/>
                </a:lnTo>
                <a:lnTo>
                  <a:pt x="1121187" y="1377830"/>
                </a:lnTo>
                <a:lnTo>
                  <a:pt x="1113068" y="1382824"/>
                </a:lnTo>
                <a:lnTo>
                  <a:pt x="1104533" y="1387610"/>
                </a:lnTo>
                <a:lnTo>
                  <a:pt x="1095582" y="1391981"/>
                </a:lnTo>
                <a:lnTo>
                  <a:pt x="1086839" y="1396143"/>
                </a:lnTo>
                <a:lnTo>
                  <a:pt x="1077472" y="1399680"/>
                </a:lnTo>
                <a:lnTo>
                  <a:pt x="1068104" y="1403010"/>
                </a:lnTo>
                <a:lnTo>
                  <a:pt x="1058320" y="1406339"/>
                </a:lnTo>
                <a:lnTo>
                  <a:pt x="1048328" y="1409045"/>
                </a:lnTo>
                <a:lnTo>
                  <a:pt x="1038336" y="1411542"/>
                </a:lnTo>
                <a:lnTo>
                  <a:pt x="1028553" y="1414039"/>
                </a:lnTo>
                <a:lnTo>
                  <a:pt x="1018561" y="1415704"/>
                </a:lnTo>
                <a:lnTo>
                  <a:pt x="1008152" y="1417577"/>
                </a:lnTo>
                <a:lnTo>
                  <a:pt x="997952" y="1419033"/>
                </a:lnTo>
                <a:lnTo>
                  <a:pt x="987752" y="1420282"/>
                </a:lnTo>
                <a:lnTo>
                  <a:pt x="977343" y="1421531"/>
                </a:lnTo>
                <a:lnTo>
                  <a:pt x="957151" y="1422987"/>
                </a:lnTo>
                <a:lnTo>
                  <a:pt x="936959" y="1424236"/>
                </a:lnTo>
                <a:lnTo>
                  <a:pt x="917600" y="1424860"/>
                </a:lnTo>
                <a:lnTo>
                  <a:pt x="898656" y="1424860"/>
                </a:lnTo>
                <a:lnTo>
                  <a:pt x="289352" y="1424860"/>
                </a:lnTo>
                <a:lnTo>
                  <a:pt x="270201" y="1424860"/>
                </a:lnTo>
                <a:lnTo>
                  <a:pt x="250633" y="1424236"/>
                </a:lnTo>
                <a:lnTo>
                  <a:pt x="230649" y="1422987"/>
                </a:lnTo>
                <a:lnTo>
                  <a:pt x="210457" y="1421531"/>
                </a:lnTo>
                <a:lnTo>
                  <a:pt x="200257" y="1420282"/>
                </a:lnTo>
                <a:lnTo>
                  <a:pt x="189848" y="1419033"/>
                </a:lnTo>
                <a:lnTo>
                  <a:pt x="179648" y="1417577"/>
                </a:lnTo>
                <a:lnTo>
                  <a:pt x="169448" y="1415704"/>
                </a:lnTo>
                <a:lnTo>
                  <a:pt x="159456" y="1414039"/>
                </a:lnTo>
                <a:lnTo>
                  <a:pt x="149256" y="1411542"/>
                </a:lnTo>
                <a:lnTo>
                  <a:pt x="139264" y="1409045"/>
                </a:lnTo>
                <a:lnTo>
                  <a:pt x="129480" y="1406339"/>
                </a:lnTo>
                <a:lnTo>
                  <a:pt x="119904" y="1403010"/>
                </a:lnTo>
                <a:lnTo>
                  <a:pt x="110537" y="1399680"/>
                </a:lnTo>
                <a:lnTo>
                  <a:pt x="101169" y="1396143"/>
                </a:lnTo>
                <a:lnTo>
                  <a:pt x="92010" y="1391981"/>
                </a:lnTo>
                <a:lnTo>
                  <a:pt x="83267" y="1387610"/>
                </a:lnTo>
                <a:lnTo>
                  <a:pt x="74940" y="1382824"/>
                </a:lnTo>
                <a:lnTo>
                  <a:pt x="66822" y="1377830"/>
                </a:lnTo>
                <a:lnTo>
                  <a:pt x="58911" y="1372003"/>
                </a:lnTo>
                <a:lnTo>
                  <a:pt x="51417" y="1365968"/>
                </a:lnTo>
                <a:lnTo>
                  <a:pt x="44131" y="1359517"/>
                </a:lnTo>
                <a:lnTo>
                  <a:pt x="37470" y="1352650"/>
                </a:lnTo>
                <a:lnTo>
                  <a:pt x="31017" y="1345366"/>
                </a:lnTo>
                <a:lnTo>
                  <a:pt x="24980" y="1337667"/>
                </a:lnTo>
                <a:lnTo>
                  <a:pt x="19568" y="1329343"/>
                </a:lnTo>
                <a:lnTo>
                  <a:pt x="14780" y="1320603"/>
                </a:lnTo>
                <a:lnTo>
                  <a:pt x="10200" y="1311238"/>
                </a:lnTo>
                <a:lnTo>
                  <a:pt x="8119" y="1306244"/>
                </a:lnTo>
                <a:lnTo>
                  <a:pt x="6245" y="1300417"/>
                </a:lnTo>
                <a:lnTo>
                  <a:pt x="4580" y="1294798"/>
                </a:lnTo>
                <a:lnTo>
                  <a:pt x="3331" y="1288971"/>
                </a:lnTo>
                <a:lnTo>
                  <a:pt x="2082" y="1282728"/>
                </a:lnTo>
                <a:lnTo>
                  <a:pt x="1249" y="1276277"/>
                </a:lnTo>
                <a:lnTo>
                  <a:pt x="625" y="1270034"/>
                </a:lnTo>
                <a:lnTo>
                  <a:pt x="208" y="1263375"/>
                </a:lnTo>
                <a:lnTo>
                  <a:pt x="0" y="1256716"/>
                </a:lnTo>
                <a:lnTo>
                  <a:pt x="0" y="1249641"/>
                </a:lnTo>
                <a:lnTo>
                  <a:pt x="208" y="1242565"/>
                </a:lnTo>
                <a:lnTo>
                  <a:pt x="833" y="1235282"/>
                </a:lnTo>
                <a:lnTo>
                  <a:pt x="1457" y="1227998"/>
                </a:lnTo>
                <a:lnTo>
                  <a:pt x="2498" y="1220507"/>
                </a:lnTo>
                <a:lnTo>
                  <a:pt x="4788" y="1205107"/>
                </a:lnTo>
                <a:lnTo>
                  <a:pt x="7494" y="1189292"/>
                </a:lnTo>
                <a:lnTo>
                  <a:pt x="11449" y="1173268"/>
                </a:lnTo>
                <a:lnTo>
                  <a:pt x="15613" y="1157037"/>
                </a:lnTo>
                <a:lnTo>
                  <a:pt x="20609" y="1140389"/>
                </a:lnTo>
                <a:lnTo>
                  <a:pt x="26021" y="1123533"/>
                </a:lnTo>
                <a:lnTo>
                  <a:pt x="31641" y="1106677"/>
                </a:lnTo>
                <a:lnTo>
                  <a:pt x="38095" y="1089404"/>
                </a:lnTo>
                <a:lnTo>
                  <a:pt x="44756" y="1072132"/>
                </a:lnTo>
                <a:lnTo>
                  <a:pt x="51625" y="1055276"/>
                </a:lnTo>
                <a:lnTo>
                  <a:pt x="58911" y="1038004"/>
                </a:lnTo>
                <a:lnTo>
                  <a:pt x="66197" y="1021148"/>
                </a:lnTo>
                <a:lnTo>
                  <a:pt x="73899" y="1004500"/>
                </a:lnTo>
                <a:lnTo>
                  <a:pt x="81601" y="988060"/>
                </a:lnTo>
                <a:lnTo>
                  <a:pt x="89304" y="972036"/>
                </a:lnTo>
                <a:lnTo>
                  <a:pt x="105332" y="940613"/>
                </a:lnTo>
                <a:lnTo>
                  <a:pt x="120737" y="911271"/>
                </a:lnTo>
                <a:lnTo>
                  <a:pt x="135517" y="883802"/>
                </a:lnTo>
                <a:lnTo>
                  <a:pt x="149464" y="859454"/>
                </a:lnTo>
                <a:lnTo>
                  <a:pt x="161746" y="838020"/>
                </a:lnTo>
                <a:lnTo>
                  <a:pt x="182146" y="803892"/>
                </a:lnTo>
                <a:lnTo>
                  <a:pt x="202338" y="770596"/>
                </a:lnTo>
                <a:lnTo>
                  <a:pt x="221906" y="738549"/>
                </a:lnTo>
                <a:lnTo>
                  <a:pt x="241474" y="707750"/>
                </a:lnTo>
                <a:lnTo>
                  <a:pt x="260209" y="678200"/>
                </a:lnTo>
                <a:lnTo>
                  <a:pt x="278735" y="650107"/>
                </a:lnTo>
                <a:lnTo>
                  <a:pt x="296221" y="623470"/>
                </a:lnTo>
                <a:lnTo>
                  <a:pt x="313083" y="598498"/>
                </a:lnTo>
                <a:lnTo>
                  <a:pt x="343683" y="553549"/>
                </a:lnTo>
                <a:lnTo>
                  <a:pt x="369913" y="516299"/>
                </a:lnTo>
                <a:lnTo>
                  <a:pt x="390521" y="487789"/>
                </a:lnTo>
                <a:lnTo>
                  <a:pt x="404676" y="468020"/>
                </a:lnTo>
                <a:lnTo>
                  <a:pt x="404676" y="75552"/>
                </a:lnTo>
                <a:lnTo>
                  <a:pt x="377996" y="75552"/>
                </a:lnTo>
                <a:lnTo>
                  <a:pt x="374038" y="75344"/>
                </a:lnTo>
                <a:lnTo>
                  <a:pt x="370497" y="74722"/>
                </a:lnTo>
                <a:lnTo>
                  <a:pt x="366747" y="73891"/>
                </a:lnTo>
                <a:lnTo>
                  <a:pt x="363206" y="72646"/>
                </a:lnTo>
                <a:lnTo>
                  <a:pt x="359873" y="71193"/>
                </a:lnTo>
                <a:lnTo>
                  <a:pt x="356957" y="68910"/>
                </a:lnTo>
                <a:lnTo>
                  <a:pt x="353833" y="66834"/>
                </a:lnTo>
                <a:lnTo>
                  <a:pt x="351333" y="64551"/>
                </a:lnTo>
                <a:lnTo>
                  <a:pt x="348625" y="61853"/>
                </a:lnTo>
                <a:lnTo>
                  <a:pt x="346542" y="58739"/>
                </a:lnTo>
                <a:lnTo>
                  <a:pt x="344876" y="55834"/>
                </a:lnTo>
                <a:lnTo>
                  <a:pt x="343209" y="52513"/>
                </a:lnTo>
                <a:lnTo>
                  <a:pt x="341751" y="49192"/>
                </a:lnTo>
                <a:lnTo>
                  <a:pt x="340918" y="45456"/>
                </a:lnTo>
                <a:lnTo>
                  <a:pt x="340293" y="41512"/>
                </a:lnTo>
                <a:lnTo>
                  <a:pt x="340293" y="37568"/>
                </a:lnTo>
                <a:lnTo>
                  <a:pt x="340293" y="34040"/>
                </a:lnTo>
                <a:lnTo>
                  <a:pt x="340918" y="30096"/>
                </a:lnTo>
                <a:lnTo>
                  <a:pt x="341751" y="26568"/>
                </a:lnTo>
                <a:lnTo>
                  <a:pt x="343209" y="23247"/>
                </a:lnTo>
                <a:lnTo>
                  <a:pt x="344876" y="19926"/>
                </a:lnTo>
                <a:lnTo>
                  <a:pt x="346542" y="16605"/>
                </a:lnTo>
                <a:lnTo>
                  <a:pt x="348625" y="13906"/>
                </a:lnTo>
                <a:lnTo>
                  <a:pt x="351333" y="11208"/>
                </a:lnTo>
                <a:lnTo>
                  <a:pt x="353833" y="8717"/>
                </a:lnTo>
                <a:lnTo>
                  <a:pt x="356957" y="6434"/>
                </a:lnTo>
                <a:lnTo>
                  <a:pt x="359873" y="4566"/>
                </a:lnTo>
                <a:lnTo>
                  <a:pt x="363206" y="3113"/>
                </a:lnTo>
                <a:lnTo>
                  <a:pt x="366747" y="1868"/>
                </a:lnTo>
                <a:lnTo>
                  <a:pt x="370497" y="830"/>
                </a:lnTo>
                <a:lnTo>
                  <a:pt x="374038" y="41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4" name="任意多边形 783"/>
          <p:cNvSpPr/>
          <p:nvPr/>
        </p:nvSpPr>
        <p:spPr bwMode="auto">
          <a:xfrm>
            <a:off x="5816533" y="5917894"/>
            <a:ext cx="471280" cy="285994"/>
          </a:xfrm>
          <a:custGeom>
            <a:avLst/>
            <a:gdLst>
              <a:gd name="connsiteX0" fmla="*/ 5893858 w 10058400"/>
              <a:gd name="connsiteY0" fmla="*/ 5012768 h 6103937"/>
              <a:gd name="connsiteX1" fmla="*/ 5893858 w 10058400"/>
              <a:gd name="connsiteY1" fmla="*/ 5287962 h 6103937"/>
              <a:gd name="connsiteX2" fmla="*/ 5893673 w 10058400"/>
              <a:gd name="connsiteY2" fmla="*/ 5287962 h 6103937"/>
              <a:gd name="connsiteX3" fmla="*/ 5893673 w 10058400"/>
              <a:gd name="connsiteY3" fmla="*/ 5667095 h 6103937"/>
              <a:gd name="connsiteX4" fmla="*/ 7268726 w 10058400"/>
              <a:gd name="connsiteY4" fmla="*/ 5667095 h 6103937"/>
              <a:gd name="connsiteX5" fmla="*/ 7268726 w 10058400"/>
              <a:gd name="connsiteY5" fmla="*/ 5287962 h 6103937"/>
              <a:gd name="connsiteX6" fmla="*/ 7268634 w 10058400"/>
              <a:gd name="connsiteY6" fmla="*/ 5287962 h 6103937"/>
              <a:gd name="connsiteX7" fmla="*/ 7268634 w 10058400"/>
              <a:gd name="connsiteY7" fmla="*/ 5012768 h 6103937"/>
              <a:gd name="connsiteX8" fmla="*/ 5813603 w 10058400"/>
              <a:gd name="connsiteY8" fmla="*/ 2379662 h 6103937"/>
              <a:gd name="connsiteX9" fmla="*/ 5813603 w 10058400"/>
              <a:gd name="connsiteY9" fmla="*/ 3077457 h 6103937"/>
              <a:gd name="connsiteX10" fmla="*/ 5116513 w 10058400"/>
              <a:gd name="connsiteY10" fmla="*/ 3077457 h 6103937"/>
              <a:gd name="connsiteX11" fmla="*/ 5116513 w 10058400"/>
              <a:gd name="connsiteY11" fmla="*/ 3780542 h 6103937"/>
              <a:gd name="connsiteX12" fmla="*/ 5813603 w 10058400"/>
              <a:gd name="connsiteY12" fmla="*/ 3780542 h 6103937"/>
              <a:gd name="connsiteX13" fmla="*/ 5813603 w 10058400"/>
              <a:gd name="connsiteY13" fmla="*/ 4478337 h 6103937"/>
              <a:gd name="connsiteX14" fmla="*/ 6516511 w 10058400"/>
              <a:gd name="connsiteY14" fmla="*/ 4478337 h 6103937"/>
              <a:gd name="connsiteX15" fmla="*/ 6516511 w 10058400"/>
              <a:gd name="connsiteY15" fmla="*/ 3780542 h 6103937"/>
              <a:gd name="connsiteX16" fmla="*/ 7213601 w 10058400"/>
              <a:gd name="connsiteY16" fmla="*/ 3780542 h 6103937"/>
              <a:gd name="connsiteX17" fmla="*/ 7213601 w 10058400"/>
              <a:gd name="connsiteY17" fmla="*/ 3077457 h 6103937"/>
              <a:gd name="connsiteX18" fmla="*/ 6516511 w 10058400"/>
              <a:gd name="connsiteY18" fmla="*/ 3077457 h 6103937"/>
              <a:gd name="connsiteX19" fmla="*/ 6516511 w 10058400"/>
              <a:gd name="connsiteY19" fmla="*/ 2379662 h 6103937"/>
              <a:gd name="connsiteX20" fmla="*/ 1621367 w 10058400"/>
              <a:gd name="connsiteY20" fmla="*/ 0 h 6103937"/>
              <a:gd name="connsiteX21" fmla="*/ 1637242 w 10058400"/>
              <a:gd name="connsiteY21" fmla="*/ 0 h 6103937"/>
              <a:gd name="connsiteX22" fmla="*/ 5595938 w 10058400"/>
              <a:gd name="connsiteY22" fmla="*/ 124896 h 6103937"/>
              <a:gd name="connsiteX23" fmla="*/ 5644092 w 10058400"/>
              <a:gd name="connsiteY23" fmla="*/ 125954 h 6103937"/>
              <a:gd name="connsiteX24" fmla="*/ 5691716 w 10058400"/>
              <a:gd name="connsiteY24" fmla="*/ 125954 h 6103937"/>
              <a:gd name="connsiteX25" fmla="*/ 5739871 w 10058400"/>
              <a:gd name="connsiteY25" fmla="*/ 125954 h 6103937"/>
              <a:gd name="connsiteX26" fmla="*/ 5788025 w 10058400"/>
              <a:gd name="connsiteY26" fmla="*/ 124896 h 6103937"/>
              <a:gd name="connsiteX27" fmla="*/ 9747250 w 10058400"/>
              <a:gd name="connsiteY27" fmla="*/ 0 h 6103937"/>
              <a:gd name="connsiteX28" fmla="*/ 9763124 w 10058400"/>
              <a:gd name="connsiteY28" fmla="*/ 0 h 6103937"/>
              <a:gd name="connsiteX29" fmla="*/ 9779000 w 10058400"/>
              <a:gd name="connsiteY29" fmla="*/ 529 h 6103937"/>
              <a:gd name="connsiteX30" fmla="*/ 9794346 w 10058400"/>
              <a:gd name="connsiteY30" fmla="*/ 2117 h 6103937"/>
              <a:gd name="connsiteX31" fmla="*/ 9809692 w 10058400"/>
              <a:gd name="connsiteY31" fmla="*/ 4234 h 6103937"/>
              <a:gd name="connsiteX32" fmla="*/ 9824508 w 10058400"/>
              <a:gd name="connsiteY32" fmla="*/ 7409 h 6103937"/>
              <a:gd name="connsiteX33" fmla="*/ 9839324 w 10058400"/>
              <a:gd name="connsiteY33" fmla="*/ 11113 h 6103937"/>
              <a:gd name="connsiteX34" fmla="*/ 9853612 w 10058400"/>
              <a:gd name="connsiteY34" fmla="*/ 15876 h 6103937"/>
              <a:gd name="connsiteX35" fmla="*/ 9867900 w 10058400"/>
              <a:gd name="connsiteY35" fmla="*/ 20639 h 6103937"/>
              <a:gd name="connsiteX36" fmla="*/ 9881658 w 10058400"/>
              <a:gd name="connsiteY36" fmla="*/ 26990 h 6103937"/>
              <a:gd name="connsiteX37" fmla="*/ 9894358 w 10058400"/>
              <a:gd name="connsiteY37" fmla="*/ 33341 h 6103937"/>
              <a:gd name="connsiteX38" fmla="*/ 9907588 w 10058400"/>
              <a:gd name="connsiteY38" fmla="*/ 40750 h 6103937"/>
              <a:gd name="connsiteX39" fmla="*/ 9920288 w 10058400"/>
              <a:gd name="connsiteY39" fmla="*/ 48159 h 6103937"/>
              <a:gd name="connsiteX40" fmla="*/ 9932988 w 10058400"/>
              <a:gd name="connsiteY40" fmla="*/ 56626 h 6103937"/>
              <a:gd name="connsiteX41" fmla="*/ 9944628 w 10058400"/>
              <a:gd name="connsiteY41" fmla="*/ 65094 h 6103937"/>
              <a:gd name="connsiteX42" fmla="*/ 9955742 w 10058400"/>
              <a:gd name="connsiteY42" fmla="*/ 75149 h 6103937"/>
              <a:gd name="connsiteX43" fmla="*/ 9966324 w 10058400"/>
              <a:gd name="connsiteY43" fmla="*/ 85204 h 6103937"/>
              <a:gd name="connsiteX44" fmla="*/ 9976908 w 10058400"/>
              <a:gd name="connsiteY44" fmla="*/ 95259 h 6103937"/>
              <a:gd name="connsiteX45" fmla="*/ 9986432 w 10058400"/>
              <a:gd name="connsiteY45" fmla="*/ 106373 h 6103937"/>
              <a:gd name="connsiteX46" fmla="*/ 9995958 w 10058400"/>
              <a:gd name="connsiteY46" fmla="*/ 118016 h 6103937"/>
              <a:gd name="connsiteX47" fmla="*/ 10004954 w 10058400"/>
              <a:gd name="connsiteY47" fmla="*/ 129659 h 6103937"/>
              <a:gd name="connsiteX48" fmla="*/ 10012892 w 10058400"/>
              <a:gd name="connsiteY48" fmla="*/ 142360 h 6103937"/>
              <a:gd name="connsiteX49" fmla="*/ 10020828 w 10058400"/>
              <a:gd name="connsiteY49" fmla="*/ 155061 h 6103937"/>
              <a:gd name="connsiteX50" fmla="*/ 10027180 w 10058400"/>
              <a:gd name="connsiteY50" fmla="*/ 168292 h 6103937"/>
              <a:gd name="connsiteX51" fmla="*/ 10033528 w 10058400"/>
              <a:gd name="connsiteY51" fmla="*/ 182051 h 6103937"/>
              <a:gd name="connsiteX52" fmla="*/ 10039350 w 10058400"/>
              <a:gd name="connsiteY52" fmla="*/ 195811 h 6103937"/>
              <a:gd name="connsiteX53" fmla="*/ 10044112 w 10058400"/>
              <a:gd name="connsiteY53" fmla="*/ 210100 h 6103937"/>
              <a:gd name="connsiteX54" fmla="*/ 10048346 w 10058400"/>
              <a:gd name="connsiteY54" fmla="*/ 224918 h 6103937"/>
              <a:gd name="connsiteX55" fmla="*/ 10052050 w 10058400"/>
              <a:gd name="connsiteY55" fmla="*/ 239736 h 6103937"/>
              <a:gd name="connsiteX56" fmla="*/ 10054696 w 10058400"/>
              <a:gd name="connsiteY56" fmla="*/ 255084 h 6103937"/>
              <a:gd name="connsiteX57" fmla="*/ 10056812 w 10058400"/>
              <a:gd name="connsiteY57" fmla="*/ 270431 h 6103937"/>
              <a:gd name="connsiteX58" fmla="*/ 10057872 w 10058400"/>
              <a:gd name="connsiteY58" fmla="*/ 285778 h 6103937"/>
              <a:gd name="connsiteX59" fmla="*/ 10058400 w 10058400"/>
              <a:gd name="connsiteY59" fmla="*/ 301655 h 6103937"/>
              <a:gd name="connsiteX60" fmla="*/ 10057872 w 10058400"/>
              <a:gd name="connsiteY60" fmla="*/ 317532 h 6103937"/>
              <a:gd name="connsiteX61" fmla="*/ 10056812 w 10058400"/>
              <a:gd name="connsiteY61" fmla="*/ 333408 h 6103937"/>
              <a:gd name="connsiteX62" fmla="*/ 10054696 w 10058400"/>
              <a:gd name="connsiteY62" fmla="*/ 348756 h 6103937"/>
              <a:gd name="connsiteX63" fmla="*/ 10052050 w 10058400"/>
              <a:gd name="connsiteY63" fmla="*/ 364103 h 6103937"/>
              <a:gd name="connsiteX64" fmla="*/ 10048346 w 10058400"/>
              <a:gd name="connsiteY64" fmla="*/ 378921 h 6103937"/>
              <a:gd name="connsiteX65" fmla="*/ 10044112 w 10058400"/>
              <a:gd name="connsiteY65" fmla="*/ 392681 h 6103937"/>
              <a:gd name="connsiteX66" fmla="*/ 10039350 w 10058400"/>
              <a:gd name="connsiteY66" fmla="*/ 406970 h 6103937"/>
              <a:gd name="connsiteX67" fmla="*/ 10033528 w 10058400"/>
              <a:gd name="connsiteY67" fmla="*/ 421259 h 6103937"/>
              <a:gd name="connsiteX68" fmla="*/ 10027180 w 10058400"/>
              <a:gd name="connsiteY68" fmla="*/ 435018 h 6103937"/>
              <a:gd name="connsiteX69" fmla="*/ 10020828 w 10058400"/>
              <a:gd name="connsiteY69" fmla="*/ 448249 h 6103937"/>
              <a:gd name="connsiteX70" fmla="*/ 10012892 w 10058400"/>
              <a:gd name="connsiteY70" fmla="*/ 460950 h 6103937"/>
              <a:gd name="connsiteX71" fmla="*/ 10004954 w 10058400"/>
              <a:gd name="connsiteY71" fmla="*/ 473651 h 6103937"/>
              <a:gd name="connsiteX72" fmla="*/ 9995958 w 10058400"/>
              <a:gd name="connsiteY72" fmla="*/ 484765 h 6103937"/>
              <a:gd name="connsiteX73" fmla="*/ 9986432 w 10058400"/>
              <a:gd name="connsiteY73" fmla="*/ 496408 h 6103937"/>
              <a:gd name="connsiteX74" fmla="*/ 9976908 w 10058400"/>
              <a:gd name="connsiteY74" fmla="*/ 507521 h 6103937"/>
              <a:gd name="connsiteX75" fmla="*/ 9966324 w 10058400"/>
              <a:gd name="connsiteY75" fmla="*/ 518635 h 6103937"/>
              <a:gd name="connsiteX76" fmla="*/ 9955742 w 10058400"/>
              <a:gd name="connsiteY76" fmla="*/ 528161 h 6103937"/>
              <a:gd name="connsiteX77" fmla="*/ 9944628 w 10058400"/>
              <a:gd name="connsiteY77" fmla="*/ 537687 h 6103937"/>
              <a:gd name="connsiteX78" fmla="*/ 9932988 w 10058400"/>
              <a:gd name="connsiteY78" fmla="*/ 546154 h 6103937"/>
              <a:gd name="connsiteX79" fmla="*/ 9920288 w 10058400"/>
              <a:gd name="connsiteY79" fmla="*/ 555151 h 6103937"/>
              <a:gd name="connsiteX80" fmla="*/ 9907588 w 10058400"/>
              <a:gd name="connsiteY80" fmla="*/ 563090 h 6103937"/>
              <a:gd name="connsiteX81" fmla="*/ 9894358 w 10058400"/>
              <a:gd name="connsiteY81" fmla="*/ 569969 h 6103937"/>
              <a:gd name="connsiteX82" fmla="*/ 9881658 w 10058400"/>
              <a:gd name="connsiteY82" fmla="*/ 576320 h 6103937"/>
              <a:gd name="connsiteX83" fmla="*/ 9867900 w 10058400"/>
              <a:gd name="connsiteY83" fmla="*/ 582141 h 6103937"/>
              <a:gd name="connsiteX84" fmla="*/ 9853612 w 10058400"/>
              <a:gd name="connsiteY84" fmla="*/ 587434 h 6103937"/>
              <a:gd name="connsiteX85" fmla="*/ 9839324 w 10058400"/>
              <a:gd name="connsiteY85" fmla="*/ 591667 h 6103937"/>
              <a:gd name="connsiteX86" fmla="*/ 9824508 w 10058400"/>
              <a:gd name="connsiteY86" fmla="*/ 595901 h 6103937"/>
              <a:gd name="connsiteX87" fmla="*/ 9809692 w 10058400"/>
              <a:gd name="connsiteY87" fmla="*/ 598547 h 6103937"/>
              <a:gd name="connsiteX88" fmla="*/ 9794346 w 10058400"/>
              <a:gd name="connsiteY88" fmla="*/ 601193 h 6103937"/>
              <a:gd name="connsiteX89" fmla="*/ 9779000 w 10058400"/>
              <a:gd name="connsiteY89" fmla="*/ 602252 h 6103937"/>
              <a:gd name="connsiteX90" fmla="*/ 9763124 w 10058400"/>
              <a:gd name="connsiteY90" fmla="*/ 603310 h 6103937"/>
              <a:gd name="connsiteX91" fmla="*/ 9747250 w 10058400"/>
              <a:gd name="connsiteY91" fmla="*/ 603310 h 6103937"/>
              <a:gd name="connsiteX92" fmla="*/ 5893858 w 10058400"/>
              <a:gd name="connsiteY92" fmla="*/ 481590 h 6103937"/>
              <a:gd name="connsiteX93" fmla="*/ 5893858 w 10058400"/>
              <a:gd name="connsiteY93" fmla="*/ 1453766 h 6103937"/>
              <a:gd name="connsiteX94" fmla="*/ 6542088 w 10058400"/>
              <a:gd name="connsiteY94" fmla="*/ 1453766 h 6103937"/>
              <a:gd name="connsiteX95" fmla="*/ 6560608 w 10058400"/>
              <a:gd name="connsiteY95" fmla="*/ 1454296 h 6103937"/>
              <a:gd name="connsiteX96" fmla="*/ 6578600 w 10058400"/>
              <a:gd name="connsiteY96" fmla="*/ 1454825 h 6103937"/>
              <a:gd name="connsiteX97" fmla="*/ 6597121 w 10058400"/>
              <a:gd name="connsiteY97" fmla="*/ 1455883 h 6103937"/>
              <a:gd name="connsiteX98" fmla="*/ 6615112 w 10058400"/>
              <a:gd name="connsiteY98" fmla="*/ 1458000 h 6103937"/>
              <a:gd name="connsiteX99" fmla="*/ 6633104 w 10058400"/>
              <a:gd name="connsiteY99" fmla="*/ 1460117 h 6103937"/>
              <a:gd name="connsiteX100" fmla="*/ 6651096 w 10058400"/>
              <a:gd name="connsiteY100" fmla="*/ 1462234 h 6103937"/>
              <a:gd name="connsiteX101" fmla="*/ 6669088 w 10058400"/>
              <a:gd name="connsiteY101" fmla="*/ 1465409 h 6103937"/>
              <a:gd name="connsiteX102" fmla="*/ 6686550 w 10058400"/>
              <a:gd name="connsiteY102" fmla="*/ 1468584 h 6103937"/>
              <a:gd name="connsiteX103" fmla="*/ 6705071 w 10058400"/>
              <a:gd name="connsiteY103" fmla="*/ 1472818 h 6103937"/>
              <a:gd name="connsiteX104" fmla="*/ 6722534 w 10058400"/>
              <a:gd name="connsiteY104" fmla="*/ 1476522 h 6103937"/>
              <a:gd name="connsiteX105" fmla="*/ 6739466 w 10058400"/>
              <a:gd name="connsiteY105" fmla="*/ 1481285 h 6103937"/>
              <a:gd name="connsiteX106" fmla="*/ 6756929 w 10058400"/>
              <a:gd name="connsiteY106" fmla="*/ 1486048 h 6103937"/>
              <a:gd name="connsiteX107" fmla="*/ 6773862 w 10058400"/>
              <a:gd name="connsiteY107" fmla="*/ 1491870 h 6103937"/>
              <a:gd name="connsiteX108" fmla="*/ 6790796 w 10058400"/>
              <a:gd name="connsiteY108" fmla="*/ 1497691 h 6103937"/>
              <a:gd name="connsiteX109" fmla="*/ 6807729 w 10058400"/>
              <a:gd name="connsiteY109" fmla="*/ 1504042 h 6103937"/>
              <a:gd name="connsiteX110" fmla="*/ 6824134 w 10058400"/>
              <a:gd name="connsiteY110" fmla="*/ 1510922 h 6103937"/>
              <a:gd name="connsiteX111" fmla="*/ 6841066 w 10058400"/>
              <a:gd name="connsiteY111" fmla="*/ 1517802 h 6103937"/>
              <a:gd name="connsiteX112" fmla="*/ 6856942 w 10058400"/>
              <a:gd name="connsiteY112" fmla="*/ 1525740 h 6103937"/>
              <a:gd name="connsiteX113" fmla="*/ 6873875 w 10058400"/>
              <a:gd name="connsiteY113" fmla="*/ 1533149 h 6103937"/>
              <a:gd name="connsiteX114" fmla="*/ 6889750 w 10058400"/>
              <a:gd name="connsiteY114" fmla="*/ 1541616 h 6103937"/>
              <a:gd name="connsiteX115" fmla="*/ 6905625 w 10058400"/>
              <a:gd name="connsiteY115" fmla="*/ 1550613 h 6103937"/>
              <a:gd name="connsiteX116" fmla="*/ 6920971 w 10058400"/>
              <a:gd name="connsiteY116" fmla="*/ 1559610 h 6103937"/>
              <a:gd name="connsiteX117" fmla="*/ 6936316 w 10058400"/>
              <a:gd name="connsiteY117" fmla="*/ 1569136 h 6103937"/>
              <a:gd name="connsiteX118" fmla="*/ 6951662 w 10058400"/>
              <a:gd name="connsiteY118" fmla="*/ 1578662 h 6103937"/>
              <a:gd name="connsiteX119" fmla="*/ 6965950 w 10058400"/>
              <a:gd name="connsiteY119" fmla="*/ 1589246 h 6103937"/>
              <a:gd name="connsiteX120" fmla="*/ 6980766 w 10058400"/>
              <a:gd name="connsiteY120" fmla="*/ 1600360 h 6103937"/>
              <a:gd name="connsiteX121" fmla="*/ 6995054 w 10058400"/>
              <a:gd name="connsiteY121" fmla="*/ 1611473 h 6103937"/>
              <a:gd name="connsiteX122" fmla="*/ 7009342 w 10058400"/>
              <a:gd name="connsiteY122" fmla="*/ 1622587 h 6103937"/>
              <a:gd name="connsiteX123" fmla="*/ 7023100 w 10058400"/>
              <a:gd name="connsiteY123" fmla="*/ 1634230 h 6103937"/>
              <a:gd name="connsiteX124" fmla="*/ 7036858 w 10058400"/>
              <a:gd name="connsiteY124" fmla="*/ 1646932 h 6103937"/>
              <a:gd name="connsiteX125" fmla="*/ 7050088 w 10058400"/>
              <a:gd name="connsiteY125" fmla="*/ 1659103 h 6103937"/>
              <a:gd name="connsiteX126" fmla="*/ 7063316 w 10058400"/>
              <a:gd name="connsiteY126" fmla="*/ 1671804 h 6103937"/>
              <a:gd name="connsiteX127" fmla="*/ 8951912 w 10058400"/>
              <a:gd name="connsiteY127" fmla="*/ 3588109 h 6103937"/>
              <a:gd name="connsiteX128" fmla="*/ 8961438 w 10058400"/>
              <a:gd name="connsiteY128" fmla="*/ 3598164 h 6103937"/>
              <a:gd name="connsiteX129" fmla="*/ 8971492 w 10058400"/>
              <a:gd name="connsiteY129" fmla="*/ 3608748 h 6103937"/>
              <a:gd name="connsiteX130" fmla="*/ 8980488 w 10058400"/>
              <a:gd name="connsiteY130" fmla="*/ 3619862 h 6103937"/>
              <a:gd name="connsiteX131" fmla="*/ 8990012 w 10058400"/>
              <a:gd name="connsiteY131" fmla="*/ 3630975 h 6103937"/>
              <a:gd name="connsiteX132" fmla="*/ 8999008 w 10058400"/>
              <a:gd name="connsiteY132" fmla="*/ 3642089 h 6103937"/>
              <a:gd name="connsiteX133" fmla="*/ 9006946 w 10058400"/>
              <a:gd name="connsiteY133" fmla="*/ 3653203 h 6103937"/>
              <a:gd name="connsiteX134" fmla="*/ 9015412 w 10058400"/>
              <a:gd name="connsiteY134" fmla="*/ 3665375 h 6103937"/>
              <a:gd name="connsiteX135" fmla="*/ 9023350 w 10058400"/>
              <a:gd name="connsiteY135" fmla="*/ 3677017 h 6103937"/>
              <a:gd name="connsiteX136" fmla="*/ 9031288 w 10058400"/>
              <a:gd name="connsiteY136" fmla="*/ 3688660 h 6103937"/>
              <a:gd name="connsiteX137" fmla="*/ 9038696 w 10058400"/>
              <a:gd name="connsiteY137" fmla="*/ 3700832 h 6103937"/>
              <a:gd name="connsiteX138" fmla="*/ 9046104 w 10058400"/>
              <a:gd name="connsiteY138" fmla="*/ 3713534 h 6103937"/>
              <a:gd name="connsiteX139" fmla="*/ 9052454 w 10058400"/>
              <a:gd name="connsiteY139" fmla="*/ 3725706 h 6103937"/>
              <a:gd name="connsiteX140" fmla="*/ 9059332 w 10058400"/>
              <a:gd name="connsiteY140" fmla="*/ 3737878 h 6103937"/>
              <a:gd name="connsiteX141" fmla="*/ 9065154 w 10058400"/>
              <a:gd name="connsiteY141" fmla="*/ 3751108 h 6103937"/>
              <a:gd name="connsiteX142" fmla="*/ 9070976 w 10058400"/>
              <a:gd name="connsiteY142" fmla="*/ 3763809 h 6103937"/>
              <a:gd name="connsiteX143" fmla="*/ 9076796 w 10058400"/>
              <a:gd name="connsiteY143" fmla="*/ 3777040 h 6103937"/>
              <a:gd name="connsiteX144" fmla="*/ 9081558 w 10058400"/>
              <a:gd name="connsiteY144" fmla="*/ 3790270 h 6103937"/>
              <a:gd name="connsiteX145" fmla="*/ 9086320 w 10058400"/>
              <a:gd name="connsiteY145" fmla="*/ 3803501 h 6103937"/>
              <a:gd name="connsiteX146" fmla="*/ 9091612 w 10058400"/>
              <a:gd name="connsiteY146" fmla="*/ 3817261 h 6103937"/>
              <a:gd name="connsiteX147" fmla="*/ 9095316 w 10058400"/>
              <a:gd name="connsiteY147" fmla="*/ 3830491 h 6103937"/>
              <a:gd name="connsiteX148" fmla="*/ 9099020 w 10058400"/>
              <a:gd name="connsiteY148" fmla="*/ 3844251 h 6103937"/>
              <a:gd name="connsiteX149" fmla="*/ 9102724 w 10058400"/>
              <a:gd name="connsiteY149" fmla="*/ 3858011 h 6103937"/>
              <a:gd name="connsiteX150" fmla="*/ 9106428 w 10058400"/>
              <a:gd name="connsiteY150" fmla="*/ 3871770 h 6103937"/>
              <a:gd name="connsiteX151" fmla="*/ 9109076 w 10058400"/>
              <a:gd name="connsiteY151" fmla="*/ 3885530 h 6103937"/>
              <a:gd name="connsiteX152" fmla="*/ 9111720 w 10058400"/>
              <a:gd name="connsiteY152" fmla="*/ 3899819 h 6103937"/>
              <a:gd name="connsiteX153" fmla="*/ 9113838 w 10058400"/>
              <a:gd name="connsiteY153" fmla="*/ 3914108 h 6103937"/>
              <a:gd name="connsiteX154" fmla="*/ 9115954 w 10058400"/>
              <a:gd name="connsiteY154" fmla="*/ 3927868 h 6103937"/>
              <a:gd name="connsiteX155" fmla="*/ 9117542 w 10058400"/>
              <a:gd name="connsiteY155" fmla="*/ 3942156 h 6103937"/>
              <a:gd name="connsiteX156" fmla="*/ 9118600 w 10058400"/>
              <a:gd name="connsiteY156" fmla="*/ 3956445 h 6103937"/>
              <a:gd name="connsiteX157" fmla="*/ 9119128 w 10058400"/>
              <a:gd name="connsiteY157" fmla="*/ 3971264 h 6103937"/>
              <a:gd name="connsiteX158" fmla="*/ 9119658 w 10058400"/>
              <a:gd name="connsiteY158" fmla="*/ 3985552 h 6103937"/>
              <a:gd name="connsiteX159" fmla="*/ 9120188 w 10058400"/>
              <a:gd name="connsiteY159" fmla="*/ 3999312 h 6103937"/>
              <a:gd name="connsiteX160" fmla="*/ 9120188 w 10058400"/>
              <a:gd name="connsiteY160" fmla="*/ 4359711 h 6103937"/>
              <a:gd name="connsiteX161" fmla="*/ 9119658 w 10058400"/>
              <a:gd name="connsiteY161" fmla="*/ 4376646 h 6103937"/>
              <a:gd name="connsiteX162" fmla="*/ 9119128 w 10058400"/>
              <a:gd name="connsiteY162" fmla="*/ 4393051 h 6103937"/>
              <a:gd name="connsiteX163" fmla="*/ 9118072 w 10058400"/>
              <a:gd name="connsiteY163" fmla="*/ 4409986 h 6103937"/>
              <a:gd name="connsiteX164" fmla="*/ 9117012 w 10058400"/>
              <a:gd name="connsiteY164" fmla="*/ 4426392 h 6103937"/>
              <a:gd name="connsiteX165" fmla="*/ 9114896 w 10058400"/>
              <a:gd name="connsiteY165" fmla="*/ 4442798 h 6103937"/>
              <a:gd name="connsiteX166" fmla="*/ 9112780 w 10058400"/>
              <a:gd name="connsiteY166" fmla="*/ 4459204 h 6103937"/>
              <a:gd name="connsiteX167" fmla="*/ 9110132 w 10058400"/>
              <a:gd name="connsiteY167" fmla="*/ 4475080 h 6103937"/>
              <a:gd name="connsiteX168" fmla="*/ 9107488 w 10058400"/>
              <a:gd name="connsiteY168" fmla="*/ 4490957 h 6103937"/>
              <a:gd name="connsiteX169" fmla="*/ 9103254 w 10058400"/>
              <a:gd name="connsiteY169" fmla="*/ 4506834 h 6103937"/>
              <a:gd name="connsiteX170" fmla="*/ 9099550 w 10058400"/>
              <a:gd name="connsiteY170" fmla="*/ 4522710 h 6103937"/>
              <a:gd name="connsiteX171" fmla="*/ 9095846 w 10058400"/>
              <a:gd name="connsiteY171" fmla="*/ 4538058 h 6103937"/>
              <a:gd name="connsiteX172" fmla="*/ 9091084 w 10058400"/>
              <a:gd name="connsiteY172" fmla="*/ 4553405 h 6103937"/>
              <a:gd name="connsiteX173" fmla="*/ 9085792 w 10058400"/>
              <a:gd name="connsiteY173" fmla="*/ 4568752 h 6103937"/>
              <a:gd name="connsiteX174" fmla="*/ 9080500 w 10058400"/>
              <a:gd name="connsiteY174" fmla="*/ 4584100 h 6103937"/>
              <a:gd name="connsiteX175" fmla="*/ 9075208 w 10058400"/>
              <a:gd name="connsiteY175" fmla="*/ 4598918 h 6103937"/>
              <a:gd name="connsiteX176" fmla="*/ 9068858 w 10058400"/>
              <a:gd name="connsiteY176" fmla="*/ 4613736 h 6103937"/>
              <a:gd name="connsiteX177" fmla="*/ 9062508 w 10058400"/>
              <a:gd name="connsiteY177" fmla="*/ 4628025 h 6103937"/>
              <a:gd name="connsiteX178" fmla="*/ 9055628 w 10058400"/>
              <a:gd name="connsiteY178" fmla="*/ 4642843 h 6103937"/>
              <a:gd name="connsiteX179" fmla="*/ 9048750 w 10058400"/>
              <a:gd name="connsiteY179" fmla="*/ 4657132 h 6103937"/>
              <a:gd name="connsiteX180" fmla="*/ 9041342 w 10058400"/>
              <a:gd name="connsiteY180" fmla="*/ 4670892 h 6103937"/>
              <a:gd name="connsiteX181" fmla="*/ 9033932 w 10058400"/>
              <a:gd name="connsiteY181" fmla="*/ 4684651 h 6103937"/>
              <a:gd name="connsiteX182" fmla="*/ 9025468 w 10058400"/>
              <a:gd name="connsiteY182" fmla="*/ 4698411 h 6103937"/>
              <a:gd name="connsiteX183" fmla="*/ 9017528 w 10058400"/>
              <a:gd name="connsiteY183" fmla="*/ 4711642 h 6103937"/>
              <a:gd name="connsiteX184" fmla="*/ 9008532 w 10058400"/>
              <a:gd name="connsiteY184" fmla="*/ 4724343 h 6103937"/>
              <a:gd name="connsiteX185" fmla="*/ 9000068 w 10058400"/>
              <a:gd name="connsiteY185" fmla="*/ 4737573 h 6103937"/>
              <a:gd name="connsiteX186" fmla="*/ 8990542 w 10058400"/>
              <a:gd name="connsiteY186" fmla="*/ 4750275 h 6103937"/>
              <a:gd name="connsiteX187" fmla="*/ 8981546 w 10058400"/>
              <a:gd name="connsiteY187" fmla="*/ 4762976 h 6103937"/>
              <a:gd name="connsiteX188" fmla="*/ 8971492 w 10058400"/>
              <a:gd name="connsiteY188" fmla="*/ 4775148 h 6103937"/>
              <a:gd name="connsiteX189" fmla="*/ 8960908 w 10058400"/>
              <a:gd name="connsiteY189" fmla="*/ 4787320 h 6103937"/>
              <a:gd name="connsiteX190" fmla="*/ 8950854 w 10058400"/>
              <a:gd name="connsiteY190" fmla="*/ 4798434 h 6103937"/>
              <a:gd name="connsiteX191" fmla="*/ 8940272 w 10058400"/>
              <a:gd name="connsiteY191" fmla="*/ 4810076 h 6103937"/>
              <a:gd name="connsiteX192" fmla="*/ 8929158 w 10058400"/>
              <a:gd name="connsiteY192" fmla="*/ 4821719 h 6103937"/>
              <a:gd name="connsiteX193" fmla="*/ 8917516 w 10058400"/>
              <a:gd name="connsiteY193" fmla="*/ 4832304 h 6103937"/>
              <a:gd name="connsiteX194" fmla="*/ 8906404 w 10058400"/>
              <a:gd name="connsiteY194" fmla="*/ 4842888 h 6103937"/>
              <a:gd name="connsiteX195" fmla="*/ 8894762 w 10058400"/>
              <a:gd name="connsiteY195" fmla="*/ 4853472 h 6103937"/>
              <a:gd name="connsiteX196" fmla="*/ 8882592 w 10058400"/>
              <a:gd name="connsiteY196" fmla="*/ 4864057 h 6103937"/>
              <a:gd name="connsiteX197" fmla="*/ 8870420 w 10058400"/>
              <a:gd name="connsiteY197" fmla="*/ 4873583 h 6103937"/>
              <a:gd name="connsiteX198" fmla="*/ 8858250 w 10058400"/>
              <a:gd name="connsiteY198" fmla="*/ 4883109 h 6103937"/>
              <a:gd name="connsiteX199" fmla="*/ 8845550 w 10058400"/>
              <a:gd name="connsiteY199" fmla="*/ 4892106 h 6103937"/>
              <a:gd name="connsiteX200" fmla="*/ 8832320 w 10058400"/>
              <a:gd name="connsiteY200" fmla="*/ 4901102 h 6103937"/>
              <a:gd name="connsiteX201" fmla="*/ 8819092 w 10058400"/>
              <a:gd name="connsiteY201" fmla="*/ 4909570 h 6103937"/>
              <a:gd name="connsiteX202" fmla="*/ 8805862 w 10058400"/>
              <a:gd name="connsiteY202" fmla="*/ 4918037 h 6103937"/>
              <a:gd name="connsiteX203" fmla="*/ 8792104 w 10058400"/>
              <a:gd name="connsiteY203" fmla="*/ 4926505 h 6103937"/>
              <a:gd name="connsiteX204" fmla="*/ 8778346 w 10058400"/>
              <a:gd name="connsiteY204" fmla="*/ 4933914 h 6103937"/>
              <a:gd name="connsiteX205" fmla="*/ 8765116 w 10058400"/>
              <a:gd name="connsiteY205" fmla="*/ 4941323 h 6103937"/>
              <a:gd name="connsiteX206" fmla="*/ 8750828 w 10058400"/>
              <a:gd name="connsiteY206" fmla="*/ 4948203 h 6103937"/>
              <a:gd name="connsiteX207" fmla="*/ 8736012 w 10058400"/>
              <a:gd name="connsiteY207" fmla="*/ 4954553 h 6103937"/>
              <a:gd name="connsiteX208" fmla="*/ 8721724 w 10058400"/>
              <a:gd name="connsiteY208" fmla="*/ 4961433 h 6103937"/>
              <a:gd name="connsiteX209" fmla="*/ 8706908 w 10058400"/>
              <a:gd name="connsiteY209" fmla="*/ 4967255 h 6103937"/>
              <a:gd name="connsiteX210" fmla="*/ 8692092 w 10058400"/>
              <a:gd name="connsiteY210" fmla="*/ 4973076 h 6103937"/>
              <a:gd name="connsiteX211" fmla="*/ 8676746 w 10058400"/>
              <a:gd name="connsiteY211" fmla="*/ 4978368 h 6103937"/>
              <a:gd name="connsiteX212" fmla="*/ 8661400 w 10058400"/>
              <a:gd name="connsiteY212" fmla="*/ 4983131 h 6103937"/>
              <a:gd name="connsiteX213" fmla="*/ 8646054 w 10058400"/>
              <a:gd name="connsiteY213" fmla="*/ 4988423 h 6103937"/>
              <a:gd name="connsiteX214" fmla="*/ 8630708 w 10058400"/>
              <a:gd name="connsiteY214" fmla="*/ 4992128 h 6103937"/>
              <a:gd name="connsiteX215" fmla="*/ 8614833 w 10058400"/>
              <a:gd name="connsiteY215" fmla="*/ 4995833 h 6103937"/>
              <a:gd name="connsiteX216" fmla="*/ 8598958 w 10058400"/>
              <a:gd name="connsiteY216" fmla="*/ 4999537 h 6103937"/>
              <a:gd name="connsiteX217" fmla="*/ 8583083 w 10058400"/>
              <a:gd name="connsiteY217" fmla="*/ 5002712 h 6103937"/>
              <a:gd name="connsiteX218" fmla="*/ 8567208 w 10058400"/>
              <a:gd name="connsiteY218" fmla="*/ 5005358 h 6103937"/>
              <a:gd name="connsiteX219" fmla="*/ 8550804 w 10058400"/>
              <a:gd name="connsiteY219" fmla="*/ 5007475 h 6103937"/>
              <a:gd name="connsiteX220" fmla="*/ 8534400 w 10058400"/>
              <a:gd name="connsiteY220" fmla="*/ 5009592 h 6103937"/>
              <a:gd name="connsiteX221" fmla="*/ 8517996 w 10058400"/>
              <a:gd name="connsiteY221" fmla="*/ 5010651 h 6103937"/>
              <a:gd name="connsiteX222" fmla="*/ 8500533 w 10058400"/>
              <a:gd name="connsiteY222" fmla="*/ 5011709 h 6103937"/>
              <a:gd name="connsiteX223" fmla="*/ 8484129 w 10058400"/>
              <a:gd name="connsiteY223" fmla="*/ 5012238 h 6103937"/>
              <a:gd name="connsiteX224" fmla="*/ 8467196 w 10058400"/>
              <a:gd name="connsiteY224" fmla="*/ 5012768 h 6103937"/>
              <a:gd name="connsiteX225" fmla="*/ 7713662 w 10058400"/>
              <a:gd name="connsiteY225" fmla="*/ 5012768 h 6103937"/>
              <a:gd name="connsiteX226" fmla="*/ 7713662 w 10058400"/>
              <a:gd name="connsiteY226" fmla="*/ 5286909 h 6103937"/>
              <a:gd name="connsiteX227" fmla="*/ 7713845 w 10058400"/>
              <a:gd name="connsiteY227" fmla="*/ 5286909 h 6103937"/>
              <a:gd name="connsiteX228" fmla="*/ 7713845 w 10058400"/>
              <a:gd name="connsiteY228" fmla="*/ 5667095 h 6103937"/>
              <a:gd name="connsiteX229" fmla="*/ 8379142 w 10058400"/>
              <a:gd name="connsiteY229" fmla="*/ 5667095 h 6103937"/>
              <a:gd name="connsiteX230" fmla="*/ 8406134 w 10058400"/>
              <a:gd name="connsiteY230" fmla="*/ 5666565 h 6103937"/>
              <a:gd name="connsiteX231" fmla="*/ 8434186 w 10058400"/>
              <a:gd name="connsiteY231" fmla="*/ 5664977 h 6103937"/>
              <a:gd name="connsiteX232" fmla="*/ 8461708 w 10058400"/>
              <a:gd name="connsiteY232" fmla="*/ 5661800 h 6103937"/>
              <a:gd name="connsiteX233" fmla="*/ 8489230 w 10058400"/>
              <a:gd name="connsiteY233" fmla="*/ 5658623 h 6103937"/>
              <a:gd name="connsiteX234" fmla="*/ 8515694 w 10058400"/>
              <a:gd name="connsiteY234" fmla="*/ 5653857 h 6103937"/>
              <a:gd name="connsiteX235" fmla="*/ 8542687 w 10058400"/>
              <a:gd name="connsiteY235" fmla="*/ 5647503 h 6103937"/>
              <a:gd name="connsiteX236" fmla="*/ 8569151 w 10058400"/>
              <a:gd name="connsiteY236" fmla="*/ 5641149 h 6103937"/>
              <a:gd name="connsiteX237" fmla="*/ 8595614 w 10058400"/>
              <a:gd name="connsiteY237" fmla="*/ 5633206 h 6103937"/>
              <a:gd name="connsiteX238" fmla="*/ 8621020 w 10058400"/>
              <a:gd name="connsiteY238" fmla="*/ 5624205 h 6103937"/>
              <a:gd name="connsiteX239" fmla="*/ 8646425 w 10058400"/>
              <a:gd name="connsiteY239" fmla="*/ 5614144 h 6103937"/>
              <a:gd name="connsiteX240" fmla="*/ 8671300 w 10058400"/>
              <a:gd name="connsiteY240" fmla="*/ 5604083 h 6103937"/>
              <a:gd name="connsiteX241" fmla="*/ 8696176 w 10058400"/>
              <a:gd name="connsiteY241" fmla="*/ 5591905 h 6103937"/>
              <a:gd name="connsiteX242" fmla="*/ 8720524 w 10058400"/>
              <a:gd name="connsiteY242" fmla="*/ 5579197 h 6103937"/>
              <a:gd name="connsiteX243" fmla="*/ 8744340 w 10058400"/>
              <a:gd name="connsiteY243" fmla="*/ 5564900 h 6103937"/>
              <a:gd name="connsiteX244" fmla="*/ 8768158 w 10058400"/>
              <a:gd name="connsiteY244" fmla="*/ 5550074 h 6103937"/>
              <a:gd name="connsiteX245" fmla="*/ 8790388 w 10058400"/>
              <a:gd name="connsiteY245" fmla="*/ 5534718 h 6103937"/>
              <a:gd name="connsiteX246" fmla="*/ 9091014 w 10058400"/>
              <a:gd name="connsiteY246" fmla="*/ 5319209 h 6103937"/>
              <a:gd name="connsiteX247" fmla="*/ 9100012 w 10058400"/>
              <a:gd name="connsiteY247" fmla="*/ 5313385 h 6103937"/>
              <a:gd name="connsiteX248" fmla="*/ 9109540 w 10058400"/>
              <a:gd name="connsiteY248" fmla="*/ 5307031 h 6103937"/>
              <a:gd name="connsiteX249" fmla="*/ 9119066 w 10058400"/>
              <a:gd name="connsiteY249" fmla="*/ 5302265 h 6103937"/>
              <a:gd name="connsiteX250" fmla="*/ 9129122 w 10058400"/>
              <a:gd name="connsiteY250" fmla="*/ 5297499 h 6103937"/>
              <a:gd name="connsiteX251" fmla="*/ 9139178 w 10058400"/>
              <a:gd name="connsiteY251" fmla="*/ 5293263 h 6103937"/>
              <a:gd name="connsiteX252" fmla="*/ 9149234 w 10058400"/>
              <a:gd name="connsiteY252" fmla="*/ 5289557 h 6103937"/>
              <a:gd name="connsiteX253" fmla="*/ 9159292 w 10058400"/>
              <a:gd name="connsiteY253" fmla="*/ 5286380 h 6103937"/>
              <a:gd name="connsiteX254" fmla="*/ 9169876 w 10058400"/>
              <a:gd name="connsiteY254" fmla="*/ 5283732 h 6103937"/>
              <a:gd name="connsiteX255" fmla="*/ 9179932 w 10058400"/>
              <a:gd name="connsiteY255" fmla="*/ 5282144 h 6103937"/>
              <a:gd name="connsiteX256" fmla="*/ 9190518 w 10058400"/>
              <a:gd name="connsiteY256" fmla="*/ 5280555 h 6103937"/>
              <a:gd name="connsiteX257" fmla="*/ 9201104 w 10058400"/>
              <a:gd name="connsiteY257" fmla="*/ 5279496 h 6103937"/>
              <a:gd name="connsiteX258" fmla="*/ 9211688 w 10058400"/>
              <a:gd name="connsiteY258" fmla="*/ 5278437 h 6103937"/>
              <a:gd name="connsiteX259" fmla="*/ 9222274 w 10058400"/>
              <a:gd name="connsiteY259" fmla="*/ 5278437 h 6103937"/>
              <a:gd name="connsiteX260" fmla="*/ 9232860 w 10058400"/>
              <a:gd name="connsiteY260" fmla="*/ 5279496 h 6103937"/>
              <a:gd name="connsiteX261" fmla="*/ 9242916 w 10058400"/>
              <a:gd name="connsiteY261" fmla="*/ 5280026 h 6103937"/>
              <a:gd name="connsiteX262" fmla="*/ 9253502 w 10058400"/>
              <a:gd name="connsiteY262" fmla="*/ 5281614 h 6103937"/>
              <a:gd name="connsiteX263" fmla="*/ 9264088 w 10058400"/>
              <a:gd name="connsiteY263" fmla="*/ 5283732 h 6103937"/>
              <a:gd name="connsiteX264" fmla="*/ 9273614 w 10058400"/>
              <a:gd name="connsiteY264" fmla="*/ 5285850 h 6103937"/>
              <a:gd name="connsiteX265" fmla="*/ 9284200 w 10058400"/>
              <a:gd name="connsiteY265" fmla="*/ 5288498 h 6103937"/>
              <a:gd name="connsiteX266" fmla="*/ 9294256 w 10058400"/>
              <a:gd name="connsiteY266" fmla="*/ 5292204 h 6103937"/>
              <a:gd name="connsiteX267" fmla="*/ 9303782 w 10058400"/>
              <a:gd name="connsiteY267" fmla="*/ 5296440 h 6103937"/>
              <a:gd name="connsiteX268" fmla="*/ 9313310 w 10058400"/>
              <a:gd name="connsiteY268" fmla="*/ 5300677 h 6103937"/>
              <a:gd name="connsiteX269" fmla="*/ 9322308 w 10058400"/>
              <a:gd name="connsiteY269" fmla="*/ 5305442 h 6103937"/>
              <a:gd name="connsiteX270" fmla="*/ 9331834 w 10058400"/>
              <a:gd name="connsiteY270" fmla="*/ 5310737 h 6103937"/>
              <a:gd name="connsiteX271" fmla="*/ 9340832 w 10058400"/>
              <a:gd name="connsiteY271" fmla="*/ 5316562 h 6103937"/>
              <a:gd name="connsiteX272" fmla="*/ 9349300 w 10058400"/>
              <a:gd name="connsiteY272" fmla="*/ 5322386 h 6103937"/>
              <a:gd name="connsiteX273" fmla="*/ 9358298 w 10058400"/>
              <a:gd name="connsiteY273" fmla="*/ 5329799 h 6103937"/>
              <a:gd name="connsiteX274" fmla="*/ 9365708 w 10058400"/>
              <a:gd name="connsiteY274" fmla="*/ 5336683 h 6103937"/>
              <a:gd name="connsiteX275" fmla="*/ 9374176 w 10058400"/>
              <a:gd name="connsiteY275" fmla="*/ 5344626 h 6103937"/>
              <a:gd name="connsiteX276" fmla="*/ 9381056 w 10058400"/>
              <a:gd name="connsiteY276" fmla="*/ 5352039 h 6103937"/>
              <a:gd name="connsiteX277" fmla="*/ 9388466 w 10058400"/>
              <a:gd name="connsiteY277" fmla="*/ 5361040 h 6103937"/>
              <a:gd name="connsiteX278" fmla="*/ 9395348 w 10058400"/>
              <a:gd name="connsiteY278" fmla="*/ 5369512 h 6103937"/>
              <a:gd name="connsiteX279" fmla="*/ 9401698 w 10058400"/>
              <a:gd name="connsiteY279" fmla="*/ 5379043 h 6103937"/>
              <a:gd name="connsiteX280" fmla="*/ 9407520 w 10058400"/>
              <a:gd name="connsiteY280" fmla="*/ 5388575 h 6103937"/>
              <a:gd name="connsiteX281" fmla="*/ 9412284 w 10058400"/>
              <a:gd name="connsiteY281" fmla="*/ 5398106 h 6103937"/>
              <a:gd name="connsiteX282" fmla="*/ 9417576 w 10058400"/>
              <a:gd name="connsiteY282" fmla="*/ 5408166 h 6103937"/>
              <a:gd name="connsiteX283" fmla="*/ 9421810 w 10058400"/>
              <a:gd name="connsiteY283" fmla="*/ 5418227 h 6103937"/>
              <a:gd name="connsiteX284" fmla="*/ 9424986 w 10058400"/>
              <a:gd name="connsiteY284" fmla="*/ 5428287 h 6103937"/>
              <a:gd name="connsiteX285" fmla="*/ 9428162 w 10058400"/>
              <a:gd name="connsiteY285" fmla="*/ 5438878 h 6103937"/>
              <a:gd name="connsiteX286" fmla="*/ 9430808 w 10058400"/>
              <a:gd name="connsiteY286" fmla="*/ 5448938 h 6103937"/>
              <a:gd name="connsiteX287" fmla="*/ 9433454 w 10058400"/>
              <a:gd name="connsiteY287" fmla="*/ 5458999 h 6103937"/>
              <a:gd name="connsiteX288" fmla="*/ 9434512 w 10058400"/>
              <a:gd name="connsiteY288" fmla="*/ 5470118 h 6103937"/>
              <a:gd name="connsiteX289" fmla="*/ 9435572 w 10058400"/>
              <a:gd name="connsiteY289" fmla="*/ 5480709 h 6103937"/>
              <a:gd name="connsiteX290" fmla="*/ 9436100 w 10058400"/>
              <a:gd name="connsiteY290" fmla="*/ 5490769 h 6103937"/>
              <a:gd name="connsiteX291" fmla="*/ 9436100 w 10058400"/>
              <a:gd name="connsiteY291" fmla="*/ 5501359 h 6103937"/>
              <a:gd name="connsiteX292" fmla="*/ 9436100 w 10058400"/>
              <a:gd name="connsiteY292" fmla="*/ 5511949 h 6103937"/>
              <a:gd name="connsiteX293" fmla="*/ 9435042 w 10058400"/>
              <a:gd name="connsiteY293" fmla="*/ 5522010 h 6103937"/>
              <a:gd name="connsiteX294" fmla="*/ 9433454 w 10058400"/>
              <a:gd name="connsiteY294" fmla="*/ 5532600 h 6103937"/>
              <a:gd name="connsiteX295" fmla="*/ 9431868 w 10058400"/>
              <a:gd name="connsiteY295" fmla="*/ 5543190 h 6103937"/>
              <a:gd name="connsiteX296" fmla="*/ 9428692 w 10058400"/>
              <a:gd name="connsiteY296" fmla="*/ 5553251 h 6103937"/>
              <a:gd name="connsiteX297" fmla="*/ 9426044 w 10058400"/>
              <a:gd name="connsiteY297" fmla="*/ 5563312 h 6103937"/>
              <a:gd name="connsiteX298" fmla="*/ 9422340 w 10058400"/>
              <a:gd name="connsiteY298" fmla="*/ 5573372 h 6103937"/>
              <a:gd name="connsiteX299" fmla="*/ 9418636 w 10058400"/>
              <a:gd name="connsiteY299" fmla="*/ 5582903 h 6103937"/>
              <a:gd name="connsiteX300" fmla="*/ 9413872 w 10058400"/>
              <a:gd name="connsiteY300" fmla="*/ 5592434 h 6103937"/>
              <a:gd name="connsiteX301" fmla="*/ 9409638 w 10058400"/>
              <a:gd name="connsiteY301" fmla="*/ 5601965 h 6103937"/>
              <a:gd name="connsiteX302" fmla="*/ 9404344 w 10058400"/>
              <a:gd name="connsiteY302" fmla="*/ 5610967 h 6103937"/>
              <a:gd name="connsiteX303" fmla="*/ 9397994 w 10058400"/>
              <a:gd name="connsiteY303" fmla="*/ 5620498 h 6103937"/>
              <a:gd name="connsiteX304" fmla="*/ 9392172 w 10058400"/>
              <a:gd name="connsiteY304" fmla="*/ 5628970 h 6103937"/>
              <a:gd name="connsiteX305" fmla="*/ 9385820 w 10058400"/>
              <a:gd name="connsiteY305" fmla="*/ 5637442 h 6103937"/>
              <a:gd name="connsiteX306" fmla="*/ 9378410 w 10058400"/>
              <a:gd name="connsiteY306" fmla="*/ 5645385 h 6103937"/>
              <a:gd name="connsiteX307" fmla="*/ 9371000 w 10058400"/>
              <a:gd name="connsiteY307" fmla="*/ 5653328 h 6103937"/>
              <a:gd name="connsiteX308" fmla="*/ 9362532 w 10058400"/>
              <a:gd name="connsiteY308" fmla="*/ 5660741 h 6103937"/>
              <a:gd name="connsiteX309" fmla="*/ 9354064 w 10058400"/>
              <a:gd name="connsiteY309" fmla="*/ 5668154 h 6103937"/>
              <a:gd name="connsiteX310" fmla="*/ 9345066 w 10058400"/>
              <a:gd name="connsiteY310" fmla="*/ 5674508 h 6103937"/>
              <a:gd name="connsiteX311" fmla="*/ 9045496 w 10058400"/>
              <a:gd name="connsiteY311" fmla="*/ 5889487 h 6103937"/>
              <a:gd name="connsiteX312" fmla="*/ 9026444 w 10058400"/>
              <a:gd name="connsiteY312" fmla="*/ 5902725 h 6103937"/>
              <a:gd name="connsiteX313" fmla="*/ 9007918 w 10058400"/>
              <a:gd name="connsiteY313" fmla="*/ 5915433 h 6103937"/>
              <a:gd name="connsiteX314" fmla="*/ 8989394 w 10058400"/>
              <a:gd name="connsiteY314" fmla="*/ 5927612 h 6103937"/>
              <a:gd name="connsiteX315" fmla="*/ 8970340 w 10058400"/>
              <a:gd name="connsiteY315" fmla="*/ 5939261 h 6103937"/>
              <a:gd name="connsiteX316" fmla="*/ 8951286 w 10058400"/>
              <a:gd name="connsiteY316" fmla="*/ 5950380 h 6103937"/>
              <a:gd name="connsiteX317" fmla="*/ 8931704 w 10058400"/>
              <a:gd name="connsiteY317" fmla="*/ 5961500 h 6103937"/>
              <a:gd name="connsiteX318" fmla="*/ 8912120 w 10058400"/>
              <a:gd name="connsiteY318" fmla="*/ 5972090 h 6103937"/>
              <a:gd name="connsiteX319" fmla="*/ 8892536 w 10058400"/>
              <a:gd name="connsiteY319" fmla="*/ 5982151 h 6103937"/>
              <a:gd name="connsiteX320" fmla="*/ 8872424 w 10058400"/>
              <a:gd name="connsiteY320" fmla="*/ 5992211 h 6103937"/>
              <a:gd name="connsiteX321" fmla="*/ 8852312 w 10058400"/>
              <a:gd name="connsiteY321" fmla="*/ 6001213 h 6103937"/>
              <a:gd name="connsiteX322" fmla="*/ 8832200 w 10058400"/>
              <a:gd name="connsiteY322" fmla="*/ 6010744 h 6103937"/>
              <a:gd name="connsiteX323" fmla="*/ 8812088 w 10058400"/>
              <a:gd name="connsiteY323" fmla="*/ 6018687 h 6103937"/>
              <a:gd name="connsiteX324" fmla="*/ 8790916 w 10058400"/>
              <a:gd name="connsiteY324" fmla="*/ 6027159 h 6103937"/>
              <a:gd name="connsiteX325" fmla="*/ 8770804 w 10058400"/>
              <a:gd name="connsiteY325" fmla="*/ 6035101 h 6103937"/>
              <a:gd name="connsiteX326" fmla="*/ 8750162 w 10058400"/>
              <a:gd name="connsiteY326" fmla="*/ 6042515 h 6103937"/>
              <a:gd name="connsiteX327" fmla="*/ 8728462 w 10058400"/>
              <a:gd name="connsiteY327" fmla="*/ 6049398 h 6103937"/>
              <a:gd name="connsiteX328" fmla="*/ 8707820 w 10058400"/>
              <a:gd name="connsiteY328" fmla="*/ 6056282 h 6103937"/>
              <a:gd name="connsiteX329" fmla="*/ 8686120 w 10058400"/>
              <a:gd name="connsiteY329" fmla="*/ 6062106 h 6103937"/>
              <a:gd name="connsiteX330" fmla="*/ 8664950 w 10058400"/>
              <a:gd name="connsiteY330" fmla="*/ 6067931 h 6103937"/>
              <a:gd name="connsiteX331" fmla="*/ 8643778 w 10058400"/>
              <a:gd name="connsiteY331" fmla="*/ 6073226 h 6103937"/>
              <a:gd name="connsiteX332" fmla="*/ 8622078 w 10058400"/>
              <a:gd name="connsiteY332" fmla="*/ 6077991 h 6103937"/>
              <a:gd name="connsiteX333" fmla="*/ 8600378 w 10058400"/>
              <a:gd name="connsiteY333" fmla="*/ 6082757 h 6103937"/>
              <a:gd name="connsiteX334" fmla="*/ 8578148 w 10058400"/>
              <a:gd name="connsiteY334" fmla="*/ 6086464 h 6103937"/>
              <a:gd name="connsiteX335" fmla="*/ 8556978 w 10058400"/>
              <a:gd name="connsiteY335" fmla="*/ 6090170 h 6103937"/>
              <a:gd name="connsiteX336" fmla="*/ 8534748 w 10058400"/>
              <a:gd name="connsiteY336" fmla="*/ 6093347 h 6103937"/>
              <a:gd name="connsiteX337" fmla="*/ 8512518 w 10058400"/>
              <a:gd name="connsiteY337" fmla="*/ 6096524 h 6103937"/>
              <a:gd name="connsiteX338" fmla="*/ 8490818 w 10058400"/>
              <a:gd name="connsiteY338" fmla="*/ 6098642 h 6103937"/>
              <a:gd name="connsiteX339" fmla="*/ 8468060 w 10058400"/>
              <a:gd name="connsiteY339" fmla="*/ 6100760 h 6103937"/>
              <a:gd name="connsiteX340" fmla="*/ 8445830 w 10058400"/>
              <a:gd name="connsiteY340" fmla="*/ 6102349 h 6103937"/>
              <a:gd name="connsiteX341" fmla="*/ 8424130 w 10058400"/>
              <a:gd name="connsiteY341" fmla="*/ 6103408 h 6103937"/>
              <a:gd name="connsiteX342" fmla="*/ 8401371 w 10058400"/>
              <a:gd name="connsiteY342" fmla="*/ 6103937 h 6103937"/>
              <a:gd name="connsiteX343" fmla="*/ 8379142 w 10058400"/>
              <a:gd name="connsiteY343" fmla="*/ 6103937 h 6103937"/>
              <a:gd name="connsiteX344" fmla="*/ 4414353 w 10058400"/>
              <a:gd name="connsiteY344" fmla="*/ 6103937 h 6103937"/>
              <a:gd name="connsiteX345" fmla="*/ 4402709 w 10058400"/>
              <a:gd name="connsiteY345" fmla="*/ 6103937 h 6103937"/>
              <a:gd name="connsiteX346" fmla="*/ 4391594 w 10058400"/>
              <a:gd name="connsiteY346" fmla="*/ 6102878 h 6103937"/>
              <a:gd name="connsiteX347" fmla="*/ 4381009 w 10058400"/>
              <a:gd name="connsiteY347" fmla="*/ 6101290 h 6103937"/>
              <a:gd name="connsiteX348" fmla="*/ 4369894 w 10058400"/>
              <a:gd name="connsiteY348" fmla="*/ 6099701 h 6103937"/>
              <a:gd name="connsiteX349" fmla="*/ 4359309 w 10058400"/>
              <a:gd name="connsiteY349" fmla="*/ 6097583 h 6103937"/>
              <a:gd name="connsiteX350" fmla="*/ 4349252 w 10058400"/>
              <a:gd name="connsiteY350" fmla="*/ 6093877 h 6103937"/>
              <a:gd name="connsiteX351" fmla="*/ 4339196 w 10058400"/>
              <a:gd name="connsiteY351" fmla="*/ 6090700 h 6103937"/>
              <a:gd name="connsiteX352" fmla="*/ 4329140 w 10058400"/>
              <a:gd name="connsiteY352" fmla="*/ 6086993 h 6103937"/>
              <a:gd name="connsiteX353" fmla="*/ 4319613 w 10058400"/>
              <a:gd name="connsiteY353" fmla="*/ 6082757 h 6103937"/>
              <a:gd name="connsiteX354" fmla="*/ 4310086 w 10058400"/>
              <a:gd name="connsiteY354" fmla="*/ 6077462 h 6103937"/>
              <a:gd name="connsiteX355" fmla="*/ 4301088 w 10058400"/>
              <a:gd name="connsiteY355" fmla="*/ 6072167 h 6103937"/>
              <a:gd name="connsiteX356" fmla="*/ 4292091 w 10058400"/>
              <a:gd name="connsiteY356" fmla="*/ 6066872 h 6103937"/>
              <a:gd name="connsiteX357" fmla="*/ 4283093 w 10058400"/>
              <a:gd name="connsiteY357" fmla="*/ 6060518 h 6103937"/>
              <a:gd name="connsiteX358" fmla="*/ 4275154 w 10058400"/>
              <a:gd name="connsiteY358" fmla="*/ 6054164 h 6103937"/>
              <a:gd name="connsiteX359" fmla="*/ 4267215 w 10058400"/>
              <a:gd name="connsiteY359" fmla="*/ 6047280 h 6103937"/>
              <a:gd name="connsiteX360" fmla="*/ 4259805 w 10058400"/>
              <a:gd name="connsiteY360" fmla="*/ 6039867 h 6103937"/>
              <a:gd name="connsiteX361" fmla="*/ 4252395 w 10058400"/>
              <a:gd name="connsiteY361" fmla="*/ 6032454 h 6103937"/>
              <a:gd name="connsiteX362" fmla="*/ 4245515 w 10058400"/>
              <a:gd name="connsiteY362" fmla="*/ 6024511 h 6103937"/>
              <a:gd name="connsiteX363" fmla="*/ 4239163 w 10058400"/>
              <a:gd name="connsiteY363" fmla="*/ 6016039 h 6103937"/>
              <a:gd name="connsiteX364" fmla="*/ 4232812 w 10058400"/>
              <a:gd name="connsiteY364" fmla="*/ 6007567 h 6103937"/>
              <a:gd name="connsiteX365" fmla="*/ 4227519 w 10058400"/>
              <a:gd name="connsiteY365" fmla="*/ 5998566 h 6103937"/>
              <a:gd name="connsiteX366" fmla="*/ 4221697 w 10058400"/>
              <a:gd name="connsiteY366" fmla="*/ 5990093 h 6103937"/>
              <a:gd name="connsiteX367" fmla="*/ 4216934 w 10058400"/>
              <a:gd name="connsiteY367" fmla="*/ 5980033 h 6103937"/>
              <a:gd name="connsiteX368" fmla="*/ 4212700 w 10058400"/>
              <a:gd name="connsiteY368" fmla="*/ 5970502 h 6103937"/>
              <a:gd name="connsiteX369" fmla="*/ 4208995 w 10058400"/>
              <a:gd name="connsiteY369" fmla="*/ 5960971 h 6103937"/>
              <a:gd name="connsiteX370" fmla="*/ 4205290 w 10058400"/>
              <a:gd name="connsiteY370" fmla="*/ 5950380 h 6103937"/>
              <a:gd name="connsiteX371" fmla="*/ 4202644 w 10058400"/>
              <a:gd name="connsiteY371" fmla="*/ 5939790 h 6103937"/>
              <a:gd name="connsiteX372" fmla="*/ 4199997 w 10058400"/>
              <a:gd name="connsiteY372" fmla="*/ 5929730 h 6103937"/>
              <a:gd name="connsiteX373" fmla="*/ 4198409 w 10058400"/>
              <a:gd name="connsiteY373" fmla="*/ 5918610 h 6103937"/>
              <a:gd name="connsiteX374" fmla="*/ 4196822 w 10058400"/>
              <a:gd name="connsiteY374" fmla="*/ 5907490 h 6103937"/>
              <a:gd name="connsiteX375" fmla="*/ 4196292 w 10058400"/>
              <a:gd name="connsiteY375" fmla="*/ 5896900 h 6103937"/>
              <a:gd name="connsiteX376" fmla="*/ 4195763 w 10058400"/>
              <a:gd name="connsiteY376" fmla="*/ 5885781 h 6103937"/>
              <a:gd name="connsiteX377" fmla="*/ 4196292 w 10058400"/>
              <a:gd name="connsiteY377" fmla="*/ 5874132 h 6103937"/>
              <a:gd name="connsiteX378" fmla="*/ 4196822 w 10058400"/>
              <a:gd name="connsiteY378" fmla="*/ 5863012 h 6103937"/>
              <a:gd name="connsiteX379" fmla="*/ 4198409 w 10058400"/>
              <a:gd name="connsiteY379" fmla="*/ 5852422 h 6103937"/>
              <a:gd name="connsiteX380" fmla="*/ 4199997 w 10058400"/>
              <a:gd name="connsiteY380" fmla="*/ 5841302 h 6103937"/>
              <a:gd name="connsiteX381" fmla="*/ 4202644 w 10058400"/>
              <a:gd name="connsiteY381" fmla="*/ 5830712 h 6103937"/>
              <a:gd name="connsiteX382" fmla="*/ 4205290 w 10058400"/>
              <a:gd name="connsiteY382" fmla="*/ 5820651 h 6103937"/>
              <a:gd name="connsiteX383" fmla="*/ 4208995 w 10058400"/>
              <a:gd name="connsiteY383" fmla="*/ 5810591 h 6103937"/>
              <a:gd name="connsiteX384" fmla="*/ 4212700 w 10058400"/>
              <a:gd name="connsiteY384" fmla="*/ 5800530 h 6103937"/>
              <a:gd name="connsiteX385" fmla="*/ 4216934 w 10058400"/>
              <a:gd name="connsiteY385" fmla="*/ 5790999 h 6103937"/>
              <a:gd name="connsiteX386" fmla="*/ 4221697 w 10058400"/>
              <a:gd name="connsiteY386" fmla="*/ 5781468 h 6103937"/>
              <a:gd name="connsiteX387" fmla="*/ 4227519 w 10058400"/>
              <a:gd name="connsiteY387" fmla="*/ 5771937 h 6103937"/>
              <a:gd name="connsiteX388" fmla="*/ 4232812 w 10058400"/>
              <a:gd name="connsiteY388" fmla="*/ 5763465 h 6103937"/>
              <a:gd name="connsiteX389" fmla="*/ 4239163 w 10058400"/>
              <a:gd name="connsiteY389" fmla="*/ 5754463 h 6103937"/>
              <a:gd name="connsiteX390" fmla="*/ 4245515 w 10058400"/>
              <a:gd name="connsiteY390" fmla="*/ 5746521 h 6103937"/>
              <a:gd name="connsiteX391" fmla="*/ 4252395 w 10058400"/>
              <a:gd name="connsiteY391" fmla="*/ 5738578 h 6103937"/>
              <a:gd name="connsiteX392" fmla="*/ 4259805 w 10058400"/>
              <a:gd name="connsiteY392" fmla="*/ 5731165 h 6103937"/>
              <a:gd name="connsiteX393" fmla="*/ 4267215 w 10058400"/>
              <a:gd name="connsiteY393" fmla="*/ 5723752 h 6103937"/>
              <a:gd name="connsiteX394" fmla="*/ 4275154 w 10058400"/>
              <a:gd name="connsiteY394" fmla="*/ 5716868 h 6103937"/>
              <a:gd name="connsiteX395" fmla="*/ 4283093 w 10058400"/>
              <a:gd name="connsiteY395" fmla="*/ 5709985 h 6103937"/>
              <a:gd name="connsiteX396" fmla="*/ 4292091 w 10058400"/>
              <a:gd name="connsiteY396" fmla="*/ 5704160 h 6103937"/>
              <a:gd name="connsiteX397" fmla="*/ 4301088 w 10058400"/>
              <a:gd name="connsiteY397" fmla="*/ 5698865 h 6103937"/>
              <a:gd name="connsiteX398" fmla="*/ 4310086 w 10058400"/>
              <a:gd name="connsiteY398" fmla="*/ 5693041 h 6103937"/>
              <a:gd name="connsiteX399" fmla="*/ 4319613 w 10058400"/>
              <a:gd name="connsiteY399" fmla="*/ 5688275 h 6103937"/>
              <a:gd name="connsiteX400" fmla="*/ 4329140 w 10058400"/>
              <a:gd name="connsiteY400" fmla="*/ 5684039 h 6103937"/>
              <a:gd name="connsiteX401" fmla="*/ 4339196 w 10058400"/>
              <a:gd name="connsiteY401" fmla="*/ 5680332 h 6103937"/>
              <a:gd name="connsiteX402" fmla="*/ 4349252 w 10058400"/>
              <a:gd name="connsiteY402" fmla="*/ 5676626 h 6103937"/>
              <a:gd name="connsiteX403" fmla="*/ 4359309 w 10058400"/>
              <a:gd name="connsiteY403" fmla="*/ 5673978 h 6103937"/>
              <a:gd name="connsiteX404" fmla="*/ 4369894 w 10058400"/>
              <a:gd name="connsiteY404" fmla="*/ 5671331 h 6103937"/>
              <a:gd name="connsiteX405" fmla="*/ 4381009 w 10058400"/>
              <a:gd name="connsiteY405" fmla="*/ 5669742 h 6103937"/>
              <a:gd name="connsiteX406" fmla="*/ 4391594 w 10058400"/>
              <a:gd name="connsiteY406" fmla="*/ 5668154 h 6103937"/>
              <a:gd name="connsiteX407" fmla="*/ 4402709 w 10058400"/>
              <a:gd name="connsiteY407" fmla="*/ 5667624 h 6103937"/>
              <a:gd name="connsiteX408" fmla="*/ 4414353 w 10058400"/>
              <a:gd name="connsiteY408" fmla="*/ 5667095 h 6103937"/>
              <a:gd name="connsiteX409" fmla="*/ 5449612 w 10058400"/>
              <a:gd name="connsiteY409" fmla="*/ 5667095 h 6103937"/>
              <a:gd name="connsiteX410" fmla="*/ 5449612 w 10058400"/>
              <a:gd name="connsiteY410" fmla="*/ 5286909 h 6103937"/>
              <a:gd name="connsiteX411" fmla="*/ 5449888 w 10058400"/>
              <a:gd name="connsiteY411" fmla="*/ 5286909 h 6103937"/>
              <a:gd name="connsiteX412" fmla="*/ 5449888 w 10058400"/>
              <a:gd name="connsiteY412" fmla="*/ 5012768 h 6103937"/>
              <a:gd name="connsiteX413" fmla="*/ 5399088 w 10058400"/>
              <a:gd name="connsiteY413" fmla="*/ 5012768 h 6103937"/>
              <a:gd name="connsiteX414" fmla="*/ 5364692 w 10058400"/>
              <a:gd name="connsiteY414" fmla="*/ 5012238 h 6103937"/>
              <a:gd name="connsiteX415" fmla="*/ 5330296 w 10058400"/>
              <a:gd name="connsiteY415" fmla="*/ 5010121 h 6103937"/>
              <a:gd name="connsiteX416" fmla="*/ 5296429 w 10058400"/>
              <a:gd name="connsiteY416" fmla="*/ 5007475 h 6103937"/>
              <a:gd name="connsiteX417" fmla="*/ 5262562 w 10058400"/>
              <a:gd name="connsiteY417" fmla="*/ 5003242 h 6103937"/>
              <a:gd name="connsiteX418" fmla="*/ 5228166 w 10058400"/>
              <a:gd name="connsiteY418" fmla="*/ 4997420 h 6103937"/>
              <a:gd name="connsiteX419" fmla="*/ 5194829 w 10058400"/>
              <a:gd name="connsiteY419" fmla="*/ 4991599 h 6103937"/>
              <a:gd name="connsiteX420" fmla="*/ 5162021 w 10058400"/>
              <a:gd name="connsiteY420" fmla="*/ 4983660 h 6103937"/>
              <a:gd name="connsiteX421" fmla="*/ 5129212 w 10058400"/>
              <a:gd name="connsiteY421" fmla="*/ 4975193 h 6103937"/>
              <a:gd name="connsiteX422" fmla="*/ 5096934 w 10058400"/>
              <a:gd name="connsiteY422" fmla="*/ 4965138 h 6103937"/>
              <a:gd name="connsiteX423" fmla="*/ 5065184 w 10058400"/>
              <a:gd name="connsiteY423" fmla="*/ 4954024 h 6103937"/>
              <a:gd name="connsiteX424" fmla="*/ 5033962 w 10058400"/>
              <a:gd name="connsiteY424" fmla="*/ 4942381 h 6103937"/>
              <a:gd name="connsiteX425" fmla="*/ 5002742 w 10058400"/>
              <a:gd name="connsiteY425" fmla="*/ 4929151 h 6103937"/>
              <a:gd name="connsiteX426" fmla="*/ 4972579 w 10058400"/>
              <a:gd name="connsiteY426" fmla="*/ 4915391 h 6103937"/>
              <a:gd name="connsiteX427" fmla="*/ 4942416 w 10058400"/>
              <a:gd name="connsiteY427" fmla="*/ 4900044 h 6103937"/>
              <a:gd name="connsiteX428" fmla="*/ 4912784 w 10058400"/>
              <a:gd name="connsiteY428" fmla="*/ 4884167 h 6103937"/>
              <a:gd name="connsiteX429" fmla="*/ 4884208 w 10058400"/>
              <a:gd name="connsiteY429" fmla="*/ 4867232 h 6103937"/>
              <a:gd name="connsiteX430" fmla="*/ 4855634 w 10058400"/>
              <a:gd name="connsiteY430" fmla="*/ 4849239 h 6103937"/>
              <a:gd name="connsiteX431" fmla="*/ 4828646 w 10058400"/>
              <a:gd name="connsiteY431" fmla="*/ 4829658 h 6103937"/>
              <a:gd name="connsiteX432" fmla="*/ 4801129 w 10058400"/>
              <a:gd name="connsiteY432" fmla="*/ 4810076 h 6103937"/>
              <a:gd name="connsiteX433" fmla="*/ 4774671 w 10058400"/>
              <a:gd name="connsiteY433" fmla="*/ 4789437 h 6103937"/>
              <a:gd name="connsiteX434" fmla="*/ 4749271 w 10058400"/>
              <a:gd name="connsiteY434" fmla="*/ 4767210 h 6103937"/>
              <a:gd name="connsiteX435" fmla="*/ 4724400 w 10058400"/>
              <a:gd name="connsiteY435" fmla="*/ 4744982 h 6103937"/>
              <a:gd name="connsiteX436" fmla="*/ 4700058 w 10058400"/>
              <a:gd name="connsiteY436" fmla="*/ 4721168 h 6103937"/>
              <a:gd name="connsiteX437" fmla="*/ 4676775 w 10058400"/>
              <a:gd name="connsiteY437" fmla="*/ 4697353 h 6103937"/>
              <a:gd name="connsiteX438" fmla="*/ 4654021 w 10058400"/>
              <a:gd name="connsiteY438" fmla="*/ 4671950 h 6103937"/>
              <a:gd name="connsiteX439" fmla="*/ 4632854 w 10058400"/>
              <a:gd name="connsiteY439" fmla="*/ 4645489 h 6103937"/>
              <a:gd name="connsiteX440" fmla="*/ 4612216 w 10058400"/>
              <a:gd name="connsiteY440" fmla="*/ 4619028 h 6103937"/>
              <a:gd name="connsiteX441" fmla="*/ 4591579 w 10058400"/>
              <a:gd name="connsiteY441" fmla="*/ 4591509 h 6103937"/>
              <a:gd name="connsiteX442" fmla="*/ 4572529 w 10058400"/>
              <a:gd name="connsiteY442" fmla="*/ 4562931 h 6103937"/>
              <a:gd name="connsiteX443" fmla="*/ 4554538 w 10058400"/>
              <a:gd name="connsiteY443" fmla="*/ 4533824 h 6103937"/>
              <a:gd name="connsiteX444" fmla="*/ 4537604 w 10058400"/>
              <a:gd name="connsiteY444" fmla="*/ 4503658 h 6103937"/>
              <a:gd name="connsiteX445" fmla="*/ 4521200 w 10058400"/>
              <a:gd name="connsiteY445" fmla="*/ 4472964 h 6103937"/>
              <a:gd name="connsiteX446" fmla="*/ 3818996 w 10058400"/>
              <a:gd name="connsiteY446" fmla="*/ 3087996 h 6103937"/>
              <a:gd name="connsiteX447" fmla="*/ 3807883 w 10058400"/>
              <a:gd name="connsiteY447" fmla="*/ 3066827 h 6103937"/>
              <a:gd name="connsiteX448" fmla="*/ 3795712 w 10058400"/>
              <a:gd name="connsiteY448" fmla="*/ 3045659 h 6103937"/>
              <a:gd name="connsiteX449" fmla="*/ 3783012 w 10058400"/>
              <a:gd name="connsiteY449" fmla="*/ 3024490 h 6103937"/>
              <a:gd name="connsiteX450" fmla="*/ 3769783 w 10058400"/>
              <a:gd name="connsiteY450" fmla="*/ 3004909 h 6103937"/>
              <a:gd name="connsiteX451" fmla="*/ 3756025 w 10058400"/>
              <a:gd name="connsiteY451" fmla="*/ 2985328 h 6103937"/>
              <a:gd name="connsiteX452" fmla="*/ 3741738 w 10058400"/>
              <a:gd name="connsiteY452" fmla="*/ 2965746 h 6103937"/>
              <a:gd name="connsiteX453" fmla="*/ 3726921 w 10058400"/>
              <a:gd name="connsiteY453" fmla="*/ 2946694 h 6103937"/>
              <a:gd name="connsiteX454" fmla="*/ 3711575 w 10058400"/>
              <a:gd name="connsiteY454" fmla="*/ 2928701 h 6103937"/>
              <a:gd name="connsiteX455" fmla="*/ 3695171 w 10058400"/>
              <a:gd name="connsiteY455" fmla="*/ 2911237 h 6103937"/>
              <a:gd name="connsiteX456" fmla="*/ 3678767 w 10058400"/>
              <a:gd name="connsiteY456" fmla="*/ 2894302 h 6103937"/>
              <a:gd name="connsiteX457" fmla="*/ 3661833 w 10058400"/>
              <a:gd name="connsiteY457" fmla="*/ 2877367 h 6103937"/>
              <a:gd name="connsiteX458" fmla="*/ 3644900 w 10058400"/>
              <a:gd name="connsiteY458" fmla="*/ 2861490 h 6103937"/>
              <a:gd name="connsiteX459" fmla="*/ 3626908 w 10058400"/>
              <a:gd name="connsiteY459" fmla="*/ 2846143 h 6103937"/>
              <a:gd name="connsiteX460" fmla="*/ 3608388 w 10058400"/>
              <a:gd name="connsiteY460" fmla="*/ 2830795 h 6103937"/>
              <a:gd name="connsiteX461" fmla="*/ 3589867 w 10058400"/>
              <a:gd name="connsiteY461" fmla="*/ 2816506 h 6103937"/>
              <a:gd name="connsiteX462" fmla="*/ 3570288 w 10058400"/>
              <a:gd name="connsiteY462" fmla="*/ 2802747 h 6103937"/>
              <a:gd name="connsiteX463" fmla="*/ 3550708 w 10058400"/>
              <a:gd name="connsiteY463" fmla="*/ 2789516 h 6103937"/>
              <a:gd name="connsiteX464" fmla="*/ 3530600 w 10058400"/>
              <a:gd name="connsiteY464" fmla="*/ 2776815 h 6103937"/>
              <a:gd name="connsiteX465" fmla="*/ 3509962 w 10058400"/>
              <a:gd name="connsiteY465" fmla="*/ 2764643 h 6103937"/>
              <a:gd name="connsiteX466" fmla="*/ 3489325 w 10058400"/>
              <a:gd name="connsiteY466" fmla="*/ 2753529 h 6103937"/>
              <a:gd name="connsiteX467" fmla="*/ 3468158 w 10058400"/>
              <a:gd name="connsiteY467" fmla="*/ 2742945 h 6103937"/>
              <a:gd name="connsiteX468" fmla="*/ 3446462 w 10058400"/>
              <a:gd name="connsiteY468" fmla="*/ 2732361 h 6103937"/>
              <a:gd name="connsiteX469" fmla="*/ 3424767 w 10058400"/>
              <a:gd name="connsiteY469" fmla="*/ 2723364 h 6103937"/>
              <a:gd name="connsiteX470" fmla="*/ 3403071 w 10058400"/>
              <a:gd name="connsiteY470" fmla="*/ 2714367 h 6103937"/>
              <a:gd name="connsiteX471" fmla="*/ 3380317 w 10058400"/>
              <a:gd name="connsiteY471" fmla="*/ 2706429 h 6103937"/>
              <a:gd name="connsiteX472" fmla="*/ 3357562 w 10058400"/>
              <a:gd name="connsiteY472" fmla="*/ 2699020 h 6103937"/>
              <a:gd name="connsiteX473" fmla="*/ 3334279 w 10058400"/>
              <a:gd name="connsiteY473" fmla="*/ 2692669 h 6103937"/>
              <a:gd name="connsiteX474" fmla="*/ 3311525 w 10058400"/>
              <a:gd name="connsiteY474" fmla="*/ 2686319 h 6103937"/>
              <a:gd name="connsiteX475" fmla="*/ 3287712 w 10058400"/>
              <a:gd name="connsiteY475" fmla="*/ 2681026 h 6103937"/>
              <a:gd name="connsiteX476" fmla="*/ 3263900 w 10058400"/>
              <a:gd name="connsiteY476" fmla="*/ 2676792 h 6103937"/>
              <a:gd name="connsiteX477" fmla="*/ 3240088 w 10058400"/>
              <a:gd name="connsiteY477" fmla="*/ 2672559 h 6103937"/>
              <a:gd name="connsiteX478" fmla="*/ 3215217 w 10058400"/>
              <a:gd name="connsiteY478" fmla="*/ 2669383 h 6103937"/>
              <a:gd name="connsiteX479" fmla="*/ 409575 w 10058400"/>
              <a:gd name="connsiteY479" fmla="*/ 2357144 h 6103937"/>
              <a:gd name="connsiteX480" fmla="*/ 388408 w 10058400"/>
              <a:gd name="connsiteY480" fmla="*/ 2354498 h 6103937"/>
              <a:gd name="connsiteX481" fmla="*/ 367242 w 10058400"/>
              <a:gd name="connsiteY481" fmla="*/ 2349735 h 6103937"/>
              <a:gd name="connsiteX482" fmla="*/ 345546 w 10058400"/>
              <a:gd name="connsiteY482" fmla="*/ 2345501 h 6103937"/>
              <a:gd name="connsiteX483" fmla="*/ 325438 w 10058400"/>
              <a:gd name="connsiteY483" fmla="*/ 2339680 h 6103937"/>
              <a:gd name="connsiteX484" fmla="*/ 305329 w 10058400"/>
              <a:gd name="connsiteY484" fmla="*/ 2332800 h 6103937"/>
              <a:gd name="connsiteX485" fmla="*/ 285221 w 10058400"/>
              <a:gd name="connsiteY485" fmla="*/ 2325391 h 6103937"/>
              <a:gd name="connsiteX486" fmla="*/ 266171 w 10058400"/>
              <a:gd name="connsiteY486" fmla="*/ 2316394 h 6103937"/>
              <a:gd name="connsiteX487" fmla="*/ 247650 w 10058400"/>
              <a:gd name="connsiteY487" fmla="*/ 2307926 h 6103937"/>
              <a:gd name="connsiteX488" fmla="*/ 229129 w 10058400"/>
              <a:gd name="connsiteY488" fmla="*/ 2297342 h 6103937"/>
              <a:gd name="connsiteX489" fmla="*/ 211666 w 10058400"/>
              <a:gd name="connsiteY489" fmla="*/ 2286228 h 6103937"/>
              <a:gd name="connsiteX490" fmla="*/ 194733 w 10058400"/>
              <a:gd name="connsiteY490" fmla="*/ 2275115 h 6103937"/>
              <a:gd name="connsiteX491" fmla="*/ 177271 w 10058400"/>
              <a:gd name="connsiteY491" fmla="*/ 2262414 h 6103937"/>
              <a:gd name="connsiteX492" fmla="*/ 161396 w 10058400"/>
              <a:gd name="connsiteY492" fmla="*/ 2249712 h 6103937"/>
              <a:gd name="connsiteX493" fmla="*/ 146050 w 10058400"/>
              <a:gd name="connsiteY493" fmla="*/ 2235953 h 6103937"/>
              <a:gd name="connsiteX494" fmla="*/ 131233 w 10058400"/>
              <a:gd name="connsiteY494" fmla="*/ 2221135 h 6103937"/>
              <a:gd name="connsiteX495" fmla="*/ 117475 w 10058400"/>
              <a:gd name="connsiteY495" fmla="*/ 2206316 h 6103937"/>
              <a:gd name="connsiteX496" fmla="*/ 104246 w 10058400"/>
              <a:gd name="connsiteY496" fmla="*/ 2190440 h 6103937"/>
              <a:gd name="connsiteX497" fmla="*/ 91546 w 10058400"/>
              <a:gd name="connsiteY497" fmla="*/ 2174034 h 6103937"/>
              <a:gd name="connsiteX498" fmla="*/ 79375 w 10058400"/>
              <a:gd name="connsiteY498" fmla="*/ 2157628 h 6103937"/>
              <a:gd name="connsiteX499" fmla="*/ 67733 w 10058400"/>
              <a:gd name="connsiteY499" fmla="*/ 2140164 h 6103937"/>
              <a:gd name="connsiteX500" fmla="*/ 57679 w 10058400"/>
              <a:gd name="connsiteY500" fmla="*/ 2122170 h 6103937"/>
              <a:gd name="connsiteX501" fmla="*/ 48154 w 10058400"/>
              <a:gd name="connsiteY501" fmla="*/ 2103648 h 6103937"/>
              <a:gd name="connsiteX502" fmla="*/ 39158 w 10058400"/>
              <a:gd name="connsiteY502" fmla="*/ 2085125 h 6103937"/>
              <a:gd name="connsiteX503" fmla="*/ 31221 w 10058400"/>
              <a:gd name="connsiteY503" fmla="*/ 2065544 h 6103937"/>
              <a:gd name="connsiteX504" fmla="*/ 24341 w 10058400"/>
              <a:gd name="connsiteY504" fmla="*/ 2045963 h 6103937"/>
              <a:gd name="connsiteX505" fmla="*/ 17462 w 10058400"/>
              <a:gd name="connsiteY505" fmla="*/ 2025852 h 6103937"/>
              <a:gd name="connsiteX506" fmla="*/ 12700 w 10058400"/>
              <a:gd name="connsiteY506" fmla="*/ 2005213 h 6103937"/>
              <a:gd name="connsiteX507" fmla="*/ 7408 w 10058400"/>
              <a:gd name="connsiteY507" fmla="*/ 1984573 h 6103937"/>
              <a:gd name="connsiteX508" fmla="*/ 4233 w 10058400"/>
              <a:gd name="connsiteY508" fmla="*/ 1963404 h 6103937"/>
              <a:gd name="connsiteX509" fmla="*/ 2116 w 10058400"/>
              <a:gd name="connsiteY509" fmla="*/ 1942236 h 6103937"/>
              <a:gd name="connsiteX510" fmla="*/ 529 w 10058400"/>
              <a:gd name="connsiteY510" fmla="*/ 1920538 h 6103937"/>
              <a:gd name="connsiteX511" fmla="*/ 0 w 10058400"/>
              <a:gd name="connsiteY511" fmla="*/ 1898310 h 6103937"/>
              <a:gd name="connsiteX512" fmla="*/ 0 w 10058400"/>
              <a:gd name="connsiteY512" fmla="*/ 536629 h 6103937"/>
              <a:gd name="connsiteX513" fmla="*/ 0 w 10058400"/>
              <a:gd name="connsiteY513" fmla="*/ 522869 h 6103937"/>
              <a:gd name="connsiteX514" fmla="*/ 1058 w 10058400"/>
              <a:gd name="connsiteY514" fmla="*/ 509638 h 6103937"/>
              <a:gd name="connsiteX515" fmla="*/ 2116 w 10058400"/>
              <a:gd name="connsiteY515" fmla="*/ 496937 h 6103937"/>
              <a:gd name="connsiteX516" fmla="*/ 4233 w 10058400"/>
              <a:gd name="connsiteY516" fmla="*/ 483707 h 6103937"/>
              <a:gd name="connsiteX517" fmla="*/ 6350 w 10058400"/>
              <a:gd name="connsiteY517" fmla="*/ 472064 h 6103937"/>
              <a:gd name="connsiteX518" fmla="*/ 10054 w 10058400"/>
              <a:gd name="connsiteY518" fmla="*/ 459892 h 6103937"/>
              <a:gd name="connsiteX519" fmla="*/ 13229 w 10058400"/>
              <a:gd name="connsiteY519" fmla="*/ 447720 h 6103937"/>
              <a:gd name="connsiteX520" fmla="*/ 16933 w 10058400"/>
              <a:gd name="connsiteY520" fmla="*/ 436077 h 6103937"/>
              <a:gd name="connsiteX521" fmla="*/ 21166 w 10058400"/>
              <a:gd name="connsiteY521" fmla="*/ 425492 h 6103937"/>
              <a:gd name="connsiteX522" fmla="*/ 26458 w 10058400"/>
              <a:gd name="connsiteY522" fmla="*/ 414379 h 6103937"/>
              <a:gd name="connsiteX523" fmla="*/ 31221 w 10058400"/>
              <a:gd name="connsiteY523" fmla="*/ 403794 h 6103937"/>
              <a:gd name="connsiteX524" fmla="*/ 36512 w 10058400"/>
              <a:gd name="connsiteY524" fmla="*/ 394268 h 6103937"/>
              <a:gd name="connsiteX525" fmla="*/ 42862 w 10058400"/>
              <a:gd name="connsiteY525" fmla="*/ 384213 h 6103937"/>
              <a:gd name="connsiteX526" fmla="*/ 49212 w 10058400"/>
              <a:gd name="connsiteY526" fmla="*/ 374158 h 6103937"/>
              <a:gd name="connsiteX527" fmla="*/ 56091 w 10058400"/>
              <a:gd name="connsiteY527" fmla="*/ 365161 h 6103937"/>
              <a:gd name="connsiteX528" fmla="*/ 62971 w 10058400"/>
              <a:gd name="connsiteY528" fmla="*/ 356165 h 6103937"/>
              <a:gd name="connsiteX529" fmla="*/ 70908 w 10058400"/>
              <a:gd name="connsiteY529" fmla="*/ 348226 h 6103937"/>
              <a:gd name="connsiteX530" fmla="*/ 78316 w 10058400"/>
              <a:gd name="connsiteY530" fmla="*/ 339759 h 6103937"/>
              <a:gd name="connsiteX531" fmla="*/ 86783 w 10058400"/>
              <a:gd name="connsiteY531" fmla="*/ 332350 h 6103937"/>
              <a:gd name="connsiteX532" fmla="*/ 94721 w 10058400"/>
              <a:gd name="connsiteY532" fmla="*/ 324412 h 6103937"/>
              <a:gd name="connsiteX533" fmla="*/ 103716 w 10058400"/>
              <a:gd name="connsiteY533" fmla="*/ 317532 h 6103937"/>
              <a:gd name="connsiteX534" fmla="*/ 112183 w 10058400"/>
              <a:gd name="connsiteY534" fmla="*/ 310652 h 6103937"/>
              <a:gd name="connsiteX535" fmla="*/ 121708 w 10058400"/>
              <a:gd name="connsiteY535" fmla="*/ 304301 h 6103937"/>
              <a:gd name="connsiteX536" fmla="*/ 130704 w 10058400"/>
              <a:gd name="connsiteY536" fmla="*/ 298480 h 6103937"/>
              <a:gd name="connsiteX537" fmla="*/ 140758 w 10058400"/>
              <a:gd name="connsiteY537" fmla="*/ 292658 h 6103937"/>
              <a:gd name="connsiteX538" fmla="*/ 150283 w 10058400"/>
              <a:gd name="connsiteY538" fmla="*/ 287895 h 6103937"/>
              <a:gd name="connsiteX539" fmla="*/ 160337 w 10058400"/>
              <a:gd name="connsiteY539" fmla="*/ 282603 h 6103937"/>
              <a:gd name="connsiteX540" fmla="*/ 170391 w 10058400"/>
              <a:gd name="connsiteY540" fmla="*/ 278369 h 6103937"/>
              <a:gd name="connsiteX541" fmla="*/ 180975 w 10058400"/>
              <a:gd name="connsiteY541" fmla="*/ 274136 h 6103937"/>
              <a:gd name="connsiteX542" fmla="*/ 191029 w 10058400"/>
              <a:gd name="connsiteY542" fmla="*/ 270960 h 6103937"/>
              <a:gd name="connsiteX543" fmla="*/ 202141 w 10058400"/>
              <a:gd name="connsiteY543" fmla="*/ 267256 h 6103937"/>
              <a:gd name="connsiteX544" fmla="*/ 212725 w 10058400"/>
              <a:gd name="connsiteY544" fmla="*/ 264610 h 6103937"/>
              <a:gd name="connsiteX545" fmla="*/ 223308 w 10058400"/>
              <a:gd name="connsiteY545" fmla="*/ 261964 h 6103937"/>
              <a:gd name="connsiteX546" fmla="*/ 234421 w 10058400"/>
              <a:gd name="connsiteY546" fmla="*/ 259847 h 6103937"/>
              <a:gd name="connsiteX547" fmla="*/ 245533 w 10058400"/>
              <a:gd name="connsiteY547" fmla="*/ 258259 h 6103937"/>
              <a:gd name="connsiteX548" fmla="*/ 256646 w 10058400"/>
              <a:gd name="connsiteY548" fmla="*/ 257201 h 6103937"/>
              <a:gd name="connsiteX549" fmla="*/ 267229 w 10058400"/>
              <a:gd name="connsiteY549" fmla="*/ 256142 h 6103937"/>
              <a:gd name="connsiteX550" fmla="*/ 278341 w 10058400"/>
              <a:gd name="connsiteY550" fmla="*/ 256142 h 6103937"/>
              <a:gd name="connsiteX551" fmla="*/ 289983 w 10058400"/>
              <a:gd name="connsiteY551" fmla="*/ 256142 h 6103937"/>
              <a:gd name="connsiteX552" fmla="*/ 300566 w 10058400"/>
              <a:gd name="connsiteY552" fmla="*/ 256671 h 6103937"/>
              <a:gd name="connsiteX553" fmla="*/ 311679 w 10058400"/>
              <a:gd name="connsiteY553" fmla="*/ 257201 h 6103937"/>
              <a:gd name="connsiteX554" fmla="*/ 322791 w 10058400"/>
              <a:gd name="connsiteY554" fmla="*/ 258788 h 6103937"/>
              <a:gd name="connsiteX555" fmla="*/ 334433 w 10058400"/>
              <a:gd name="connsiteY555" fmla="*/ 260376 h 6103937"/>
              <a:gd name="connsiteX556" fmla="*/ 345017 w 10058400"/>
              <a:gd name="connsiteY556" fmla="*/ 262493 h 6103937"/>
              <a:gd name="connsiteX557" fmla="*/ 355600 w 10058400"/>
              <a:gd name="connsiteY557" fmla="*/ 265139 h 6103937"/>
              <a:gd name="connsiteX558" fmla="*/ 366712 w 10058400"/>
              <a:gd name="connsiteY558" fmla="*/ 267785 h 6103937"/>
              <a:gd name="connsiteX559" fmla="*/ 377296 w 10058400"/>
              <a:gd name="connsiteY559" fmla="*/ 272019 h 6103937"/>
              <a:gd name="connsiteX560" fmla="*/ 387879 w 10058400"/>
              <a:gd name="connsiteY560" fmla="*/ 275723 h 6103937"/>
              <a:gd name="connsiteX561" fmla="*/ 398462 w 10058400"/>
              <a:gd name="connsiteY561" fmla="*/ 279957 h 6103937"/>
              <a:gd name="connsiteX562" fmla="*/ 408517 w 10058400"/>
              <a:gd name="connsiteY562" fmla="*/ 284720 h 6103937"/>
              <a:gd name="connsiteX563" fmla="*/ 418571 w 10058400"/>
              <a:gd name="connsiteY563" fmla="*/ 290541 h 6103937"/>
              <a:gd name="connsiteX564" fmla="*/ 428625 w 10058400"/>
              <a:gd name="connsiteY564" fmla="*/ 296363 h 6103937"/>
              <a:gd name="connsiteX565" fmla="*/ 438150 w 10058400"/>
              <a:gd name="connsiteY565" fmla="*/ 303243 h 6103937"/>
              <a:gd name="connsiteX566" fmla="*/ 447675 w 10058400"/>
              <a:gd name="connsiteY566" fmla="*/ 309593 h 6103937"/>
              <a:gd name="connsiteX567" fmla="*/ 456671 w 10058400"/>
              <a:gd name="connsiteY567" fmla="*/ 317002 h 6103937"/>
              <a:gd name="connsiteX568" fmla="*/ 466196 w 10058400"/>
              <a:gd name="connsiteY568" fmla="*/ 324941 h 6103937"/>
              <a:gd name="connsiteX569" fmla="*/ 475192 w 10058400"/>
              <a:gd name="connsiteY569" fmla="*/ 333408 h 6103937"/>
              <a:gd name="connsiteX570" fmla="*/ 483129 w 10058400"/>
              <a:gd name="connsiteY570" fmla="*/ 341876 h 6103937"/>
              <a:gd name="connsiteX571" fmla="*/ 491596 w 10058400"/>
              <a:gd name="connsiteY571" fmla="*/ 351402 h 6103937"/>
              <a:gd name="connsiteX572" fmla="*/ 499533 w 10058400"/>
              <a:gd name="connsiteY572" fmla="*/ 360928 h 6103937"/>
              <a:gd name="connsiteX573" fmla="*/ 507471 w 10058400"/>
              <a:gd name="connsiteY573" fmla="*/ 371512 h 6103937"/>
              <a:gd name="connsiteX574" fmla="*/ 514350 w 10058400"/>
              <a:gd name="connsiteY574" fmla="*/ 382096 h 6103937"/>
              <a:gd name="connsiteX575" fmla="*/ 521758 w 10058400"/>
              <a:gd name="connsiteY575" fmla="*/ 393739 h 6103937"/>
              <a:gd name="connsiteX576" fmla="*/ 528108 w 10058400"/>
              <a:gd name="connsiteY576" fmla="*/ 405382 h 6103937"/>
              <a:gd name="connsiteX577" fmla="*/ 1083204 w 10058400"/>
              <a:gd name="connsiteY577" fmla="*/ 1453766 h 6103937"/>
              <a:gd name="connsiteX578" fmla="*/ 5449888 w 10058400"/>
              <a:gd name="connsiteY578" fmla="*/ 1453766 h 6103937"/>
              <a:gd name="connsiteX579" fmla="*/ 5449888 w 10058400"/>
              <a:gd name="connsiteY579" fmla="*/ 482648 h 6103937"/>
              <a:gd name="connsiteX580" fmla="*/ 1637242 w 10058400"/>
              <a:gd name="connsiteY580" fmla="*/ 603310 h 6103937"/>
              <a:gd name="connsiteX581" fmla="*/ 1621367 w 10058400"/>
              <a:gd name="connsiteY581" fmla="*/ 603310 h 6103937"/>
              <a:gd name="connsiteX582" fmla="*/ 1605492 w 10058400"/>
              <a:gd name="connsiteY582" fmla="*/ 602252 h 6103937"/>
              <a:gd name="connsiteX583" fmla="*/ 1590146 w 10058400"/>
              <a:gd name="connsiteY583" fmla="*/ 601193 h 6103937"/>
              <a:gd name="connsiteX584" fmla="*/ 1574800 w 10058400"/>
              <a:gd name="connsiteY584" fmla="*/ 598547 h 6103937"/>
              <a:gd name="connsiteX585" fmla="*/ 1559983 w 10058400"/>
              <a:gd name="connsiteY585" fmla="*/ 595901 h 6103937"/>
              <a:gd name="connsiteX586" fmla="*/ 1545167 w 10058400"/>
              <a:gd name="connsiteY586" fmla="*/ 591667 h 6103937"/>
              <a:gd name="connsiteX587" fmla="*/ 1530879 w 10058400"/>
              <a:gd name="connsiteY587" fmla="*/ 587434 h 6103937"/>
              <a:gd name="connsiteX588" fmla="*/ 1516592 w 10058400"/>
              <a:gd name="connsiteY588" fmla="*/ 582141 h 6103937"/>
              <a:gd name="connsiteX589" fmla="*/ 1502833 w 10058400"/>
              <a:gd name="connsiteY589" fmla="*/ 576320 h 6103937"/>
              <a:gd name="connsiteX590" fmla="*/ 1489604 w 10058400"/>
              <a:gd name="connsiteY590" fmla="*/ 569969 h 6103937"/>
              <a:gd name="connsiteX591" fmla="*/ 1476375 w 10058400"/>
              <a:gd name="connsiteY591" fmla="*/ 563090 h 6103937"/>
              <a:gd name="connsiteX592" fmla="*/ 1463675 w 10058400"/>
              <a:gd name="connsiteY592" fmla="*/ 555151 h 6103937"/>
              <a:gd name="connsiteX593" fmla="*/ 1451504 w 10058400"/>
              <a:gd name="connsiteY593" fmla="*/ 546154 h 6103937"/>
              <a:gd name="connsiteX594" fmla="*/ 1439862 w 10058400"/>
              <a:gd name="connsiteY594" fmla="*/ 537687 h 6103937"/>
              <a:gd name="connsiteX595" fmla="*/ 1428221 w 10058400"/>
              <a:gd name="connsiteY595" fmla="*/ 528161 h 6103937"/>
              <a:gd name="connsiteX596" fmla="*/ 1417638 w 10058400"/>
              <a:gd name="connsiteY596" fmla="*/ 518635 h 6103937"/>
              <a:gd name="connsiteX597" fmla="*/ 1407583 w 10058400"/>
              <a:gd name="connsiteY597" fmla="*/ 507521 h 6103937"/>
              <a:gd name="connsiteX598" fmla="*/ 1397529 w 10058400"/>
              <a:gd name="connsiteY598" fmla="*/ 496408 h 6103937"/>
              <a:gd name="connsiteX599" fmla="*/ 1388533 w 10058400"/>
              <a:gd name="connsiteY599" fmla="*/ 484765 h 6103937"/>
              <a:gd name="connsiteX600" fmla="*/ 1379538 w 10058400"/>
              <a:gd name="connsiteY600" fmla="*/ 473651 h 6103937"/>
              <a:gd name="connsiteX601" fmla="*/ 1371071 w 10058400"/>
              <a:gd name="connsiteY601" fmla="*/ 460950 h 6103937"/>
              <a:gd name="connsiteX602" fmla="*/ 1363662 w 10058400"/>
              <a:gd name="connsiteY602" fmla="*/ 448249 h 6103937"/>
              <a:gd name="connsiteX603" fmla="*/ 1357312 w 10058400"/>
              <a:gd name="connsiteY603" fmla="*/ 435018 h 6103937"/>
              <a:gd name="connsiteX604" fmla="*/ 1350433 w 10058400"/>
              <a:gd name="connsiteY604" fmla="*/ 421259 h 6103937"/>
              <a:gd name="connsiteX605" fmla="*/ 1345142 w 10058400"/>
              <a:gd name="connsiteY605" fmla="*/ 406970 h 6103937"/>
              <a:gd name="connsiteX606" fmla="*/ 1339850 w 10058400"/>
              <a:gd name="connsiteY606" fmla="*/ 392681 h 6103937"/>
              <a:gd name="connsiteX607" fmla="*/ 1335617 w 10058400"/>
              <a:gd name="connsiteY607" fmla="*/ 378921 h 6103937"/>
              <a:gd name="connsiteX608" fmla="*/ 1332442 w 10058400"/>
              <a:gd name="connsiteY608" fmla="*/ 364103 h 6103937"/>
              <a:gd name="connsiteX609" fmla="*/ 1329796 w 10058400"/>
              <a:gd name="connsiteY609" fmla="*/ 348756 h 6103937"/>
              <a:gd name="connsiteX610" fmla="*/ 1327679 w 10058400"/>
              <a:gd name="connsiteY610" fmla="*/ 333408 h 6103937"/>
              <a:gd name="connsiteX611" fmla="*/ 1326621 w 10058400"/>
              <a:gd name="connsiteY611" fmla="*/ 317532 h 6103937"/>
              <a:gd name="connsiteX612" fmla="*/ 1326092 w 10058400"/>
              <a:gd name="connsiteY612" fmla="*/ 301655 h 6103937"/>
              <a:gd name="connsiteX613" fmla="*/ 1326621 w 10058400"/>
              <a:gd name="connsiteY613" fmla="*/ 285778 h 6103937"/>
              <a:gd name="connsiteX614" fmla="*/ 1327679 w 10058400"/>
              <a:gd name="connsiteY614" fmla="*/ 270431 h 6103937"/>
              <a:gd name="connsiteX615" fmla="*/ 1329796 w 10058400"/>
              <a:gd name="connsiteY615" fmla="*/ 255084 h 6103937"/>
              <a:gd name="connsiteX616" fmla="*/ 1332442 w 10058400"/>
              <a:gd name="connsiteY616" fmla="*/ 239736 h 6103937"/>
              <a:gd name="connsiteX617" fmla="*/ 1335617 w 10058400"/>
              <a:gd name="connsiteY617" fmla="*/ 224918 h 6103937"/>
              <a:gd name="connsiteX618" fmla="*/ 1339850 w 10058400"/>
              <a:gd name="connsiteY618" fmla="*/ 210100 h 6103937"/>
              <a:gd name="connsiteX619" fmla="*/ 1345142 w 10058400"/>
              <a:gd name="connsiteY619" fmla="*/ 195811 h 6103937"/>
              <a:gd name="connsiteX620" fmla="*/ 1350433 w 10058400"/>
              <a:gd name="connsiteY620" fmla="*/ 182051 h 6103937"/>
              <a:gd name="connsiteX621" fmla="*/ 1357312 w 10058400"/>
              <a:gd name="connsiteY621" fmla="*/ 168292 h 6103937"/>
              <a:gd name="connsiteX622" fmla="*/ 1363662 w 10058400"/>
              <a:gd name="connsiteY622" fmla="*/ 155061 h 6103937"/>
              <a:gd name="connsiteX623" fmla="*/ 1371071 w 10058400"/>
              <a:gd name="connsiteY623" fmla="*/ 142360 h 6103937"/>
              <a:gd name="connsiteX624" fmla="*/ 1379538 w 10058400"/>
              <a:gd name="connsiteY624" fmla="*/ 129659 h 6103937"/>
              <a:gd name="connsiteX625" fmla="*/ 1388533 w 10058400"/>
              <a:gd name="connsiteY625" fmla="*/ 118016 h 6103937"/>
              <a:gd name="connsiteX626" fmla="*/ 1397529 w 10058400"/>
              <a:gd name="connsiteY626" fmla="*/ 106373 h 6103937"/>
              <a:gd name="connsiteX627" fmla="*/ 1407583 w 10058400"/>
              <a:gd name="connsiteY627" fmla="*/ 95259 h 6103937"/>
              <a:gd name="connsiteX628" fmla="*/ 1417638 w 10058400"/>
              <a:gd name="connsiteY628" fmla="*/ 85204 h 6103937"/>
              <a:gd name="connsiteX629" fmla="*/ 1428221 w 10058400"/>
              <a:gd name="connsiteY629" fmla="*/ 75149 h 6103937"/>
              <a:gd name="connsiteX630" fmla="*/ 1439862 w 10058400"/>
              <a:gd name="connsiteY630" fmla="*/ 65094 h 6103937"/>
              <a:gd name="connsiteX631" fmla="*/ 1451504 w 10058400"/>
              <a:gd name="connsiteY631" fmla="*/ 56626 h 6103937"/>
              <a:gd name="connsiteX632" fmla="*/ 1463675 w 10058400"/>
              <a:gd name="connsiteY632" fmla="*/ 48159 h 6103937"/>
              <a:gd name="connsiteX633" fmla="*/ 1476375 w 10058400"/>
              <a:gd name="connsiteY633" fmla="*/ 40750 h 6103937"/>
              <a:gd name="connsiteX634" fmla="*/ 1489604 w 10058400"/>
              <a:gd name="connsiteY634" fmla="*/ 33341 h 6103937"/>
              <a:gd name="connsiteX635" fmla="*/ 1502833 w 10058400"/>
              <a:gd name="connsiteY635" fmla="*/ 26990 h 6103937"/>
              <a:gd name="connsiteX636" fmla="*/ 1516592 w 10058400"/>
              <a:gd name="connsiteY636" fmla="*/ 20639 h 6103937"/>
              <a:gd name="connsiteX637" fmla="*/ 1530879 w 10058400"/>
              <a:gd name="connsiteY637" fmla="*/ 15876 h 6103937"/>
              <a:gd name="connsiteX638" fmla="*/ 1545167 w 10058400"/>
              <a:gd name="connsiteY638" fmla="*/ 11113 h 6103937"/>
              <a:gd name="connsiteX639" fmla="*/ 1559983 w 10058400"/>
              <a:gd name="connsiteY639" fmla="*/ 7409 h 6103937"/>
              <a:gd name="connsiteX640" fmla="*/ 1574800 w 10058400"/>
              <a:gd name="connsiteY640" fmla="*/ 4234 h 6103937"/>
              <a:gd name="connsiteX641" fmla="*/ 1590146 w 10058400"/>
              <a:gd name="connsiteY641" fmla="*/ 2117 h 6103937"/>
              <a:gd name="connsiteX642" fmla="*/ 1605492 w 10058400"/>
              <a:gd name="connsiteY642" fmla="*/ 529 h 610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Lst>
            <a:rect l="l" t="t" r="r" b="b"/>
            <a:pathLst>
              <a:path w="10058400" h="6103937">
                <a:moveTo>
                  <a:pt x="5893858" y="5012768"/>
                </a:moveTo>
                <a:lnTo>
                  <a:pt x="5893858" y="5287962"/>
                </a:lnTo>
                <a:lnTo>
                  <a:pt x="5893673" y="5287962"/>
                </a:lnTo>
                <a:lnTo>
                  <a:pt x="5893673" y="5667095"/>
                </a:lnTo>
                <a:lnTo>
                  <a:pt x="7268726" y="5667095"/>
                </a:lnTo>
                <a:lnTo>
                  <a:pt x="7268726" y="5287962"/>
                </a:lnTo>
                <a:lnTo>
                  <a:pt x="7268634" y="5287962"/>
                </a:lnTo>
                <a:lnTo>
                  <a:pt x="7268634" y="5012768"/>
                </a:lnTo>
                <a:close/>
                <a:moveTo>
                  <a:pt x="5813603" y="2379662"/>
                </a:moveTo>
                <a:lnTo>
                  <a:pt x="5813603" y="3077457"/>
                </a:lnTo>
                <a:lnTo>
                  <a:pt x="5116513" y="3077457"/>
                </a:lnTo>
                <a:lnTo>
                  <a:pt x="5116513" y="3780542"/>
                </a:lnTo>
                <a:lnTo>
                  <a:pt x="5813603" y="3780542"/>
                </a:lnTo>
                <a:lnTo>
                  <a:pt x="5813603" y="4478337"/>
                </a:lnTo>
                <a:lnTo>
                  <a:pt x="6516511" y="4478337"/>
                </a:lnTo>
                <a:lnTo>
                  <a:pt x="6516511" y="3780542"/>
                </a:lnTo>
                <a:lnTo>
                  <a:pt x="7213601" y="3780542"/>
                </a:lnTo>
                <a:lnTo>
                  <a:pt x="7213601" y="3077457"/>
                </a:lnTo>
                <a:lnTo>
                  <a:pt x="6516511" y="3077457"/>
                </a:lnTo>
                <a:lnTo>
                  <a:pt x="6516511" y="2379662"/>
                </a:lnTo>
                <a:close/>
                <a:moveTo>
                  <a:pt x="1621367" y="0"/>
                </a:moveTo>
                <a:lnTo>
                  <a:pt x="1637242" y="0"/>
                </a:lnTo>
                <a:lnTo>
                  <a:pt x="5595938" y="124896"/>
                </a:lnTo>
                <a:lnTo>
                  <a:pt x="5644092" y="125954"/>
                </a:lnTo>
                <a:lnTo>
                  <a:pt x="5691716" y="125954"/>
                </a:lnTo>
                <a:lnTo>
                  <a:pt x="5739871" y="125954"/>
                </a:lnTo>
                <a:lnTo>
                  <a:pt x="5788025" y="124896"/>
                </a:lnTo>
                <a:lnTo>
                  <a:pt x="9747250" y="0"/>
                </a:lnTo>
                <a:lnTo>
                  <a:pt x="9763124" y="0"/>
                </a:lnTo>
                <a:lnTo>
                  <a:pt x="9779000" y="529"/>
                </a:lnTo>
                <a:lnTo>
                  <a:pt x="9794346" y="2117"/>
                </a:lnTo>
                <a:lnTo>
                  <a:pt x="9809692" y="4234"/>
                </a:lnTo>
                <a:lnTo>
                  <a:pt x="9824508" y="7409"/>
                </a:lnTo>
                <a:lnTo>
                  <a:pt x="9839324" y="11113"/>
                </a:lnTo>
                <a:lnTo>
                  <a:pt x="9853612" y="15876"/>
                </a:lnTo>
                <a:lnTo>
                  <a:pt x="9867900" y="20639"/>
                </a:lnTo>
                <a:lnTo>
                  <a:pt x="9881658" y="26990"/>
                </a:lnTo>
                <a:lnTo>
                  <a:pt x="9894358" y="33341"/>
                </a:lnTo>
                <a:lnTo>
                  <a:pt x="9907588" y="40750"/>
                </a:lnTo>
                <a:lnTo>
                  <a:pt x="9920288" y="48159"/>
                </a:lnTo>
                <a:lnTo>
                  <a:pt x="9932988" y="56626"/>
                </a:lnTo>
                <a:lnTo>
                  <a:pt x="9944628" y="65094"/>
                </a:lnTo>
                <a:lnTo>
                  <a:pt x="9955742" y="75149"/>
                </a:lnTo>
                <a:lnTo>
                  <a:pt x="9966324" y="85204"/>
                </a:lnTo>
                <a:lnTo>
                  <a:pt x="9976908" y="95259"/>
                </a:lnTo>
                <a:lnTo>
                  <a:pt x="9986432" y="106373"/>
                </a:lnTo>
                <a:lnTo>
                  <a:pt x="9995958" y="118016"/>
                </a:lnTo>
                <a:lnTo>
                  <a:pt x="10004954" y="129659"/>
                </a:lnTo>
                <a:lnTo>
                  <a:pt x="10012892" y="142360"/>
                </a:lnTo>
                <a:lnTo>
                  <a:pt x="10020828" y="155061"/>
                </a:lnTo>
                <a:lnTo>
                  <a:pt x="10027180" y="168292"/>
                </a:lnTo>
                <a:lnTo>
                  <a:pt x="10033528" y="182051"/>
                </a:lnTo>
                <a:lnTo>
                  <a:pt x="10039350" y="195811"/>
                </a:lnTo>
                <a:lnTo>
                  <a:pt x="10044112" y="210100"/>
                </a:lnTo>
                <a:lnTo>
                  <a:pt x="10048346" y="224918"/>
                </a:lnTo>
                <a:lnTo>
                  <a:pt x="10052050" y="239736"/>
                </a:lnTo>
                <a:lnTo>
                  <a:pt x="10054696" y="255084"/>
                </a:lnTo>
                <a:lnTo>
                  <a:pt x="10056812" y="270431"/>
                </a:lnTo>
                <a:lnTo>
                  <a:pt x="10057872" y="285778"/>
                </a:lnTo>
                <a:lnTo>
                  <a:pt x="10058400" y="301655"/>
                </a:lnTo>
                <a:lnTo>
                  <a:pt x="10057872" y="317532"/>
                </a:lnTo>
                <a:lnTo>
                  <a:pt x="10056812" y="333408"/>
                </a:lnTo>
                <a:lnTo>
                  <a:pt x="10054696" y="348756"/>
                </a:lnTo>
                <a:lnTo>
                  <a:pt x="10052050" y="364103"/>
                </a:lnTo>
                <a:lnTo>
                  <a:pt x="10048346" y="378921"/>
                </a:lnTo>
                <a:lnTo>
                  <a:pt x="10044112" y="392681"/>
                </a:lnTo>
                <a:lnTo>
                  <a:pt x="10039350" y="406970"/>
                </a:lnTo>
                <a:lnTo>
                  <a:pt x="10033528" y="421259"/>
                </a:lnTo>
                <a:lnTo>
                  <a:pt x="10027180" y="435018"/>
                </a:lnTo>
                <a:lnTo>
                  <a:pt x="10020828" y="448249"/>
                </a:lnTo>
                <a:lnTo>
                  <a:pt x="10012892" y="460950"/>
                </a:lnTo>
                <a:lnTo>
                  <a:pt x="10004954" y="473651"/>
                </a:lnTo>
                <a:lnTo>
                  <a:pt x="9995958" y="484765"/>
                </a:lnTo>
                <a:lnTo>
                  <a:pt x="9986432" y="496408"/>
                </a:lnTo>
                <a:lnTo>
                  <a:pt x="9976908" y="507521"/>
                </a:lnTo>
                <a:lnTo>
                  <a:pt x="9966324" y="518635"/>
                </a:lnTo>
                <a:lnTo>
                  <a:pt x="9955742" y="528161"/>
                </a:lnTo>
                <a:lnTo>
                  <a:pt x="9944628" y="537687"/>
                </a:lnTo>
                <a:lnTo>
                  <a:pt x="9932988" y="546154"/>
                </a:lnTo>
                <a:lnTo>
                  <a:pt x="9920288" y="555151"/>
                </a:lnTo>
                <a:lnTo>
                  <a:pt x="9907588" y="563090"/>
                </a:lnTo>
                <a:lnTo>
                  <a:pt x="9894358" y="569969"/>
                </a:lnTo>
                <a:lnTo>
                  <a:pt x="9881658" y="576320"/>
                </a:lnTo>
                <a:lnTo>
                  <a:pt x="9867900" y="582141"/>
                </a:lnTo>
                <a:lnTo>
                  <a:pt x="9853612" y="587434"/>
                </a:lnTo>
                <a:lnTo>
                  <a:pt x="9839324" y="591667"/>
                </a:lnTo>
                <a:lnTo>
                  <a:pt x="9824508" y="595901"/>
                </a:lnTo>
                <a:lnTo>
                  <a:pt x="9809692" y="598547"/>
                </a:lnTo>
                <a:lnTo>
                  <a:pt x="9794346" y="601193"/>
                </a:lnTo>
                <a:lnTo>
                  <a:pt x="9779000" y="602252"/>
                </a:lnTo>
                <a:lnTo>
                  <a:pt x="9763124" y="603310"/>
                </a:lnTo>
                <a:lnTo>
                  <a:pt x="9747250" y="603310"/>
                </a:lnTo>
                <a:lnTo>
                  <a:pt x="5893858" y="481590"/>
                </a:lnTo>
                <a:lnTo>
                  <a:pt x="5893858" y="1453766"/>
                </a:lnTo>
                <a:lnTo>
                  <a:pt x="6542088" y="1453766"/>
                </a:lnTo>
                <a:lnTo>
                  <a:pt x="6560608" y="1454296"/>
                </a:lnTo>
                <a:lnTo>
                  <a:pt x="6578600" y="1454825"/>
                </a:lnTo>
                <a:lnTo>
                  <a:pt x="6597121" y="1455883"/>
                </a:lnTo>
                <a:lnTo>
                  <a:pt x="6615112" y="1458000"/>
                </a:lnTo>
                <a:lnTo>
                  <a:pt x="6633104" y="1460117"/>
                </a:lnTo>
                <a:lnTo>
                  <a:pt x="6651096" y="1462234"/>
                </a:lnTo>
                <a:lnTo>
                  <a:pt x="6669088" y="1465409"/>
                </a:lnTo>
                <a:lnTo>
                  <a:pt x="6686550" y="1468584"/>
                </a:lnTo>
                <a:lnTo>
                  <a:pt x="6705071" y="1472818"/>
                </a:lnTo>
                <a:lnTo>
                  <a:pt x="6722534" y="1476522"/>
                </a:lnTo>
                <a:lnTo>
                  <a:pt x="6739466" y="1481285"/>
                </a:lnTo>
                <a:lnTo>
                  <a:pt x="6756929" y="1486048"/>
                </a:lnTo>
                <a:lnTo>
                  <a:pt x="6773862" y="1491870"/>
                </a:lnTo>
                <a:lnTo>
                  <a:pt x="6790796" y="1497691"/>
                </a:lnTo>
                <a:lnTo>
                  <a:pt x="6807729" y="1504042"/>
                </a:lnTo>
                <a:lnTo>
                  <a:pt x="6824134" y="1510922"/>
                </a:lnTo>
                <a:lnTo>
                  <a:pt x="6841066" y="1517802"/>
                </a:lnTo>
                <a:lnTo>
                  <a:pt x="6856942" y="1525740"/>
                </a:lnTo>
                <a:lnTo>
                  <a:pt x="6873875" y="1533149"/>
                </a:lnTo>
                <a:lnTo>
                  <a:pt x="6889750" y="1541616"/>
                </a:lnTo>
                <a:lnTo>
                  <a:pt x="6905625" y="1550613"/>
                </a:lnTo>
                <a:lnTo>
                  <a:pt x="6920971" y="1559610"/>
                </a:lnTo>
                <a:lnTo>
                  <a:pt x="6936316" y="1569136"/>
                </a:lnTo>
                <a:lnTo>
                  <a:pt x="6951662" y="1578662"/>
                </a:lnTo>
                <a:lnTo>
                  <a:pt x="6965950" y="1589246"/>
                </a:lnTo>
                <a:lnTo>
                  <a:pt x="6980766" y="1600360"/>
                </a:lnTo>
                <a:lnTo>
                  <a:pt x="6995054" y="1611473"/>
                </a:lnTo>
                <a:lnTo>
                  <a:pt x="7009342" y="1622587"/>
                </a:lnTo>
                <a:lnTo>
                  <a:pt x="7023100" y="1634230"/>
                </a:lnTo>
                <a:lnTo>
                  <a:pt x="7036858" y="1646932"/>
                </a:lnTo>
                <a:lnTo>
                  <a:pt x="7050088" y="1659103"/>
                </a:lnTo>
                <a:lnTo>
                  <a:pt x="7063316" y="1671804"/>
                </a:lnTo>
                <a:lnTo>
                  <a:pt x="8951912" y="3588109"/>
                </a:lnTo>
                <a:lnTo>
                  <a:pt x="8961438" y="3598164"/>
                </a:lnTo>
                <a:lnTo>
                  <a:pt x="8971492" y="3608748"/>
                </a:lnTo>
                <a:lnTo>
                  <a:pt x="8980488" y="3619862"/>
                </a:lnTo>
                <a:lnTo>
                  <a:pt x="8990012" y="3630975"/>
                </a:lnTo>
                <a:lnTo>
                  <a:pt x="8999008" y="3642089"/>
                </a:lnTo>
                <a:lnTo>
                  <a:pt x="9006946" y="3653203"/>
                </a:lnTo>
                <a:lnTo>
                  <a:pt x="9015412" y="3665375"/>
                </a:lnTo>
                <a:lnTo>
                  <a:pt x="9023350" y="3677017"/>
                </a:lnTo>
                <a:lnTo>
                  <a:pt x="9031288" y="3688660"/>
                </a:lnTo>
                <a:lnTo>
                  <a:pt x="9038696" y="3700832"/>
                </a:lnTo>
                <a:lnTo>
                  <a:pt x="9046104" y="3713534"/>
                </a:lnTo>
                <a:lnTo>
                  <a:pt x="9052454" y="3725706"/>
                </a:lnTo>
                <a:lnTo>
                  <a:pt x="9059332" y="3737878"/>
                </a:lnTo>
                <a:lnTo>
                  <a:pt x="9065154" y="3751108"/>
                </a:lnTo>
                <a:lnTo>
                  <a:pt x="9070976" y="3763809"/>
                </a:lnTo>
                <a:lnTo>
                  <a:pt x="9076796" y="3777040"/>
                </a:lnTo>
                <a:lnTo>
                  <a:pt x="9081558" y="3790270"/>
                </a:lnTo>
                <a:lnTo>
                  <a:pt x="9086320" y="3803501"/>
                </a:lnTo>
                <a:lnTo>
                  <a:pt x="9091612" y="3817261"/>
                </a:lnTo>
                <a:lnTo>
                  <a:pt x="9095316" y="3830491"/>
                </a:lnTo>
                <a:lnTo>
                  <a:pt x="9099020" y="3844251"/>
                </a:lnTo>
                <a:lnTo>
                  <a:pt x="9102724" y="3858011"/>
                </a:lnTo>
                <a:lnTo>
                  <a:pt x="9106428" y="3871770"/>
                </a:lnTo>
                <a:lnTo>
                  <a:pt x="9109076" y="3885530"/>
                </a:lnTo>
                <a:lnTo>
                  <a:pt x="9111720" y="3899819"/>
                </a:lnTo>
                <a:lnTo>
                  <a:pt x="9113838" y="3914108"/>
                </a:lnTo>
                <a:lnTo>
                  <a:pt x="9115954" y="3927868"/>
                </a:lnTo>
                <a:lnTo>
                  <a:pt x="9117542" y="3942156"/>
                </a:lnTo>
                <a:lnTo>
                  <a:pt x="9118600" y="3956445"/>
                </a:lnTo>
                <a:lnTo>
                  <a:pt x="9119128" y="3971264"/>
                </a:lnTo>
                <a:lnTo>
                  <a:pt x="9119658" y="3985552"/>
                </a:lnTo>
                <a:lnTo>
                  <a:pt x="9120188" y="3999312"/>
                </a:lnTo>
                <a:lnTo>
                  <a:pt x="9120188" y="4359711"/>
                </a:lnTo>
                <a:lnTo>
                  <a:pt x="9119658" y="4376646"/>
                </a:lnTo>
                <a:lnTo>
                  <a:pt x="9119128" y="4393051"/>
                </a:lnTo>
                <a:lnTo>
                  <a:pt x="9118072" y="4409986"/>
                </a:lnTo>
                <a:lnTo>
                  <a:pt x="9117012" y="4426392"/>
                </a:lnTo>
                <a:lnTo>
                  <a:pt x="9114896" y="4442798"/>
                </a:lnTo>
                <a:lnTo>
                  <a:pt x="9112780" y="4459204"/>
                </a:lnTo>
                <a:lnTo>
                  <a:pt x="9110132" y="4475080"/>
                </a:lnTo>
                <a:lnTo>
                  <a:pt x="9107488" y="4490957"/>
                </a:lnTo>
                <a:lnTo>
                  <a:pt x="9103254" y="4506834"/>
                </a:lnTo>
                <a:lnTo>
                  <a:pt x="9099550" y="4522710"/>
                </a:lnTo>
                <a:lnTo>
                  <a:pt x="9095846" y="4538058"/>
                </a:lnTo>
                <a:lnTo>
                  <a:pt x="9091084" y="4553405"/>
                </a:lnTo>
                <a:lnTo>
                  <a:pt x="9085792" y="4568752"/>
                </a:lnTo>
                <a:lnTo>
                  <a:pt x="9080500" y="4584100"/>
                </a:lnTo>
                <a:lnTo>
                  <a:pt x="9075208" y="4598918"/>
                </a:lnTo>
                <a:lnTo>
                  <a:pt x="9068858" y="4613736"/>
                </a:lnTo>
                <a:lnTo>
                  <a:pt x="9062508" y="4628025"/>
                </a:lnTo>
                <a:lnTo>
                  <a:pt x="9055628" y="4642843"/>
                </a:lnTo>
                <a:lnTo>
                  <a:pt x="9048750" y="4657132"/>
                </a:lnTo>
                <a:lnTo>
                  <a:pt x="9041342" y="4670892"/>
                </a:lnTo>
                <a:lnTo>
                  <a:pt x="9033932" y="4684651"/>
                </a:lnTo>
                <a:lnTo>
                  <a:pt x="9025468" y="4698411"/>
                </a:lnTo>
                <a:lnTo>
                  <a:pt x="9017528" y="4711642"/>
                </a:lnTo>
                <a:lnTo>
                  <a:pt x="9008532" y="4724343"/>
                </a:lnTo>
                <a:lnTo>
                  <a:pt x="9000068" y="4737573"/>
                </a:lnTo>
                <a:lnTo>
                  <a:pt x="8990542" y="4750275"/>
                </a:lnTo>
                <a:lnTo>
                  <a:pt x="8981546" y="4762976"/>
                </a:lnTo>
                <a:lnTo>
                  <a:pt x="8971492" y="4775148"/>
                </a:lnTo>
                <a:lnTo>
                  <a:pt x="8960908" y="4787320"/>
                </a:lnTo>
                <a:lnTo>
                  <a:pt x="8950854" y="4798434"/>
                </a:lnTo>
                <a:lnTo>
                  <a:pt x="8940272" y="4810076"/>
                </a:lnTo>
                <a:lnTo>
                  <a:pt x="8929158" y="4821719"/>
                </a:lnTo>
                <a:lnTo>
                  <a:pt x="8917516" y="4832304"/>
                </a:lnTo>
                <a:lnTo>
                  <a:pt x="8906404" y="4842888"/>
                </a:lnTo>
                <a:lnTo>
                  <a:pt x="8894762" y="4853472"/>
                </a:lnTo>
                <a:lnTo>
                  <a:pt x="8882592" y="4864057"/>
                </a:lnTo>
                <a:lnTo>
                  <a:pt x="8870420" y="4873583"/>
                </a:lnTo>
                <a:lnTo>
                  <a:pt x="8858250" y="4883109"/>
                </a:lnTo>
                <a:lnTo>
                  <a:pt x="8845550" y="4892106"/>
                </a:lnTo>
                <a:lnTo>
                  <a:pt x="8832320" y="4901102"/>
                </a:lnTo>
                <a:lnTo>
                  <a:pt x="8819092" y="4909570"/>
                </a:lnTo>
                <a:lnTo>
                  <a:pt x="8805862" y="4918037"/>
                </a:lnTo>
                <a:lnTo>
                  <a:pt x="8792104" y="4926505"/>
                </a:lnTo>
                <a:lnTo>
                  <a:pt x="8778346" y="4933914"/>
                </a:lnTo>
                <a:lnTo>
                  <a:pt x="8765116" y="4941323"/>
                </a:lnTo>
                <a:lnTo>
                  <a:pt x="8750828" y="4948203"/>
                </a:lnTo>
                <a:lnTo>
                  <a:pt x="8736012" y="4954553"/>
                </a:lnTo>
                <a:lnTo>
                  <a:pt x="8721724" y="4961433"/>
                </a:lnTo>
                <a:lnTo>
                  <a:pt x="8706908" y="4967255"/>
                </a:lnTo>
                <a:lnTo>
                  <a:pt x="8692092" y="4973076"/>
                </a:lnTo>
                <a:lnTo>
                  <a:pt x="8676746" y="4978368"/>
                </a:lnTo>
                <a:lnTo>
                  <a:pt x="8661400" y="4983131"/>
                </a:lnTo>
                <a:lnTo>
                  <a:pt x="8646054" y="4988423"/>
                </a:lnTo>
                <a:lnTo>
                  <a:pt x="8630708" y="4992128"/>
                </a:lnTo>
                <a:lnTo>
                  <a:pt x="8614833" y="4995833"/>
                </a:lnTo>
                <a:lnTo>
                  <a:pt x="8598958" y="4999537"/>
                </a:lnTo>
                <a:lnTo>
                  <a:pt x="8583083" y="5002712"/>
                </a:lnTo>
                <a:lnTo>
                  <a:pt x="8567208" y="5005358"/>
                </a:lnTo>
                <a:lnTo>
                  <a:pt x="8550804" y="5007475"/>
                </a:lnTo>
                <a:lnTo>
                  <a:pt x="8534400" y="5009592"/>
                </a:lnTo>
                <a:lnTo>
                  <a:pt x="8517996" y="5010651"/>
                </a:lnTo>
                <a:lnTo>
                  <a:pt x="8500533" y="5011709"/>
                </a:lnTo>
                <a:lnTo>
                  <a:pt x="8484129" y="5012238"/>
                </a:lnTo>
                <a:lnTo>
                  <a:pt x="8467196" y="5012768"/>
                </a:lnTo>
                <a:lnTo>
                  <a:pt x="7713662" y="5012768"/>
                </a:lnTo>
                <a:lnTo>
                  <a:pt x="7713662" y="5286909"/>
                </a:lnTo>
                <a:lnTo>
                  <a:pt x="7713845" y="5286909"/>
                </a:lnTo>
                <a:lnTo>
                  <a:pt x="7713845" y="5667095"/>
                </a:lnTo>
                <a:lnTo>
                  <a:pt x="8379142" y="5667095"/>
                </a:lnTo>
                <a:lnTo>
                  <a:pt x="8406134" y="5666565"/>
                </a:lnTo>
                <a:lnTo>
                  <a:pt x="8434186" y="5664977"/>
                </a:lnTo>
                <a:lnTo>
                  <a:pt x="8461708" y="5661800"/>
                </a:lnTo>
                <a:lnTo>
                  <a:pt x="8489230" y="5658623"/>
                </a:lnTo>
                <a:lnTo>
                  <a:pt x="8515694" y="5653857"/>
                </a:lnTo>
                <a:lnTo>
                  <a:pt x="8542687" y="5647503"/>
                </a:lnTo>
                <a:lnTo>
                  <a:pt x="8569151" y="5641149"/>
                </a:lnTo>
                <a:lnTo>
                  <a:pt x="8595614" y="5633206"/>
                </a:lnTo>
                <a:lnTo>
                  <a:pt x="8621020" y="5624205"/>
                </a:lnTo>
                <a:lnTo>
                  <a:pt x="8646425" y="5614144"/>
                </a:lnTo>
                <a:lnTo>
                  <a:pt x="8671300" y="5604083"/>
                </a:lnTo>
                <a:lnTo>
                  <a:pt x="8696176" y="5591905"/>
                </a:lnTo>
                <a:lnTo>
                  <a:pt x="8720524" y="5579197"/>
                </a:lnTo>
                <a:lnTo>
                  <a:pt x="8744340" y="5564900"/>
                </a:lnTo>
                <a:lnTo>
                  <a:pt x="8768158" y="5550074"/>
                </a:lnTo>
                <a:lnTo>
                  <a:pt x="8790388" y="5534718"/>
                </a:lnTo>
                <a:lnTo>
                  <a:pt x="9091014" y="5319209"/>
                </a:lnTo>
                <a:lnTo>
                  <a:pt x="9100012" y="5313385"/>
                </a:lnTo>
                <a:lnTo>
                  <a:pt x="9109540" y="5307031"/>
                </a:lnTo>
                <a:lnTo>
                  <a:pt x="9119066" y="5302265"/>
                </a:lnTo>
                <a:lnTo>
                  <a:pt x="9129122" y="5297499"/>
                </a:lnTo>
                <a:lnTo>
                  <a:pt x="9139178" y="5293263"/>
                </a:lnTo>
                <a:lnTo>
                  <a:pt x="9149234" y="5289557"/>
                </a:lnTo>
                <a:lnTo>
                  <a:pt x="9159292" y="5286380"/>
                </a:lnTo>
                <a:lnTo>
                  <a:pt x="9169876" y="5283732"/>
                </a:lnTo>
                <a:lnTo>
                  <a:pt x="9179932" y="5282144"/>
                </a:lnTo>
                <a:lnTo>
                  <a:pt x="9190518" y="5280555"/>
                </a:lnTo>
                <a:lnTo>
                  <a:pt x="9201104" y="5279496"/>
                </a:lnTo>
                <a:lnTo>
                  <a:pt x="9211688" y="5278437"/>
                </a:lnTo>
                <a:lnTo>
                  <a:pt x="9222274" y="5278437"/>
                </a:lnTo>
                <a:lnTo>
                  <a:pt x="9232860" y="5279496"/>
                </a:lnTo>
                <a:lnTo>
                  <a:pt x="9242916" y="5280026"/>
                </a:lnTo>
                <a:lnTo>
                  <a:pt x="9253502" y="5281614"/>
                </a:lnTo>
                <a:lnTo>
                  <a:pt x="9264088" y="5283732"/>
                </a:lnTo>
                <a:lnTo>
                  <a:pt x="9273614" y="5285850"/>
                </a:lnTo>
                <a:lnTo>
                  <a:pt x="9284200" y="5288498"/>
                </a:lnTo>
                <a:lnTo>
                  <a:pt x="9294256" y="5292204"/>
                </a:lnTo>
                <a:lnTo>
                  <a:pt x="9303782" y="5296440"/>
                </a:lnTo>
                <a:lnTo>
                  <a:pt x="9313310" y="5300677"/>
                </a:lnTo>
                <a:lnTo>
                  <a:pt x="9322308" y="5305442"/>
                </a:lnTo>
                <a:lnTo>
                  <a:pt x="9331834" y="5310737"/>
                </a:lnTo>
                <a:lnTo>
                  <a:pt x="9340832" y="5316562"/>
                </a:lnTo>
                <a:lnTo>
                  <a:pt x="9349300" y="5322386"/>
                </a:lnTo>
                <a:lnTo>
                  <a:pt x="9358298" y="5329799"/>
                </a:lnTo>
                <a:lnTo>
                  <a:pt x="9365708" y="5336683"/>
                </a:lnTo>
                <a:lnTo>
                  <a:pt x="9374176" y="5344626"/>
                </a:lnTo>
                <a:lnTo>
                  <a:pt x="9381056" y="5352039"/>
                </a:lnTo>
                <a:lnTo>
                  <a:pt x="9388466" y="5361040"/>
                </a:lnTo>
                <a:lnTo>
                  <a:pt x="9395348" y="5369512"/>
                </a:lnTo>
                <a:lnTo>
                  <a:pt x="9401698" y="5379043"/>
                </a:lnTo>
                <a:lnTo>
                  <a:pt x="9407520" y="5388575"/>
                </a:lnTo>
                <a:lnTo>
                  <a:pt x="9412284" y="5398106"/>
                </a:lnTo>
                <a:lnTo>
                  <a:pt x="9417576" y="5408166"/>
                </a:lnTo>
                <a:lnTo>
                  <a:pt x="9421810" y="5418227"/>
                </a:lnTo>
                <a:lnTo>
                  <a:pt x="9424986" y="5428287"/>
                </a:lnTo>
                <a:lnTo>
                  <a:pt x="9428162" y="5438878"/>
                </a:lnTo>
                <a:lnTo>
                  <a:pt x="9430808" y="5448938"/>
                </a:lnTo>
                <a:lnTo>
                  <a:pt x="9433454" y="5458999"/>
                </a:lnTo>
                <a:lnTo>
                  <a:pt x="9434512" y="5470118"/>
                </a:lnTo>
                <a:lnTo>
                  <a:pt x="9435572" y="5480709"/>
                </a:lnTo>
                <a:lnTo>
                  <a:pt x="9436100" y="5490769"/>
                </a:lnTo>
                <a:lnTo>
                  <a:pt x="9436100" y="5501359"/>
                </a:lnTo>
                <a:lnTo>
                  <a:pt x="9436100" y="5511949"/>
                </a:lnTo>
                <a:lnTo>
                  <a:pt x="9435042" y="5522010"/>
                </a:lnTo>
                <a:lnTo>
                  <a:pt x="9433454" y="5532600"/>
                </a:lnTo>
                <a:lnTo>
                  <a:pt x="9431868" y="5543190"/>
                </a:lnTo>
                <a:lnTo>
                  <a:pt x="9428692" y="5553251"/>
                </a:lnTo>
                <a:lnTo>
                  <a:pt x="9426044" y="5563312"/>
                </a:lnTo>
                <a:lnTo>
                  <a:pt x="9422340" y="5573372"/>
                </a:lnTo>
                <a:lnTo>
                  <a:pt x="9418636" y="5582903"/>
                </a:lnTo>
                <a:lnTo>
                  <a:pt x="9413872" y="5592434"/>
                </a:lnTo>
                <a:lnTo>
                  <a:pt x="9409638" y="5601965"/>
                </a:lnTo>
                <a:lnTo>
                  <a:pt x="9404344" y="5610967"/>
                </a:lnTo>
                <a:lnTo>
                  <a:pt x="9397994" y="5620498"/>
                </a:lnTo>
                <a:lnTo>
                  <a:pt x="9392172" y="5628970"/>
                </a:lnTo>
                <a:lnTo>
                  <a:pt x="9385820" y="5637442"/>
                </a:lnTo>
                <a:lnTo>
                  <a:pt x="9378410" y="5645385"/>
                </a:lnTo>
                <a:lnTo>
                  <a:pt x="9371000" y="5653328"/>
                </a:lnTo>
                <a:lnTo>
                  <a:pt x="9362532" y="5660741"/>
                </a:lnTo>
                <a:lnTo>
                  <a:pt x="9354064" y="5668154"/>
                </a:lnTo>
                <a:lnTo>
                  <a:pt x="9345066" y="5674508"/>
                </a:lnTo>
                <a:lnTo>
                  <a:pt x="9045496" y="5889487"/>
                </a:lnTo>
                <a:lnTo>
                  <a:pt x="9026444" y="5902725"/>
                </a:lnTo>
                <a:lnTo>
                  <a:pt x="9007918" y="5915433"/>
                </a:lnTo>
                <a:lnTo>
                  <a:pt x="8989394" y="5927612"/>
                </a:lnTo>
                <a:lnTo>
                  <a:pt x="8970340" y="5939261"/>
                </a:lnTo>
                <a:lnTo>
                  <a:pt x="8951286" y="5950380"/>
                </a:lnTo>
                <a:lnTo>
                  <a:pt x="8931704" y="5961500"/>
                </a:lnTo>
                <a:lnTo>
                  <a:pt x="8912120" y="5972090"/>
                </a:lnTo>
                <a:lnTo>
                  <a:pt x="8892536" y="5982151"/>
                </a:lnTo>
                <a:lnTo>
                  <a:pt x="8872424" y="5992211"/>
                </a:lnTo>
                <a:lnTo>
                  <a:pt x="8852312" y="6001213"/>
                </a:lnTo>
                <a:lnTo>
                  <a:pt x="8832200" y="6010744"/>
                </a:lnTo>
                <a:lnTo>
                  <a:pt x="8812088" y="6018687"/>
                </a:lnTo>
                <a:lnTo>
                  <a:pt x="8790916" y="6027159"/>
                </a:lnTo>
                <a:lnTo>
                  <a:pt x="8770804" y="6035101"/>
                </a:lnTo>
                <a:lnTo>
                  <a:pt x="8750162" y="6042515"/>
                </a:lnTo>
                <a:lnTo>
                  <a:pt x="8728462" y="6049398"/>
                </a:lnTo>
                <a:lnTo>
                  <a:pt x="8707820" y="6056282"/>
                </a:lnTo>
                <a:lnTo>
                  <a:pt x="8686120" y="6062106"/>
                </a:lnTo>
                <a:lnTo>
                  <a:pt x="8664950" y="6067931"/>
                </a:lnTo>
                <a:lnTo>
                  <a:pt x="8643778" y="6073226"/>
                </a:lnTo>
                <a:lnTo>
                  <a:pt x="8622078" y="6077991"/>
                </a:lnTo>
                <a:lnTo>
                  <a:pt x="8600378" y="6082757"/>
                </a:lnTo>
                <a:lnTo>
                  <a:pt x="8578148" y="6086464"/>
                </a:lnTo>
                <a:lnTo>
                  <a:pt x="8556978" y="6090170"/>
                </a:lnTo>
                <a:lnTo>
                  <a:pt x="8534748" y="6093347"/>
                </a:lnTo>
                <a:lnTo>
                  <a:pt x="8512518" y="6096524"/>
                </a:lnTo>
                <a:lnTo>
                  <a:pt x="8490818" y="6098642"/>
                </a:lnTo>
                <a:lnTo>
                  <a:pt x="8468060" y="6100760"/>
                </a:lnTo>
                <a:lnTo>
                  <a:pt x="8445830" y="6102349"/>
                </a:lnTo>
                <a:lnTo>
                  <a:pt x="8424130" y="6103408"/>
                </a:lnTo>
                <a:lnTo>
                  <a:pt x="8401371" y="6103937"/>
                </a:lnTo>
                <a:lnTo>
                  <a:pt x="8379142" y="6103937"/>
                </a:lnTo>
                <a:lnTo>
                  <a:pt x="4414353" y="6103937"/>
                </a:lnTo>
                <a:lnTo>
                  <a:pt x="4402709" y="6103937"/>
                </a:lnTo>
                <a:lnTo>
                  <a:pt x="4391594" y="6102878"/>
                </a:lnTo>
                <a:lnTo>
                  <a:pt x="4381009" y="6101290"/>
                </a:lnTo>
                <a:lnTo>
                  <a:pt x="4369894" y="6099701"/>
                </a:lnTo>
                <a:lnTo>
                  <a:pt x="4359309" y="6097583"/>
                </a:lnTo>
                <a:lnTo>
                  <a:pt x="4349252" y="6093877"/>
                </a:lnTo>
                <a:lnTo>
                  <a:pt x="4339196" y="6090700"/>
                </a:lnTo>
                <a:lnTo>
                  <a:pt x="4329140" y="6086993"/>
                </a:lnTo>
                <a:lnTo>
                  <a:pt x="4319613" y="6082757"/>
                </a:lnTo>
                <a:lnTo>
                  <a:pt x="4310086" y="6077462"/>
                </a:lnTo>
                <a:lnTo>
                  <a:pt x="4301088" y="6072167"/>
                </a:lnTo>
                <a:lnTo>
                  <a:pt x="4292091" y="6066872"/>
                </a:lnTo>
                <a:lnTo>
                  <a:pt x="4283093" y="6060518"/>
                </a:lnTo>
                <a:lnTo>
                  <a:pt x="4275154" y="6054164"/>
                </a:lnTo>
                <a:lnTo>
                  <a:pt x="4267215" y="6047280"/>
                </a:lnTo>
                <a:lnTo>
                  <a:pt x="4259805" y="6039867"/>
                </a:lnTo>
                <a:lnTo>
                  <a:pt x="4252395" y="6032454"/>
                </a:lnTo>
                <a:lnTo>
                  <a:pt x="4245515" y="6024511"/>
                </a:lnTo>
                <a:lnTo>
                  <a:pt x="4239163" y="6016039"/>
                </a:lnTo>
                <a:lnTo>
                  <a:pt x="4232812" y="6007567"/>
                </a:lnTo>
                <a:lnTo>
                  <a:pt x="4227519" y="5998566"/>
                </a:lnTo>
                <a:lnTo>
                  <a:pt x="4221697" y="5990093"/>
                </a:lnTo>
                <a:lnTo>
                  <a:pt x="4216934" y="5980033"/>
                </a:lnTo>
                <a:lnTo>
                  <a:pt x="4212700" y="5970502"/>
                </a:lnTo>
                <a:lnTo>
                  <a:pt x="4208995" y="5960971"/>
                </a:lnTo>
                <a:lnTo>
                  <a:pt x="4205290" y="5950380"/>
                </a:lnTo>
                <a:lnTo>
                  <a:pt x="4202644" y="5939790"/>
                </a:lnTo>
                <a:lnTo>
                  <a:pt x="4199997" y="5929730"/>
                </a:lnTo>
                <a:lnTo>
                  <a:pt x="4198409" y="5918610"/>
                </a:lnTo>
                <a:lnTo>
                  <a:pt x="4196822" y="5907490"/>
                </a:lnTo>
                <a:lnTo>
                  <a:pt x="4196292" y="5896900"/>
                </a:lnTo>
                <a:lnTo>
                  <a:pt x="4195763" y="5885781"/>
                </a:lnTo>
                <a:lnTo>
                  <a:pt x="4196292" y="5874132"/>
                </a:lnTo>
                <a:lnTo>
                  <a:pt x="4196822" y="5863012"/>
                </a:lnTo>
                <a:lnTo>
                  <a:pt x="4198409" y="5852422"/>
                </a:lnTo>
                <a:lnTo>
                  <a:pt x="4199997" y="5841302"/>
                </a:lnTo>
                <a:lnTo>
                  <a:pt x="4202644" y="5830712"/>
                </a:lnTo>
                <a:lnTo>
                  <a:pt x="4205290" y="5820651"/>
                </a:lnTo>
                <a:lnTo>
                  <a:pt x="4208995" y="5810591"/>
                </a:lnTo>
                <a:lnTo>
                  <a:pt x="4212700" y="5800530"/>
                </a:lnTo>
                <a:lnTo>
                  <a:pt x="4216934" y="5790999"/>
                </a:lnTo>
                <a:lnTo>
                  <a:pt x="4221697" y="5781468"/>
                </a:lnTo>
                <a:lnTo>
                  <a:pt x="4227519" y="5771937"/>
                </a:lnTo>
                <a:lnTo>
                  <a:pt x="4232812" y="5763465"/>
                </a:lnTo>
                <a:lnTo>
                  <a:pt x="4239163" y="5754463"/>
                </a:lnTo>
                <a:lnTo>
                  <a:pt x="4245515" y="5746521"/>
                </a:lnTo>
                <a:lnTo>
                  <a:pt x="4252395" y="5738578"/>
                </a:lnTo>
                <a:lnTo>
                  <a:pt x="4259805" y="5731165"/>
                </a:lnTo>
                <a:lnTo>
                  <a:pt x="4267215" y="5723752"/>
                </a:lnTo>
                <a:lnTo>
                  <a:pt x="4275154" y="5716868"/>
                </a:lnTo>
                <a:lnTo>
                  <a:pt x="4283093" y="5709985"/>
                </a:lnTo>
                <a:lnTo>
                  <a:pt x="4292091" y="5704160"/>
                </a:lnTo>
                <a:lnTo>
                  <a:pt x="4301088" y="5698865"/>
                </a:lnTo>
                <a:lnTo>
                  <a:pt x="4310086" y="5693041"/>
                </a:lnTo>
                <a:lnTo>
                  <a:pt x="4319613" y="5688275"/>
                </a:lnTo>
                <a:lnTo>
                  <a:pt x="4329140" y="5684039"/>
                </a:lnTo>
                <a:lnTo>
                  <a:pt x="4339196" y="5680332"/>
                </a:lnTo>
                <a:lnTo>
                  <a:pt x="4349252" y="5676626"/>
                </a:lnTo>
                <a:lnTo>
                  <a:pt x="4359309" y="5673978"/>
                </a:lnTo>
                <a:lnTo>
                  <a:pt x="4369894" y="5671331"/>
                </a:lnTo>
                <a:lnTo>
                  <a:pt x="4381009" y="5669742"/>
                </a:lnTo>
                <a:lnTo>
                  <a:pt x="4391594" y="5668154"/>
                </a:lnTo>
                <a:lnTo>
                  <a:pt x="4402709" y="5667624"/>
                </a:lnTo>
                <a:lnTo>
                  <a:pt x="4414353" y="5667095"/>
                </a:lnTo>
                <a:lnTo>
                  <a:pt x="5449612" y="5667095"/>
                </a:lnTo>
                <a:lnTo>
                  <a:pt x="5449612" y="5286909"/>
                </a:lnTo>
                <a:lnTo>
                  <a:pt x="5449888" y="5286909"/>
                </a:lnTo>
                <a:lnTo>
                  <a:pt x="5449888" y="5012768"/>
                </a:lnTo>
                <a:lnTo>
                  <a:pt x="5399088" y="5012768"/>
                </a:lnTo>
                <a:lnTo>
                  <a:pt x="5364692" y="5012238"/>
                </a:lnTo>
                <a:lnTo>
                  <a:pt x="5330296" y="5010121"/>
                </a:lnTo>
                <a:lnTo>
                  <a:pt x="5296429" y="5007475"/>
                </a:lnTo>
                <a:lnTo>
                  <a:pt x="5262562" y="5003242"/>
                </a:lnTo>
                <a:lnTo>
                  <a:pt x="5228166" y="4997420"/>
                </a:lnTo>
                <a:lnTo>
                  <a:pt x="5194829" y="4991599"/>
                </a:lnTo>
                <a:lnTo>
                  <a:pt x="5162021" y="4983660"/>
                </a:lnTo>
                <a:lnTo>
                  <a:pt x="5129212" y="4975193"/>
                </a:lnTo>
                <a:lnTo>
                  <a:pt x="5096934" y="4965138"/>
                </a:lnTo>
                <a:lnTo>
                  <a:pt x="5065184" y="4954024"/>
                </a:lnTo>
                <a:lnTo>
                  <a:pt x="5033962" y="4942381"/>
                </a:lnTo>
                <a:lnTo>
                  <a:pt x="5002742" y="4929151"/>
                </a:lnTo>
                <a:lnTo>
                  <a:pt x="4972579" y="4915391"/>
                </a:lnTo>
                <a:lnTo>
                  <a:pt x="4942416" y="4900044"/>
                </a:lnTo>
                <a:lnTo>
                  <a:pt x="4912784" y="4884167"/>
                </a:lnTo>
                <a:lnTo>
                  <a:pt x="4884208" y="4867232"/>
                </a:lnTo>
                <a:lnTo>
                  <a:pt x="4855634" y="4849239"/>
                </a:lnTo>
                <a:lnTo>
                  <a:pt x="4828646" y="4829658"/>
                </a:lnTo>
                <a:lnTo>
                  <a:pt x="4801129" y="4810076"/>
                </a:lnTo>
                <a:lnTo>
                  <a:pt x="4774671" y="4789437"/>
                </a:lnTo>
                <a:lnTo>
                  <a:pt x="4749271" y="4767210"/>
                </a:lnTo>
                <a:lnTo>
                  <a:pt x="4724400" y="4744982"/>
                </a:lnTo>
                <a:lnTo>
                  <a:pt x="4700058" y="4721168"/>
                </a:lnTo>
                <a:lnTo>
                  <a:pt x="4676775" y="4697353"/>
                </a:lnTo>
                <a:lnTo>
                  <a:pt x="4654021" y="4671950"/>
                </a:lnTo>
                <a:lnTo>
                  <a:pt x="4632854" y="4645489"/>
                </a:lnTo>
                <a:lnTo>
                  <a:pt x="4612216" y="4619028"/>
                </a:lnTo>
                <a:lnTo>
                  <a:pt x="4591579" y="4591509"/>
                </a:lnTo>
                <a:lnTo>
                  <a:pt x="4572529" y="4562931"/>
                </a:lnTo>
                <a:lnTo>
                  <a:pt x="4554538" y="4533824"/>
                </a:lnTo>
                <a:lnTo>
                  <a:pt x="4537604" y="4503658"/>
                </a:lnTo>
                <a:lnTo>
                  <a:pt x="4521200" y="4472964"/>
                </a:lnTo>
                <a:lnTo>
                  <a:pt x="3818996" y="3087996"/>
                </a:lnTo>
                <a:lnTo>
                  <a:pt x="3807883" y="3066827"/>
                </a:lnTo>
                <a:lnTo>
                  <a:pt x="3795712" y="3045659"/>
                </a:lnTo>
                <a:lnTo>
                  <a:pt x="3783012" y="3024490"/>
                </a:lnTo>
                <a:lnTo>
                  <a:pt x="3769783" y="3004909"/>
                </a:lnTo>
                <a:lnTo>
                  <a:pt x="3756025" y="2985328"/>
                </a:lnTo>
                <a:lnTo>
                  <a:pt x="3741738" y="2965746"/>
                </a:lnTo>
                <a:lnTo>
                  <a:pt x="3726921" y="2946694"/>
                </a:lnTo>
                <a:lnTo>
                  <a:pt x="3711575" y="2928701"/>
                </a:lnTo>
                <a:lnTo>
                  <a:pt x="3695171" y="2911237"/>
                </a:lnTo>
                <a:lnTo>
                  <a:pt x="3678767" y="2894302"/>
                </a:lnTo>
                <a:lnTo>
                  <a:pt x="3661833" y="2877367"/>
                </a:lnTo>
                <a:lnTo>
                  <a:pt x="3644900" y="2861490"/>
                </a:lnTo>
                <a:lnTo>
                  <a:pt x="3626908" y="2846143"/>
                </a:lnTo>
                <a:lnTo>
                  <a:pt x="3608388" y="2830795"/>
                </a:lnTo>
                <a:lnTo>
                  <a:pt x="3589867" y="2816506"/>
                </a:lnTo>
                <a:lnTo>
                  <a:pt x="3570288" y="2802747"/>
                </a:lnTo>
                <a:lnTo>
                  <a:pt x="3550708" y="2789516"/>
                </a:lnTo>
                <a:lnTo>
                  <a:pt x="3530600" y="2776815"/>
                </a:lnTo>
                <a:lnTo>
                  <a:pt x="3509962" y="2764643"/>
                </a:lnTo>
                <a:lnTo>
                  <a:pt x="3489325" y="2753529"/>
                </a:lnTo>
                <a:lnTo>
                  <a:pt x="3468158" y="2742945"/>
                </a:lnTo>
                <a:lnTo>
                  <a:pt x="3446462" y="2732361"/>
                </a:lnTo>
                <a:lnTo>
                  <a:pt x="3424767" y="2723364"/>
                </a:lnTo>
                <a:lnTo>
                  <a:pt x="3403071" y="2714367"/>
                </a:lnTo>
                <a:lnTo>
                  <a:pt x="3380317" y="2706429"/>
                </a:lnTo>
                <a:lnTo>
                  <a:pt x="3357562" y="2699020"/>
                </a:lnTo>
                <a:lnTo>
                  <a:pt x="3334279" y="2692669"/>
                </a:lnTo>
                <a:lnTo>
                  <a:pt x="3311525" y="2686319"/>
                </a:lnTo>
                <a:lnTo>
                  <a:pt x="3287712" y="2681026"/>
                </a:lnTo>
                <a:lnTo>
                  <a:pt x="3263900" y="2676792"/>
                </a:lnTo>
                <a:lnTo>
                  <a:pt x="3240088" y="2672559"/>
                </a:lnTo>
                <a:lnTo>
                  <a:pt x="3215217" y="2669383"/>
                </a:lnTo>
                <a:lnTo>
                  <a:pt x="409575" y="2357144"/>
                </a:lnTo>
                <a:lnTo>
                  <a:pt x="388408" y="2354498"/>
                </a:lnTo>
                <a:lnTo>
                  <a:pt x="367242" y="2349735"/>
                </a:lnTo>
                <a:lnTo>
                  <a:pt x="345546" y="2345501"/>
                </a:lnTo>
                <a:lnTo>
                  <a:pt x="325438" y="2339680"/>
                </a:lnTo>
                <a:lnTo>
                  <a:pt x="305329" y="2332800"/>
                </a:lnTo>
                <a:lnTo>
                  <a:pt x="285221" y="2325391"/>
                </a:lnTo>
                <a:lnTo>
                  <a:pt x="266171" y="2316394"/>
                </a:lnTo>
                <a:lnTo>
                  <a:pt x="247650" y="2307926"/>
                </a:lnTo>
                <a:lnTo>
                  <a:pt x="229129" y="2297342"/>
                </a:lnTo>
                <a:lnTo>
                  <a:pt x="211666" y="2286228"/>
                </a:lnTo>
                <a:lnTo>
                  <a:pt x="194733" y="2275115"/>
                </a:lnTo>
                <a:lnTo>
                  <a:pt x="177271" y="2262414"/>
                </a:lnTo>
                <a:lnTo>
                  <a:pt x="161396" y="2249712"/>
                </a:lnTo>
                <a:lnTo>
                  <a:pt x="146050" y="2235953"/>
                </a:lnTo>
                <a:lnTo>
                  <a:pt x="131233" y="2221135"/>
                </a:lnTo>
                <a:lnTo>
                  <a:pt x="117475" y="2206316"/>
                </a:lnTo>
                <a:lnTo>
                  <a:pt x="104246" y="2190440"/>
                </a:lnTo>
                <a:lnTo>
                  <a:pt x="91546" y="2174034"/>
                </a:lnTo>
                <a:lnTo>
                  <a:pt x="79375" y="2157628"/>
                </a:lnTo>
                <a:lnTo>
                  <a:pt x="67733" y="2140164"/>
                </a:lnTo>
                <a:lnTo>
                  <a:pt x="57679" y="2122170"/>
                </a:lnTo>
                <a:lnTo>
                  <a:pt x="48154" y="2103648"/>
                </a:lnTo>
                <a:lnTo>
                  <a:pt x="39158" y="2085125"/>
                </a:lnTo>
                <a:lnTo>
                  <a:pt x="31221" y="2065544"/>
                </a:lnTo>
                <a:lnTo>
                  <a:pt x="24341" y="2045963"/>
                </a:lnTo>
                <a:lnTo>
                  <a:pt x="17462" y="2025852"/>
                </a:lnTo>
                <a:lnTo>
                  <a:pt x="12700" y="2005213"/>
                </a:lnTo>
                <a:lnTo>
                  <a:pt x="7408" y="1984573"/>
                </a:lnTo>
                <a:lnTo>
                  <a:pt x="4233" y="1963404"/>
                </a:lnTo>
                <a:lnTo>
                  <a:pt x="2116" y="1942236"/>
                </a:lnTo>
                <a:lnTo>
                  <a:pt x="529" y="1920538"/>
                </a:lnTo>
                <a:lnTo>
                  <a:pt x="0" y="1898310"/>
                </a:lnTo>
                <a:lnTo>
                  <a:pt x="0" y="536629"/>
                </a:lnTo>
                <a:lnTo>
                  <a:pt x="0" y="522869"/>
                </a:lnTo>
                <a:lnTo>
                  <a:pt x="1058" y="509638"/>
                </a:lnTo>
                <a:lnTo>
                  <a:pt x="2116" y="496937"/>
                </a:lnTo>
                <a:lnTo>
                  <a:pt x="4233" y="483707"/>
                </a:lnTo>
                <a:lnTo>
                  <a:pt x="6350" y="472064"/>
                </a:lnTo>
                <a:lnTo>
                  <a:pt x="10054" y="459892"/>
                </a:lnTo>
                <a:lnTo>
                  <a:pt x="13229" y="447720"/>
                </a:lnTo>
                <a:lnTo>
                  <a:pt x="16933" y="436077"/>
                </a:lnTo>
                <a:lnTo>
                  <a:pt x="21166" y="425492"/>
                </a:lnTo>
                <a:lnTo>
                  <a:pt x="26458" y="414379"/>
                </a:lnTo>
                <a:lnTo>
                  <a:pt x="31221" y="403794"/>
                </a:lnTo>
                <a:lnTo>
                  <a:pt x="36512" y="394268"/>
                </a:lnTo>
                <a:lnTo>
                  <a:pt x="42862" y="384213"/>
                </a:lnTo>
                <a:lnTo>
                  <a:pt x="49212" y="374158"/>
                </a:lnTo>
                <a:lnTo>
                  <a:pt x="56091" y="365161"/>
                </a:lnTo>
                <a:lnTo>
                  <a:pt x="62971" y="356165"/>
                </a:lnTo>
                <a:lnTo>
                  <a:pt x="70908" y="348226"/>
                </a:lnTo>
                <a:lnTo>
                  <a:pt x="78316" y="339759"/>
                </a:lnTo>
                <a:lnTo>
                  <a:pt x="86783" y="332350"/>
                </a:lnTo>
                <a:lnTo>
                  <a:pt x="94721" y="324412"/>
                </a:lnTo>
                <a:lnTo>
                  <a:pt x="103716" y="317532"/>
                </a:lnTo>
                <a:lnTo>
                  <a:pt x="112183" y="310652"/>
                </a:lnTo>
                <a:lnTo>
                  <a:pt x="121708" y="304301"/>
                </a:lnTo>
                <a:lnTo>
                  <a:pt x="130704" y="298480"/>
                </a:lnTo>
                <a:lnTo>
                  <a:pt x="140758" y="292658"/>
                </a:lnTo>
                <a:lnTo>
                  <a:pt x="150283" y="287895"/>
                </a:lnTo>
                <a:lnTo>
                  <a:pt x="160337" y="282603"/>
                </a:lnTo>
                <a:lnTo>
                  <a:pt x="170391" y="278369"/>
                </a:lnTo>
                <a:lnTo>
                  <a:pt x="180975" y="274136"/>
                </a:lnTo>
                <a:lnTo>
                  <a:pt x="191029" y="270960"/>
                </a:lnTo>
                <a:lnTo>
                  <a:pt x="202141" y="267256"/>
                </a:lnTo>
                <a:lnTo>
                  <a:pt x="212725" y="264610"/>
                </a:lnTo>
                <a:lnTo>
                  <a:pt x="223308" y="261964"/>
                </a:lnTo>
                <a:lnTo>
                  <a:pt x="234421" y="259847"/>
                </a:lnTo>
                <a:lnTo>
                  <a:pt x="245533" y="258259"/>
                </a:lnTo>
                <a:lnTo>
                  <a:pt x="256646" y="257201"/>
                </a:lnTo>
                <a:lnTo>
                  <a:pt x="267229" y="256142"/>
                </a:lnTo>
                <a:lnTo>
                  <a:pt x="278341" y="256142"/>
                </a:lnTo>
                <a:lnTo>
                  <a:pt x="289983" y="256142"/>
                </a:lnTo>
                <a:lnTo>
                  <a:pt x="300566" y="256671"/>
                </a:lnTo>
                <a:lnTo>
                  <a:pt x="311679" y="257201"/>
                </a:lnTo>
                <a:lnTo>
                  <a:pt x="322791" y="258788"/>
                </a:lnTo>
                <a:lnTo>
                  <a:pt x="334433" y="260376"/>
                </a:lnTo>
                <a:lnTo>
                  <a:pt x="345017" y="262493"/>
                </a:lnTo>
                <a:lnTo>
                  <a:pt x="355600" y="265139"/>
                </a:lnTo>
                <a:lnTo>
                  <a:pt x="366712" y="267785"/>
                </a:lnTo>
                <a:lnTo>
                  <a:pt x="377296" y="272019"/>
                </a:lnTo>
                <a:lnTo>
                  <a:pt x="387879" y="275723"/>
                </a:lnTo>
                <a:lnTo>
                  <a:pt x="398462" y="279957"/>
                </a:lnTo>
                <a:lnTo>
                  <a:pt x="408517" y="284720"/>
                </a:lnTo>
                <a:lnTo>
                  <a:pt x="418571" y="290541"/>
                </a:lnTo>
                <a:lnTo>
                  <a:pt x="428625" y="296363"/>
                </a:lnTo>
                <a:lnTo>
                  <a:pt x="438150" y="303243"/>
                </a:lnTo>
                <a:lnTo>
                  <a:pt x="447675" y="309593"/>
                </a:lnTo>
                <a:lnTo>
                  <a:pt x="456671" y="317002"/>
                </a:lnTo>
                <a:lnTo>
                  <a:pt x="466196" y="324941"/>
                </a:lnTo>
                <a:lnTo>
                  <a:pt x="475192" y="333408"/>
                </a:lnTo>
                <a:lnTo>
                  <a:pt x="483129" y="341876"/>
                </a:lnTo>
                <a:lnTo>
                  <a:pt x="491596" y="351402"/>
                </a:lnTo>
                <a:lnTo>
                  <a:pt x="499533" y="360928"/>
                </a:lnTo>
                <a:lnTo>
                  <a:pt x="507471" y="371512"/>
                </a:lnTo>
                <a:lnTo>
                  <a:pt x="514350" y="382096"/>
                </a:lnTo>
                <a:lnTo>
                  <a:pt x="521758" y="393739"/>
                </a:lnTo>
                <a:lnTo>
                  <a:pt x="528108" y="405382"/>
                </a:lnTo>
                <a:lnTo>
                  <a:pt x="1083204" y="1453766"/>
                </a:lnTo>
                <a:lnTo>
                  <a:pt x="5449888" y="1453766"/>
                </a:lnTo>
                <a:lnTo>
                  <a:pt x="5449888" y="482648"/>
                </a:lnTo>
                <a:lnTo>
                  <a:pt x="1637242" y="603310"/>
                </a:lnTo>
                <a:lnTo>
                  <a:pt x="1621367" y="603310"/>
                </a:lnTo>
                <a:lnTo>
                  <a:pt x="1605492" y="602252"/>
                </a:lnTo>
                <a:lnTo>
                  <a:pt x="1590146" y="601193"/>
                </a:lnTo>
                <a:lnTo>
                  <a:pt x="1574800" y="598547"/>
                </a:lnTo>
                <a:lnTo>
                  <a:pt x="1559983" y="595901"/>
                </a:lnTo>
                <a:lnTo>
                  <a:pt x="1545167" y="591667"/>
                </a:lnTo>
                <a:lnTo>
                  <a:pt x="1530879" y="587434"/>
                </a:lnTo>
                <a:lnTo>
                  <a:pt x="1516592" y="582141"/>
                </a:lnTo>
                <a:lnTo>
                  <a:pt x="1502833" y="576320"/>
                </a:lnTo>
                <a:lnTo>
                  <a:pt x="1489604" y="569969"/>
                </a:lnTo>
                <a:lnTo>
                  <a:pt x="1476375" y="563090"/>
                </a:lnTo>
                <a:lnTo>
                  <a:pt x="1463675" y="555151"/>
                </a:lnTo>
                <a:lnTo>
                  <a:pt x="1451504" y="546154"/>
                </a:lnTo>
                <a:lnTo>
                  <a:pt x="1439862" y="537687"/>
                </a:lnTo>
                <a:lnTo>
                  <a:pt x="1428221" y="528161"/>
                </a:lnTo>
                <a:lnTo>
                  <a:pt x="1417638" y="518635"/>
                </a:lnTo>
                <a:lnTo>
                  <a:pt x="1407583" y="507521"/>
                </a:lnTo>
                <a:lnTo>
                  <a:pt x="1397529" y="496408"/>
                </a:lnTo>
                <a:lnTo>
                  <a:pt x="1388533" y="484765"/>
                </a:lnTo>
                <a:lnTo>
                  <a:pt x="1379538" y="473651"/>
                </a:lnTo>
                <a:lnTo>
                  <a:pt x="1371071" y="460950"/>
                </a:lnTo>
                <a:lnTo>
                  <a:pt x="1363662" y="448249"/>
                </a:lnTo>
                <a:lnTo>
                  <a:pt x="1357312" y="435018"/>
                </a:lnTo>
                <a:lnTo>
                  <a:pt x="1350433" y="421259"/>
                </a:lnTo>
                <a:lnTo>
                  <a:pt x="1345142" y="406970"/>
                </a:lnTo>
                <a:lnTo>
                  <a:pt x="1339850" y="392681"/>
                </a:lnTo>
                <a:lnTo>
                  <a:pt x="1335617" y="378921"/>
                </a:lnTo>
                <a:lnTo>
                  <a:pt x="1332442" y="364103"/>
                </a:lnTo>
                <a:lnTo>
                  <a:pt x="1329796" y="348756"/>
                </a:lnTo>
                <a:lnTo>
                  <a:pt x="1327679" y="333408"/>
                </a:lnTo>
                <a:lnTo>
                  <a:pt x="1326621" y="317532"/>
                </a:lnTo>
                <a:lnTo>
                  <a:pt x="1326092" y="301655"/>
                </a:lnTo>
                <a:lnTo>
                  <a:pt x="1326621" y="285778"/>
                </a:lnTo>
                <a:lnTo>
                  <a:pt x="1327679" y="270431"/>
                </a:lnTo>
                <a:lnTo>
                  <a:pt x="1329796" y="255084"/>
                </a:lnTo>
                <a:lnTo>
                  <a:pt x="1332442" y="239736"/>
                </a:lnTo>
                <a:lnTo>
                  <a:pt x="1335617" y="224918"/>
                </a:lnTo>
                <a:lnTo>
                  <a:pt x="1339850" y="210100"/>
                </a:lnTo>
                <a:lnTo>
                  <a:pt x="1345142" y="195811"/>
                </a:lnTo>
                <a:lnTo>
                  <a:pt x="1350433" y="182051"/>
                </a:lnTo>
                <a:lnTo>
                  <a:pt x="1357312" y="168292"/>
                </a:lnTo>
                <a:lnTo>
                  <a:pt x="1363662" y="155061"/>
                </a:lnTo>
                <a:lnTo>
                  <a:pt x="1371071" y="142360"/>
                </a:lnTo>
                <a:lnTo>
                  <a:pt x="1379538" y="129659"/>
                </a:lnTo>
                <a:lnTo>
                  <a:pt x="1388533" y="118016"/>
                </a:lnTo>
                <a:lnTo>
                  <a:pt x="1397529" y="106373"/>
                </a:lnTo>
                <a:lnTo>
                  <a:pt x="1407583" y="95259"/>
                </a:lnTo>
                <a:lnTo>
                  <a:pt x="1417638" y="85204"/>
                </a:lnTo>
                <a:lnTo>
                  <a:pt x="1428221" y="75149"/>
                </a:lnTo>
                <a:lnTo>
                  <a:pt x="1439862" y="65094"/>
                </a:lnTo>
                <a:lnTo>
                  <a:pt x="1451504" y="56626"/>
                </a:lnTo>
                <a:lnTo>
                  <a:pt x="1463675" y="48159"/>
                </a:lnTo>
                <a:lnTo>
                  <a:pt x="1476375" y="40750"/>
                </a:lnTo>
                <a:lnTo>
                  <a:pt x="1489604" y="33341"/>
                </a:lnTo>
                <a:lnTo>
                  <a:pt x="1502833" y="26990"/>
                </a:lnTo>
                <a:lnTo>
                  <a:pt x="1516592" y="20639"/>
                </a:lnTo>
                <a:lnTo>
                  <a:pt x="1530879" y="15876"/>
                </a:lnTo>
                <a:lnTo>
                  <a:pt x="1545167" y="11113"/>
                </a:lnTo>
                <a:lnTo>
                  <a:pt x="1559983" y="7409"/>
                </a:lnTo>
                <a:lnTo>
                  <a:pt x="1574800" y="4234"/>
                </a:lnTo>
                <a:lnTo>
                  <a:pt x="1590146" y="2117"/>
                </a:lnTo>
                <a:lnTo>
                  <a:pt x="1605492" y="529"/>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85" name="任意多边形 784"/>
          <p:cNvSpPr/>
          <p:nvPr/>
        </p:nvSpPr>
        <p:spPr>
          <a:xfrm rot="5400000">
            <a:off x="5192143" y="5849350"/>
            <a:ext cx="270570" cy="423082"/>
          </a:xfrm>
          <a:custGeom>
            <a:avLst/>
            <a:gdLst>
              <a:gd name="connsiteX0" fmla="*/ 1386628 w 2146148"/>
              <a:gd name="connsiteY0" fmla="*/ 839498 h 3355872"/>
              <a:gd name="connsiteX1" fmla="*/ 1386628 w 2146148"/>
              <a:gd name="connsiteY1" fmla="*/ 819900 h 3355872"/>
              <a:gd name="connsiteX2" fmla="*/ 1386628 w 2146148"/>
              <a:gd name="connsiteY2" fmla="*/ 800304 h 3355872"/>
              <a:gd name="connsiteX3" fmla="*/ 1388747 w 2146148"/>
              <a:gd name="connsiteY3" fmla="*/ 781236 h 3355872"/>
              <a:gd name="connsiteX4" fmla="*/ 1391395 w 2146148"/>
              <a:gd name="connsiteY4" fmla="*/ 761640 h 3355872"/>
              <a:gd name="connsiteX5" fmla="*/ 1394573 w 2146148"/>
              <a:gd name="connsiteY5" fmla="*/ 743102 h 3355872"/>
              <a:gd name="connsiteX6" fmla="*/ 1398280 w 2146148"/>
              <a:gd name="connsiteY6" fmla="*/ 725094 h 3355872"/>
              <a:gd name="connsiteX7" fmla="*/ 1404107 w 2146148"/>
              <a:gd name="connsiteY7" fmla="*/ 707086 h 3355872"/>
              <a:gd name="connsiteX8" fmla="*/ 1409933 w 2146148"/>
              <a:gd name="connsiteY8" fmla="*/ 689606 h 3355872"/>
              <a:gd name="connsiteX9" fmla="*/ 1416289 w 2146148"/>
              <a:gd name="connsiteY9" fmla="*/ 672128 h 3355872"/>
              <a:gd name="connsiteX10" fmla="*/ 1424233 w 2146148"/>
              <a:gd name="connsiteY10" fmla="*/ 655180 h 3355872"/>
              <a:gd name="connsiteX11" fmla="*/ 1432178 w 2146148"/>
              <a:gd name="connsiteY11" fmla="*/ 639290 h 3355872"/>
              <a:gd name="connsiteX12" fmla="*/ 1441712 w 2146148"/>
              <a:gd name="connsiteY12" fmla="*/ 622870 h 3355872"/>
              <a:gd name="connsiteX13" fmla="*/ 1451775 w 2146148"/>
              <a:gd name="connsiteY13" fmla="*/ 607510 h 3355872"/>
              <a:gd name="connsiteX14" fmla="*/ 1461839 w 2146148"/>
              <a:gd name="connsiteY14" fmla="*/ 592150 h 3355872"/>
              <a:gd name="connsiteX15" fmla="*/ 1473491 w 2146148"/>
              <a:gd name="connsiteY15" fmla="*/ 578380 h 3355872"/>
              <a:gd name="connsiteX16" fmla="*/ 1485143 w 2146148"/>
              <a:gd name="connsiteY16" fmla="*/ 564610 h 3355872"/>
              <a:gd name="connsiteX17" fmla="*/ 1497855 w 2146148"/>
              <a:gd name="connsiteY17" fmla="*/ 551368 h 3355872"/>
              <a:gd name="connsiteX18" fmla="*/ 1511096 w 2146148"/>
              <a:gd name="connsiteY18" fmla="*/ 538656 h 3355872"/>
              <a:gd name="connsiteX19" fmla="*/ 1524337 w 2146148"/>
              <a:gd name="connsiteY19" fmla="*/ 527004 h 3355872"/>
              <a:gd name="connsiteX20" fmla="*/ 1539168 w 2146148"/>
              <a:gd name="connsiteY20" fmla="*/ 515352 h 3355872"/>
              <a:gd name="connsiteX21" fmla="*/ 1553998 w 2146148"/>
              <a:gd name="connsiteY21" fmla="*/ 505288 h 3355872"/>
              <a:gd name="connsiteX22" fmla="*/ 1569358 w 2146148"/>
              <a:gd name="connsiteY22" fmla="*/ 495224 h 3355872"/>
              <a:gd name="connsiteX23" fmla="*/ 1585247 w 2146148"/>
              <a:gd name="connsiteY23" fmla="*/ 486220 h 3355872"/>
              <a:gd name="connsiteX24" fmla="*/ 1601667 w 2146148"/>
              <a:gd name="connsiteY24" fmla="*/ 477746 h 3355872"/>
              <a:gd name="connsiteX25" fmla="*/ 1618615 w 2146148"/>
              <a:gd name="connsiteY25" fmla="*/ 470332 h 3355872"/>
              <a:gd name="connsiteX26" fmla="*/ 1636094 w 2146148"/>
              <a:gd name="connsiteY26" fmla="*/ 462916 h 3355872"/>
              <a:gd name="connsiteX27" fmla="*/ 1653572 w 2146148"/>
              <a:gd name="connsiteY27" fmla="*/ 457620 h 3355872"/>
              <a:gd name="connsiteX28" fmla="*/ 1671580 w 2146148"/>
              <a:gd name="connsiteY28" fmla="*/ 451794 h 3355872"/>
              <a:gd name="connsiteX29" fmla="*/ 1689589 w 2146148"/>
              <a:gd name="connsiteY29" fmla="*/ 448086 h 3355872"/>
              <a:gd name="connsiteX30" fmla="*/ 1708126 w 2146148"/>
              <a:gd name="connsiteY30" fmla="*/ 444378 h 3355872"/>
              <a:gd name="connsiteX31" fmla="*/ 1727724 w 2146148"/>
              <a:gd name="connsiteY31" fmla="*/ 442260 h 3355872"/>
              <a:gd name="connsiteX32" fmla="*/ 1746791 w 2146148"/>
              <a:gd name="connsiteY32" fmla="*/ 440670 h 3355872"/>
              <a:gd name="connsiteX33" fmla="*/ 1766388 w 2146148"/>
              <a:gd name="connsiteY33" fmla="*/ 440140 h 3355872"/>
              <a:gd name="connsiteX34" fmla="*/ 1785456 w 2146148"/>
              <a:gd name="connsiteY34" fmla="*/ 440670 h 3355872"/>
              <a:gd name="connsiteX35" fmla="*/ 1805053 w 2146148"/>
              <a:gd name="connsiteY35" fmla="*/ 442260 h 3355872"/>
              <a:gd name="connsiteX36" fmla="*/ 1824120 w 2146148"/>
              <a:gd name="connsiteY36" fmla="*/ 444378 h 3355872"/>
              <a:gd name="connsiteX37" fmla="*/ 1842658 w 2146148"/>
              <a:gd name="connsiteY37" fmla="*/ 448086 h 3355872"/>
              <a:gd name="connsiteX38" fmla="*/ 1861196 w 2146148"/>
              <a:gd name="connsiteY38" fmla="*/ 451794 h 3355872"/>
              <a:gd name="connsiteX39" fmla="*/ 1879204 w 2146148"/>
              <a:gd name="connsiteY39" fmla="*/ 457620 h 3355872"/>
              <a:gd name="connsiteX40" fmla="*/ 1897212 w 2146148"/>
              <a:gd name="connsiteY40" fmla="*/ 462916 h 3355872"/>
              <a:gd name="connsiteX41" fmla="*/ 1914161 w 2146148"/>
              <a:gd name="connsiteY41" fmla="*/ 470332 h 3355872"/>
              <a:gd name="connsiteX42" fmla="*/ 1931110 w 2146148"/>
              <a:gd name="connsiteY42" fmla="*/ 477746 h 3355872"/>
              <a:gd name="connsiteX43" fmla="*/ 1947529 w 2146148"/>
              <a:gd name="connsiteY43" fmla="*/ 486220 h 3355872"/>
              <a:gd name="connsiteX44" fmla="*/ 1963418 w 2146148"/>
              <a:gd name="connsiteY44" fmla="*/ 495224 h 3355872"/>
              <a:gd name="connsiteX45" fmla="*/ 1978778 w 2146148"/>
              <a:gd name="connsiteY45" fmla="*/ 505288 h 3355872"/>
              <a:gd name="connsiteX46" fmla="*/ 1993609 w 2146148"/>
              <a:gd name="connsiteY46" fmla="*/ 515352 h 3355872"/>
              <a:gd name="connsiteX47" fmla="*/ 2007909 w 2146148"/>
              <a:gd name="connsiteY47" fmla="*/ 527004 h 3355872"/>
              <a:gd name="connsiteX48" fmla="*/ 2021680 w 2146148"/>
              <a:gd name="connsiteY48" fmla="*/ 538656 h 3355872"/>
              <a:gd name="connsiteX49" fmla="*/ 2034921 w 2146148"/>
              <a:gd name="connsiteY49" fmla="*/ 551368 h 3355872"/>
              <a:gd name="connsiteX50" fmla="*/ 2047633 w 2146148"/>
              <a:gd name="connsiteY50" fmla="*/ 564610 h 3355872"/>
              <a:gd name="connsiteX51" fmla="*/ 2059285 w 2146148"/>
              <a:gd name="connsiteY51" fmla="*/ 578380 h 3355872"/>
              <a:gd name="connsiteX52" fmla="*/ 2070408 w 2146148"/>
              <a:gd name="connsiteY52" fmla="*/ 592150 h 3355872"/>
              <a:gd name="connsiteX53" fmla="*/ 2081531 w 2146148"/>
              <a:gd name="connsiteY53" fmla="*/ 607510 h 3355872"/>
              <a:gd name="connsiteX54" fmla="*/ 2091064 w 2146148"/>
              <a:gd name="connsiteY54" fmla="*/ 622870 h 3355872"/>
              <a:gd name="connsiteX55" fmla="*/ 2100068 w 2146148"/>
              <a:gd name="connsiteY55" fmla="*/ 639290 h 3355872"/>
              <a:gd name="connsiteX56" fmla="*/ 2109073 w 2146148"/>
              <a:gd name="connsiteY56" fmla="*/ 655180 h 3355872"/>
              <a:gd name="connsiteX57" fmla="*/ 2115958 w 2146148"/>
              <a:gd name="connsiteY57" fmla="*/ 672128 h 3355872"/>
              <a:gd name="connsiteX58" fmla="*/ 2122843 w 2146148"/>
              <a:gd name="connsiteY58" fmla="*/ 689606 h 3355872"/>
              <a:gd name="connsiteX59" fmla="*/ 2129199 w 2146148"/>
              <a:gd name="connsiteY59" fmla="*/ 707086 h 3355872"/>
              <a:gd name="connsiteX60" fmla="*/ 2133966 w 2146148"/>
              <a:gd name="connsiteY60" fmla="*/ 725094 h 3355872"/>
              <a:gd name="connsiteX61" fmla="*/ 2138203 w 2146148"/>
              <a:gd name="connsiteY61" fmla="*/ 743102 h 3355872"/>
              <a:gd name="connsiteX62" fmla="*/ 2141911 w 2146148"/>
              <a:gd name="connsiteY62" fmla="*/ 761640 h 3355872"/>
              <a:gd name="connsiteX63" fmla="*/ 2144030 w 2146148"/>
              <a:gd name="connsiteY63" fmla="*/ 781236 h 3355872"/>
              <a:gd name="connsiteX64" fmla="*/ 2145619 w 2146148"/>
              <a:gd name="connsiteY64" fmla="*/ 800304 h 3355872"/>
              <a:gd name="connsiteX65" fmla="*/ 2146148 w 2146148"/>
              <a:gd name="connsiteY65" fmla="*/ 819900 h 3355872"/>
              <a:gd name="connsiteX66" fmla="*/ 2145619 w 2146148"/>
              <a:gd name="connsiteY66" fmla="*/ 839498 h 3355872"/>
              <a:gd name="connsiteX67" fmla="*/ 2144030 w 2146148"/>
              <a:gd name="connsiteY67" fmla="*/ 858566 h 3355872"/>
              <a:gd name="connsiteX68" fmla="*/ 2141911 w 2146148"/>
              <a:gd name="connsiteY68" fmla="*/ 877632 h 3355872"/>
              <a:gd name="connsiteX69" fmla="*/ 2138203 w 2146148"/>
              <a:gd name="connsiteY69" fmla="*/ 896170 h 3355872"/>
              <a:gd name="connsiteX70" fmla="*/ 2133966 w 2146148"/>
              <a:gd name="connsiteY70" fmla="*/ 914708 h 3355872"/>
              <a:gd name="connsiteX71" fmla="*/ 2129199 w 2146148"/>
              <a:gd name="connsiteY71" fmla="*/ 932716 h 3355872"/>
              <a:gd name="connsiteX72" fmla="*/ 2122843 w 2146148"/>
              <a:gd name="connsiteY72" fmla="*/ 950724 h 3355872"/>
              <a:gd name="connsiteX73" fmla="*/ 2115958 w 2146148"/>
              <a:gd name="connsiteY73" fmla="*/ 967674 h 3355872"/>
              <a:gd name="connsiteX74" fmla="*/ 2109073 w 2146148"/>
              <a:gd name="connsiteY74" fmla="*/ 984622 h 3355872"/>
              <a:gd name="connsiteX75" fmla="*/ 2100068 w 2146148"/>
              <a:gd name="connsiteY75" fmla="*/ 1000512 h 3355872"/>
              <a:gd name="connsiteX76" fmla="*/ 2091064 w 2146148"/>
              <a:gd name="connsiteY76" fmla="*/ 1016402 h 3355872"/>
              <a:gd name="connsiteX77" fmla="*/ 2081531 w 2146148"/>
              <a:gd name="connsiteY77" fmla="*/ 1031762 h 3355872"/>
              <a:gd name="connsiteX78" fmla="*/ 2070408 w 2146148"/>
              <a:gd name="connsiteY78" fmla="*/ 1047122 h 3355872"/>
              <a:gd name="connsiteX79" fmla="*/ 2059285 w 2146148"/>
              <a:gd name="connsiteY79" fmla="*/ 1061422 h 3355872"/>
              <a:gd name="connsiteX80" fmla="*/ 2047633 w 2146148"/>
              <a:gd name="connsiteY80" fmla="*/ 1075192 h 3355872"/>
              <a:gd name="connsiteX81" fmla="*/ 2034921 w 2146148"/>
              <a:gd name="connsiteY81" fmla="*/ 1088434 h 3355872"/>
              <a:gd name="connsiteX82" fmla="*/ 2021680 w 2146148"/>
              <a:gd name="connsiteY82" fmla="*/ 1101146 h 3355872"/>
              <a:gd name="connsiteX83" fmla="*/ 2007909 w 2146148"/>
              <a:gd name="connsiteY83" fmla="*/ 1112798 h 3355872"/>
              <a:gd name="connsiteX84" fmla="*/ 1993608 w 2146148"/>
              <a:gd name="connsiteY84" fmla="*/ 1123920 h 3355872"/>
              <a:gd name="connsiteX85" fmla="*/ 1978778 w 2146148"/>
              <a:gd name="connsiteY85" fmla="*/ 1134514 h 3355872"/>
              <a:gd name="connsiteX86" fmla="*/ 1963418 w 2146148"/>
              <a:gd name="connsiteY86" fmla="*/ 1144048 h 3355872"/>
              <a:gd name="connsiteX87" fmla="*/ 1947529 w 2146148"/>
              <a:gd name="connsiteY87" fmla="*/ 1153582 h 3355872"/>
              <a:gd name="connsiteX88" fmla="*/ 1931110 w 2146148"/>
              <a:gd name="connsiteY88" fmla="*/ 1161526 h 3355872"/>
              <a:gd name="connsiteX89" fmla="*/ 1914161 w 2146148"/>
              <a:gd name="connsiteY89" fmla="*/ 1169470 h 3355872"/>
              <a:gd name="connsiteX90" fmla="*/ 1897212 w 2146148"/>
              <a:gd name="connsiteY90" fmla="*/ 1176356 h 3355872"/>
              <a:gd name="connsiteX91" fmla="*/ 1879204 w 2146148"/>
              <a:gd name="connsiteY91" fmla="*/ 1182712 h 3355872"/>
              <a:gd name="connsiteX92" fmla="*/ 1861196 w 2146148"/>
              <a:gd name="connsiteY92" fmla="*/ 1187480 h 3355872"/>
              <a:gd name="connsiteX93" fmla="*/ 1842658 w 2146148"/>
              <a:gd name="connsiteY93" fmla="*/ 1191716 h 3355872"/>
              <a:gd name="connsiteX94" fmla="*/ 1824120 w 2146148"/>
              <a:gd name="connsiteY94" fmla="*/ 1195424 h 3355872"/>
              <a:gd name="connsiteX95" fmla="*/ 1805053 w 2146148"/>
              <a:gd name="connsiteY95" fmla="*/ 1197542 h 3355872"/>
              <a:gd name="connsiteX96" fmla="*/ 1785455 w 2146148"/>
              <a:gd name="connsiteY96" fmla="*/ 1199132 h 3355872"/>
              <a:gd name="connsiteX97" fmla="*/ 1766388 w 2146148"/>
              <a:gd name="connsiteY97" fmla="*/ 1199660 h 3355872"/>
              <a:gd name="connsiteX98" fmla="*/ 1746791 w 2146148"/>
              <a:gd name="connsiteY98" fmla="*/ 1199132 h 3355872"/>
              <a:gd name="connsiteX99" fmla="*/ 1727724 w 2146148"/>
              <a:gd name="connsiteY99" fmla="*/ 1197542 h 3355872"/>
              <a:gd name="connsiteX100" fmla="*/ 1708126 w 2146148"/>
              <a:gd name="connsiteY100" fmla="*/ 1195424 h 3355872"/>
              <a:gd name="connsiteX101" fmla="*/ 1689589 w 2146148"/>
              <a:gd name="connsiteY101" fmla="*/ 1191716 h 3355872"/>
              <a:gd name="connsiteX102" fmla="*/ 1671580 w 2146148"/>
              <a:gd name="connsiteY102" fmla="*/ 1187480 h 3355872"/>
              <a:gd name="connsiteX103" fmla="*/ 1653572 w 2146148"/>
              <a:gd name="connsiteY103" fmla="*/ 1182712 h 3355872"/>
              <a:gd name="connsiteX104" fmla="*/ 1636094 w 2146148"/>
              <a:gd name="connsiteY104" fmla="*/ 1176356 h 3355872"/>
              <a:gd name="connsiteX105" fmla="*/ 1618615 w 2146148"/>
              <a:gd name="connsiteY105" fmla="*/ 1169470 h 3355872"/>
              <a:gd name="connsiteX106" fmla="*/ 1601667 w 2146148"/>
              <a:gd name="connsiteY106" fmla="*/ 1161526 h 3355872"/>
              <a:gd name="connsiteX107" fmla="*/ 1585247 w 2146148"/>
              <a:gd name="connsiteY107" fmla="*/ 1153582 h 3355872"/>
              <a:gd name="connsiteX108" fmla="*/ 1569358 w 2146148"/>
              <a:gd name="connsiteY108" fmla="*/ 1144048 h 3355872"/>
              <a:gd name="connsiteX109" fmla="*/ 1553998 w 2146148"/>
              <a:gd name="connsiteY109" fmla="*/ 1134514 h 3355872"/>
              <a:gd name="connsiteX110" fmla="*/ 1539168 w 2146148"/>
              <a:gd name="connsiteY110" fmla="*/ 1123920 h 3355872"/>
              <a:gd name="connsiteX111" fmla="*/ 1524337 w 2146148"/>
              <a:gd name="connsiteY111" fmla="*/ 1112798 h 3355872"/>
              <a:gd name="connsiteX112" fmla="*/ 1511096 w 2146148"/>
              <a:gd name="connsiteY112" fmla="*/ 1101146 h 3355872"/>
              <a:gd name="connsiteX113" fmla="*/ 1497855 w 2146148"/>
              <a:gd name="connsiteY113" fmla="*/ 1088434 h 3355872"/>
              <a:gd name="connsiteX114" fmla="*/ 1485143 w 2146148"/>
              <a:gd name="connsiteY114" fmla="*/ 1075192 h 3355872"/>
              <a:gd name="connsiteX115" fmla="*/ 1473491 w 2146148"/>
              <a:gd name="connsiteY115" fmla="*/ 1061422 h 3355872"/>
              <a:gd name="connsiteX116" fmla="*/ 1461839 w 2146148"/>
              <a:gd name="connsiteY116" fmla="*/ 1047122 h 3355872"/>
              <a:gd name="connsiteX117" fmla="*/ 1451775 w 2146148"/>
              <a:gd name="connsiteY117" fmla="*/ 1031762 h 3355872"/>
              <a:gd name="connsiteX118" fmla="*/ 1441712 w 2146148"/>
              <a:gd name="connsiteY118" fmla="*/ 1016402 h 3355872"/>
              <a:gd name="connsiteX119" fmla="*/ 1432178 w 2146148"/>
              <a:gd name="connsiteY119" fmla="*/ 1000512 h 3355872"/>
              <a:gd name="connsiteX120" fmla="*/ 1424233 w 2146148"/>
              <a:gd name="connsiteY120" fmla="*/ 984622 h 3355872"/>
              <a:gd name="connsiteX121" fmla="*/ 1416289 w 2146148"/>
              <a:gd name="connsiteY121" fmla="*/ 967674 h 3355872"/>
              <a:gd name="connsiteX122" fmla="*/ 1409933 w 2146148"/>
              <a:gd name="connsiteY122" fmla="*/ 950724 h 3355872"/>
              <a:gd name="connsiteX123" fmla="*/ 1404107 w 2146148"/>
              <a:gd name="connsiteY123" fmla="*/ 932716 h 3355872"/>
              <a:gd name="connsiteX124" fmla="*/ 1398280 w 2146148"/>
              <a:gd name="connsiteY124" fmla="*/ 914708 h 3355872"/>
              <a:gd name="connsiteX125" fmla="*/ 1394573 w 2146148"/>
              <a:gd name="connsiteY125" fmla="*/ 896170 h 3355872"/>
              <a:gd name="connsiteX126" fmla="*/ 1391395 w 2146148"/>
              <a:gd name="connsiteY126" fmla="*/ 877632 h 3355872"/>
              <a:gd name="connsiteX127" fmla="*/ 1388747 w 2146148"/>
              <a:gd name="connsiteY127" fmla="*/ 858566 h 3355872"/>
              <a:gd name="connsiteX128" fmla="*/ 1386628 w 2146148"/>
              <a:gd name="connsiteY128" fmla="*/ 2665206 h 3355872"/>
              <a:gd name="connsiteX129" fmla="*/ 1386628 w 2146148"/>
              <a:gd name="connsiteY129" fmla="*/ 2646140 h 3355872"/>
              <a:gd name="connsiteX130" fmla="*/ 1386628 w 2146148"/>
              <a:gd name="connsiteY130" fmla="*/ 2626542 h 3355872"/>
              <a:gd name="connsiteX131" fmla="*/ 1388747 w 2146148"/>
              <a:gd name="connsiteY131" fmla="*/ 2606944 h 3355872"/>
              <a:gd name="connsiteX132" fmla="*/ 1391395 w 2146148"/>
              <a:gd name="connsiteY132" fmla="*/ 2587878 h 3355872"/>
              <a:gd name="connsiteX133" fmla="*/ 1394573 w 2146148"/>
              <a:gd name="connsiteY133" fmla="*/ 2569340 h 3355872"/>
              <a:gd name="connsiteX134" fmla="*/ 1398280 w 2146148"/>
              <a:gd name="connsiteY134" fmla="*/ 2551332 h 3355872"/>
              <a:gd name="connsiteX135" fmla="*/ 1404107 w 2146148"/>
              <a:gd name="connsiteY135" fmla="*/ 2533324 h 3355872"/>
              <a:gd name="connsiteX136" fmla="*/ 1409933 w 2146148"/>
              <a:gd name="connsiteY136" fmla="*/ 2515316 h 3355872"/>
              <a:gd name="connsiteX137" fmla="*/ 1416289 w 2146148"/>
              <a:gd name="connsiteY137" fmla="*/ 2497836 h 3355872"/>
              <a:gd name="connsiteX138" fmla="*/ 1424233 w 2146148"/>
              <a:gd name="connsiteY138" fmla="*/ 2481418 h 3355872"/>
              <a:gd name="connsiteX139" fmla="*/ 1432178 w 2146148"/>
              <a:gd name="connsiteY139" fmla="*/ 2464998 h 3355872"/>
              <a:gd name="connsiteX140" fmla="*/ 1441712 w 2146148"/>
              <a:gd name="connsiteY140" fmla="*/ 2449108 h 3355872"/>
              <a:gd name="connsiteX141" fmla="*/ 1451775 w 2146148"/>
              <a:gd name="connsiteY141" fmla="*/ 2433748 h 3355872"/>
              <a:gd name="connsiteX142" fmla="*/ 1461839 w 2146148"/>
              <a:gd name="connsiteY142" fmla="*/ 2418918 h 3355872"/>
              <a:gd name="connsiteX143" fmla="*/ 1473491 w 2146148"/>
              <a:gd name="connsiteY143" fmla="*/ 2404618 h 3355872"/>
              <a:gd name="connsiteX144" fmla="*/ 1485143 w 2146148"/>
              <a:gd name="connsiteY144" fmla="*/ 2390318 h 3355872"/>
              <a:gd name="connsiteX145" fmla="*/ 1497855 w 2146148"/>
              <a:gd name="connsiteY145" fmla="*/ 2377076 h 3355872"/>
              <a:gd name="connsiteX146" fmla="*/ 1511096 w 2146148"/>
              <a:gd name="connsiteY146" fmla="*/ 2365424 h 3355872"/>
              <a:gd name="connsiteX147" fmla="*/ 1524337 w 2146148"/>
              <a:gd name="connsiteY147" fmla="*/ 2353242 h 3355872"/>
              <a:gd name="connsiteX148" fmla="*/ 1539168 w 2146148"/>
              <a:gd name="connsiteY148" fmla="*/ 2341590 h 3355872"/>
              <a:gd name="connsiteX149" fmla="*/ 1553998 w 2146148"/>
              <a:gd name="connsiteY149" fmla="*/ 2330996 h 3355872"/>
              <a:gd name="connsiteX150" fmla="*/ 1569358 w 2146148"/>
              <a:gd name="connsiteY150" fmla="*/ 2321462 h 3355872"/>
              <a:gd name="connsiteX151" fmla="*/ 1585247 w 2146148"/>
              <a:gd name="connsiteY151" fmla="*/ 2311928 h 3355872"/>
              <a:gd name="connsiteX152" fmla="*/ 1601667 w 2146148"/>
              <a:gd name="connsiteY152" fmla="*/ 2303984 h 3355872"/>
              <a:gd name="connsiteX153" fmla="*/ 1618615 w 2146148"/>
              <a:gd name="connsiteY153" fmla="*/ 2296040 h 3355872"/>
              <a:gd name="connsiteX154" fmla="*/ 1636094 w 2146148"/>
              <a:gd name="connsiteY154" fmla="*/ 2289684 h 3355872"/>
              <a:gd name="connsiteX155" fmla="*/ 1653572 w 2146148"/>
              <a:gd name="connsiteY155" fmla="*/ 2283328 h 3355872"/>
              <a:gd name="connsiteX156" fmla="*/ 1671580 w 2146148"/>
              <a:gd name="connsiteY156" fmla="*/ 2278560 h 3355872"/>
              <a:gd name="connsiteX157" fmla="*/ 1689589 w 2146148"/>
              <a:gd name="connsiteY157" fmla="*/ 2274324 h 3355872"/>
              <a:gd name="connsiteX158" fmla="*/ 1708126 w 2146148"/>
              <a:gd name="connsiteY158" fmla="*/ 2271146 h 3355872"/>
              <a:gd name="connsiteX159" fmla="*/ 1727724 w 2146148"/>
              <a:gd name="connsiteY159" fmla="*/ 2267968 h 3355872"/>
              <a:gd name="connsiteX160" fmla="*/ 1746791 w 2146148"/>
              <a:gd name="connsiteY160" fmla="*/ 2266908 h 3355872"/>
              <a:gd name="connsiteX161" fmla="*/ 1766388 w 2146148"/>
              <a:gd name="connsiteY161" fmla="*/ 2266380 h 3355872"/>
              <a:gd name="connsiteX162" fmla="*/ 1785455 w 2146148"/>
              <a:gd name="connsiteY162" fmla="*/ 2266908 h 3355872"/>
              <a:gd name="connsiteX163" fmla="*/ 1805053 w 2146148"/>
              <a:gd name="connsiteY163" fmla="*/ 2267968 h 3355872"/>
              <a:gd name="connsiteX164" fmla="*/ 1824120 w 2146148"/>
              <a:gd name="connsiteY164" fmla="*/ 2271146 h 3355872"/>
              <a:gd name="connsiteX165" fmla="*/ 1842658 w 2146148"/>
              <a:gd name="connsiteY165" fmla="*/ 2274324 h 3355872"/>
              <a:gd name="connsiteX166" fmla="*/ 1861196 w 2146148"/>
              <a:gd name="connsiteY166" fmla="*/ 2278560 h 3355872"/>
              <a:gd name="connsiteX167" fmla="*/ 1879204 w 2146148"/>
              <a:gd name="connsiteY167" fmla="*/ 2283328 h 3355872"/>
              <a:gd name="connsiteX168" fmla="*/ 1897212 w 2146148"/>
              <a:gd name="connsiteY168" fmla="*/ 2289684 h 3355872"/>
              <a:gd name="connsiteX169" fmla="*/ 1914161 w 2146148"/>
              <a:gd name="connsiteY169" fmla="*/ 2296040 h 3355872"/>
              <a:gd name="connsiteX170" fmla="*/ 1931110 w 2146148"/>
              <a:gd name="connsiteY170" fmla="*/ 2303984 h 3355872"/>
              <a:gd name="connsiteX171" fmla="*/ 1947529 w 2146148"/>
              <a:gd name="connsiteY171" fmla="*/ 2311928 h 3355872"/>
              <a:gd name="connsiteX172" fmla="*/ 1963418 w 2146148"/>
              <a:gd name="connsiteY172" fmla="*/ 2321462 h 3355872"/>
              <a:gd name="connsiteX173" fmla="*/ 1978778 w 2146148"/>
              <a:gd name="connsiteY173" fmla="*/ 2330996 h 3355872"/>
              <a:gd name="connsiteX174" fmla="*/ 1993608 w 2146148"/>
              <a:gd name="connsiteY174" fmla="*/ 2341590 h 3355872"/>
              <a:gd name="connsiteX175" fmla="*/ 2007909 w 2146148"/>
              <a:gd name="connsiteY175" fmla="*/ 2353242 h 3355872"/>
              <a:gd name="connsiteX176" fmla="*/ 2021680 w 2146148"/>
              <a:gd name="connsiteY176" fmla="*/ 2365424 h 3355872"/>
              <a:gd name="connsiteX177" fmla="*/ 2034921 w 2146148"/>
              <a:gd name="connsiteY177" fmla="*/ 2377076 h 3355872"/>
              <a:gd name="connsiteX178" fmla="*/ 2047633 w 2146148"/>
              <a:gd name="connsiteY178" fmla="*/ 2390318 h 3355872"/>
              <a:gd name="connsiteX179" fmla="*/ 2059285 w 2146148"/>
              <a:gd name="connsiteY179" fmla="*/ 2404618 h 3355872"/>
              <a:gd name="connsiteX180" fmla="*/ 2070408 w 2146148"/>
              <a:gd name="connsiteY180" fmla="*/ 2418918 h 3355872"/>
              <a:gd name="connsiteX181" fmla="*/ 2081531 w 2146148"/>
              <a:gd name="connsiteY181" fmla="*/ 2433748 h 3355872"/>
              <a:gd name="connsiteX182" fmla="*/ 2091064 w 2146148"/>
              <a:gd name="connsiteY182" fmla="*/ 2449108 h 3355872"/>
              <a:gd name="connsiteX183" fmla="*/ 2100068 w 2146148"/>
              <a:gd name="connsiteY183" fmla="*/ 2464998 h 3355872"/>
              <a:gd name="connsiteX184" fmla="*/ 2109073 w 2146148"/>
              <a:gd name="connsiteY184" fmla="*/ 2481418 h 3355872"/>
              <a:gd name="connsiteX185" fmla="*/ 2115958 w 2146148"/>
              <a:gd name="connsiteY185" fmla="*/ 2497836 h 3355872"/>
              <a:gd name="connsiteX186" fmla="*/ 2122843 w 2146148"/>
              <a:gd name="connsiteY186" fmla="*/ 2515316 h 3355872"/>
              <a:gd name="connsiteX187" fmla="*/ 2129199 w 2146148"/>
              <a:gd name="connsiteY187" fmla="*/ 2533324 h 3355872"/>
              <a:gd name="connsiteX188" fmla="*/ 2133966 w 2146148"/>
              <a:gd name="connsiteY188" fmla="*/ 2551332 h 3355872"/>
              <a:gd name="connsiteX189" fmla="*/ 2138203 w 2146148"/>
              <a:gd name="connsiteY189" fmla="*/ 2569340 h 3355872"/>
              <a:gd name="connsiteX190" fmla="*/ 2141911 w 2146148"/>
              <a:gd name="connsiteY190" fmla="*/ 2587878 h 3355872"/>
              <a:gd name="connsiteX191" fmla="*/ 2144030 w 2146148"/>
              <a:gd name="connsiteY191" fmla="*/ 2606944 h 3355872"/>
              <a:gd name="connsiteX192" fmla="*/ 2145619 w 2146148"/>
              <a:gd name="connsiteY192" fmla="*/ 2626542 h 3355872"/>
              <a:gd name="connsiteX193" fmla="*/ 2146148 w 2146148"/>
              <a:gd name="connsiteY193" fmla="*/ 2646140 h 3355872"/>
              <a:gd name="connsiteX194" fmla="*/ 2145619 w 2146148"/>
              <a:gd name="connsiteY194" fmla="*/ 2665206 h 3355872"/>
              <a:gd name="connsiteX195" fmla="*/ 2144030 w 2146148"/>
              <a:gd name="connsiteY195" fmla="*/ 2684804 h 3355872"/>
              <a:gd name="connsiteX196" fmla="*/ 2141911 w 2146148"/>
              <a:gd name="connsiteY196" fmla="*/ 2703872 h 3355872"/>
              <a:gd name="connsiteX197" fmla="*/ 2138203 w 2146148"/>
              <a:gd name="connsiteY197" fmla="*/ 2722408 h 3355872"/>
              <a:gd name="connsiteX198" fmla="*/ 2133966 w 2146148"/>
              <a:gd name="connsiteY198" fmla="*/ 2740946 h 3355872"/>
              <a:gd name="connsiteX199" fmla="*/ 2129199 w 2146148"/>
              <a:gd name="connsiteY199" fmla="*/ 2758954 h 3355872"/>
              <a:gd name="connsiteX200" fmla="*/ 2122843 w 2146148"/>
              <a:gd name="connsiteY200" fmla="*/ 2776434 h 3355872"/>
              <a:gd name="connsiteX201" fmla="*/ 2115958 w 2146148"/>
              <a:gd name="connsiteY201" fmla="*/ 2793382 h 3355872"/>
              <a:gd name="connsiteX202" fmla="*/ 2109073 w 2146148"/>
              <a:gd name="connsiteY202" fmla="*/ 2810860 h 3355872"/>
              <a:gd name="connsiteX203" fmla="*/ 2100068 w 2146148"/>
              <a:gd name="connsiteY203" fmla="*/ 2827280 h 3355872"/>
              <a:gd name="connsiteX204" fmla="*/ 2091064 w 2146148"/>
              <a:gd name="connsiteY204" fmla="*/ 2843170 h 3355872"/>
              <a:gd name="connsiteX205" fmla="*/ 2081531 w 2146148"/>
              <a:gd name="connsiteY205" fmla="*/ 2858530 h 3355872"/>
              <a:gd name="connsiteX206" fmla="*/ 2070408 w 2146148"/>
              <a:gd name="connsiteY206" fmla="*/ 2873360 h 3355872"/>
              <a:gd name="connsiteX207" fmla="*/ 2059285 w 2146148"/>
              <a:gd name="connsiteY207" fmla="*/ 2887660 h 3355872"/>
              <a:gd name="connsiteX208" fmla="*/ 2047633 w 2146148"/>
              <a:gd name="connsiteY208" fmla="*/ 2900902 h 3355872"/>
              <a:gd name="connsiteX209" fmla="*/ 2034921 w 2146148"/>
              <a:gd name="connsiteY209" fmla="*/ 2914142 h 3355872"/>
              <a:gd name="connsiteX210" fmla="*/ 2021680 w 2146148"/>
              <a:gd name="connsiteY210" fmla="*/ 2926854 h 3355872"/>
              <a:gd name="connsiteX211" fmla="*/ 2007909 w 2146148"/>
              <a:gd name="connsiteY211" fmla="*/ 2939036 h 3355872"/>
              <a:gd name="connsiteX212" fmla="*/ 1993608 w 2146148"/>
              <a:gd name="connsiteY212" fmla="*/ 2950158 h 3355872"/>
              <a:gd name="connsiteX213" fmla="*/ 1978778 w 2146148"/>
              <a:gd name="connsiteY213" fmla="*/ 2960752 h 3355872"/>
              <a:gd name="connsiteX214" fmla="*/ 1963418 w 2146148"/>
              <a:gd name="connsiteY214" fmla="*/ 2970816 h 3355872"/>
              <a:gd name="connsiteX215" fmla="*/ 1947529 w 2146148"/>
              <a:gd name="connsiteY215" fmla="*/ 2979820 h 3355872"/>
              <a:gd name="connsiteX216" fmla="*/ 1931110 w 2146148"/>
              <a:gd name="connsiteY216" fmla="*/ 2988294 h 3355872"/>
              <a:gd name="connsiteX217" fmla="*/ 1914161 w 2146148"/>
              <a:gd name="connsiteY217" fmla="*/ 2995708 h 3355872"/>
              <a:gd name="connsiteX218" fmla="*/ 1897212 w 2146148"/>
              <a:gd name="connsiteY218" fmla="*/ 3002594 h 3355872"/>
              <a:gd name="connsiteX219" fmla="*/ 1879204 w 2146148"/>
              <a:gd name="connsiteY219" fmla="*/ 3008420 h 3355872"/>
              <a:gd name="connsiteX220" fmla="*/ 1861196 w 2146148"/>
              <a:gd name="connsiteY220" fmla="*/ 3013718 h 3355872"/>
              <a:gd name="connsiteX221" fmla="*/ 1842658 w 2146148"/>
              <a:gd name="connsiteY221" fmla="*/ 3017954 h 3355872"/>
              <a:gd name="connsiteX222" fmla="*/ 1824120 w 2146148"/>
              <a:gd name="connsiteY222" fmla="*/ 3021132 h 3355872"/>
              <a:gd name="connsiteX223" fmla="*/ 1805053 w 2146148"/>
              <a:gd name="connsiteY223" fmla="*/ 3023250 h 3355872"/>
              <a:gd name="connsiteX224" fmla="*/ 1785455 w 2146148"/>
              <a:gd name="connsiteY224" fmla="*/ 3025370 h 3355872"/>
              <a:gd name="connsiteX225" fmla="*/ 1766388 w 2146148"/>
              <a:gd name="connsiteY225" fmla="*/ 3025900 h 3355872"/>
              <a:gd name="connsiteX226" fmla="*/ 1746791 w 2146148"/>
              <a:gd name="connsiteY226" fmla="*/ 3025370 h 3355872"/>
              <a:gd name="connsiteX227" fmla="*/ 1727724 w 2146148"/>
              <a:gd name="connsiteY227" fmla="*/ 3023250 h 3355872"/>
              <a:gd name="connsiteX228" fmla="*/ 1708126 w 2146148"/>
              <a:gd name="connsiteY228" fmla="*/ 3021132 h 3355872"/>
              <a:gd name="connsiteX229" fmla="*/ 1689589 w 2146148"/>
              <a:gd name="connsiteY229" fmla="*/ 3017954 h 3355872"/>
              <a:gd name="connsiteX230" fmla="*/ 1671580 w 2146148"/>
              <a:gd name="connsiteY230" fmla="*/ 3013718 h 3355872"/>
              <a:gd name="connsiteX231" fmla="*/ 1653572 w 2146148"/>
              <a:gd name="connsiteY231" fmla="*/ 3008420 h 3355872"/>
              <a:gd name="connsiteX232" fmla="*/ 1636094 w 2146148"/>
              <a:gd name="connsiteY232" fmla="*/ 3002594 h 3355872"/>
              <a:gd name="connsiteX233" fmla="*/ 1618615 w 2146148"/>
              <a:gd name="connsiteY233" fmla="*/ 2995708 h 3355872"/>
              <a:gd name="connsiteX234" fmla="*/ 1601667 w 2146148"/>
              <a:gd name="connsiteY234" fmla="*/ 2988294 h 3355872"/>
              <a:gd name="connsiteX235" fmla="*/ 1585247 w 2146148"/>
              <a:gd name="connsiteY235" fmla="*/ 2979820 h 3355872"/>
              <a:gd name="connsiteX236" fmla="*/ 1569358 w 2146148"/>
              <a:gd name="connsiteY236" fmla="*/ 2970816 h 3355872"/>
              <a:gd name="connsiteX237" fmla="*/ 1553998 w 2146148"/>
              <a:gd name="connsiteY237" fmla="*/ 2960752 h 3355872"/>
              <a:gd name="connsiteX238" fmla="*/ 1539168 w 2146148"/>
              <a:gd name="connsiteY238" fmla="*/ 2950158 h 3355872"/>
              <a:gd name="connsiteX239" fmla="*/ 1524337 w 2146148"/>
              <a:gd name="connsiteY239" fmla="*/ 2939036 h 3355872"/>
              <a:gd name="connsiteX240" fmla="*/ 1511096 w 2146148"/>
              <a:gd name="connsiteY240" fmla="*/ 2926854 h 3355872"/>
              <a:gd name="connsiteX241" fmla="*/ 1497855 w 2146148"/>
              <a:gd name="connsiteY241" fmla="*/ 2914142 h 3355872"/>
              <a:gd name="connsiteX242" fmla="*/ 1485143 w 2146148"/>
              <a:gd name="connsiteY242" fmla="*/ 2900902 h 3355872"/>
              <a:gd name="connsiteX243" fmla="*/ 1473491 w 2146148"/>
              <a:gd name="connsiteY243" fmla="*/ 2887660 h 3355872"/>
              <a:gd name="connsiteX244" fmla="*/ 1461839 w 2146148"/>
              <a:gd name="connsiteY244" fmla="*/ 2873360 h 3355872"/>
              <a:gd name="connsiteX245" fmla="*/ 1451775 w 2146148"/>
              <a:gd name="connsiteY245" fmla="*/ 2858530 h 3355872"/>
              <a:gd name="connsiteX246" fmla="*/ 1441712 w 2146148"/>
              <a:gd name="connsiteY246" fmla="*/ 2843170 h 3355872"/>
              <a:gd name="connsiteX247" fmla="*/ 1432178 w 2146148"/>
              <a:gd name="connsiteY247" fmla="*/ 2827280 h 3355872"/>
              <a:gd name="connsiteX248" fmla="*/ 1424233 w 2146148"/>
              <a:gd name="connsiteY248" fmla="*/ 2810860 h 3355872"/>
              <a:gd name="connsiteX249" fmla="*/ 1416289 w 2146148"/>
              <a:gd name="connsiteY249" fmla="*/ 2793382 h 3355872"/>
              <a:gd name="connsiteX250" fmla="*/ 1409933 w 2146148"/>
              <a:gd name="connsiteY250" fmla="*/ 2776434 h 3355872"/>
              <a:gd name="connsiteX251" fmla="*/ 1404107 w 2146148"/>
              <a:gd name="connsiteY251" fmla="*/ 2758954 h 3355872"/>
              <a:gd name="connsiteX252" fmla="*/ 1398280 w 2146148"/>
              <a:gd name="connsiteY252" fmla="*/ 2740946 h 3355872"/>
              <a:gd name="connsiteX253" fmla="*/ 1394573 w 2146148"/>
              <a:gd name="connsiteY253" fmla="*/ 2722408 h 3355872"/>
              <a:gd name="connsiteX254" fmla="*/ 1391395 w 2146148"/>
              <a:gd name="connsiteY254" fmla="*/ 2703872 h 3355872"/>
              <a:gd name="connsiteX255" fmla="*/ 1388747 w 2146148"/>
              <a:gd name="connsiteY255" fmla="*/ 2684804 h 3355872"/>
              <a:gd name="connsiteX256" fmla="*/ 535941 w 2146148"/>
              <a:gd name="connsiteY256" fmla="*/ 1900514 h 3355872"/>
              <a:gd name="connsiteX257" fmla="*/ 780620 w 2146148"/>
              <a:gd name="connsiteY257" fmla="*/ 1900514 h 3355872"/>
              <a:gd name="connsiteX258" fmla="*/ 780620 w 2146148"/>
              <a:gd name="connsiteY258" fmla="*/ 2145194 h 3355872"/>
              <a:gd name="connsiteX259" fmla="*/ 1140620 w 2146148"/>
              <a:gd name="connsiteY259" fmla="*/ 2145194 h 3355872"/>
              <a:gd name="connsiteX260" fmla="*/ 1140620 w 2146148"/>
              <a:gd name="connsiteY260" fmla="*/ 1900514 h 3355872"/>
              <a:gd name="connsiteX261" fmla="*/ 1385299 w 2146148"/>
              <a:gd name="connsiteY261" fmla="*/ 1900514 h 3355872"/>
              <a:gd name="connsiteX262" fmla="*/ 1385299 w 2146148"/>
              <a:gd name="connsiteY262" fmla="*/ 1540514 h 3355872"/>
              <a:gd name="connsiteX263" fmla="*/ 1140620 w 2146148"/>
              <a:gd name="connsiteY263" fmla="*/ 1540514 h 3355872"/>
              <a:gd name="connsiteX264" fmla="*/ 1140620 w 2146148"/>
              <a:gd name="connsiteY264" fmla="*/ 1295834 h 3355872"/>
              <a:gd name="connsiteX265" fmla="*/ 780620 w 2146148"/>
              <a:gd name="connsiteY265" fmla="*/ 1295834 h 3355872"/>
              <a:gd name="connsiteX266" fmla="*/ 780620 w 2146148"/>
              <a:gd name="connsiteY266" fmla="*/ 1540514 h 3355872"/>
              <a:gd name="connsiteX267" fmla="*/ 535941 w 2146148"/>
              <a:gd name="connsiteY267" fmla="*/ 1540514 h 3355872"/>
              <a:gd name="connsiteX268" fmla="*/ 0 w 2146148"/>
              <a:gd name="connsiteY268" fmla="*/ 1765858 h 3355872"/>
              <a:gd name="connsiteX269" fmla="*/ 530 w 2146148"/>
              <a:gd name="connsiteY269" fmla="*/ 1755266 h 3355872"/>
              <a:gd name="connsiteX270" fmla="*/ 1059 w 2146148"/>
              <a:gd name="connsiteY270" fmla="*/ 1744672 h 3355872"/>
              <a:gd name="connsiteX271" fmla="*/ 2648 w 2146148"/>
              <a:gd name="connsiteY271" fmla="*/ 1734608 h 3355872"/>
              <a:gd name="connsiteX272" fmla="*/ 4237 w 2146148"/>
              <a:gd name="connsiteY272" fmla="*/ 1724546 h 3355872"/>
              <a:gd name="connsiteX273" fmla="*/ 6356 w 2146148"/>
              <a:gd name="connsiteY273" fmla="*/ 1714482 h 3355872"/>
              <a:gd name="connsiteX274" fmla="*/ 9534 w 2146148"/>
              <a:gd name="connsiteY274" fmla="*/ 1704948 h 3355872"/>
              <a:gd name="connsiteX275" fmla="*/ 12712 w 2146148"/>
              <a:gd name="connsiteY275" fmla="*/ 1695414 h 3355872"/>
              <a:gd name="connsiteX276" fmla="*/ 16419 w 2146148"/>
              <a:gd name="connsiteY276" fmla="*/ 1686410 h 3355872"/>
              <a:gd name="connsiteX277" fmla="*/ 20127 w 2146148"/>
              <a:gd name="connsiteY277" fmla="*/ 1677406 h 3355872"/>
              <a:gd name="connsiteX278" fmla="*/ 24893 w 2146148"/>
              <a:gd name="connsiteY278" fmla="*/ 1667872 h 3355872"/>
              <a:gd name="connsiteX279" fmla="*/ 29660 w 2146148"/>
              <a:gd name="connsiteY279" fmla="*/ 1659928 h 3355872"/>
              <a:gd name="connsiteX280" fmla="*/ 34957 w 2146148"/>
              <a:gd name="connsiteY280" fmla="*/ 1651454 h 3355872"/>
              <a:gd name="connsiteX281" fmla="*/ 40783 w 2146148"/>
              <a:gd name="connsiteY281" fmla="*/ 1643508 h 3355872"/>
              <a:gd name="connsiteX282" fmla="*/ 46609 w 2146148"/>
              <a:gd name="connsiteY282" fmla="*/ 1635564 h 3355872"/>
              <a:gd name="connsiteX283" fmla="*/ 52965 w 2146148"/>
              <a:gd name="connsiteY283" fmla="*/ 1628678 h 3355872"/>
              <a:gd name="connsiteX284" fmla="*/ 59851 w 2146148"/>
              <a:gd name="connsiteY284" fmla="*/ 1621264 h 3355872"/>
              <a:gd name="connsiteX285" fmla="*/ 66736 w 2146148"/>
              <a:gd name="connsiteY285" fmla="*/ 1614378 h 3355872"/>
              <a:gd name="connsiteX286" fmla="*/ 74681 w 2146148"/>
              <a:gd name="connsiteY286" fmla="*/ 1608022 h 3355872"/>
              <a:gd name="connsiteX287" fmla="*/ 82096 w 2146148"/>
              <a:gd name="connsiteY287" fmla="*/ 1601666 h 3355872"/>
              <a:gd name="connsiteX288" fmla="*/ 90570 w 2146148"/>
              <a:gd name="connsiteY288" fmla="*/ 1596370 h 3355872"/>
              <a:gd name="connsiteX289" fmla="*/ 98515 w 2146148"/>
              <a:gd name="connsiteY289" fmla="*/ 1590544 h 3355872"/>
              <a:gd name="connsiteX290" fmla="*/ 106989 w 2146148"/>
              <a:gd name="connsiteY290" fmla="*/ 1585776 h 3355872"/>
              <a:gd name="connsiteX291" fmla="*/ 115994 w 2146148"/>
              <a:gd name="connsiteY291" fmla="*/ 1581540 h 3355872"/>
              <a:gd name="connsiteX292" fmla="*/ 124998 w 2146148"/>
              <a:gd name="connsiteY292" fmla="*/ 1577302 h 3355872"/>
              <a:gd name="connsiteX293" fmla="*/ 134531 w 2146148"/>
              <a:gd name="connsiteY293" fmla="*/ 1573594 h 3355872"/>
              <a:gd name="connsiteX294" fmla="*/ 143535 w 2146148"/>
              <a:gd name="connsiteY294" fmla="*/ 1570416 h 3355872"/>
              <a:gd name="connsiteX295" fmla="*/ 153599 w 2146148"/>
              <a:gd name="connsiteY295" fmla="*/ 1567768 h 3355872"/>
              <a:gd name="connsiteX296" fmla="*/ 163662 w 2146148"/>
              <a:gd name="connsiteY296" fmla="*/ 1565650 h 3355872"/>
              <a:gd name="connsiteX297" fmla="*/ 173196 w 2146148"/>
              <a:gd name="connsiteY297" fmla="*/ 1564060 h 3355872"/>
              <a:gd name="connsiteX298" fmla="*/ 183789 w 2146148"/>
              <a:gd name="connsiteY298" fmla="*/ 1561942 h 3355872"/>
              <a:gd name="connsiteX299" fmla="*/ 194382 w 2146148"/>
              <a:gd name="connsiteY299" fmla="*/ 1561412 h 3355872"/>
              <a:gd name="connsiteX300" fmla="*/ 204445 w 2146148"/>
              <a:gd name="connsiteY300" fmla="*/ 1560884 h 3355872"/>
              <a:gd name="connsiteX301" fmla="*/ 208683 w 2146148"/>
              <a:gd name="connsiteY301" fmla="*/ 1561412 h 3355872"/>
              <a:gd name="connsiteX302" fmla="*/ 208683 w 2146148"/>
              <a:gd name="connsiteY302" fmla="*/ 1136632 h 3355872"/>
              <a:gd name="connsiteX303" fmla="*/ 209212 w 2146148"/>
              <a:gd name="connsiteY303" fmla="*/ 1112268 h 3355872"/>
              <a:gd name="connsiteX304" fmla="*/ 211331 w 2146148"/>
              <a:gd name="connsiteY304" fmla="*/ 1088964 h 3355872"/>
              <a:gd name="connsiteX305" fmla="*/ 213979 w 2146148"/>
              <a:gd name="connsiteY305" fmla="*/ 1065130 h 3355872"/>
              <a:gd name="connsiteX306" fmla="*/ 217687 w 2146148"/>
              <a:gd name="connsiteY306" fmla="*/ 1041824 h 3355872"/>
              <a:gd name="connsiteX307" fmla="*/ 223513 w 2146148"/>
              <a:gd name="connsiteY307" fmla="*/ 1018520 h 3355872"/>
              <a:gd name="connsiteX308" fmla="*/ 229869 w 2146148"/>
              <a:gd name="connsiteY308" fmla="*/ 995744 h 3355872"/>
              <a:gd name="connsiteX309" fmla="*/ 236754 w 2146148"/>
              <a:gd name="connsiteY309" fmla="*/ 972970 h 3355872"/>
              <a:gd name="connsiteX310" fmla="*/ 245758 w 2146148"/>
              <a:gd name="connsiteY310" fmla="*/ 951254 h 3355872"/>
              <a:gd name="connsiteX311" fmla="*/ 255292 w 2146148"/>
              <a:gd name="connsiteY311" fmla="*/ 929538 h 3355872"/>
              <a:gd name="connsiteX312" fmla="*/ 265355 w 2146148"/>
              <a:gd name="connsiteY312" fmla="*/ 908352 h 3355872"/>
              <a:gd name="connsiteX313" fmla="*/ 277537 w 2146148"/>
              <a:gd name="connsiteY313" fmla="*/ 888226 h 3355872"/>
              <a:gd name="connsiteX314" fmla="*/ 290249 w 2146148"/>
              <a:gd name="connsiteY314" fmla="*/ 867570 h 3355872"/>
              <a:gd name="connsiteX315" fmla="*/ 304020 w 2146148"/>
              <a:gd name="connsiteY315" fmla="*/ 848502 h 3355872"/>
              <a:gd name="connsiteX316" fmla="*/ 318320 w 2146148"/>
              <a:gd name="connsiteY316" fmla="*/ 829434 h 3355872"/>
              <a:gd name="connsiteX317" fmla="*/ 334210 w 2146148"/>
              <a:gd name="connsiteY317" fmla="*/ 811426 h 3355872"/>
              <a:gd name="connsiteX318" fmla="*/ 350629 w 2146148"/>
              <a:gd name="connsiteY318" fmla="*/ 793948 h 3355872"/>
              <a:gd name="connsiteX319" fmla="*/ 1084726 w 2146148"/>
              <a:gd name="connsiteY319" fmla="*/ 60380 h 3355872"/>
              <a:gd name="connsiteX320" fmla="*/ 1091612 w 2146148"/>
              <a:gd name="connsiteY320" fmla="*/ 52966 h 3355872"/>
              <a:gd name="connsiteX321" fmla="*/ 1099557 w 2146148"/>
              <a:gd name="connsiteY321" fmla="*/ 46610 h 3355872"/>
              <a:gd name="connsiteX322" fmla="*/ 1107502 w 2146148"/>
              <a:gd name="connsiteY322" fmla="*/ 40254 h 3355872"/>
              <a:gd name="connsiteX323" fmla="*/ 1115976 w 2146148"/>
              <a:gd name="connsiteY323" fmla="*/ 34428 h 3355872"/>
              <a:gd name="connsiteX324" fmla="*/ 1124450 w 2146148"/>
              <a:gd name="connsiteY324" fmla="*/ 29130 h 3355872"/>
              <a:gd name="connsiteX325" fmla="*/ 1133454 w 2146148"/>
              <a:gd name="connsiteY325" fmla="*/ 24364 h 3355872"/>
              <a:gd name="connsiteX326" fmla="*/ 1142459 w 2146148"/>
              <a:gd name="connsiteY326" fmla="*/ 19596 h 3355872"/>
              <a:gd name="connsiteX327" fmla="*/ 1151463 w 2146148"/>
              <a:gd name="connsiteY327" fmla="*/ 15360 h 3355872"/>
              <a:gd name="connsiteX328" fmla="*/ 1160996 w 2146148"/>
              <a:gd name="connsiteY328" fmla="*/ 12182 h 3355872"/>
              <a:gd name="connsiteX329" fmla="*/ 1170000 w 2146148"/>
              <a:gd name="connsiteY329" fmla="*/ 9004 h 3355872"/>
              <a:gd name="connsiteX330" fmla="*/ 1180064 w 2146148"/>
              <a:gd name="connsiteY330" fmla="*/ 5826 h 3355872"/>
              <a:gd name="connsiteX331" fmla="*/ 1190127 w 2146148"/>
              <a:gd name="connsiteY331" fmla="*/ 3708 h 3355872"/>
              <a:gd name="connsiteX332" fmla="*/ 1199661 w 2146148"/>
              <a:gd name="connsiteY332" fmla="*/ 2118 h 3355872"/>
              <a:gd name="connsiteX333" fmla="*/ 1210254 w 2146148"/>
              <a:gd name="connsiteY333" fmla="*/ 530 h 3355872"/>
              <a:gd name="connsiteX334" fmla="*/ 1220317 w 2146148"/>
              <a:gd name="connsiteY334" fmla="*/ 0 h 3355872"/>
              <a:gd name="connsiteX335" fmla="*/ 1230381 w 2146148"/>
              <a:gd name="connsiteY335" fmla="*/ 0 h 3355872"/>
              <a:gd name="connsiteX336" fmla="*/ 1559824 w 2146148"/>
              <a:gd name="connsiteY336" fmla="*/ 0 h 3355872"/>
              <a:gd name="connsiteX337" fmla="*/ 1570417 w 2146148"/>
              <a:gd name="connsiteY337" fmla="*/ 0 h 3355872"/>
              <a:gd name="connsiteX338" fmla="*/ 1581010 w 2146148"/>
              <a:gd name="connsiteY338" fmla="*/ 1060 h 3355872"/>
              <a:gd name="connsiteX339" fmla="*/ 1591603 w 2146148"/>
              <a:gd name="connsiteY339" fmla="*/ 2118 h 3355872"/>
              <a:gd name="connsiteX340" fmla="*/ 1601137 w 2146148"/>
              <a:gd name="connsiteY340" fmla="*/ 3708 h 3355872"/>
              <a:gd name="connsiteX341" fmla="*/ 1611200 w 2146148"/>
              <a:gd name="connsiteY341" fmla="*/ 5826 h 3355872"/>
              <a:gd name="connsiteX342" fmla="*/ 1621264 w 2146148"/>
              <a:gd name="connsiteY342" fmla="*/ 9534 h 3355872"/>
              <a:gd name="connsiteX343" fmla="*/ 1630797 w 2146148"/>
              <a:gd name="connsiteY343" fmla="*/ 12182 h 3355872"/>
              <a:gd name="connsiteX344" fmla="*/ 1640331 w 2146148"/>
              <a:gd name="connsiteY344" fmla="*/ 15890 h 3355872"/>
              <a:gd name="connsiteX345" fmla="*/ 1649335 w 2146148"/>
              <a:gd name="connsiteY345" fmla="*/ 20126 h 3355872"/>
              <a:gd name="connsiteX346" fmla="*/ 1658339 w 2146148"/>
              <a:gd name="connsiteY346" fmla="*/ 24894 h 3355872"/>
              <a:gd name="connsiteX347" fmla="*/ 1666814 w 2146148"/>
              <a:gd name="connsiteY347" fmla="*/ 29660 h 3355872"/>
              <a:gd name="connsiteX348" fmla="*/ 1675288 w 2146148"/>
              <a:gd name="connsiteY348" fmla="*/ 34956 h 3355872"/>
              <a:gd name="connsiteX349" fmla="*/ 1683762 w 2146148"/>
              <a:gd name="connsiteY349" fmla="*/ 40784 h 3355872"/>
              <a:gd name="connsiteX350" fmla="*/ 1691178 w 2146148"/>
              <a:gd name="connsiteY350" fmla="*/ 47140 h 3355872"/>
              <a:gd name="connsiteX351" fmla="*/ 1698593 w 2146148"/>
              <a:gd name="connsiteY351" fmla="*/ 52966 h 3355872"/>
              <a:gd name="connsiteX352" fmla="*/ 1705478 w 2146148"/>
              <a:gd name="connsiteY352" fmla="*/ 60380 h 3355872"/>
              <a:gd name="connsiteX353" fmla="*/ 1712893 w 2146148"/>
              <a:gd name="connsiteY353" fmla="*/ 67266 h 3355872"/>
              <a:gd name="connsiteX354" fmla="*/ 1719249 w 2146148"/>
              <a:gd name="connsiteY354" fmla="*/ 75210 h 3355872"/>
              <a:gd name="connsiteX355" fmla="*/ 1725605 w 2146148"/>
              <a:gd name="connsiteY355" fmla="*/ 82626 h 3355872"/>
              <a:gd name="connsiteX356" fmla="*/ 1730901 w 2146148"/>
              <a:gd name="connsiteY356" fmla="*/ 91100 h 3355872"/>
              <a:gd name="connsiteX357" fmla="*/ 1736198 w 2146148"/>
              <a:gd name="connsiteY357" fmla="*/ 99044 h 3355872"/>
              <a:gd name="connsiteX358" fmla="*/ 1741494 w 2146148"/>
              <a:gd name="connsiteY358" fmla="*/ 108048 h 3355872"/>
              <a:gd name="connsiteX359" fmla="*/ 1746261 w 2146148"/>
              <a:gd name="connsiteY359" fmla="*/ 117052 h 3355872"/>
              <a:gd name="connsiteX360" fmla="*/ 1749969 w 2146148"/>
              <a:gd name="connsiteY360" fmla="*/ 125528 h 3355872"/>
              <a:gd name="connsiteX361" fmla="*/ 1753676 w 2146148"/>
              <a:gd name="connsiteY361" fmla="*/ 135590 h 3355872"/>
              <a:gd name="connsiteX362" fmla="*/ 1757384 w 2146148"/>
              <a:gd name="connsiteY362" fmla="*/ 144594 h 3355872"/>
              <a:gd name="connsiteX363" fmla="*/ 1760032 w 2146148"/>
              <a:gd name="connsiteY363" fmla="*/ 154658 h 3355872"/>
              <a:gd name="connsiteX364" fmla="*/ 1762151 w 2146148"/>
              <a:gd name="connsiteY364" fmla="*/ 164722 h 3355872"/>
              <a:gd name="connsiteX365" fmla="*/ 1763740 w 2146148"/>
              <a:gd name="connsiteY365" fmla="*/ 174784 h 3355872"/>
              <a:gd name="connsiteX366" fmla="*/ 1765329 w 2146148"/>
              <a:gd name="connsiteY366" fmla="*/ 184848 h 3355872"/>
              <a:gd name="connsiteX367" fmla="*/ 1765858 w 2146148"/>
              <a:gd name="connsiteY367" fmla="*/ 195972 h 3355872"/>
              <a:gd name="connsiteX368" fmla="*/ 1766388 w 2146148"/>
              <a:gd name="connsiteY368" fmla="*/ 206034 h 3355872"/>
              <a:gd name="connsiteX369" fmla="*/ 1766388 w 2146148"/>
              <a:gd name="connsiteY369" fmla="*/ 289720 h 3355872"/>
              <a:gd name="connsiteX370" fmla="*/ 1752617 w 2146148"/>
              <a:gd name="connsiteY370" fmla="*/ 290248 h 3355872"/>
              <a:gd name="connsiteX371" fmla="*/ 1738846 w 2146148"/>
              <a:gd name="connsiteY371" fmla="*/ 290248 h 3355872"/>
              <a:gd name="connsiteX372" fmla="*/ 1725605 w 2146148"/>
              <a:gd name="connsiteY372" fmla="*/ 291308 h 3355872"/>
              <a:gd name="connsiteX373" fmla="*/ 1712364 w 2146148"/>
              <a:gd name="connsiteY373" fmla="*/ 292368 h 3355872"/>
              <a:gd name="connsiteX374" fmla="*/ 1699122 w 2146148"/>
              <a:gd name="connsiteY374" fmla="*/ 293956 h 3355872"/>
              <a:gd name="connsiteX375" fmla="*/ 1685881 w 2146148"/>
              <a:gd name="connsiteY375" fmla="*/ 295546 h 3355872"/>
              <a:gd name="connsiteX376" fmla="*/ 1672640 w 2146148"/>
              <a:gd name="connsiteY376" fmla="*/ 297664 h 3355872"/>
              <a:gd name="connsiteX377" fmla="*/ 1659398 w 2146148"/>
              <a:gd name="connsiteY377" fmla="*/ 300842 h 3355872"/>
              <a:gd name="connsiteX378" fmla="*/ 1646157 w 2146148"/>
              <a:gd name="connsiteY378" fmla="*/ 303490 h 3355872"/>
              <a:gd name="connsiteX379" fmla="*/ 1633975 w 2146148"/>
              <a:gd name="connsiteY379" fmla="*/ 306668 h 3355872"/>
              <a:gd name="connsiteX380" fmla="*/ 1608552 w 2146148"/>
              <a:gd name="connsiteY380" fmla="*/ 313554 h 3355872"/>
              <a:gd name="connsiteX381" fmla="*/ 1583658 w 2146148"/>
              <a:gd name="connsiteY381" fmla="*/ 322028 h 3355872"/>
              <a:gd name="connsiteX382" fmla="*/ 1560354 w 2146148"/>
              <a:gd name="connsiteY382" fmla="*/ 331562 h 3355872"/>
              <a:gd name="connsiteX383" fmla="*/ 1536519 w 2146148"/>
              <a:gd name="connsiteY383" fmla="*/ 342156 h 3355872"/>
              <a:gd name="connsiteX384" fmla="*/ 1513744 w 2146148"/>
              <a:gd name="connsiteY384" fmla="*/ 353808 h 3355872"/>
              <a:gd name="connsiteX385" fmla="*/ 1491499 w 2146148"/>
              <a:gd name="connsiteY385" fmla="*/ 366518 h 3355872"/>
              <a:gd name="connsiteX386" fmla="*/ 1469783 w 2146148"/>
              <a:gd name="connsiteY386" fmla="*/ 380290 h 3355872"/>
              <a:gd name="connsiteX387" fmla="*/ 1449656 w 2146148"/>
              <a:gd name="connsiteY387" fmla="*/ 395120 h 3355872"/>
              <a:gd name="connsiteX388" fmla="*/ 1429000 w 2146148"/>
              <a:gd name="connsiteY388" fmla="*/ 411010 h 3355872"/>
              <a:gd name="connsiteX389" fmla="*/ 1409933 w 2146148"/>
              <a:gd name="connsiteY389" fmla="*/ 427428 h 3355872"/>
              <a:gd name="connsiteX390" fmla="*/ 1391395 w 2146148"/>
              <a:gd name="connsiteY390" fmla="*/ 444908 h 3355872"/>
              <a:gd name="connsiteX391" fmla="*/ 1373916 w 2146148"/>
              <a:gd name="connsiteY391" fmla="*/ 463444 h 3355872"/>
              <a:gd name="connsiteX392" fmla="*/ 1357497 w 2146148"/>
              <a:gd name="connsiteY392" fmla="*/ 482512 h 3355872"/>
              <a:gd name="connsiteX393" fmla="*/ 1341607 w 2146148"/>
              <a:gd name="connsiteY393" fmla="*/ 502640 h 3355872"/>
              <a:gd name="connsiteX394" fmla="*/ 1326777 w 2146148"/>
              <a:gd name="connsiteY394" fmla="*/ 523296 h 3355872"/>
              <a:gd name="connsiteX395" fmla="*/ 1313006 w 2146148"/>
              <a:gd name="connsiteY395" fmla="*/ 544482 h 3355872"/>
              <a:gd name="connsiteX396" fmla="*/ 1300295 w 2146148"/>
              <a:gd name="connsiteY396" fmla="*/ 567256 h 3355872"/>
              <a:gd name="connsiteX397" fmla="*/ 1288642 w 2146148"/>
              <a:gd name="connsiteY397" fmla="*/ 590032 h 3355872"/>
              <a:gd name="connsiteX398" fmla="*/ 1277520 w 2146148"/>
              <a:gd name="connsiteY398" fmla="*/ 613336 h 3355872"/>
              <a:gd name="connsiteX399" fmla="*/ 1268516 w 2146148"/>
              <a:gd name="connsiteY399" fmla="*/ 637170 h 3355872"/>
              <a:gd name="connsiteX400" fmla="*/ 1260041 w 2146148"/>
              <a:gd name="connsiteY400" fmla="*/ 662064 h 3355872"/>
              <a:gd name="connsiteX401" fmla="*/ 1253156 w 2146148"/>
              <a:gd name="connsiteY401" fmla="*/ 687488 h 3355872"/>
              <a:gd name="connsiteX402" fmla="*/ 1249978 w 2146148"/>
              <a:gd name="connsiteY402" fmla="*/ 699670 h 3355872"/>
              <a:gd name="connsiteX403" fmla="*/ 1246800 w 2146148"/>
              <a:gd name="connsiteY403" fmla="*/ 712912 h 3355872"/>
              <a:gd name="connsiteX404" fmla="*/ 1244152 w 2146148"/>
              <a:gd name="connsiteY404" fmla="*/ 725622 h 3355872"/>
              <a:gd name="connsiteX405" fmla="*/ 1242033 w 2146148"/>
              <a:gd name="connsiteY405" fmla="*/ 738864 h 3355872"/>
              <a:gd name="connsiteX406" fmla="*/ 1240444 w 2146148"/>
              <a:gd name="connsiteY406" fmla="*/ 752106 h 3355872"/>
              <a:gd name="connsiteX407" fmla="*/ 1238855 w 2146148"/>
              <a:gd name="connsiteY407" fmla="*/ 765876 h 3355872"/>
              <a:gd name="connsiteX408" fmla="*/ 1237796 w 2146148"/>
              <a:gd name="connsiteY408" fmla="*/ 779118 h 3355872"/>
              <a:gd name="connsiteX409" fmla="*/ 1237266 w 2146148"/>
              <a:gd name="connsiteY409" fmla="*/ 792358 h 3355872"/>
              <a:gd name="connsiteX410" fmla="*/ 1236736 w 2146148"/>
              <a:gd name="connsiteY410" fmla="*/ 806130 h 3355872"/>
              <a:gd name="connsiteX411" fmla="*/ 1236207 w 2146148"/>
              <a:gd name="connsiteY411" fmla="*/ 819900 h 3355872"/>
              <a:gd name="connsiteX412" fmla="*/ 1236736 w 2146148"/>
              <a:gd name="connsiteY412" fmla="*/ 833142 h 3355872"/>
              <a:gd name="connsiteX413" fmla="*/ 1237266 w 2146148"/>
              <a:gd name="connsiteY413" fmla="*/ 846912 h 3355872"/>
              <a:gd name="connsiteX414" fmla="*/ 1237796 w 2146148"/>
              <a:gd name="connsiteY414" fmla="*/ 860684 h 3355872"/>
              <a:gd name="connsiteX415" fmla="*/ 1238855 w 2146148"/>
              <a:gd name="connsiteY415" fmla="*/ 873924 h 3355872"/>
              <a:gd name="connsiteX416" fmla="*/ 1240444 w 2146148"/>
              <a:gd name="connsiteY416" fmla="*/ 887696 h 3355872"/>
              <a:gd name="connsiteX417" fmla="*/ 1242033 w 2146148"/>
              <a:gd name="connsiteY417" fmla="*/ 900938 h 3355872"/>
              <a:gd name="connsiteX418" fmla="*/ 1244152 w 2146148"/>
              <a:gd name="connsiteY418" fmla="*/ 913648 h 3355872"/>
              <a:gd name="connsiteX419" fmla="*/ 1246800 w 2146148"/>
              <a:gd name="connsiteY419" fmla="*/ 926360 h 3355872"/>
              <a:gd name="connsiteX420" fmla="*/ 1249978 w 2146148"/>
              <a:gd name="connsiteY420" fmla="*/ 939602 h 3355872"/>
              <a:gd name="connsiteX421" fmla="*/ 1253156 w 2146148"/>
              <a:gd name="connsiteY421" fmla="*/ 952314 h 3355872"/>
              <a:gd name="connsiteX422" fmla="*/ 1260041 w 2146148"/>
              <a:gd name="connsiteY422" fmla="*/ 977208 h 3355872"/>
              <a:gd name="connsiteX423" fmla="*/ 1268516 w 2146148"/>
              <a:gd name="connsiteY423" fmla="*/ 1002100 h 3355872"/>
              <a:gd name="connsiteX424" fmla="*/ 1277520 w 2146148"/>
              <a:gd name="connsiteY424" fmla="*/ 1026464 h 3355872"/>
              <a:gd name="connsiteX425" fmla="*/ 1288642 w 2146148"/>
              <a:gd name="connsiteY425" fmla="*/ 1049240 h 3355872"/>
              <a:gd name="connsiteX426" fmla="*/ 1300295 w 2146148"/>
              <a:gd name="connsiteY426" fmla="*/ 1072544 h 3355872"/>
              <a:gd name="connsiteX427" fmla="*/ 1313006 w 2146148"/>
              <a:gd name="connsiteY427" fmla="*/ 1094790 h 3355872"/>
              <a:gd name="connsiteX428" fmla="*/ 1326777 w 2146148"/>
              <a:gd name="connsiteY428" fmla="*/ 1116506 h 3355872"/>
              <a:gd name="connsiteX429" fmla="*/ 1341607 w 2146148"/>
              <a:gd name="connsiteY429" fmla="*/ 1137162 h 3355872"/>
              <a:gd name="connsiteX430" fmla="*/ 1357497 w 2146148"/>
              <a:gd name="connsiteY430" fmla="*/ 1156760 h 3355872"/>
              <a:gd name="connsiteX431" fmla="*/ 1373916 w 2146148"/>
              <a:gd name="connsiteY431" fmla="*/ 1175826 h 3355872"/>
              <a:gd name="connsiteX432" fmla="*/ 1391395 w 2146148"/>
              <a:gd name="connsiteY432" fmla="*/ 1194894 h 3355872"/>
              <a:gd name="connsiteX433" fmla="*/ 1409933 w 2146148"/>
              <a:gd name="connsiteY433" fmla="*/ 1212372 h 3355872"/>
              <a:gd name="connsiteX434" fmla="*/ 1429000 w 2146148"/>
              <a:gd name="connsiteY434" fmla="*/ 1228792 h 3355872"/>
              <a:gd name="connsiteX435" fmla="*/ 1449656 w 2146148"/>
              <a:gd name="connsiteY435" fmla="*/ 1244680 h 3355872"/>
              <a:gd name="connsiteX436" fmla="*/ 1469783 w 2146148"/>
              <a:gd name="connsiteY436" fmla="*/ 1259512 h 3355872"/>
              <a:gd name="connsiteX437" fmla="*/ 1491499 w 2146148"/>
              <a:gd name="connsiteY437" fmla="*/ 1273282 h 3355872"/>
              <a:gd name="connsiteX438" fmla="*/ 1513744 w 2146148"/>
              <a:gd name="connsiteY438" fmla="*/ 1285994 h 3355872"/>
              <a:gd name="connsiteX439" fmla="*/ 1536519 w 2146148"/>
              <a:gd name="connsiteY439" fmla="*/ 1297646 h 3355872"/>
              <a:gd name="connsiteX440" fmla="*/ 1560354 w 2146148"/>
              <a:gd name="connsiteY440" fmla="*/ 1308240 h 3355872"/>
              <a:gd name="connsiteX441" fmla="*/ 1583658 w 2146148"/>
              <a:gd name="connsiteY441" fmla="*/ 1317772 h 3355872"/>
              <a:gd name="connsiteX442" fmla="*/ 1608552 w 2146148"/>
              <a:gd name="connsiteY442" fmla="*/ 1325718 h 3355872"/>
              <a:gd name="connsiteX443" fmla="*/ 1633975 w 2146148"/>
              <a:gd name="connsiteY443" fmla="*/ 1333132 h 3355872"/>
              <a:gd name="connsiteX444" fmla="*/ 1646157 w 2146148"/>
              <a:gd name="connsiteY444" fmla="*/ 1336310 h 3355872"/>
              <a:gd name="connsiteX445" fmla="*/ 1659398 w 2146148"/>
              <a:gd name="connsiteY445" fmla="*/ 1338960 h 3355872"/>
              <a:gd name="connsiteX446" fmla="*/ 1672640 w 2146148"/>
              <a:gd name="connsiteY446" fmla="*/ 1341608 h 3355872"/>
              <a:gd name="connsiteX447" fmla="*/ 1685881 w 2146148"/>
              <a:gd name="connsiteY447" fmla="*/ 1343726 h 3355872"/>
              <a:gd name="connsiteX448" fmla="*/ 1699122 w 2146148"/>
              <a:gd name="connsiteY448" fmla="*/ 1345314 h 3355872"/>
              <a:gd name="connsiteX449" fmla="*/ 1712364 w 2146148"/>
              <a:gd name="connsiteY449" fmla="*/ 1347434 h 3355872"/>
              <a:gd name="connsiteX450" fmla="*/ 1725605 w 2146148"/>
              <a:gd name="connsiteY450" fmla="*/ 1348492 h 3355872"/>
              <a:gd name="connsiteX451" fmla="*/ 1738846 w 2146148"/>
              <a:gd name="connsiteY451" fmla="*/ 1349552 h 3355872"/>
              <a:gd name="connsiteX452" fmla="*/ 1752617 w 2146148"/>
              <a:gd name="connsiteY452" fmla="*/ 1350082 h 3355872"/>
              <a:gd name="connsiteX453" fmla="*/ 1766388 w 2146148"/>
              <a:gd name="connsiteY453" fmla="*/ 1350082 h 3355872"/>
              <a:gd name="connsiteX454" fmla="*/ 1766388 w 2146148"/>
              <a:gd name="connsiteY454" fmla="*/ 2115428 h 3355872"/>
              <a:gd name="connsiteX455" fmla="*/ 1752617 w 2146148"/>
              <a:gd name="connsiteY455" fmla="*/ 2115958 h 3355872"/>
              <a:gd name="connsiteX456" fmla="*/ 1738846 w 2146148"/>
              <a:gd name="connsiteY456" fmla="*/ 2117018 h 3355872"/>
              <a:gd name="connsiteX457" fmla="*/ 1725605 w 2146148"/>
              <a:gd name="connsiteY457" fmla="*/ 2117546 h 3355872"/>
              <a:gd name="connsiteX458" fmla="*/ 1712364 w 2146148"/>
              <a:gd name="connsiteY458" fmla="*/ 2118606 h 3355872"/>
              <a:gd name="connsiteX459" fmla="*/ 1699122 w 2146148"/>
              <a:gd name="connsiteY459" fmla="*/ 2120196 h 3355872"/>
              <a:gd name="connsiteX460" fmla="*/ 1685881 w 2146148"/>
              <a:gd name="connsiteY460" fmla="*/ 2122314 h 3355872"/>
              <a:gd name="connsiteX461" fmla="*/ 1672640 w 2146148"/>
              <a:gd name="connsiteY461" fmla="*/ 2124432 h 3355872"/>
              <a:gd name="connsiteX462" fmla="*/ 1659398 w 2146148"/>
              <a:gd name="connsiteY462" fmla="*/ 2126550 h 3355872"/>
              <a:gd name="connsiteX463" fmla="*/ 1646157 w 2146148"/>
              <a:gd name="connsiteY463" fmla="*/ 2129200 h 3355872"/>
              <a:gd name="connsiteX464" fmla="*/ 1633975 w 2146148"/>
              <a:gd name="connsiteY464" fmla="*/ 2132906 h 3355872"/>
              <a:gd name="connsiteX465" fmla="*/ 1608552 w 2146148"/>
              <a:gd name="connsiteY465" fmla="*/ 2139792 h 3355872"/>
              <a:gd name="connsiteX466" fmla="*/ 1583658 w 2146148"/>
              <a:gd name="connsiteY466" fmla="*/ 2148266 h 3355872"/>
              <a:gd name="connsiteX467" fmla="*/ 1560354 w 2146148"/>
              <a:gd name="connsiteY467" fmla="*/ 2157270 h 3355872"/>
              <a:gd name="connsiteX468" fmla="*/ 1536519 w 2146148"/>
              <a:gd name="connsiteY468" fmla="*/ 2168394 h 3355872"/>
              <a:gd name="connsiteX469" fmla="*/ 1513744 w 2146148"/>
              <a:gd name="connsiteY469" fmla="*/ 2180046 h 3355872"/>
              <a:gd name="connsiteX470" fmla="*/ 1491499 w 2146148"/>
              <a:gd name="connsiteY470" fmla="*/ 2192228 h 3355872"/>
              <a:gd name="connsiteX471" fmla="*/ 1469783 w 2146148"/>
              <a:gd name="connsiteY471" fmla="*/ 2206528 h 3355872"/>
              <a:gd name="connsiteX472" fmla="*/ 1449656 w 2146148"/>
              <a:gd name="connsiteY472" fmla="*/ 2220828 h 3355872"/>
              <a:gd name="connsiteX473" fmla="*/ 1429000 w 2146148"/>
              <a:gd name="connsiteY473" fmla="*/ 2236718 h 3355872"/>
              <a:gd name="connsiteX474" fmla="*/ 1409933 w 2146148"/>
              <a:gd name="connsiteY474" fmla="*/ 2253668 h 3355872"/>
              <a:gd name="connsiteX475" fmla="*/ 1391395 w 2146148"/>
              <a:gd name="connsiteY475" fmla="*/ 2271676 h 3355872"/>
              <a:gd name="connsiteX476" fmla="*/ 1373916 w 2146148"/>
              <a:gd name="connsiteY476" fmla="*/ 2289684 h 3355872"/>
              <a:gd name="connsiteX477" fmla="*/ 1357497 w 2146148"/>
              <a:gd name="connsiteY477" fmla="*/ 2308750 h 3355872"/>
              <a:gd name="connsiteX478" fmla="*/ 1341607 w 2146148"/>
              <a:gd name="connsiteY478" fmla="*/ 2328878 h 3355872"/>
              <a:gd name="connsiteX479" fmla="*/ 1326777 w 2146148"/>
              <a:gd name="connsiteY479" fmla="*/ 2350064 h 3355872"/>
              <a:gd name="connsiteX480" fmla="*/ 1313006 w 2146148"/>
              <a:gd name="connsiteY480" fmla="*/ 2371250 h 3355872"/>
              <a:gd name="connsiteX481" fmla="*/ 1300295 w 2146148"/>
              <a:gd name="connsiteY481" fmla="*/ 2392966 h 3355872"/>
              <a:gd name="connsiteX482" fmla="*/ 1288642 w 2146148"/>
              <a:gd name="connsiteY482" fmla="*/ 2416270 h 3355872"/>
              <a:gd name="connsiteX483" fmla="*/ 1277520 w 2146148"/>
              <a:gd name="connsiteY483" fmla="*/ 2439574 h 3355872"/>
              <a:gd name="connsiteX484" fmla="*/ 1268516 w 2146148"/>
              <a:gd name="connsiteY484" fmla="*/ 2463938 h 3355872"/>
              <a:gd name="connsiteX485" fmla="*/ 1260041 w 2146148"/>
              <a:gd name="connsiteY485" fmla="*/ 2488302 h 3355872"/>
              <a:gd name="connsiteX486" fmla="*/ 1253156 w 2146148"/>
              <a:gd name="connsiteY486" fmla="*/ 2513196 h 3355872"/>
              <a:gd name="connsiteX487" fmla="*/ 1249978 w 2146148"/>
              <a:gd name="connsiteY487" fmla="*/ 2526438 h 3355872"/>
              <a:gd name="connsiteX488" fmla="*/ 1246800 w 2146148"/>
              <a:gd name="connsiteY488" fmla="*/ 2539150 h 3355872"/>
              <a:gd name="connsiteX489" fmla="*/ 1244152 w 2146148"/>
              <a:gd name="connsiteY489" fmla="*/ 2552390 h 3355872"/>
              <a:gd name="connsiteX490" fmla="*/ 1242033 w 2146148"/>
              <a:gd name="connsiteY490" fmla="*/ 2565632 h 3355872"/>
              <a:gd name="connsiteX491" fmla="*/ 1240444 w 2146148"/>
              <a:gd name="connsiteY491" fmla="*/ 2578874 h 3355872"/>
              <a:gd name="connsiteX492" fmla="*/ 1238855 w 2146148"/>
              <a:gd name="connsiteY492" fmla="*/ 2591584 h 3355872"/>
              <a:gd name="connsiteX493" fmla="*/ 1237796 w 2146148"/>
              <a:gd name="connsiteY493" fmla="*/ 2604826 h 3355872"/>
              <a:gd name="connsiteX494" fmla="*/ 1237266 w 2146148"/>
              <a:gd name="connsiteY494" fmla="*/ 2618598 h 3355872"/>
              <a:gd name="connsiteX495" fmla="*/ 1236736 w 2146148"/>
              <a:gd name="connsiteY495" fmla="*/ 2632368 h 3355872"/>
              <a:gd name="connsiteX496" fmla="*/ 1236207 w 2146148"/>
              <a:gd name="connsiteY496" fmla="*/ 2646140 h 3355872"/>
              <a:gd name="connsiteX497" fmla="*/ 1236736 w 2146148"/>
              <a:gd name="connsiteY497" fmla="*/ 2659910 h 3355872"/>
              <a:gd name="connsiteX498" fmla="*/ 1237266 w 2146148"/>
              <a:gd name="connsiteY498" fmla="*/ 2673152 h 3355872"/>
              <a:gd name="connsiteX499" fmla="*/ 1237796 w 2146148"/>
              <a:gd name="connsiteY499" fmla="*/ 2686922 h 3355872"/>
              <a:gd name="connsiteX500" fmla="*/ 1238855 w 2146148"/>
              <a:gd name="connsiteY500" fmla="*/ 2699634 h 3355872"/>
              <a:gd name="connsiteX501" fmla="*/ 1240444 w 2146148"/>
              <a:gd name="connsiteY501" fmla="*/ 2713404 h 3355872"/>
              <a:gd name="connsiteX502" fmla="*/ 1242033 w 2146148"/>
              <a:gd name="connsiteY502" fmla="*/ 2726646 h 3355872"/>
              <a:gd name="connsiteX503" fmla="*/ 1244152 w 2146148"/>
              <a:gd name="connsiteY503" fmla="*/ 2739358 h 3355872"/>
              <a:gd name="connsiteX504" fmla="*/ 1246800 w 2146148"/>
              <a:gd name="connsiteY504" fmla="*/ 2752598 h 3355872"/>
              <a:gd name="connsiteX505" fmla="*/ 1253156 w 2146148"/>
              <a:gd name="connsiteY505" fmla="*/ 2778022 h 3355872"/>
              <a:gd name="connsiteX506" fmla="*/ 1260041 w 2146148"/>
              <a:gd name="connsiteY506" fmla="*/ 2802916 h 3355872"/>
              <a:gd name="connsiteX507" fmla="*/ 1268516 w 2146148"/>
              <a:gd name="connsiteY507" fmla="*/ 2827810 h 3355872"/>
              <a:gd name="connsiteX508" fmla="*/ 1277520 w 2146148"/>
              <a:gd name="connsiteY508" fmla="*/ 2851644 h 3355872"/>
              <a:gd name="connsiteX509" fmla="*/ 1288113 w 2146148"/>
              <a:gd name="connsiteY509" fmla="*/ 2875478 h 3355872"/>
              <a:gd name="connsiteX510" fmla="*/ 1299765 w 2146148"/>
              <a:gd name="connsiteY510" fmla="*/ 2897724 h 3355872"/>
              <a:gd name="connsiteX511" fmla="*/ 1312477 w 2146148"/>
              <a:gd name="connsiteY511" fmla="*/ 2919968 h 3355872"/>
              <a:gd name="connsiteX512" fmla="*/ 1325718 w 2146148"/>
              <a:gd name="connsiteY512" fmla="*/ 2941684 h 3355872"/>
              <a:gd name="connsiteX513" fmla="*/ 1340548 w 2146148"/>
              <a:gd name="connsiteY513" fmla="*/ 2961812 h 3355872"/>
              <a:gd name="connsiteX514" fmla="*/ 1356967 w 2146148"/>
              <a:gd name="connsiteY514" fmla="*/ 2982468 h 3355872"/>
              <a:gd name="connsiteX515" fmla="*/ 1373387 w 2146148"/>
              <a:gd name="connsiteY515" fmla="*/ 3001536 h 3355872"/>
              <a:gd name="connsiteX516" fmla="*/ 1390865 w 2146148"/>
              <a:gd name="connsiteY516" fmla="*/ 3019544 h 3355872"/>
              <a:gd name="connsiteX517" fmla="*/ 1408873 w 2146148"/>
              <a:gd name="connsiteY517" fmla="*/ 3037022 h 3355872"/>
              <a:gd name="connsiteX518" fmla="*/ 1427941 w 2146148"/>
              <a:gd name="connsiteY518" fmla="*/ 3053970 h 3355872"/>
              <a:gd name="connsiteX519" fmla="*/ 1447538 w 2146148"/>
              <a:gd name="connsiteY519" fmla="*/ 3069330 h 3355872"/>
              <a:gd name="connsiteX520" fmla="*/ 1468724 w 2146148"/>
              <a:gd name="connsiteY520" fmla="*/ 3084160 h 3355872"/>
              <a:gd name="connsiteX521" fmla="*/ 1489910 w 2146148"/>
              <a:gd name="connsiteY521" fmla="*/ 3097932 h 3355872"/>
              <a:gd name="connsiteX522" fmla="*/ 1512155 w 2146148"/>
              <a:gd name="connsiteY522" fmla="*/ 3111172 h 3355872"/>
              <a:gd name="connsiteX523" fmla="*/ 1534930 w 2146148"/>
              <a:gd name="connsiteY523" fmla="*/ 3122826 h 3355872"/>
              <a:gd name="connsiteX524" fmla="*/ 1558235 w 2146148"/>
              <a:gd name="connsiteY524" fmla="*/ 3133948 h 3355872"/>
              <a:gd name="connsiteX525" fmla="*/ 1582069 w 2146148"/>
              <a:gd name="connsiteY525" fmla="*/ 3142952 h 3355872"/>
              <a:gd name="connsiteX526" fmla="*/ 1606963 w 2146148"/>
              <a:gd name="connsiteY526" fmla="*/ 3151426 h 3355872"/>
              <a:gd name="connsiteX527" fmla="*/ 1631327 w 2146148"/>
              <a:gd name="connsiteY527" fmla="*/ 3158312 h 3355872"/>
              <a:gd name="connsiteX528" fmla="*/ 1657280 w 2146148"/>
              <a:gd name="connsiteY528" fmla="*/ 3164668 h 3355872"/>
              <a:gd name="connsiteX529" fmla="*/ 1670521 w 2146148"/>
              <a:gd name="connsiteY529" fmla="*/ 3167316 h 3355872"/>
              <a:gd name="connsiteX530" fmla="*/ 1683233 w 2146148"/>
              <a:gd name="connsiteY530" fmla="*/ 3169434 h 3355872"/>
              <a:gd name="connsiteX531" fmla="*/ 1696474 w 2146148"/>
              <a:gd name="connsiteY531" fmla="*/ 3171554 h 3355872"/>
              <a:gd name="connsiteX532" fmla="*/ 1709715 w 2146148"/>
              <a:gd name="connsiteY532" fmla="*/ 3172612 h 3355872"/>
              <a:gd name="connsiteX533" fmla="*/ 1722957 w 2146148"/>
              <a:gd name="connsiteY533" fmla="*/ 3174202 h 3355872"/>
              <a:gd name="connsiteX534" fmla="*/ 1736198 w 2146148"/>
              <a:gd name="connsiteY534" fmla="*/ 3174732 h 3355872"/>
              <a:gd name="connsiteX535" fmla="*/ 1749969 w 2146148"/>
              <a:gd name="connsiteY535" fmla="*/ 3175260 h 3355872"/>
              <a:gd name="connsiteX536" fmla="*/ 1763740 w 2146148"/>
              <a:gd name="connsiteY536" fmla="*/ 3175790 h 3355872"/>
              <a:gd name="connsiteX537" fmla="*/ 1762151 w 2146148"/>
              <a:gd name="connsiteY537" fmla="*/ 3185324 h 3355872"/>
              <a:gd name="connsiteX538" fmla="*/ 1760562 w 2146148"/>
              <a:gd name="connsiteY538" fmla="*/ 3194858 h 3355872"/>
              <a:gd name="connsiteX539" fmla="*/ 1758443 w 2146148"/>
              <a:gd name="connsiteY539" fmla="*/ 3203862 h 3355872"/>
              <a:gd name="connsiteX540" fmla="*/ 1755795 w 2146148"/>
              <a:gd name="connsiteY540" fmla="*/ 3212866 h 3355872"/>
              <a:gd name="connsiteX541" fmla="*/ 1752087 w 2146148"/>
              <a:gd name="connsiteY541" fmla="*/ 3221340 h 3355872"/>
              <a:gd name="connsiteX542" fmla="*/ 1748910 w 2146148"/>
              <a:gd name="connsiteY542" fmla="*/ 3230344 h 3355872"/>
              <a:gd name="connsiteX543" fmla="*/ 1745202 w 2146148"/>
              <a:gd name="connsiteY543" fmla="*/ 3238290 h 3355872"/>
              <a:gd name="connsiteX544" fmla="*/ 1741494 w 2146148"/>
              <a:gd name="connsiteY544" fmla="*/ 3246764 h 3355872"/>
              <a:gd name="connsiteX545" fmla="*/ 1736198 w 2146148"/>
              <a:gd name="connsiteY545" fmla="*/ 3254708 h 3355872"/>
              <a:gd name="connsiteX546" fmla="*/ 1731961 w 2146148"/>
              <a:gd name="connsiteY546" fmla="*/ 3262654 h 3355872"/>
              <a:gd name="connsiteX547" fmla="*/ 1726664 w 2146148"/>
              <a:gd name="connsiteY547" fmla="*/ 3270068 h 3355872"/>
              <a:gd name="connsiteX548" fmla="*/ 1720838 w 2146148"/>
              <a:gd name="connsiteY548" fmla="*/ 3277484 h 3355872"/>
              <a:gd name="connsiteX549" fmla="*/ 1715542 w 2146148"/>
              <a:gd name="connsiteY549" fmla="*/ 3284370 h 3355872"/>
              <a:gd name="connsiteX550" fmla="*/ 1709715 w 2146148"/>
              <a:gd name="connsiteY550" fmla="*/ 3291254 h 3355872"/>
              <a:gd name="connsiteX551" fmla="*/ 1702830 w 2146148"/>
              <a:gd name="connsiteY551" fmla="*/ 3297610 h 3355872"/>
              <a:gd name="connsiteX552" fmla="*/ 1696474 w 2146148"/>
              <a:gd name="connsiteY552" fmla="*/ 3303966 h 3355872"/>
              <a:gd name="connsiteX553" fmla="*/ 1689059 w 2146148"/>
              <a:gd name="connsiteY553" fmla="*/ 3309792 h 3355872"/>
              <a:gd name="connsiteX554" fmla="*/ 1682173 w 2146148"/>
              <a:gd name="connsiteY554" fmla="*/ 3315088 h 3355872"/>
              <a:gd name="connsiteX555" fmla="*/ 1674758 w 2146148"/>
              <a:gd name="connsiteY555" fmla="*/ 3320916 h 3355872"/>
              <a:gd name="connsiteX556" fmla="*/ 1667343 w 2146148"/>
              <a:gd name="connsiteY556" fmla="*/ 3325682 h 3355872"/>
              <a:gd name="connsiteX557" fmla="*/ 1658869 w 2146148"/>
              <a:gd name="connsiteY557" fmla="*/ 3329920 h 3355872"/>
              <a:gd name="connsiteX558" fmla="*/ 1650924 w 2146148"/>
              <a:gd name="connsiteY558" fmla="*/ 3334686 h 3355872"/>
              <a:gd name="connsiteX559" fmla="*/ 1642450 w 2146148"/>
              <a:gd name="connsiteY559" fmla="*/ 3338394 h 3355872"/>
              <a:gd name="connsiteX560" fmla="*/ 1634505 w 2146148"/>
              <a:gd name="connsiteY560" fmla="*/ 3342102 h 3355872"/>
              <a:gd name="connsiteX561" fmla="*/ 1625501 w 2146148"/>
              <a:gd name="connsiteY561" fmla="*/ 3345278 h 3355872"/>
              <a:gd name="connsiteX562" fmla="*/ 1616497 w 2146148"/>
              <a:gd name="connsiteY562" fmla="*/ 3348456 h 3355872"/>
              <a:gd name="connsiteX563" fmla="*/ 1607493 w 2146148"/>
              <a:gd name="connsiteY563" fmla="*/ 3350576 h 3355872"/>
              <a:gd name="connsiteX564" fmla="*/ 1597959 w 2146148"/>
              <a:gd name="connsiteY564" fmla="*/ 3352694 h 3355872"/>
              <a:gd name="connsiteX565" fmla="*/ 1588955 w 2146148"/>
              <a:gd name="connsiteY565" fmla="*/ 3353754 h 3355872"/>
              <a:gd name="connsiteX566" fmla="*/ 1579421 w 2146148"/>
              <a:gd name="connsiteY566" fmla="*/ 3354812 h 3355872"/>
              <a:gd name="connsiteX567" fmla="*/ 1569358 w 2146148"/>
              <a:gd name="connsiteY567" fmla="*/ 3355872 h 3355872"/>
              <a:gd name="connsiteX568" fmla="*/ 1559824 w 2146148"/>
              <a:gd name="connsiteY568" fmla="*/ 3355872 h 3355872"/>
              <a:gd name="connsiteX569" fmla="*/ 415247 w 2146148"/>
              <a:gd name="connsiteY569" fmla="*/ 3355872 h 3355872"/>
              <a:gd name="connsiteX570" fmla="*/ 404124 w 2146148"/>
              <a:gd name="connsiteY570" fmla="*/ 3355872 h 3355872"/>
              <a:gd name="connsiteX571" fmla="*/ 394061 w 2146148"/>
              <a:gd name="connsiteY571" fmla="*/ 3354812 h 3355872"/>
              <a:gd name="connsiteX572" fmla="*/ 383468 w 2146148"/>
              <a:gd name="connsiteY572" fmla="*/ 3353754 h 3355872"/>
              <a:gd name="connsiteX573" fmla="*/ 373404 w 2146148"/>
              <a:gd name="connsiteY573" fmla="*/ 3351634 h 3355872"/>
              <a:gd name="connsiteX574" fmla="*/ 363870 w 2146148"/>
              <a:gd name="connsiteY574" fmla="*/ 3349516 h 3355872"/>
              <a:gd name="connsiteX575" fmla="*/ 353807 w 2146148"/>
              <a:gd name="connsiteY575" fmla="*/ 3346338 h 3355872"/>
              <a:gd name="connsiteX576" fmla="*/ 343744 w 2146148"/>
              <a:gd name="connsiteY576" fmla="*/ 3343160 h 3355872"/>
              <a:gd name="connsiteX577" fmla="*/ 334740 w 2146148"/>
              <a:gd name="connsiteY577" fmla="*/ 3339452 h 3355872"/>
              <a:gd name="connsiteX578" fmla="*/ 325736 w 2146148"/>
              <a:gd name="connsiteY578" fmla="*/ 3335746 h 3355872"/>
              <a:gd name="connsiteX579" fmla="*/ 316732 w 2146148"/>
              <a:gd name="connsiteY579" fmla="*/ 3330978 h 3355872"/>
              <a:gd name="connsiteX580" fmla="*/ 308257 w 2146148"/>
              <a:gd name="connsiteY580" fmla="*/ 3326212 h 3355872"/>
              <a:gd name="connsiteX581" fmla="*/ 299783 w 2146148"/>
              <a:gd name="connsiteY581" fmla="*/ 3320916 h 3355872"/>
              <a:gd name="connsiteX582" fmla="*/ 291308 w 2146148"/>
              <a:gd name="connsiteY582" fmla="*/ 3314560 h 3355872"/>
              <a:gd name="connsiteX583" fmla="*/ 283893 w 2146148"/>
              <a:gd name="connsiteY583" fmla="*/ 3308734 h 3355872"/>
              <a:gd name="connsiteX584" fmla="*/ 276478 w 2146148"/>
              <a:gd name="connsiteY584" fmla="*/ 3302378 h 3355872"/>
              <a:gd name="connsiteX585" fmla="*/ 269593 w 2146148"/>
              <a:gd name="connsiteY585" fmla="*/ 3295492 h 3355872"/>
              <a:gd name="connsiteX586" fmla="*/ 262177 w 2146148"/>
              <a:gd name="connsiteY586" fmla="*/ 3288606 h 3355872"/>
              <a:gd name="connsiteX587" fmla="*/ 255822 w 2146148"/>
              <a:gd name="connsiteY587" fmla="*/ 3280662 h 3355872"/>
              <a:gd name="connsiteX588" fmla="*/ 249466 w 2146148"/>
              <a:gd name="connsiteY588" fmla="*/ 3273246 h 3355872"/>
              <a:gd name="connsiteX589" fmla="*/ 244169 w 2146148"/>
              <a:gd name="connsiteY589" fmla="*/ 3264772 h 3355872"/>
              <a:gd name="connsiteX590" fmla="*/ 238873 w 2146148"/>
              <a:gd name="connsiteY590" fmla="*/ 3256828 h 3355872"/>
              <a:gd name="connsiteX591" fmla="*/ 233576 w 2146148"/>
              <a:gd name="connsiteY591" fmla="*/ 3247824 h 3355872"/>
              <a:gd name="connsiteX592" fmla="*/ 228809 w 2146148"/>
              <a:gd name="connsiteY592" fmla="*/ 3238820 h 3355872"/>
              <a:gd name="connsiteX593" fmla="*/ 225102 w 2146148"/>
              <a:gd name="connsiteY593" fmla="*/ 3229814 h 3355872"/>
              <a:gd name="connsiteX594" fmla="*/ 220865 w 2146148"/>
              <a:gd name="connsiteY594" fmla="*/ 3220282 h 3355872"/>
              <a:gd name="connsiteX595" fmla="*/ 217687 w 2146148"/>
              <a:gd name="connsiteY595" fmla="*/ 3211278 h 3355872"/>
              <a:gd name="connsiteX596" fmla="*/ 215038 w 2146148"/>
              <a:gd name="connsiteY596" fmla="*/ 3201214 h 3355872"/>
              <a:gd name="connsiteX597" fmla="*/ 212920 w 2146148"/>
              <a:gd name="connsiteY597" fmla="*/ 3191150 h 3355872"/>
              <a:gd name="connsiteX598" fmla="*/ 211331 w 2146148"/>
              <a:gd name="connsiteY598" fmla="*/ 3181088 h 3355872"/>
              <a:gd name="connsiteX599" fmla="*/ 209742 w 2146148"/>
              <a:gd name="connsiteY599" fmla="*/ 3170494 h 3355872"/>
              <a:gd name="connsiteX600" fmla="*/ 209212 w 2146148"/>
              <a:gd name="connsiteY600" fmla="*/ 3159900 h 3355872"/>
              <a:gd name="connsiteX601" fmla="*/ 208683 w 2146148"/>
              <a:gd name="connsiteY601" fmla="*/ 3149838 h 3355872"/>
              <a:gd name="connsiteX602" fmla="*/ 208683 w 2146148"/>
              <a:gd name="connsiteY602" fmla="*/ 1969774 h 3355872"/>
              <a:gd name="connsiteX603" fmla="*/ 204445 w 2146148"/>
              <a:gd name="connsiteY603" fmla="*/ 1970304 h 3355872"/>
              <a:gd name="connsiteX604" fmla="*/ 194382 w 2146148"/>
              <a:gd name="connsiteY604" fmla="*/ 1969774 h 3355872"/>
              <a:gd name="connsiteX605" fmla="*/ 183789 w 2146148"/>
              <a:gd name="connsiteY605" fmla="*/ 1969244 h 3355872"/>
              <a:gd name="connsiteX606" fmla="*/ 173196 w 2146148"/>
              <a:gd name="connsiteY606" fmla="*/ 1967656 h 3355872"/>
              <a:gd name="connsiteX607" fmla="*/ 163662 w 2146148"/>
              <a:gd name="connsiteY607" fmla="*/ 1966066 h 3355872"/>
              <a:gd name="connsiteX608" fmla="*/ 153599 w 2146148"/>
              <a:gd name="connsiteY608" fmla="*/ 1963948 h 3355872"/>
              <a:gd name="connsiteX609" fmla="*/ 143535 w 2146148"/>
              <a:gd name="connsiteY609" fmla="*/ 1960770 h 3355872"/>
              <a:gd name="connsiteX610" fmla="*/ 134531 w 2146148"/>
              <a:gd name="connsiteY610" fmla="*/ 1957592 h 3355872"/>
              <a:gd name="connsiteX611" fmla="*/ 124998 w 2146148"/>
              <a:gd name="connsiteY611" fmla="*/ 1953884 h 3355872"/>
              <a:gd name="connsiteX612" fmla="*/ 115994 w 2146148"/>
              <a:gd name="connsiteY612" fmla="*/ 1950176 h 3355872"/>
              <a:gd name="connsiteX613" fmla="*/ 106989 w 2146148"/>
              <a:gd name="connsiteY613" fmla="*/ 1945410 h 3355872"/>
              <a:gd name="connsiteX614" fmla="*/ 98515 w 2146148"/>
              <a:gd name="connsiteY614" fmla="*/ 1940644 h 3355872"/>
              <a:gd name="connsiteX615" fmla="*/ 90570 w 2146148"/>
              <a:gd name="connsiteY615" fmla="*/ 1935346 h 3355872"/>
              <a:gd name="connsiteX616" fmla="*/ 82096 w 2146148"/>
              <a:gd name="connsiteY616" fmla="*/ 1929520 h 3355872"/>
              <a:gd name="connsiteX617" fmla="*/ 74681 w 2146148"/>
              <a:gd name="connsiteY617" fmla="*/ 1923694 h 3355872"/>
              <a:gd name="connsiteX618" fmla="*/ 66736 w 2146148"/>
              <a:gd name="connsiteY618" fmla="*/ 1917338 h 3355872"/>
              <a:gd name="connsiteX619" fmla="*/ 59851 w 2146148"/>
              <a:gd name="connsiteY619" fmla="*/ 1910452 h 3355872"/>
              <a:gd name="connsiteX620" fmla="*/ 52965 w 2146148"/>
              <a:gd name="connsiteY620" fmla="*/ 1903568 h 3355872"/>
              <a:gd name="connsiteX621" fmla="*/ 46609 w 2146148"/>
              <a:gd name="connsiteY621" fmla="*/ 1895622 h 3355872"/>
              <a:gd name="connsiteX622" fmla="*/ 40783 w 2146148"/>
              <a:gd name="connsiteY622" fmla="*/ 1888208 h 3355872"/>
              <a:gd name="connsiteX623" fmla="*/ 34957 w 2146148"/>
              <a:gd name="connsiteY623" fmla="*/ 1879734 h 3355872"/>
              <a:gd name="connsiteX624" fmla="*/ 29660 w 2146148"/>
              <a:gd name="connsiteY624" fmla="*/ 1871788 h 3355872"/>
              <a:gd name="connsiteX625" fmla="*/ 24893 w 2146148"/>
              <a:gd name="connsiteY625" fmla="*/ 1863314 h 3355872"/>
              <a:gd name="connsiteX626" fmla="*/ 20127 w 2146148"/>
              <a:gd name="connsiteY626" fmla="*/ 1854310 h 3355872"/>
              <a:gd name="connsiteX627" fmla="*/ 16419 w 2146148"/>
              <a:gd name="connsiteY627" fmla="*/ 1845306 h 3355872"/>
              <a:gd name="connsiteX628" fmla="*/ 12712 w 2146148"/>
              <a:gd name="connsiteY628" fmla="*/ 1835772 h 3355872"/>
              <a:gd name="connsiteX629" fmla="*/ 9534 w 2146148"/>
              <a:gd name="connsiteY629" fmla="*/ 1826768 h 3355872"/>
              <a:gd name="connsiteX630" fmla="*/ 6356 w 2146148"/>
              <a:gd name="connsiteY630" fmla="*/ 1816704 h 3355872"/>
              <a:gd name="connsiteX631" fmla="*/ 4237 w 2146148"/>
              <a:gd name="connsiteY631" fmla="*/ 1806642 h 3355872"/>
              <a:gd name="connsiteX632" fmla="*/ 2648 w 2146148"/>
              <a:gd name="connsiteY632" fmla="*/ 1797108 h 3355872"/>
              <a:gd name="connsiteX633" fmla="*/ 1059 w 2146148"/>
              <a:gd name="connsiteY633" fmla="*/ 1786514 h 3355872"/>
              <a:gd name="connsiteX634" fmla="*/ 530 w 2146148"/>
              <a:gd name="connsiteY634" fmla="*/ 1775922 h 335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Lst>
            <a:rect l="l" t="t" r="r" b="b"/>
            <a:pathLst>
              <a:path w="2146148" h="3355872">
                <a:moveTo>
                  <a:pt x="1386628" y="839498"/>
                </a:moveTo>
                <a:lnTo>
                  <a:pt x="1386628" y="819900"/>
                </a:lnTo>
                <a:lnTo>
                  <a:pt x="1386628" y="800304"/>
                </a:lnTo>
                <a:lnTo>
                  <a:pt x="1388747" y="781236"/>
                </a:lnTo>
                <a:lnTo>
                  <a:pt x="1391395" y="761640"/>
                </a:lnTo>
                <a:lnTo>
                  <a:pt x="1394573" y="743102"/>
                </a:lnTo>
                <a:lnTo>
                  <a:pt x="1398280" y="725094"/>
                </a:lnTo>
                <a:lnTo>
                  <a:pt x="1404107" y="707086"/>
                </a:lnTo>
                <a:lnTo>
                  <a:pt x="1409933" y="689606"/>
                </a:lnTo>
                <a:lnTo>
                  <a:pt x="1416289" y="672128"/>
                </a:lnTo>
                <a:lnTo>
                  <a:pt x="1424233" y="655180"/>
                </a:lnTo>
                <a:lnTo>
                  <a:pt x="1432178" y="639290"/>
                </a:lnTo>
                <a:lnTo>
                  <a:pt x="1441712" y="622870"/>
                </a:lnTo>
                <a:lnTo>
                  <a:pt x="1451775" y="607510"/>
                </a:lnTo>
                <a:lnTo>
                  <a:pt x="1461839" y="592150"/>
                </a:lnTo>
                <a:lnTo>
                  <a:pt x="1473491" y="578380"/>
                </a:lnTo>
                <a:lnTo>
                  <a:pt x="1485143" y="564610"/>
                </a:lnTo>
                <a:lnTo>
                  <a:pt x="1497855" y="551368"/>
                </a:lnTo>
                <a:lnTo>
                  <a:pt x="1511096" y="538656"/>
                </a:lnTo>
                <a:lnTo>
                  <a:pt x="1524337" y="527004"/>
                </a:lnTo>
                <a:lnTo>
                  <a:pt x="1539168" y="515352"/>
                </a:lnTo>
                <a:lnTo>
                  <a:pt x="1553998" y="505288"/>
                </a:lnTo>
                <a:lnTo>
                  <a:pt x="1569358" y="495224"/>
                </a:lnTo>
                <a:lnTo>
                  <a:pt x="1585247" y="486220"/>
                </a:lnTo>
                <a:lnTo>
                  <a:pt x="1601667" y="477746"/>
                </a:lnTo>
                <a:lnTo>
                  <a:pt x="1618615" y="470332"/>
                </a:lnTo>
                <a:lnTo>
                  <a:pt x="1636094" y="462916"/>
                </a:lnTo>
                <a:lnTo>
                  <a:pt x="1653572" y="457620"/>
                </a:lnTo>
                <a:lnTo>
                  <a:pt x="1671580" y="451794"/>
                </a:lnTo>
                <a:lnTo>
                  <a:pt x="1689589" y="448086"/>
                </a:lnTo>
                <a:lnTo>
                  <a:pt x="1708126" y="444378"/>
                </a:lnTo>
                <a:lnTo>
                  <a:pt x="1727724" y="442260"/>
                </a:lnTo>
                <a:lnTo>
                  <a:pt x="1746791" y="440670"/>
                </a:lnTo>
                <a:lnTo>
                  <a:pt x="1766388" y="440140"/>
                </a:lnTo>
                <a:lnTo>
                  <a:pt x="1785456" y="440670"/>
                </a:lnTo>
                <a:lnTo>
                  <a:pt x="1805053" y="442260"/>
                </a:lnTo>
                <a:lnTo>
                  <a:pt x="1824120" y="444378"/>
                </a:lnTo>
                <a:lnTo>
                  <a:pt x="1842658" y="448086"/>
                </a:lnTo>
                <a:lnTo>
                  <a:pt x="1861196" y="451794"/>
                </a:lnTo>
                <a:lnTo>
                  <a:pt x="1879204" y="457620"/>
                </a:lnTo>
                <a:lnTo>
                  <a:pt x="1897212" y="462916"/>
                </a:lnTo>
                <a:lnTo>
                  <a:pt x="1914161" y="470332"/>
                </a:lnTo>
                <a:lnTo>
                  <a:pt x="1931110" y="477746"/>
                </a:lnTo>
                <a:lnTo>
                  <a:pt x="1947529" y="486220"/>
                </a:lnTo>
                <a:lnTo>
                  <a:pt x="1963418" y="495224"/>
                </a:lnTo>
                <a:lnTo>
                  <a:pt x="1978778" y="505288"/>
                </a:lnTo>
                <a:lnTo>
                  <a:pt x="1993609" y="515352"/>
                </a:lnTo>
                <a:lnTo>
                  <a:pt x="2007909" y="527004"/>
                </a:lnTo>
                <a:lnTo>
                  <a:pt x="2021680" y="538656"/>
                </a:lnTo>
                <a:lnTo>
                  <a:pt x="2034921" y="551368"/>
                </a:lnTo>
                <a:lnTo>
                  <a:pt x="2047633" y="564610"/>
                </a:lnTo>
                <a:lnTo>
                  <a:pt x="2059285" y="578380"/>
                </a:lnTo>
                <a:lnTo>
                  <a:pt x="2070408" y="592150"/>
                </a:lnTo>
                <a:lnTo>
                  <a:pt x="2081531" y="607510"/>
                </a:lnTo>
                <a:lnTo>
                  <a:pt x="2091064" y="622870"/>
                </a:lnTo>
                <a:lnTo>
                  <a:pt x="2100068" y="639290"/>
                </a:lnTo>
                <a:lnTo>
                  <a:pt x="2109073" y="655180"/>
                </a:lnTo>
                <a:lnTo>
                  <a:pt x="2115958" y="672128"/>
                </a:lnTo>
                <a:lnTo>
                  <a:pt x="2122843" y="689606"/>
                </a:lnTo>
                <a:lnTo>
                  <a:pt x="2129199" y="707086"/>
                </a:lnTo>
                <a:lnTo>
                  <a:pt x="2133966" y="725094"/>
                </a:lnTo>
                <a:lnTo>
                  <a:pt x="2138203" y="743102"/>
                </a:lnTo>
                <a:lnTo>
                  <a:pt x="2141911" y="761640"/>
                </a:lnTo>
                <a:lnTo>
                  <a:pt x="2144030" y="781236"/>
                </a:lnTo>
                <a:lnTo>
                  <a:pt x="2145619" y="800304"/>
                </a:lnTo>
                <a:lnTo>
                  <a:pt x="2146148" y="819900"/>
                </a:lnTo>
                <a:lnTo>
                  <a:pt x="2145619" y="839498"/>
                </a:lnTo>
                <a:lnTo>
                  <a:pt x="2144030" y="858566"/>
                </a:lnTo>
                <a:lnTo>
                  <a:pt x="2141911" y="877632"/>
                </a:lnTo>
                <a:lnTo>
                  <a:pt x="2138203" y="896170"/>
                </a:lnTo>
                <a:lnTo>
                  <a:pt x="2133966" y="914708"/>
                </a:lnTo>
                <a:lnTo>
                  <a:pt x="2129199" y="932716"/>
                </a:lnTo>
                <a:lnTo>
                  <a:pt x="2122843" y="950724"/>
                </a:lnTo>
                <a:lnTo>
                  <a:pt x="2115958" y="967674"/>
                </a:lnTo>
                <a:lnTo>
                  <a:pt x="2109073" y="984622"/>
                </a:lnTo>
                <a:lnTo>
                  <a:pt x="2100068" y="1000512"/>
                </a:lnTo>
                <a:lnTo>
                  <a:pt x="2091064" y="1016402"/>
                </a:lnTo>
                <a:lnTo>
                  <a:pt x="2081531" y="1031762"/>
                </a:lnTo>
                <a:lnTo>
                  <a:pt x="2070408" y="1047122"/>
                </a:lnTo>
                <a:lnTo>
                  <a:pt x="2059285" y="1061422"/>
                </a:lnTo>
                <a:lnTo>
                  <a:pt x="2047633" y="1075192"/>
                </a:lnTo>
                <a:lnTo>
                  <a:pt x="2034921" y="1088434"/>
                </a:lnTo>
                <a:lnTo>
                  <a:pt x="2021680" y="1101146"/>
                </a:lnTo>
                <a:lnTo>
                  <a:pt x="2007909" y="1112798"/>
                </a:lnTo>
                <a:lnTo>
                  <a:pt x="1993608" y="1123920"/>
                </a:lnTo>
                <a:lnTo>
                  <a:pt x="1978778" y="1134514"/>
                </a:lnTo>
                <a:lnTo>
                  <a:pt x="1963418" y="1144048"/>
                </a:lnTo>
                <a:lnTo>
                  <a:pt x="1947529" y="1153582"/>
                </a:lnTo>
                <a:lnTo>
                  <a:pt x="1931110" y="1161526"/>
                </a:lnTo>
                <a:lnTo>
                  <a:pt x="1914161" y="1169470"/>
                </a:lnTo>
                <a:lnTo>
                  <a:pt x="1897212" y="1176356"/>
                </a:lnTo>
                <a:lnTo>
                  <a:pt x="1879204" y="1182712"/>
                </a:lnTo>
                <a:lnTo>
                  <a:pt x="1861196" y="1187480"/>
                </a:lnTo>
                <a:lnTo>
                  <a:pt x="1842658" y="1191716"/>
                </a:lnTo>
                <a:lnTo>
                  <a:pt x="1824120" y="1195424"/>
                </a:lnTo>
                <a:lnTo>
                  <a:pt x="1805053" y="1197542"/>
                </a:lnTo>
                <a:lnTo>
                  <a:pt x="1785455" y="1199132"/>
                </a:lnTo>
                <a:lnTo>
                  <a:pt x="1766388" y="1199660"/>
                </a:lnTo>
                <a:lnTo>
                  <a:pt x="1746791" y="1199132"/>
                </a:lnTo>
                <a:lnTo>
                  <a:pt x="1727724" y="1197542"/>
                </a:lnTo>
                <a:lnTo>
                  <a:pt x="1708126" y="1195424"/>
                </a:lnTo>
                <a:lnTo>
                  <a:pt x="1689589" y="1191716"/>
                </a:lnTo>
                <a:lnTo>
                  <a:pt x="1671580" y="1187480"/>
                </a:lnTo>
                <a:lnTo>
                  <a:pt x="1653572" y="1182712"/>
                </a:lnTo>
                <a:lnTo>
                  <a:pt x="1636094" y="1176356"/>
                </a:lnTo>
                <a:lnTo>
                  <a:pt x="1618615" y="1169470"/>
                </a:lnTo>
                <a:lnTo>
                  <a:pt x="1601667" y="1161526"/>
                </a:lnTo>
                <a:lnTo>
                  <a:pt x="1585247" y="1153582"/>
                </a:lnTo>
                <a:lnTo>
                  <a:pt x="1569358" y="1144048"/>
                </a:lnTo>
                <a:lnTo>
                  <a:pt x="1553998" y="1134514"/>
                </a:lnTo>
                <a:lnTo>
                  <a:pt x="1539168" y="1123920"/>
                </a:lnTo>
                <a:lnTo>
                  <a:pt x="1524337" y="1112798"/>
                </a:lnTo>
                <a:lnTo>
                  <a:pt x="1511096" y="1101146"/>
                </a:lnTo>
                <a:lnTo>
                  <a:pt x="1497855" y="1088434"/>
                </a:lnTo>
                <a:lnTo>
                  <a:pt x="1485143" y="1075192"/>
                </a:lnTo>
                <a:lnTo>
                  <a:pt x="1473491" y="1061422"/>
                </a:lnTo>
                <a:lnTo>
                  <a:pt x="1461839" y="1047122"/>
                </a:lnTo>
                <a:lnTo>
                  <a:pt x="1451775" y="1031762"/>
                </a:lnTo>
                <a:lnTo>
                  <a:pt x="1441712" y="1016402"/>
                </a:lnTo>
                <a:lnTo>
                  <a:pt x="1432178" y="1000512"/>
                </a:lnTo>
                <a:lnTo>
                  <a:pt x="1424233" y="984622"/>
                </a:lnTo>
                <a:lnTo>
                  <a:pt x="1416289" y="967674"/>
                </a:lnTo>
                <a:lnTo>
                  <a:pt x="1409933" y="950724"/>
                </a:lnTo>
                <a:lnTo>
                  <a:pt x="1404107" y="932716"/>
                </a:lnTo>
                <a:lnTo>
                  <a:pt x="1398280" y="914708"/>
                </a:lnTo>
                <a:lnTo>
                  <a:pt x="1394573" y="896170"/>
                </a:lnTo>
                <a:lnTo>
                  <a:pt x="1391395" y="877632"/>
                </a:lnTo>
                <a:lnTo>
                  <a:pt x="1388747" y="858566"/>
                </a:lnTo>
                <a:close/>
                <a:moveTo>
                  <a:pt x="1386628" y="2665206"/>
                </a:moveTo>
                <a:lnTo>
                  <a:pt x="1386628" y="2646140"/>
                </a:lnTo>
                <a:lnTo>
                  <a:pt x="1386628" y="2626542"/>
                </a:lnTo>
                <a:lnTo>
                  <a:pt x="1388747" y="2606944"/>
                </a:lnTo>
                <a:lnTo>
                  <a:pt x="1391395" y="2587878"/>
                </a:lnTo>
                <a:lnTo>
                  <a:pt x="1394573" y="2569340"/>
                </a:lnTo>
                <a:lnTo>
                  <a:pt x="1398280" y="2551332"/>
                </a:lnTo>
                <a:lnTo>
                  <a:pt x="1404107" y="2533324"/>
                </a:lnTo>
                <a:lnTo>
                  <a:pt x="1409933" y="2515316"/>
                </a:lnTo>
                <a:lnTo>
                  <a:pt x="1416289" y="2497836"/>
                </a:lnTo>
                <a:lnTo>
                  <a:pt x="1424233" y="2481418"/>
                </a:lnTo>
                <a:lnTo>
                  <a:pt x="1432178" y="2464998"/>
                </a:lnTo>
                <a:lnTo>
                  <a:pt x="1441712" y="2449108"/>
                </a:lnTo>
                <a:lnTo>
                  <a:pt x="1451775" y="2433748"/>
                </a:lnTo>
                <a:lnTo>
                  <a:pt x="1461839" y="2418918"/>
                </a:lnTo>
                <a:lnTo>
                  <a:pt x="1473491" y="2404618"/>
                </a:lnTo>
                <a:lnTo>
                  <a:pt x="1485143" y="2390318"/>
                </a:lnTo>
                <a:lnTo>
                  <a:pt x="1497855" y="2377076"/>
                </a:lnTo>
                <a:lnTo>
                  <a:pt x="1511096" y="2365424"/>
                </a:lnTo>
                <a:lnTo>
                  <a:pt x="1524337" y="2353242"/>
                </a:lnTo>
                <a:lnTo>
                  <a:pt x="1539168" y="2341590"/>
                </a:lnTo>
                <a:lnTo>
                  <a:pt x="1553998" y="2330996"/>
                </a:lnTo>
                <a:lnTo>
                  <a:pt x="1569358" y="2321462"/>
                </a:lnTo>
                <a:lnTo>
                  <a:pt x="1585247" y="2311928"/>
                </a:lnTo>
                <a:lnTo>
                  <a:pt x="1601667" y="2303984"/>
                </a:lnTo>
                <a:lnTo>
                  <a:pt x="1618615" y="2296040"/>
                </a:lnTo>
                <a:lnTo>
                  <a:pt x="1636094" y="2289684"/>
                </a:lnTo>
                <a:lnTo>
                  <a:pt x="1653572" y="2283328"/>
                </a:lnTo>
                <a:lnTo>
                  <a:pt x="1671580" y="2278560"/>
                </a:lnTo>
                <a:lnTo>
                  <a:pt x="1689589" y="2274324"/>
                </a:lnTo>
                <a:lnTo>
                  <a:pt x="1708126" y="2271146"/>
                </a:lnTo>
                <a:lnTo>
                  <a:pt x="1727724" y="2267968"/>
                </a:lnTo>
                <a:lnTo>
                  <a:pt x="1746791" y="2266908"/>
                </a:lnTo>
                <a:lnTo>
                  <a:pt x="1766388" y="2266380"/>
                </a:lnTo>
                <a:lnTo>
                  <a:pt x="1785455" y="2266908"/>
                </a:lnTo>
                <a:lnTo>
                  <a:pt x="1805053" y="2267968"/>
                </a:lnTo>
                <a:lnTo>
                  <a:pt x="1824120" y="2271146"/>
                </a:lnTo>
                <a:lnTo>
                  <a:pt x="1842658" y="2274324"/>
                </a:lnTo>
                <a:lnTo>
                  <a:pt x="1861196" y="2278560"/>
                </a:lnTo>
                <a:lnTo>
                  <a:pt x="1879204" y="2283328"/>
                </a:lnTo>
                <a:lnTo>
                  <a:pt x="1897212" y="2289684"/>
                </a:lnTo>
                <a:lnTo>
                  <a:pt x="1914161" y="2296040"/>
                </a:lnTo>
                <a:lnTo>
                  <a:pt x="1931110" y="2303984"/>
                </a:lnTo>
                <a:lnTo>
                  <a:pt x="1947529" y="2311928"/>
                </a:lnTo>
                <a:lnTo>
                  <a:pt x="1963418" y="2321462"/>
                </a:lnTo>
                <a:lnTo>
                  <a:pt x="1978778" y="2330996"/>
                </a:lnTo>
                <a:lnTo>
                  <a:pt x="1993608" y="2341590"/>
                </a:lnTo>
                <a:lnTo>
                  <a:pt x="2007909" y="2353242"/>
                </a:lnTo>
                <a:lnTo>
                  <a:pt x="2021680" y="2365424"/>
                </a:lnTo>
                <a:lnTo>
                  <a:pt x="2034921" y="2377076"/>
                </a:lnTo>
                <a:lnTo>
                  <a:pt x="2047633" y="2390318"/>
                </a:lnTo>
                <a:lnTo>
                  <a:pt x="2059285" y="2404618"/>
                </a:lnTo>
                <a:lnTo>
                  <a:pt x="2070408" y="2418918"/>
                </a:lnTo>
                <a:lnTo>
                  <a:pt x="2081531" y="2433748"/>
                </a:lnTo>
                <a:lnTo>
                  <a:pt x="2091064" y="2449108"/>
                </a:lnTo>
                <a:lnTo>
                  <a:pt x="2100068" y="2464998"/>
                </a:lnTo>
                <a:lnTo>
                  <a:pt x="2109073" y="2481418"/>
                </a:lnTo>
                <a:lnTo>
                  <a:pt x="2115958" y="2497836"/>
                </a:lnTo>
                <a:lnTo>
                  <a:pt x="2122843" y="2515316"/>
                </a:lnTo>
                <a:lnTo>
                  <a:pt x="2129199" y="2533324"/>
                </a:lnTo>
                <a:lnTo>
                  <a:pt x="2133966" y="2551332"/>
                </a:lnTo>
                <a:lnTo>
                  <a:pt x="2138203" y="2569340"/>
                </a:lnTo>
                <a:lnTo>
                  <a:pt x="2141911" y="2587878"/>
                </a:lnTo>
                <a:lnTo>
                  <a:pt x="2144030" y="2606944"/>
                </a:lnTo>
                <a:lnTo>
                  <a:pt x="2145619" y="2626542"/>
                </a:lnTo>
                <a:lnTo>
                  <a:pt x="2146148" y="2646140"/>
                </a:lnTo>
                <a:lnTo>
                  <a:pt x="2145619" y="2665206"/>
                </a:lnTo>
                <a:lnTo>
                  <a:pt x="2144030" y="2684804"/>
                </a:lnTo>
                <a:lnTo>
                  <a:pt x="2141911" y="2703872"/>
                </a:lnTo>
                <a:lnTo>
                  <a:pt x="2138203" y="2722408"/>
                </a:lnTo>
                <a:lnTo>
                  <a:pt x="2133966" y="2740946"/>
                </a:lnTo>
                <a:lnTo>
                  <a:pt x="2129199" y="2758954"/>
                </a:lnTo>
                <a:lnTo>
                  <a:pt x="2122843" y="2776434"/>
                </a:lnTo>
                <a:lnTo>
                  <a:pt x="2115958" y="2793382"/>
                </a:lnTo>
                <a:lnTo>
                  <a:pt x="2109073" y="2810860"/>
                </a:lnTo>
                <a:lnTo>
                  <a:pt x="2100068" y="2827280"/>
                </a:lnTo>
                <a:lnTo>
                  <a:pt x="2091064" y="2843170"/>
                </a:lnTo>
                <a:lnTo>
                  <a:pt x="2081531" y="2858530"/>
                </a:lnTo>
                <a:lnTo>
                  <a:pt x="2070408" y="2873360"/>
                </a:lnTo>
                <a:lnTo>
                  <a:pt x="2059285" y="2887660"/>
                </a:lnTo>
                <a:lnTo>
                  <a:pt x="2047633" y="2900902"/>
                </a:lnTo>
                <a:lnTo>
                  <a:pt x="2034921" y="2914142"/>
                </a:lnTo>
                <a:lnTo>
                  <a:pt x="2021680" y="2926854"/>
                </a:lnTo>
                <a:lnTo>
                  <a:pt x="2007909" y="2939036"/>
                </a:lnTo>
                <a:lnTo>
                  <a:pt x="1993608" y="2950158"/>
                </a:lnTo>
                <a:lnTo>
                  <a:pt x="1978778" y="2960752"/>
                </a:lnTo>
                <a:lnTo>
                  <a:pt x="1963418" y="2970816"/>
                </a:lnTo>
                <a:lnTo>
                  <a:pt x="1947529" y="2979820"/>
                </a:lnTo>
                <a:lnTo>
                  <a:pt x="1931110" y="2988294"/>
                </a:lnTo>
                <a:lnTo>
                  <a:pt x="1914161" y="2995708"/>
                </a:lnTo>
                <a:lnTo>
                  <a:pt x="1897212" y="3002594"/>
                </a:lnTo>
                <a:lnTo>
                  <a:pt x="1879204" y="3008420"/>
                </a:lnTo>
                <a:lnTo>
                  <a:pt x="1861196" y="3013718"/>
                </a:lnTo>
                <a:lnTo>
                  <a:pt x="1842658" y="3017954"/>
                </a:lnTo>
                <a:lnTo>
                  <a:pt x="1824120" y="3021132"/>
                </a:lnTo>
                <a:lnTo>
                  <a:pt x="1805053" y="3023250"/>
                </a:lnTo>
                <a:lnTo>
                  <a:pt x="1785455" y="3025370"/>
                </a:lnTo>
                <a:lnTo>
                  <a:pt x="1766388" y="3025900"/>
                </a:lnTo>
                <a:lnTo>
                  <a:pt x="1746791" y="3025370"/>
                </a:lnTo>
                <a:lnTo>
                  <a:pt x="1727724" y="3023250"/>
                </a:lnTo>
                <a:lnTo>
                  <a:pt x="1708126" y="3021132"/>
                </a:lnTo>
                <a:lnTo>
                  <a:pt x="1689589" y="3017954"/>
                </a:lnTo>
                <a:lnTo>
                  <a:pt x="1671580" y="3013718"/>
                </a:lnTo>
                <a:lnTo>
                  <a:pt x="1653572" y="3008420"/>
                </a:lnTo>
                <a:lnTo>
                  <a:pt x="1636094" y="3002594"/>
                </a:lnTo>
                <a:lnTo>
                  <a:pt x="1618615" y="2995708"/>
                </a:lnTo>
                <a:lnTo>
                  <a:pt x="1601667" y="2988294"/>
                </a:lnTo>
                <a:lnTo>
                  <a:pt x="1585247" y="2979820"/>
                </a:lnTo>
                <a:lnTo>
                  <a:pt x="1569358" y="2970816"/>
                </a:lnTo>
                <a:lnTo>
                  <a:pt x="1553998" y="2960752"/>
                </a:lnTo>
                <a:lnTo>
                  <a:pt x="1539168" y="2950158"/>
                </a:lnTo>
                <a:lnTo>
                  <a:pt x="1524337" y="2939036"/>
                </a:lnTo>
                <a:lnTo>
                  <a:pt x="1511096" y="2926854"/>
                </a:lnTo>
                <a:lnTo>
                  <a:pt x="1497855" y="2914142"/>
                </a:lnTo>
                <a:lnTo>
                  <a:pt x="1485143" y="2900902"/>
                </a:lnTo>
                <a:lnTo>
                  <a:pt x="1473491" y="2887660"/>
                </a:lnTo>
                <a:lnTo>
                  <a:pt x="1461839" y="2873360"/>
                </a:lnTo>
                <a:lnTo>
                  <a:pt x="1451775" y="2858530"/>
                </a:lnTo>
                <a:lnTo>
                  <a:pt x="1441712" y="2843170"/>
                </a:lnTo>
                <a:lnTo>
                  <a:pt x="1432178" y="2827280"/>
                </a:lnTo>
                <a:lnTo>
                  <a:pt x="1424233" y="2810860"/>
                </a:lnTo>
                <a:lnTo>
                  <a:pt x="1416289" y="2793382"/>
                </a:lnTo>
                <a:lnTo>
                  <a:pt x="1409933" y="2776434"/>
                </a:lnTo>
                <a:lnTo>
                  <a:pt x="1404107" y="2758954"/>
                </a:lnTo>
                <a:lnTo>
                  <a:pt x="1398280" y="2740946"/>
                </a:lnTo>
                <a:lnTo>
                  <a:pt x="1394573" y="2722408"/>
                </a:lnTo>
                <a:lnTo>
                  <a:pt x="1391395" y="2703872"/>
                </a:lnTo>
                <a:lnTo>
                  <a:pt x="1388747" y="2684804"/>
                </a:lnTo>
                <a:close/>
                <a:moveTo>
                  <a:pt x="535941" y="1900514"/>
                </a:moveTo>
                <a:lnTo>
                  <a:pt x="780620" y="1900514"/>
                </a:lnTo>
                <a:lnTo>
                  <a:pt x="780620" y="2145194"/>
                </a:lnTo>
                <a:lnTo>
                  <a:pt x="1140620" y="2145194"/>
                </a:lnTo>
                <a:lnTo>
                  <a:pt x="1140620" y="1900514"/>
                </a:lnTo>
                <a:lnTo>
                  <a:pt x="1385299" y="1900514"/>
                </a:lnTo>
                <a:lnTo>
                  <a:pt x="1385299" y="1540514"/>
                </a:lnTo>
                <a:lnTo>
                  <a:pt x="1140620" y="1540514"/>
                </a:lnTo>
                <a:lnTo>
                  <a:pt x="1140620" y="1295834"/>
                </a:lnTo>
                <a:lnTo>
                  <a:pt x="780620" y="1295834"/>
                </a:lnTo>
                <a:lnTo>
                  <a:pt x="780620" y="1540514"/>
                </a:lnTo>
                <a:lnTo>
                  <a:pt x="535941" y="1540514"/>
                </a:lnTo>
                <a:close/>
                <a:moveTo>
                  <a:pt x="0" y="1765858"/>
                </a:moveTo>
                <a:lnTo>
                  <a:pt x="530" y="1755266"/>
                </a:lnTo>
                <a:lnTo>
                  <a:pt x="1059" y="1744672"/>
                </a:lnTo>
                <a:lnTo>
                  <a:pt x="2648" y="1734608"/>
                </a:lnTo>
                <a:lnTo>
                  <a:pt x="4237" y="1724546"/>
                </a:lnTo>
                <a:lnTo>
                  <a:pt x="6356" y="1714482"/>
                </a:lnTo>
                <a:lnTo>
                  <a:pt x="9534" y="1704948"/>
                </a:lnTo>
                <a:lnTo>
                  <a:pt x="12712" y="1695414"/>
                </a:lnTo>
                <a:lnTo>
                  <a:pt x="16419" y="1686410"/>
                </a:lnTo>
                <a:lnTo>
                  <a:pt x="20127" y="1677406"/>
                </a:lnTo>
                <a:lnTo>
                  <a:pt x="24893" y="1667872"/>
                </a:lnTo>
                <a:lnTo>
                  <a:pt x="29660" y="1659928"/>
                </a:lnTo>
                <a:lnTo>
                  <a:pt x="34957" y="1651454"/>
                </a:lnTo>
                <a:lnTo>
                  <a:pt x="40783" y="1643508"/>
                </a:lnTo>
                <a:lnTo>
                  <a:pt x="46609" y="1635564"/>
                </a:lnTo>
                <a:lnTo>
                  <a:pt x="52965" y="1628678"/>
                </a:lnTo>
                <a:lnTo>
                  <a:pt x="59851" y="1621264"/>
                </a:lnTo>
                <a:lnTo>
                  <a:pt x="66736" y="1614378"/>
                </a:lnTo>
                <a:lnTo>
                  <a:pt x="74681" y="1608022"/>
                </a:lnTo>
                <a:lnTo>
                  <a:pt x="82096" y="1601666"/>
                </a:lnTo>
                <a:lnTo>
                  <a:pt x="90570" y="1596370"/>
                </a:lnTo>
                <a:lnTo>
                  <a:pt x="98515" y="1590544"/>
                </a:lnTo>
                <a:lnTo>
                  <a:pt x="106989" y="1585776"/>
                </a:lnTo>
                <a:lnTo>
                  <a:pt x="115994" y="1581540"/>
                </a:lnTo>
                <a:lnTo>
                  <a:pt x="124998" y="1577302"/>
                </a:lnTo>
                <a:lnTo>
                  <a:pt x="134531" y="1573594"/>
                </a:lnTo>
                <a:lnTo>
                  <a:pt x="143535" y="1570416"/>
                </a:lnTo>
                <a:lnTo>
                  <a:pt x="153599" y="1567768"/>
                </a:lnTo>
                <a:lnTo>
                  <a:pt x="163662" y="1565650"/>
                </a:lnTo>
                <a:lnTo>
                  <a:pt x="173196" y="1564060"/>
                </a:lnTo>
                <a:lnTo>
                  <a:pt x="183789" y="1561942"/>
                </a:lnTo>
                <a:lnTo>
                  <a:pt x="194382" y="1561412"/>
                </a:lnTo>
                <a:lnTo>
                  <a:pt x="204445" y="1560884"/>
                </a:lnTo>
                <a:lnTo>
                  <a:pt x="208683" y="1561412"/>
                </a:lnTo>
                <a:lnTo>
                  <a:pt x="208683" y="1136632"/>
                </a:lnTo>
                <a:lnTo>
                  <a:pt x="209212" y="1112268"/>
                </a:lnTo>
                <a:lnTo>
                  <a:pt x="211331" y="1088964"/>
                </a:lnTo>
                <a:lnTo>
                  <a:pt x="213979" y="1065130"/>
                </a:lnTo>
                <a:lnTo>
                  <a:pt x="217687" y="1041824"/>
                </a:lnTo>
                <a:lnTo>
                  <a:pt x="223513" y="1018520"/>
                </a:lnTo>
                <a:lnTo>
                  <a:pt x="229869" y="995744"/>
                </a:lnTo>
                <a:lnTo>
                  <a:pt x="236754" y="972970"/>
                </a:lnTo>
                <a:lnTo>
                  <a:pt x="245758" y="951254"/>
                </a:lnTo>
                <a:lnTo>
                  <a:pt x="255292" y="929538"/>
                </a:lnTo>
                <a:lnTo>
                  <a:pt x="265355" y="908352"/>
                </a:lnTo>
                <a:lnTo>
                  <a:pt x="277537" y="888226"/>
                </a:lnTo>
                <a:lnTo>
                  <a:pt x="290249" y="867570"/>
                </a:lnTo>
                <a:lnTo>
                  <a:pt x="304020" y="848502"/>
                </a:lnTo>
                <a:lnTo>
                  <a:pt x="318320" y="829434"/>
                </a:lnTo>
                <a:lnTo>
                  <a:pt x="334210" y="811426"/>
                </a:lnTo>
                <a:lnTo>
                  <a:pt x="350629" y="793948"/>
                </a:lnTo>
                <a:lnTo>
                  <a:pt x="1084726" y="60380"/>
                </a:lnTo>
                <a:lnTo>
                  <a:pt x="1091612" y="52966"/>
                </a:lnTo>
                <a:lnTo>
                  <a:pt x="1099557" y="46610"/>
                </a:lnTo>
                <a:lnTo>
                  <a:pt x="1107502" y="40254"/>
                </a:lnTo>
                <a:lnTo>
                  <a:pt x="1115976" y="34428"/>
                </a:lnTo>
                <a:lnTo>
                  <a:pt x="1124450" y="29130"/>
                </a:lnTo>
                <a:lnTo>
                  <a:pt x="1133454" y="24364"/>
                </a:lnTo>
                <a:lnTo>
                  <a:pt x="1142459" y="19596"/>
                </a:lnTo>
                <a:lnTo>
                  <a:pt x="1151463" y="15360"/>
                </a:lnTo>
                <a:lnTo>
                  <a:pt x="1160996" y="12182"/>
                </a:lnTo>
                <a:lnTo>
                  <a:pt x="1170000" y="9004"/>
                </a:lnTo>
                <a:lnTo>
                  <a:pt x="1180064" y="5826"/>
                </a:lnTo>
                <a:lnTo>
                  <a:pt x="1190127" y="3708"/>
                </a:lnTo>
                <a:lnTo>
                  <a:pt x="1199661" y="2118"/>
                </a:lnTo>
                <a:lnTo>
                  <a:pt x="1210254" y="530"/>
                </a:lnTo>
                <a:lnTo>
                  <a:pt x="1220317" y="0"/>
                </a:lnTo>
                <a:lnTo>
                  <a:pt x="1230381" y="0"/>
                </a:lnTo>
                <a:lnTo>
                  <a:pt x="1559824" y="0"/>
                </a:lnTo>
                <a:lnTo>
                  <a:pt x="1570417" y="0"/>
                </a:lnTo>
                <a:lnTo>
                  <a:pt x="1581010" y="1060"/>
                </a:lnTo>
                <a:lnTo>
                  <a:pt x="1591603" y="2118"/>
                </a:lnTo>
                <a:lnTo>
                  <a:pt x="1601137" y="3708"/>
                </a:lnTo>
                <a:lnTo>
                  <a:pt x="1611200" y="5826"/>
                </a:lnTo>
                <a:lnTo>
                  <a:pt x="1621264" y="9534"/>
                </a:lnTo>
                <a:lnTo>
                  <a:pt x="1630797" y="12182"/>
                </a:lnTo>
                <a:lnTo>
                  <a:pt x="1640331" y="15890"/>
                </a:lnTo>
                <a:lnTo>
                  <a:pt x="1649335" y="20126"/>
                </a:lnTo>
                <a:lnTo>
                  <a:pt x="1658339" y="24894"/>
                </a:lnTo>
                <a:lnTo>
                  <a:pt x="1666814" y="29660"/>
                </a:lnTo>
                <a:lnTo>
                  <a:pt x="1675288" y="34956"/>
                </a:lnTo>
                <a:lnTo>
                  <a:pt x="1683762" y="40784"/>
                </a:lnTo>
                <a:lnTo>
                  <a:pt x="1691178" y="47140"/>
                </a:lnTo>
                <a:lnTo>
                  <a:pt x="1698593" y="52966"/>
                </a:lnTo>
                <a:lnTo>
                  <a:pt x="1705478" y="60380"/>
                </a:lnTo>
                <a:lnTo>
                  <a:pt x="1712893" y="67266"/>
                </a:lnTo>
                <a:lnTo>
                  <a:pt x="1719249" y="75210"/>
                </a:lnTo>
                <a:lnTo>
                  <a:pt x="1725605" y="82626"/>
                </a:lnTo>
                <a:lnTo>
                  <a:pt x="1730901" y="91100"/>
                </a:lnTo>
                <a:lnTo>
                  <a:pt x="1736198" y="99044"/>
                </a:lnTo>
                <a:lnTo>
                  <a:pt x="1741494" y="108048"/>
                </a:lnTo>
                <a:lnTo>
                  <a:pt x="1746261" y="117052"/>
                </a:lnTo>
                <a:lnTo>
                  <a:pt x="1749969" y="125528"/>
                </a:lnTo>
                <a:lnTo>
                  <a:pt x="1753676" y="135590"/>
                </a:lnTo>
                <a:lnTo>
                  <a:pt x="1757384" y="144594"/>
                </a:lnTo>
                <a:lnTo>
                  <a:pt x="1760032" y="154658"/>
                </a:lnTo>
                <a:lnTo>
                  <a:pt x="1762151" y="164722"/>
                </a:lnTo>
                <a:lnTo>
                  <a:pt x="1763740" y="174784"/>
                </a:lnTo>
                <a:lnTo>
                  <a:pt x="1765329" y="184848"/>
                </a:lnTo>
                <a:lnTo>
                  <a:pt x="1765858" y="195972"/>
                </a:lnTo>
                <a:lnTo>
                  <a:pt x="1766388" y="206034"/>
                </a:lnTo>
                <a:lnTo>
                  <a:pt x="1766388" y="289720"/>
                </a:lnTo>
                <a:lnTo>
                  <a:pt x="1752617" y="290248"/>
                </a:lnTo>
                <a:lnTo>
                  <a:pt x="1738846" y="290248"/>
                </a:lnTo>
                <a:lnTo>
                  <a:pt x="1725605" y="291308"/>
                </a:lnTo>
                <a:lnTo>
                  <a:pt x="1712364" y="292368"/>
                </a:lnTo>
                <a:lnTo>
                  <a:pt x="1699122" y="293956"/>
                </a:lnTo>
                <a:lnTo>
                  <a:pt x="1685881" y="295546"/>
                </a:lnTo>
                <a:lnTo>
                  <a:pt x="1672640" y="297664"/>
                </a:lnTo>
                <a:lnTo>
                  <a:pt x="1659398" y="300842"/>
                </a:lnTo>
                <a:lnTo>
                  <a:pt x="1646157" y="303490"/>
                </a:lnTo>
                <a:lnTo>
                  <a:pt x="1633975" y="306668"/>
                </a:lnTo>
                <a:lnTo>
                  <a:pt x="1608552" y="313554"/>
                </a:lnTo>
                <a:lnTo>
                  <a:pt x="1583658" y="322028"/>
                </a:lnTo>
                <a:lnTo>
                  <a:pt x="1560354" y="331562"/>
                </a:lnTo>
                <a:lnTo>
                  <a:pt x="1536519" y="342156"/>
                </a:lnTo>
                <a:lnTo>
                  <a:pt x="1513744" y="353808"/>
                </a:lnTo>
                <a:lnTo>
                  <a:pt x="1491499" y="366518"/>
                </a:lnTo>
                <a:lnTo>
                  <a:pt x="1469783" y="380290"/>
                </a:lnTo>
                <a:lnTo>
                  <a:pt x="1449656" y="395120"/>
                </a:lnTo>
                <a:lnTo>
                  <a:pt x="1429000" y="411010"/>
                </a:lnTo>
                <a:lnTo>
                  <a:pt x="1409933" y="427428"/>
                </a:lnTo>
                <a:lnTo>
                  <a:pt x="1391395" y="444908"/>
                </a:lnTo>
                <a:lnTo>
                  <a:pt x="1373916" y="463444"/>
                </a:lnTo>
                <a:lnTo>
                  <a:pt x="1357497" y="482512"/>
                </a:lnTo>
                <a:lnTo>
                  <a:pt x="1341607" y="502640"/>
                </a:lnTo>
                <a:lnTo>
                  <a:pt x="1326777" y="523296"/>
                </a:lnTo>
                <a:lnTo>
                  <a:pt x="1313006" y="544482"/>
                </a:lnTo>
                <a:lnTo>
                  <a:pt x="1300295" y="567256"/>
                </a:lnTo>
                <a:lnTo>
                  <a:pt x="1288642" y="590032"/>
                </a:lnTo>
                <a:lnTo>
                  <a:pt x="1277520" y="613336"/>
                </a:lnTo>
                <a:lnTo>
                  <a:pt x="1268516" y="637170"/>
                </a:lnTo>
                <a:lnTo>
                  <a:pt x="1260041" y="662064"/>
                </a:lnTo>
                <a:lnTo>
                  <a:pt x="1253156" y="687488"/>
                </a:lnTo>
                <a:lnTo>
                  <a:pt x="1249978" y="699670"/>
                </a:lnTo>
                <a:lnTo>
                  <a:pt x="1246800" y="712912"/>
                </a:lnTo>
                <a:lnTo>
                  <a:pt x="1244152" y="725622"/>
                </a:lnTo>
                <a:lnTo>
                  <a:pt x="1242033" y="738864"/>
                </a:lnTo>
                <a:lnTo>
                  <a:pt x="1240444" y="752106"/>
                </a:lnTo>
                <a:lnTo>
                  <a:pt x="1238855" y="765876"/>
                </a:lnTo>
                <a:lnTo>
                  <a:pt x="1237796" y="779118"/>
                </a:lnTo>
                <a:lnTo>
                  <a:pt x="1237266" y="792358"/>
                </a:lnTo>
                <a:lnTo>
                  <a:pt x="1236736" y="806130"/>
                </a:lnTo>
                <a:lnTo>
                  <a:pt x="1236207" y="819900"/>
                </a:lnTo>
                <a:lnTo>
                  <a:pt x="1236736" y="833142"/>
                </a:lnTo>
                <a:lnTo>
                  <a:pt x="1237266" y="846912"/>
                </a:lnTo>
                <a:lnTo>
                  <a:pt x="1237796" y="860684"/>
                </a:lnTo>
                <a:lnTo>
                  <a:pt x="1238855" y="873924"/>
                </a:lnTo>
                <a:lnTo>
                  <a:pt x="1240444" y="887696"/>
                </a:lnTo>
                <a:lnTo>
                  <a:pt x="1242033" y="900938"/>
                </a:lnTo>
                <a:lnTo>
                  <a:pt x="1244152" y="913648"/>
                </a:lnTo>
                <a:lnTo>
                  <a:pt x="1246800" y="926360"/>
                </a:lnTo>
                <a:lnTo>
                  <a:pt x="1249978" y="939602"/>
                </a:lnTo>
                <a:lnTo>
                  <a:pt x="1253156" y="952314"/>
                </a:lnTo>
                <a:lnTo>
                  <a:pt x="1260041" y="977208"/>
                </a:lnTo>
                <a:lnTo>
                  <a:pt x="1268516" y="1002100"/>
                </a:lnTo>
                <a:lnTo>
                  <a:pt x="1277520" y="1026464"/>
                </a:lnTo>
                <a:lnTo>
                  <a:pt x="1288642" y="1049240"/>
                </a:lnTo>
                <a:lnTo>
                  <a:pt x="1300295" y="1072544"/>
                </a:lnTo>
                <a:lnTo>
                  <a:pt x="1313006" y="1094790"/>
                </a:lnTo>
                <a:lnTo>
                  <a:pt x="1326777" y="1116506"/>
                </a:lnTo>
                <a:lnTo>
                  <a:pt x="1341607" y="1137162"/>
                </a:lnTo>
                <a:lnTo>
                  <a:pt x="1357497" y="1156760"/>
                </a:lnTo>
                <a:lnTo>
                  <a:pt x="1373916" y="1175826"/>
                </a:lnTo>
                <a:lnTo>
                  <a:pt x="1391395" y="1194894"/>
                </a:lnTo>
                <a:lnTo>
                  <a:pt x="1409933" y="1212372"/>
                </a:lnTo>
                <a:lnTo>
                  <a:pt x="1429000" y="1228792"/>
                </a:lnTo>
                <a:lnTo>
                  <a:pt x="1449656" y="1244680"/>
                </a:lnTo>
                <a:lnTo>
                  <a:pt x="1469783" y="1259512"/>
                </a:lnTo>
                <a:lnTo>
                  <a:pt x="1491499" y="1273282"/>
                </a:lnTo>
                <a:lnTo>
                  <a:pt x="1513744" y="1285994"/>
                </a:lnTo>
                <a:lnTo>
                  <a:pt x="1536519" y="1297646"/>
                </a:lnTo>
                <a:lnTo>
                  <a:pt x="1560354" y="1308240"/>
                </a:lnTo>
                <a:lnTo>
                  <a:pt x="1583658" y="1317772"/>
                </a:lnTo>
                <a:lnTo>
                  <a:pt x="1608552" y="1325718"/>
                </a:lnTo>
                <a:lnTo>
                  <a:pt x="1633975" y="1333132"/>
                </a:lnTo>
                <a:lnTo>
                  <a:pt x="1646157" y="1336310"/>
                </a:lnTo>
                <a:lnTo>
                  <a:pt x="1659398" y="1338960"/>
                </a:lnTo>
                <a:lnTo>
                  <a:pt x="1672640" y="1341608"/>
                </a:lnTo>
                <a:lnTo>
                  <a:pt x="1685881" y="1343726"/>
                </a:lnTo>
                <a:lnTo>
                  <a:pt x="1699122" y="1345314"/>
                </a:lnTo>
                <a:lnTo>
                  <a:pt x="1712364" y="1347434"/>
                </a:lnTo>
                <a:lnTo>
                  <a:pt x="1725605" y="1348492"/>
                </a:lnTo>
                <a:lnTo>
                  <a:pt x="1738846" y="1349552"/>
                </a:lnTo>
                <a:lnTo>
                  <a:pt x="1752617" y="1350082"/>
                </a:lnTo>
                <a:lnTo>
                  <a:pt x="1766388" y="1350082"/>
                </a:lnTo>
                <a:lnTo>
                  <a:pt x="1766388" y="2115428"/>
                </a:lnTo>
                <a:lnTo>
                  <a:pt x="1752617" y="2115958"/>
                </a:lnTo>
                <a:lnTo>
                  <a:pt x="1738846" y="2117018"/>
                </a:lnTo>
                <a:lnTo>
                  <a:pt x="1725605" y="2117546"/>
                </a:lnTo>
                <a:lnTo>
                  <a:pt x="1712364" y="2118606"/>
                </a:lnTo>
                <a:lnTo>
                  <a:pt x="1699122" y="2120196"/>
                </a:lnTo>
                <a:lnTo>
                  <a:pt x="1685881" y="2122314"/>
                </a:lnTo>
                <a:lnTo>
                  <a:pt x="1672640" y="2124432"/>
                </a:lnTo>
                <a:lnTo>
                  <a:pt x="1659398" y="2126550"/>
                </a:lnTo>
                <a:lnTo>
                  <a:pt x="1646157" y="2129200"/>
                </a:lnTo>
                <a:lnTo>
                  <a:pt x="1633975" y="2132906"/>
                </a:lnTo>
                <a:lnTo>
                  <a:pt x="1608552" y="2139792"/>
                </a:lnTo>
                <a:lnTo>
                  <a:pt x="1583658" y="2148266"/>
                </a:lnTo>
                <a:lnTo>
                  <a:pt x="1560354" y="2157270"/>
                </a:lnTo>
                <a:lnTo>
                  <a:pt x="1536519" y="2168394"/>
                </a:lnTo>
                <a:lnTo>
                  <a:pt x="1513744" y="2180046"/>
                </a:lnTo>
                <a:lnTo>
                  <a:pt x="1491499" y="2192228"/>
                </a:lnTo>
                <a:lnTo>
                  <a:pt x="1469783" y="2206528"/>
                </a:lnTo>
                <a:lnTo>
                  <a:pt x="1449656" y="2220828"/>
                </a:lnTo>
                <a:lnTo>
                  <a:pt x="1429000" y="2236718"/>
                </a:lnTo>
                <a:lnTo>
                  <a:pt x="1409933" y="2253668"/>
                </a:lnTo>
                <a:lnTo>
                  <a:pt x="1391395" y="2271676"/>
                </a:lnTo>
                <a:lnTo>
                  <a:pt x="1373916" y="2289684"/>
                </a:lnTo>
                <a:lnTo>
                  <a:pt x="1357497" y="2308750"/>
                </a:lnTo>
                <a:lnTo>
                  <a:pt x="1341607" y="2328878"/>
                </a:lnTo>
                <a:lnTo>
                  <a:pt x="1326777" y="2350064"/>
                </a:lnTo>
                <a:lnTo>
                  <a:pt x="1313006" y="2371250"/>
                </a:lnTo>
                <a:lnTo>
                  <a:pt x="1300295" y="2392966"/>
                </a:lnTo>
                <a:lnTo>
                  <a:pt x="1288642" y="2416270"/>
                </a:lnTo>
                <a:lnTo>
                  <a:pt x="1277520" y="2439574"/>
                </a:lnTo>
                <a:lnTo>
                  <a:pt x="1268516" y="2463938"/>
                </a:lnTo>
                <a:lnTo>
                  <a:pt x="1260041" y="2488302"/>
                </a:lnTo>
                <a:lnTo>
                  <a:pt x="1253156" y="2513196"/>
                </a:lnTo>
                <a:lnTo>
                  <a:pt x="1249978" y="2526438"/>
                </a:lnTo>
                <a:lnTo>
                  <a:pt x="1246800" y="2539150"/>
                </a:lnTo>
                <a:lnTo>
                  <a:pt x="1244152" y="2552390"/>
                </a:lnTo>
                <a:lnTo>
                  <a:pt x="1242033" y="2565632"/>
                </a:lnTo>
                <a:lnTo>
                  <a:pt x="1240444" y="2578874"/>
                </a:lnTo>
                <a:lnTo>
                  <a:pt x="1238855" y="2591584"/>
                </a:lnTo>
                <a:lnTo>
                  <a:pt x="1237796" y="2604826"/>
                </a:lnTo>
                <a:lnTo>
                  <a:pt x="1237266" y="2618598"/>
                </a:lnTo>
                <a:lnTo>
                  <a:pt x="1236736" y="2632368"/>
                </a:lnTo>
                <a:lnTo>
                  <a:pt x="1236207" y="2646140"/>
                </a:lnTo>
                <a:lnTo>
                  <a:pt x="1236736" y="2659910"/>
                </a:lnTo>
                <a:lnTo>
                  <a:pt x="1237266" y="2673152"/>
                </a:lnTo>
                <a:lnTo>
                  <a:pt x="1237796" y="2686922"/>
                </a:lnTo>
                <a:lnTo>
                  <a:pt x="1238855" y="2699634"/>
                </a:lnTo>
                <a:lnTo>
                  <a:pt x="1240444" y="2713404"/>
                </a:lnTo>
                <a:lnTo>
                  <a:pt x="1242033" y="2726646"/>
                </a:lnTo>
                <a:lnTo>
                  <a:pt x="1244152" y="2739358"/>
                </a:lnTo>
                <a:lnTo>
                  <a:pt x="1246800" y="2752598"/>
                </a:lnTo>
                <a:lnTo>
                  <a:pt x="1253156" y="2778022"/>
                </a:lnTo>
                <a:lnTo>
                  <a:pt x="1260041" y="2802916"/>
                </a:lnTo>
                <a:lnTo>
                  <a:pt x="1268516" y="2827810"/>
                </a:lnTo>
                <a:lnTo>
                  <a:pt x="1277520" y="2851644"/>
                </a:lnTo>
                <a:lnTo>
                  <a:pt x="1288113" y="2875478"/>
                </a:lnTo>
                <a:lnTo>
                  <a:pt x="1299765" y="2897724"/>
                </a:lnTo>
                <a:lnTo>
                  <a:pt x="1312477" y="2919968"/>
                </a:lnTo>
                <a:lnTo>
                  <a:pt x="1325718" y="2941684"/>
                </a:lnTo>
                <a:lnTo>
                  <a:pt x="1340548" y="2961812"/>
                </a:lnTo>
                <a:lnTo>
                  <a:pt x="1356967" y="2982468"/>
                </a:lnTo>
                <a:lnTo>
                  <a:pt x="1373387" y="3001536"/>
                </a:lnTo>
                <a:lnTo>
                  <a:pt x="1390865" y="3019544"/>
                </a:lnTo>
                <a:lnTo>
                  <a:pt x="1408873" y="3037022"/>
                </a:lnTo>
                <a:lnTo>
                  <a:pt x="1427941" y="3053970"/>
                </a:lnTo>
                <a:lnTo>
                  <a:pt x="1447538" y="3069330"/>
                </a:lnTo>
                <a:lnTo>
                  <a:pt x="1468724" y="3084160"/>
                </a:lnTo>
                <a:lnTo>
                  <a:pt x="1489910" y="3097932"/>
                </a:lnTo>
                <a:lnTo>
                  <a:pt x="1512155" y="3111172"/>
                </a:lnTo>
                <a:lnTo>
                  <a:pt x="1534930" y="3122826"/>
                </a:lnTo>
                <a:lnTo>
                  <a:pt x="1558235" y="3133948"/>
                </a:lnTo>
                <a:lnTo>
                  <a:pt x="1582069" y="3142952"/>
                </a:lnTo>
                <a:lnTo>
                  <a:pt x="1606963" y="3151426"/>
                </a:lnTo>
                <a:lnTo>
                  <a:pt x="1631327" y="3158312"/>
                </a:lnTo>
                <a:lnTo>
                  <a:pt x="1657280" y="3164668"/>
                </a:lnTo>
                <a:lnTo>
                  <a:pt x="1670521" y="3167316"/>
                </a:lnTo>
                <a:lnTo>
                  <a:pt x="1683233" y="3169434"/>
                </a:lnTo>
                <a:lnTo>
                  <a:pt x="1696474" y="3171554"/>
                </a:lnTo>
                <a:lnTo>
                  <a:pt x="1709715" y="3172612"/>
                </a:lnTo>
                <a:lnTo>
                  <a:pt x="1722957" y="3174202"/>
                </a:lnTo>
                <a:lnTo>
                  <a:pt x="1736198" y="3174732"/>
                </a:lnTo>
                <a:lnTo>
                  <a:pt x="1749969" y="3175260"/>
                </a:lnTo>
                <a:lnTo>
                  <a:pt x="1763740" y="3175790"/>
                </a:lnTo>
                <a:lnTo>
                  <a:pt x="1762151" y="3185324"/>
                </a:lnTo>
                <a:lnTo>
                  <a:pt x="1760562" y="3194858"/>
                </a:lnTo>
                <a:lnTo>
                  <a:pt x="1758443" y="3203862"/>
                </a:lnTo>
                <a:lnTo>
                  <a:pt x="1755795" y="3212866"/>
                </a:lnTo>
                <a:lnTo>
                  <a:pt x="1752087" y="3221340"/>
                </a:lnTo>
                <a:lnTo>
                  <a:pt x="1748910" y="3230344"/>
                </a:lnTo>
                <a:lnTo>
                  <a:pt x="1745202" y="3238290"/>
                </a:lnTo>
                <a:lnTo>
                  <a:pt x="1741494" y="3246764"/>
                </a:lnTo>
                <a:lnTo>
                  <a:pt x="1736198" y="3254708"/>
                </a:lnTo>
                <a:lnTo>
                  <a:pt x="1731961" y="3262654"/>
                </a:lnTo>
                <a:lnTo>
                  <a:pt x="1726664" y="3270068"/>
                </a:lnTo>
                <a:lnTo>
                  <a:pt x="1720838" y="3277484"/>
                </a:lnTo>
                <a:lnTo>
                  <a:pt x="1715542" y="3284370"/>
                </a:lnTo>
                <a:lnTo>
                  <a:pt x="1709715" y="3291254"/>
                </a:lnTo>
                <a:lnTo>
                  <a:pt x="1702830" y="3297610"/>
                </a:lnTo>
                <a:lnTo>
                  <a:pt x="1696474" y="3303966"/>
                </a:lnTo>
                <a:lnTo>
                  <a:pt x="1689059" y="3309792"/>
                </a:lnTo>
                <a:lnTo>
                  <a:pt x="1682173" y="3315088"/>
                </a:lnTo>
                <a:lnTo>
                  <a:pt x="1674758" y="3320916"/>
                </a:lnTo>
                <a:lnTo>
                  <a:pt x="1667343" y="3325682"/>
                </a:lnTo>
                <a:lnTo>
                  <a:pt x="1658869" y="3329920"/>
                </a:lnTo>
                <a:lnTo>
                  <a:pt x="1650924" y="3334686"/>
                </a:lnTo>
                <a:lnTo>
                  <a:pt x="1642450" y="3338394"/>
                </a:lnTo>
                <a:lnTo>
                  <a:pt x="1634505" y="3342102"/>
                </a:lnTo>
                <a:lnTo>
                  <a:pt x="1625501" y="3345278"/>
                </a:lnTo>
                <a:lnTo>
                  <a:pt x="1616497" y="3348456"/>
                </a:lnTo>
                <a:lnTo>
                  <a:pt x="1607493" y="3350576"/>
                </a:lnTo>
                <a:lnTo>
                  <a:pt x="1597959" y="3352694"/>
                </a:lnTo>
                <a:lnTo>
                  <a:pt x="1588955" y="3353754"/>
                </a:lnTo>
                <a:lnTo>
                  <a:pt x="1579421" y="3354812"/>
                </a:lnTo>
                <a:lnTo>
                  <a:pt x="1569358" y="3355872"/>
                </a:lnTo>
                <a:lnTo>
                  <a:pt x="1559824" y="3355872"/>
                </a:lnTo>
                <a:lnTo>
                  <a:pt x="415247" y="3355872"/>
                </a:lnTo>
                <a:lnTo>
                  <a:pt x="404124" y="3355872"/>
                </a:lnTo>
                <a:lnTo>
                  <a:pt x="394061" y="3354812"/>
                </a:lnTo>
                <a:lnTo>
                  <a:pt x="383468" y="3353754"/>
                </a:lnTo>
                <a:lnTo>
                  <a:pt x="373404" y="3351634"/>
                </a:lnTo>
                <a:lnTo>
                  <a:pt x="363870" y="3349516"/>
                </a:lnTo>
                <a:lnTo>
                  <a:pt x="353807" y="3346338"/>
                </a:lnTo>
                <a:lnTo>
                  <a:pt x="343744" y="3343160"/>
                </a:lnTo>
                <a:lnTo>
                  <a:pt x="334740" y="3339452"/>
                </a:lnTo>
                <a:lnTo>
                  <a:pt x="325736" y="3335746"/>
                </a:lnTo>
                <a:lnTo>
                  <a:pt x="316732" y="3330978"/>
                </a:lnTo>
                <a:lnTo>
                  <a:pt x="308257" y="3326212"/>
                </a:lnTo>
                <a:lnTo>
                  <a:pt x="299783" y="3320916"/>
                </a:lnTo>
                <a:lnTo>
                  <a:pt x="291308" y="3314560"/>
                </a:lnTo>
                <a:lnTo>
                  <a:pt x="283893" y="3308734"/>
                </a:lnTo>
                <a:lnTo>
                  <a:pt x="276478" y="3302378"/>
                </a:lnTo>
                <a:lnTo>
                  <a:pt x="269593" y="3295492"/>
                </a:lnTo>
                <a:lnTo>
                  <a:pt x="262177" y="3288606"/>
                </a:lnTo>
                <a:lnTo>
                  <a:pt x="255822" y="3280662"/>
                </a:lnTo>
                <a:lnTo>
                  <a:pt x="249466" y="3273246"/>
                </a:lnTo>
                <a:lnTo>
                  <a:pt x="244169" y="3264772"/>
                </a:lnTo>
                <a:lnTo>
                  <a:pt x="238873" y="3256828"/>
                </a:lnTo>
                <a:lnTo>
                  <a:pt x="233576" y="3247824"/>
                </a:lnTo>
                <a:lnTo>
                  <a:pt x="228809" y="3238820"/>
                </a:lnTo>
                <a:lnTo>
                  <a:pt x="225102" y="3229814"/>
                </a:lnTo>
                <a:lnTo>
                  <a:pt x="220865" y="3220282"/>
                </a:lnTo>
                <a:lnTo>
                  <a:pt x="217687" y="3211278"/>
                </a:lnTo>
                <a:lnTo>
                  <a:pt x="215038" y="3201214"/>
                </a:lnTo>
                <a:lnTo>
                  <a:pt x="212920" y="3191150"/>
                </a:lnTo>
                <a:lnTo>
                  <a:pt x="211331" y="3181088"/>
                </a:lnTo>
                <a:lnTo>
                  <a:pt x="209742" y="3170494"/>
                </a:lnTo>
                <a:lnTo>
                  <a:pt x="209212" y="3159900"/>
                </a:lnTo>
                <a:lnTo>
                  <a:pt x="208683" y="3149838"/>
                </a:lnTo>
                <a:lnTo>
                  <a:pt x="208683" y="1969774"/>
                </a:lnTo>
                <a:lnTo>
                  <a:pt x="204445" y="1970304"/>
                </a:lnTo>
                <a:lnTo>
                  <a:pt x="194382" y="1969774"/>
                </a:lnTo>
                <a:lnTo>
                  <a:pt x="183789" y="1969244"/>
                </a:lnTo>
                <a:lnTo>
                  <a:pt x="173196" y="1967656"/>
                </a:lnTo>
                <a:lnTo>
                  <a:pt x="163662" y="1966066"/>
                </a:lnTo>
                <a:lnTo>
                  <a:pt x="153599" y="1963948"/>
                </a:lnTo>
                <a:lnTo>
                  <a:pt x="143535" y="1960770"/>
                </a:lnTo>
                <a:lnTo>
                  <a:pt x="134531" y="1957592"/>
                </a:lnTo>
                <a:lnTo>
                  <a:pt x="124998" y="1953884"/>
                </a:lnTo>
                <a:lnTo>
                  <a:pt x="115994" y="1950176"/>
                </a:lnTo>
                <a:lnTo>
                  <a:pt x="106989" y="1945410"/>
                </a:lnTo>
                <a:lnTo>
                  <a:pt x="98515" y="1940644"/>
                </a:lnTo>
                <a:lnTo>
                  <a:pt x="90570" y="1935346"/>
                </a:lnTo>
                <a:lnTo>
                  <a:pt x="82096" y="1929520"/>
                </a:lnTo>
                <a:lnTo>
                  <a:pt x="74681" y="1923694"/>
                </a:lnTo>
                <a:lnTo>
                  <a:pt x="66736" y="1917338"/>
                </a:lnTo>
                <a:lnTo>
                  <a:pt x="59851" y="1910452"/>
                </a:lnTo>
                <a:lnTo>
                  <a:pt x="52965" y="1903568"/>
                </a:lnTo>
                <a:lnTo>
                  <a:pt x="46609" y="1895622"/>
                </a:lnTo>
                <a:lnTo>
                  <a:pt x="40783" y="1888208"/>
                </a:lnTo>
                <a:lnTo>
                  <a:pt x="34957" y="1879734"/>
                </a:lnTo>
                <a:lnTo>
                  <a:pt x="29660" y="1871788"/>
                </a:lnTo>
                <a:lnTo>
                  <a:pt x="24893" y="1863314"/>
                </a:lnTo>
                <a:lnTo>
                  <a:pt x="20127" y="1854310"/>
                </a:lnTo>
                <a:lnTo>
                  <a:pt x="16419" y="1845306"/>
                </a:lnTo>
                <a:lnTo>
                  <a:pt x="12712" y="1835772"/>
                </a:lnTo>
                <a:lnTo>
                  <a:pt x="9534" y="1826768"/>
                </a:lnTo>
                <a:lnTo>
                  <a:pt x="6356" y="1816704"/>
                </a:lnTo>
                <a:lnTo>
                  <a:pt x="4237" y="1806642"/>
                </a:lnTo>
                <a:lnTo>
                  <a:pt x="2648" y="1797108"/>
                </a:lnTo>
                <a:lnTo>
                  <a:pt x="1059" y="1786514"/>
                </a:lnTo>
                <a:lnTo>
                  <a:pt x="530" y="1775922"/>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6" name="任意多边形 785"/>
          <p:cNvSpPr/>
          <p:nvPr/>
        </p:nvSpPr>
        <p:spPr bwMode="auto">
          <a:xfrm>
            <a:off x="3683355" y="5909103"/>
            <a:ext cx="349114" cy="30357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87" name="Freeform 160"/>
          <p:cNvSpPr/>
          <p:nvPr/>
        </p:nvSpPr>
        <p:spPr bwMode="auto">
          <a:xfrm>
            <a:off x="4447114" y="5887304"/>
            <a:ext cx="294972" cy="347174"/>
          </a:xfrm>
          <a:custGeom>
            <a:avLst/>
            <a:gdLst>
              <a:gd name="T0" fmla="*/ 5130 w 5143"/>
              <a:gd name="T1" fmla="*/ 911 h 6052"/>
              <a:gd name="T2" fmla="*/ 5051 w 5143"/>
              <a:gd name="T3" fmla="*/ 816 h 6052"/>
              <a:gd name="T4" fmla="*/ 4945 w 5143"/>
              <a:gd name="T5" fmla="*/ 791 h 6052"/>
              <a:gd name="T6" fmla="*/ 4830 w 5143"/>
              <a:gd name="T7" fmla="*/ 842 h 6052"/>
              <a:gd name="T8" fmla="*/ 4772 w 5143"/>
              <a:gd name="T9" fmla="*/ 952 h 6052"/>
              <a:gd name="T10" fmla="*/ 4569 w 5143"/>
              <a:gd name="T11" fmla="*/ 2552 h 6052"/>
              <a:gd name="T12" fmla="*/ 4509 w 5143"/>
              <a:gd name="T13" fmla="*/ 2569 h 6052"/>
              <a:gd name="T14" fmla="*/ 4453 w 5143"/>
              <a:gd name="T15" fmla="*/ 2505 h 6052"/>
              <a:gd name="T16" fmla="*/ 4255 w 5143"/>
              <a:gd name="T17" fmla="*/ 347 h 6052"/>
              <a:gd name="T18" fmla="*/ 4119 w 5143"/>
              <a:gd name="T19" fmla="*/ 222 h 6052"/>
              <a:gd name="T20" fmla="*/ 4009 w 5143"/>
              <a:gd name="T21" fmla="*/ 201 h 6052"/>
              <a:gd name="T22" fmla="*/ 3830 w 5143"/>
              <a:gd name="T23" fmla="*/ 265 h 6052"/>
              <a:gd name="T24" fmla="*/ 3735 w 5143"/>
              <a:gd name="T25" fmla="*/ 426 h 6052"/>
              <a:gd name="T26" fmla="*/ 3635 w 5143"/>
              <a:gd name="T27" fmla="*/ 2567 h 6052"/>
              <a:gd name="T28" fmla="*/ 3601 w 5143"/>
              <a:gd name="T29" fmla="*/ 2639 h 6052"/>
              <a:gd name="T30" fmla="*/ 3542 w 5143"/>
              <a:gd name="T31" fmla="*/ 2623 h 6052"/>
              <a:gd name="T32" fmla="*/ 3324 w 5143"/>
              <a:gd name="T33" fmla="*/ 239 h 6052"/>
              <a:gd name="T34" fmla="*/ 3235 w 5143"/>
              <a:gd name="T35" fmla="*/ 73 h 6052"/>
              <a:gd name="T36" fmla="*/ 3063 w 5143"/>
              <a:gd name="T37" fmla="*/ 0 h 6052"/>
              <a:gd name="T38" fmla="*/ 2904 w 5143"/>
              <a:gd name="T39" fmla="*/ 39 h 6052"/>
              <a:gd name="T40" fmla="*/ 2784 w 5143"/>
              <a:gd name="T41" fmla="*/ 181 h 6052"/>
              <a:gd name="T42" fmla="*/ 2783 w 5143"/>
              <a:gd name="T43" fmla="*/ 2169 h 6052"/>
              <a:gd name="T44" fmla="*/ 2765 w 5143"/>
              <a:gd name="T45" fmla="*/ 2623 h 6052"/>
              <a:gd name="T46" fmla="*/ 2706 w 5143"/>
              <a:gd name="T47" fmla="*/ 2618 h 6052"/>
              <a:gd name="T48" fmla="*/ 2521 w 5143"/>
              <a:gd name="T49" fmla="*/ 1540 h 6052"/>
              <a:gd name="T50" fmla="*/ 2309 w 5143"/>
              <a:gd name="T51" fmla="*/ 457 h 6052"/>
              <a:gd name="T52" fmla="*/ 2127 w 5143"/>
              <a:gd name="T53" fmla="*/ 358 h 6052"/>
              <a:gd name="T54" fmla="*/ 1955 w 5143"/>
              <a:gd name="T55" fmla="*/ 393 h 6052"/>
              <a:gd name="T56" fmla="*/ 1844 w 5143"/>
              <a:gd name="T57" fmla="*/ 517 h 6052"/>
              <a:gd name="T58" fmla="*/ 1819 w 5143"/>
              <a:gd name="T59" fmla="*/ 686 h 6052"/>
              <a:gd name="T60" fmla="*/ 2009 w 5143"/>
              <a:gd name="T61" fmla="*/ 2284 h 6052"/>
              <a:gd name="T62" fmla="*/ 2085 w 5143"/>
              <a:gd name="T63" fmla="*/ 3418 h 6052"/>
              <a:gd name="T64" fmla="*/ 2065 w 5143"/>
              <a:gd name="T65" fmla="*/ 3958 h 6052"/>
              <a:gd name="T66" fmla="*/ 1993 w 5143"/>
              <a:gd name="T67" fmla="*/ 4143 h 6052"/>
              <a:gd name="T68" fmla="*/ 1863 w 5143"/>
              <a:gd name="T69" fmla="*/ 4219 h 6052"/>
              <a:gd name="T70" fmla="*/ 1695 w 5143"/>
              <a:gd name="T71" fmla="*/ 4207 h 6052"/>
              <a:gd name="T72" fmla="*/ 1390 w 5143"/>
              <a:gd name="T73" fmla="*/ 4086 h 6052"/>
              <a:gd name="T74" fmla="*/ 833 w 5143"/>
              <a:gd name="T75" fmla="*/ 3834 h 6052"/>
              <a:gd name="T76" fmla="*/ 544 w 5143"/>
              <a:gd name="T77" fmla="*/ 3775 h 6052"/>
              <a:gd name="T78" fmla="*/ 357 w 5143"/>
              <a:gd name="T79" fmla="*/ 3789 h 6052"/>
              <a:gd name="T80" fmla="*/ 161 w 5143"/>
              <a:gd name="T81" fmla="*/ 3878 h 6052"/>
              <a:gd name="T82" fmla="*/ 28 w 5143"/>
              <a:gd name="T83" fmla="*/ 4019 h 6052"/>
              <a:gd name="T84" fmla="*/ 10 w 5143"/>
              <a:gd name="T85" fmla="*/ 4173 h 6052"/>
              <a:gd name="T86" fmla="*/ 157 w 5143"/>
              <a:gd name="T87" fmla="*/ 4302 h 6052"/>
              <a:gd name="T88" fmla="*/ 411 w 5143"/>
              <a:gd name="T89" fmla="*/ 4376 h 6052"/>
              <a:gd name="T90" fmla="*/ 756 w 5143"/>
              <a:gd name="T91" fmla="*/ 4512 h 6052"/>
              <a:gd name="T92" fmla="*/ 1152 w 5143"/>
              <a:gd name="T93" fmla="*/ 4737 h 6052"/>
              <a:gd name="T94" fmla="*/ 1588 w 5143"/>
              <a:gd name="T95" fmla="*/ 5056 h 6052"/>
              <a:gd name="T96" fmla="*/ 2054 w 5143"/>
              <a:gd name="T97" fmla="*/ 5480 h 6052"/>
              <a:gd name="T98" fmla="*/ 2278 w 5143"/>
              <a:gd name="T99" fmla="*/ 5692 h 6052"/>
              <a:gd name="T100" fmla="*/ 2521 w 5143"/>
              <a:gd name="T101" fmla="*/ 5852 h 6052"/>
              <a:gd name="T102" fmla="*/ 2789 w 5143"/>
              <a:gd name="T103" fmla="*/ 5967 h 6052"/>
              <a:gd name="T104" fmla="*/ 3073 w 5143"/>
              <a:gd name="T105" fmla="*/ 6034 h 6052"/>
              <a:gd name="T106" fmla="*/ 3543 w 5143"/>
              <a:gd name="T107" fmla="*/ 6052 h 6052"/>
              <a:gd name="T108" fmla="*/ 3901 w 5143"/>
              <a:gd name="T109" fmla="*/ 6015 h 6052"/>
              <a:gd name="T110" fmla="*/ 4289 w 5143"/>
              <a:gd name="T111" fmla="*/ 5877 h 6052"/>
              <a:gd name="T112" fmla="*/ 4628 w 5143"/>
              <a:gd name="T113" fmla="*/ 5651 h 6052"/>
              <a:gd name="T114" fmla="*/ 4905 w 5143"/>
              <a:gd name="T115" fmla="*/ 5346 h 6052"/>
              <a:gd name="T116" fmla="*/ 5058 w 5143"/>
              <a:gd name="T117" fmla="*/ 5076 h 6052"/>
              <a:gd name="T118" fmla="*/ 5110 w 5143"/>
              <a:gd name="T119" fmla="*/ 4830 h 6052"/>
              <a:gd name="T120" fmla="*/ 5140 w 5143"/>
              <a:gd name="T121" fmla="*/ 4061 h 6052"/>
              <a:gd name="T122" fmla="*/ 5130 w 5143"/>
              <a:gd name="T123" fmla="*/ 2177 h 6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3" h="6052">
                <a:moveTo>
                  <a:pt x="5130" y="2177"/>
                </a:moveTo>
                <a:lnTo>
                  <a:pt x="5143" y="983"/>
                </a:lnTo>
                <a:lnTo>
                  <a:pt x="5143" y="983"/>
                </a:lnTo>
                <a:lnTo>
                  <a:pt x="5143" y="965"/>
                </a:lnTo>
                <a:lnTo>
                  <a:pt x="5140" y="945"/>
                </a:lnTo>
                <a:lnTo>
                  <a:pt x="5136" y="927"/>
                </a:lnTo>
                <a:lnTo>
                  <a:pt x="5130" y="911"/>
                </a:lnTo>
                <a:lnTo>
                  <a:pt x="5123" y="894"/>
                </a:lnTo>
                <a:lnTo>
                  <a:pt x="5115" y="878"/>
                </a:lnTo>
                <a:lnTo>
                  <a:pt x="5104" y="863"/>
                </a:lnTo>
                <a:lnTo>
                  <a:pt x="5092" y="850"/>
                </a:lnTo>
                <a:lnTo>
                  <a:pt x="5079" y="837"/>
                </a:lnTo>
                <a:lnTo>
                  <a:pt x="5066" y="825"/>
                </a:lnTo>
                <a:lnTo>
                  <a:pt x="5051" y="816"/>
                </a:lnTo>
                <a:lnTo>
                  <a:pt x="5035" y="807"/>
                </a:lnTo>
                <a:lnTo>
                  <a:pt x="5018" y="801"/>
                </a:lnTo>
                <a:lnTo>
                  <a:pt x="5000" y="796"/>
                </a:lnTo>
                <a:lnTo>
                  <a:pt x="4982" y="793"/>
                </a:lnTo>
                <a:lnTo>
                  <a:pt x="4963" y="791"/>
                </a:lnTo>
                <a:lnTo>
                  <a:pt x="4963" y="791"/>
                </a:lnTo>
                <a:lnTo>
                  <a:pt x="4945" y="791"/>
                </a:lnTo>
                <a:lnTo>
                  <a:pt x="4925" y="794"/>
                </a:lnTo>
                <a:lnTo>
                  <a:pt x="4907" y="798"/>
                </a:lnTo>
                <a:lnTo>
                  <a:pt x="4890" y="804"/>
                </a:lnTo>
                <a:lnTo>
                  <a:pt x="4874" y="811"/>
                </a:lnTo>
                <a:lnTo>
                  <a:pt x="4858" y="820"/>
                </a:lnTo>
                <a:lnTo>
                  <a:pt x="4843" y="830"/>
                </a:lnTo>
                <a:lnTo>
                  <a:pt x="4830" y="842"/>
                </a:lnTo>
                <a:lnTo>
                  <a:pt x="4817" y="855"/>
                </a:lnTo>
                <a:lnTo>
                  <a:pt x="4805" y="868"/>
                </a:lnTo>
                <a:lnTo>
                  <a:pt x="4795" y="883"/>
                </a:lnTo>
                <a:lnTo>
                  <a:pt x="4787" y="899"/>
                </a:lnTo>
                <a:lnTo>
                  <a:pt x="4781" y="916"/>
                </a:lnTo>
                <a:lnTo>
                  <a:pt x="4776" y="934"/>
                </a:lnTo>
                <a:lnTo>
                  <a:pt x="4772" y="952"/>
                </a:lnTo>
                <a:lnTo>
                  <a:pt x="4771" y="971"/>
                </a:lnTo>
                <a:lnTo>
                  <a:pt x="4594" y="2508"/>
                </a:lnTo>
                <a:lnTo>
                  <a:pt x="4594" y="2508"/>
                </a:lnTo>
                <a:lnTo>
                  <a:pt x="4591" y="2521"/>
                </a:lnTo>
                <a:lnTo>
                  <a:pt x="4586" y="2533"/>
                </a:lnTo>
                <a:lnTo>
                  <a:pt x="4579" y="2544"/>
                </a:lnTo>
                <a:lnTo>
                  <a:pt x="4569" y="2552"/>
                </a:lnTo>
                <a:lnTo>
                  <a:pt x="4559" y="2561"/>
                </a:lnTo>
                <a:lnTo>
                  <a:pt x="4548" y="2565"/>
                </a:lnTo>
                <a:lnTo>
                  <a:pt x="4535" y="2569"/>
                </a:lnTo>
                <a:lnTo>
                  <a:pt x="4522" y="2570"/>
                </a:lnTo>
                <a:lnTo>
                  <a:pt x="4522" y="2570"/>
                </a:lnTo>
                <a:lnTo>
                  <a:pt x="4522" y="2570"/>
                </a:lnTo>
                <a:lnTo>
                  <a:pt x="4509" y="2569"/>
                </a:lnTo>
                <a:lnTo>
                  <a:pt x="4496" y="2565"/>
                </a:lnTo>
                <a:lnTo>
                  <a:pt x="4484" y="2559"/>
                </a:lnTo>
                <a:lnTo>
                  <a:pt x="4474" y="2551"/>
                </a:lnTo>
                <a:lnTo>
                  <a:pt x="4466" y="2543"/>
                </a:lnTo>
                <a:lnTo>
                  <a:pt x="4459" y="2531"/>
                </a:lnTo>
                <a:lnTo>
                  <a:pt x="4455" y="2518"/>
                </a:lnTo>
                <a:lnTo>
                  <a:pt x="4453" y="2505"/>
                </a:lnTo>
                <a:lnTo>
                  <a:pt x="4289" y="480"/>
                </a:lnTo>
                <a:lnTo>
                  <a:pt x="4289" y="480"/>
                </a:lnTo>
                <a:lnTo>
                  <a:pt x="4287" y="450"/>
                </a:lnTo>
                <a:lnTo>
                  <a:pt x="4282" y="422"/>
                </a:lnTo>
                <a:lnTo>
                  <a:pt x="4276" y="396"/>
                </a:lnTo>
                <a:lnTo>
                  <a:pt x="4266" y="370"/>
                </a:lnTo>
                <a:lnTo>
                  <a:pt x="4255" y="347"/>
                </a:lnTo>
                <a:lnTo>
                  <a:pt x="4241" y="324"/>
                </a:lnTo>
                <a:lnTo>
                  <a:pt x="4225" y="303"/>
                </a:lnTo>
                <a:lnTo>
                  <a:pt x="4207" y="283"/>
                </a:lnTo>
                <a:lnTo>
                  <a:pt x="4187" y="265"/>
                </a:lnTo>
                <a:lnTo>
                  <a:pt x="4166" y="249"/>
                </a:lnTo>
                <a:lnTo>
                  <a:pt x="4142" y="234"/>
                </a:lnTo>
                <a:lnTo>
                  <a:pt x="4119" y="222"/>
                </a:lnTo>
                <a:lnTo>
                  <a:pt x="4092" y="214"/>
                </a:lnTo>
                <a:lnTo>
                  <a:pt x="4066" y="206"/>
                </a:lnTo>
                <a:lnTo>
                  <a:pt x="4038" y="203"/>
                </a:lnTo>
                <a:lnTo>
                  <a:pt x="4009" y="201"/>
                </a:lnTo>
                <a:lnTo>
                  <a:pt x="4009" y="201"/>
                </a:lnTo>
                <a:lnTo>
                  <a:pt x="4009" y="201"/>
                </a:lnTo>
                <a:lnTo>
                  <a:pt x="4009" y="201"/>
                </a:lnTo>
                <a:lnTo>
                  <a:pt x="3979" y="203"/>
                </a:lnTo>
                <a:lnTo>
                  <a:pt x="3951" y="208"/>
                </a:lnTo>
                <a:lnTo>
                  <a:pt x="3925" y="214"/>
                </a:lnTo>
                <a:lnTo>
                  <a:pt x="3899" y="224"/>
                </a:lnTo>
                <a:lnTo>
                  <a:pt x="3874" y="236"/>
                </a:lnTo>
                <a:lnTo>
                  <a:pt x="3851" y="250"/>
                </a:lnTo>
                <a:lnTo>
                  <a:pt x="3830" y="265"/>
                </a:lnTo>
                <a:lnTo>
                  <a:pt x="3810" y="283"/>
                </a:lnTo>
                <a:lnTo>
                  <a:pt x="3792" y="304"/>
                </a:lnTo>
                <a:lnTo>
                  <a:pt x="3778" y="326"/>
                </a:lnTo>
                <a:lnTo>
                  <a:pt x="3763" y="349"/>
                </a:lnTo>
                <a:lnTo>
                  <a:pt x="3751" y="373"/>
                </a:lnTo>
                <a:lnTo>
                  <a:pt x="3742" y="399"/>
                </a:lnTo>
                <a:lnTo>
                  <a:pt x="3735" y="426"/>
                </a:lnTo>
                <a:lnTo>
                  <a:pt x="3732" y="453"/>
                </a:lnTo>
                <a:lnTo>
                  <a:pt x="3730" y="481"/>
                </a:lnTo>
                <a:lnTo>
                  <a:pt x="3730" y="481"/>
                </a:lnTo>
                <a:lnTo>
                  <a:pt x="3686" y="1492"/>
                </a:lnTo>
                <a:lnTo>
                  <a:pt x="3653" y="2205"/>
                </a:lnTo>
                <a:lnTo>
                  <a:pt x="3642" y="2452"/>
                </a:lnTo>
                <a:lnTo>
                  <a:pt x="3635" y="2567"/>
                </a:lnTo>
                <a:lnTo>
                  <a:pt x="3635" y="2567"/>
                </a:lnTo>
                <a:lnTo>
                  <a:pt x="3632" y="2582"/>
                </a:lnTo>
                <a:lnTo>
                  <a:pt x="3629" y="2597"/>
                </a:lnTo>
                <a:lnTo>
                  <a:pt x="3622" y="2610"/>
                </a:lnTo>
                <a:lnTo>
                  <a:pt x="3615" y="2621"/>
                </a:lnTo>
                <a:lnTo>
                  <a:pt x="3609" y="2631"/>
                </a:lnTo>
                <a:lnTo>
                  <a:pt x="3601" y="2639"/>
                </a:lnTo>
                <a:lnTo>
                  <a:pt x="3591" y="2644"/>
                </a:lnTo>
                <a:lnTo>
                  <a:pt x="3583" y="2647"/>
                </a:lnTo>
                <a:lnTo>
                  <a:pt x="3574" y="2649"/>
                </a:lnTo>
                <a:lnTo>
                  <a:pt x="3565" y="2647"/>
                </a:lnTo>
                <a:lnTo>
                  <a:pt x="3556" y="2643"/>
                </a:lnTo>
                <a:lnTo>
                  <a:pt x="3550" y="2634"/>
                </a:lnTo>
                <a:lnTo>
                  <a:pt x="3542" y="2623"/>
                </a:lnTo>
                <a:lnTo>
                  <a:pt x="3537" y="2608"/>
                </a:lnTo>
                <a:lnTo>
                  <a:pt x="3532" y="2588"/>
                </a:lnTo>
                <a:lnTo>
                  <a:pt x="3529" y="2565"/>
                </a:lnTo>
                <a:lnTo>
                  <a:pt x="3529" y="2565"/>
                </a:lnTo>
                <a:lnTo>
                  <a:pt x="3325" y="267"/>
                </a:lnTo>
                <a:lnTo>
                  <a:pt x="3325" y="267"/>
                </a:lnTo>
                <a:lnTo>
                  <a:pt x="3324" y="239"/>
                </a:lnTo>
                <a:lnTo>
                  <a:pt x="3319" y="211"/>
                </a:lnTo>
                <a:lnTo>
                  <a:pt x="3311" y="185"/>
                </a:lnTo>
                <a:lnTo>
                  <a:pt x="3299" y="159"/>
                </a:lnTo>
                <a:lnTo>
                  <a:pt x="3286" y="136"/>
                </a:lnTo>
                <a:lnTo>
                  <a:pt x="3271" y="113"/>
                </a:lnTo>
                <a:lnTo>
                  <a:pt x="3255" y="93"/>
                </a:lnTo>
                <a:lnTo>
                  <a:pt x="3235" y="73"/>
                </a:lnTo>
                <a:lnTo>
                  <a:pt x="3216" y="57"/>
                </a:lnTo>
                <a:lnTo>
                  <a:pt x="3193" y="41"/>
                </a:lnTo>
                <a:lnTo>
                  <a:pt x="3170" y="27"/>
                </a:lnTo>
                <a:lnTo>
                  <a:pt x="3145" y="18"/>
                </a:lnTo>
                <a:lnTo>
                  <a:pt x="3119" y="9"/>
                </a:lnTo>
                <a:lnTo>
                  <a:pt x="3091" y="3"/>
                </a:lnTo>
                <a:lnTo>
                  <a:pt x="3063" y="0"/>
                </a:lnTo>
                <a:lnTo>
                  <a:pt x="3035" y="0"/>
                </a:lnTo>
                <a:lnTo>
                  <a:pt x="3035" y="0"/>
                </a:lnTo>
                <a:lnTo>
                  <a:pt x="3006" y="3"/>
                </a:lnTo>
                <a:lnTo>
                  <a:pt x="2980" y="8"/>
                </a:lnTo>
                <a:lnTo>
                  <a:pt x="2953" y="16"/>
                </a:lnTo>
                <a:lnTo>
                  <a:pt x="2927" y="26"/>
                </a:lnTo>
                <a:lnTo>
                  <a:pt x="2904" y="39"/>
                </a:lnTo>
                <a:lnTo>
                  <a:pt x="2881" y="54"/>
                </a:lnTo>
                <a:lnTo>
                  <a:pt x="2860" y="70"/>
                </a:lnTo>
                <a:lnTo>
                  <a:pt x="2840" y="90"/>
                </a:lnTo>
                <a:lnTo>
                  <a:pt x="2824" y="109"/>
                </a:lnTo>
                <a:lnTo>
                  <a:pt x="2809" y="132"/>
                </a:lnTo>
                <a:lnTo>
                  <a:pt x="2796" y="155"/>
                </a:lnTo>
                <a:lnTo>
                  <a:pt x="2784" y="181"/>
                </a:lnTo>
                <a:lnTo>
                  <a:pt x="2776" y="208"/>
                </a:lnTo>
                <a:lnTo>
                  <a:pt x="2771" y="234"/>
                </a:lnTo>
                <a:lnTo>
                  <a:pt x="2768" y="262"/>
                </a:lnTo>
                <a:lnTo>
                  <a:pt x="2768" y="291"/>
                </a:lnTo>
                <a:lnTo>
                  <a:pt x="2768" y="291"/>
                </a:lnTo>
                <a:lnTo>
                  <a:pt x="2776" y="1392"/>
                </a:lnTo>
                <a:lnTo>
                  <a:pt x="2783" y="2169"/>
                </a:lnTo>
                <a:lnTo>
                  <a:pt x="2784" y="2562"/>
                </a:lnTo>
                <a:lnTo>
                  <a:pt x="2784" y="2562"/>
                </a:lnTo>
                <a:lnTo>
                  <a:pt x="2783" y="2579"/>
                </a:lnTo>
                <a:lnTo>
                  <a:pt x="2781" y="2593"/>
                </a:lnTo>
                <a:lnTo>
                  <a:pt x="2776" y="2605"/>
                </a:lnTo>
                <a:lnTo>
                  <a:pt x="2771" y="2615"/>
                </a:lnTo>
                <a:lnTo>
                  <a:pt x="2765" y="2623"/>
                </a:lnTo>
                <a:lnTo>
                  <a:pt x="2757" y="2629"/>
                </a:lnTo>
                <a:lnTo>
                  <a:pt x="2748" y="2633"/>
                </a:lnTo>
                <a:lnTo>
                  <a:pt x="2740" y="2634"/>
                </a:lnTo>
                <a:lnTo>
                  <a:pt x="2730" y="2634"/>
                </a:lnTo>
                <a:lnTo>
                  <a:pt x="2722" y="2631"/>
                </a:lnTo>
                <a:lnTo>
                  <a:pt x="2714" y="2626"/>
                </a:lnTo>
                <a:lnTo>
                  <a:pt x="2706" y="2618"/>
                </a:lnTo>
                <a:lnTo>
                  <a:pt x="2698" y="2608"/>
                </a:lnTo>
                <a:lnTo>
                  <a:pt x="2691" y="2595"/>
                </a:lnTo>
                <a:lnTo>
                  <a:pt x="2686" y="2579"/>
                </a:lnTo>
                <a:lnTo>
                  <a:pt x="2683" y="2561"/>
                </a:lnTo>
                <a:lnTo>
                  <a:pt x="2683" y="2561"/>
                </a:lnTo>
                <a:lnTo>
                  <a:pt x="2626" y="2210"/>
                </a:lnTo>
                <a:lnTo>
                  <a:pt x="2521" y="1540"/>
                </a:lnTo>
                <a:lnTo>
                  <a:pt x="2371" y="596"/>
                </a:lnTo>
                <a:lnTo>
                  <a:pt x="2371" y="596"/>
                </a:lnTo>
                <a:lnTo>
                  <a:pt x="2365" y="565"/>
                </a:lnTo>
                <a:lnTo>
                  <a:pt x="2355" y="535"/>
                </a:lnTo>
                <a:lnTo>
                  <a:pt x="2344" y="506"/>
                </a:lnTo>
                <a:lnTo>
                  <a:pt x="2327" y="480"/>
                </a:lnTo>
                <a:lnTo>
                  <a:pt x="2309" y="457"/>
                </a:lnTo>
                <a:lnTo>
                  <a:pt x="2290" y="434"/>
                </a:lnTo>
                <a:lnTo>
                  <a:pt x="2267" y="414"/>
                </a:lnTo>
                <a:lnTo>
                  <a:pt x="2242" y="398"/>
                </a:lnTo>
                <a:lnTo>
                  <a:pt x="2216" y="383"/>
                </a:lnTo>
                <a:lnTo>
                  <a:pt x="2188" y="372"/>
                </a:lnTo>
                <a:lnTo>
                  <a:pt x="2158" y="363"/>
                </a:lnTo>
                <a:lnTo>
                  <a:pt x="2127" y="358"/>
                </a:lnTo>
                <a:lnTo>
                  <a:pt x="2096" y="357"/>
                </a:lnTo>
                <a:lnTo>
                  <a:pt x="2065" y="358"/>
                </a:lnTo>
                <a:lnTo>
                  <a:pt x="2034" y="363"/>
                </a:lnTo>
                <a:lnTo>
                  <a:pt x="2001" y="372"/>
                </a:lnTo>
                <a:lnTo>
                  <a:pt x="2001" y="372"/>
                </a:lnTo>
                <a:lnTo>
                  <a:pt x="1978" y="381"/>
                </a:lnTo>
                <a:lnTo>
                  <a:pt x="1955" y="393"/>
                </a:lnTo>
                <a:lnTo>
                  <a:pt x="1936" y="406"/>
                </a:lnTo>
                <a:lnTo>
                  <a:pt x="1916" y="421"/>
                </a:lnTo>
                <a:lnTo>
                  <a:pt x="1898" y="437"/>
                </a:lnTo>
                <a:lnTo>
                  <a:pt x="1883" y="455"/>
                </a:lnTo>
                <a:lnTo>
                  <a:pt x="1868" y="475"/>
                </a:lnTo>
                <a:lnTo>
                  <a:pt x="1855" y="496"/>
                </a:lnTo>
                <a:lnTo>
                  <a:pt x="1844" y="517"/>
                </a:lnTo>
                <a:lnTo>
                  <a:pt x="1836" y="540"/>
                </a:lnTo>
                <a:lnTo>
                  <a:pt x="1827" y="563"/>
                </a:lnTo>
                <a:lnTo>
                  <a:pt x="1822" y="586"/>
                </a:lnTo>
                <a:lnTo>
                  <a:pt x="1819" y="611"/>
                </a:lnTo>
                <a:lnTo>
                  <a:pt x="1818" y="635"/>
                </a:lnTo>
                <a:lnTo>
                  <a:pt x="1818" y="662"/>
                </a:lnTo>
                <a:lnTo>
                  <a:pt x="1819" y="686"/>
                </a:lnTo>
                <a:lnTo>
                  <a:pt x="1926" y="1595"/>
                </a:lnTo>
                <a:lnTo>
                  <a:pt x="1926" y="1595"/>
                </a:lnTo>
                <a:lnTo>
                  <a:pt x="1926" y="1595"/>
                </a:lnTo>
                <a:lnTo>
                  <a:pt x="1949" y="1764"/>
                </a:lnTo>
                <a:lnTo>
                  <a:pt x="1970" y="1935"/>
                </a:lnTo>
                <a:lnTo>
                  <a:pt x="1990" y="2108"/>
                </a:lnTo>
                <a:lnTo>
                  <a:pt x="2009" y="2284"/>
                </a:lnTo>
                <a:lnTo>
                  <a:pt x="2026" y="2457"/>
                </a:lnTo>
                <a:lnTo>
                  <a:pt x="2040" y="2629"/>
                </a:lnTo>
                <a:lnTo>
                  <a:pt x="2054" y="2800"/>
                </a:lnTo>
                <a:lnTo>
                  <a:pt x="2065" y="2964"/>
                </a:lnTo>
                <a:lnTo>
                  <a:pt x="2073" y="3123"/>
                </a:lnTo>
                <a:lnTo>
                  <a:pt x="2080" y="3275"/>
                </a:lnTo>
                <a:lnTo>
                  <a:pt x="2085" y="3418"/>
                </a:lnTo>
                <a:lnTo>
                  <a:pt x="2085" y="3550"/>
                </a:lnTo>
                <a:lnTo>
                  <a:pt x="2085" y="3673"/>
                </a:lnTo>
                <a:lnTo>
                  <a:pt x="2081" y="3781"/>
                </a:lnTo>
                <a:lnTo>
                  <a:pt x="2075" y="3878"/>
                </a:lnTo>
                <a:lnTo>
                  <a:pt x="2070" y="3919"/>
                </a:lnTo>
                <a:lnTo>
                  <a:pt x="2065" y="3958"/>
                </a:lnTo>
                <a:lnTo>
                  <a:pt x="2065" y="3958"/>
                </a:lnTo>
                <a:lnTo>
                  <a:pt x="2058" y="3993"/>
                </a:lnTo>
                <a:lnTo>
                  <a:pt x="2050" y="4024"/>
                </a:lnTo>
                <a:lnTo>
                  <a:pt x="2042" y="4053"/>
                </a:lnTo>
                <a:lnTo>
                  <a:pt x="2032" y="4079"/>
                </a:lnTo>
                <a:lnTo>
                  <a:pt x="2019" y="4104"/>
                </a:lnTo>
                <a:lnTo>
                  <a:pt x="2006" y="4125"/>
                </a:lnTo>
                <a:lnTo>
                  <a:pt x="1993" y="4143"/>
                </a:lnTo>
                <a:lnTo>
                  <a:pt x="1977" y="4161"/>
                </a:lnTo>
                <a:lnTo>
                  <a:pt x="1960" y="4176"/>
                </a:lnTo>
                <a:lnTo>
                  <a:pt x="1944" y="4188"/>
                </a:lnTo>
                <a:lnTo>
                  <a:pt x="1924" y="4199"/>
                </a:lnTo>
                <a:lnTo>
                  <a:pt x="1906" y="4207"/>
                </a:lnTo>
                <a:lnTo>
                  <a:pt x="1885" y="4214"/>
                </a:lnTo>
                <a:lnTo>
                  <a:pt x="1863" y="4219"/>
                </a:lnTo>
                <a:lnTo>
                  <a:pt x="1842" y="4220"/>
                </a:lnTo>
                <a:lnTo>
                  <a:pt x="1819" y="4222"/>
                </a:lnTo>
                <a:lnTo>
                  <a:pt x="1795" y="4222"/>
                </a:lnTo>
                <a:lnTo>
                  <a:pt x="1772" y="4220"/>
                </a:lnTo>
                <a:lnTo>
                  <a:pt x="1745" y="4217"/>
                </a:lnTo>
                <a:lnTo>
                  <a:pt x="1721" y="4212"/>
                </a:lnTo>
                <a:lnTo>
                  <a:pt x="1695" y="4207"/>
                </a:lnTo>
                <a:lnTo>
                  <a:pt x="1668" y="4201"/>
                </a:lnTo>
                <a:lnTo>
                  <a:pt x="1614" y="4183"/>
                </a:lnTo>
                <a:lnTo>
                  <a:pt x="1559" y="4163"/>
                </a:lnTo>
                <a:lnTo>
                  <a:pt x="1503" y="4138"/>
                </a:lnTo>
                <a:lnTo>
                  <a:pt x="1446" y="4114"/>
                </a:lnTo>
                <a:lnTo>
                  <a:pt x="1390" y="4086"/>
                </a:lnTo>
                <a:lnTo>
                  <a:pt x="1390" y="4086"/>
                </a:lnTo>
                <a:lnTo>
                  <a:pt x="1273" y="4027"/>
                </a:lnTo>
                <a:lnTo>
                  <a:pt x="1151" y="3966"/>
                </a:lnTo>
                <a:lnTo>
                  <a:pt x="1088" y="3937"/>
                </a:lnTo>
                <a:lnTo>
                  <a:pt x="1026" y="3907"/>
                </a:lnTo>
                <a:lnTo>
                  <a:pt x="962" y="3881"/>
                </a:lnTo>
                <a:lnTo>
                  <a:pt x="898" y="3855"/>
                </a:lnTo>
                <a:lnTo>
                  <a:pt x="833" y="3834"/>
                </a:lnTo>
                <a:lnTo>
                  <a:pt x="769" y="3812"/>
                </a:lnTo>
                <a:lnTo>
                  <a:pt x="703" y="3796"/>
                </a:lnTo>
                <a:lnTo>
                  <a:pt x="672" y="3789"/>
                </a:lnTo>
                <a:lnTo>
                  <a:pt x="639" y="3785"/>
                </a:lnTo>
                <a:lnTo>
                  <a:pt x="608" y="3780"/>
                </a:lnTo>
                <a:lnTo>
                  <a:pt x="575" y="3776"/>
                </a:lnTo>
                <a:lnTo>
                  <a:pt x="544" y="3775"/>
                </a:lnTo>
                <a:lnTo>
                  <a:pt x="513" y="3773"/>
                </a:lnTo>
                <a:lnTo>
                  <a:pt x="480" y="3773"/>
                </a:lnTo>
                <a:lnTo>
                  <a:pt x="449" y="3775"/>
                </a:lnTo>
                <a:lnTo>
                  <a:pt x="418" y="3778"/>
                </a:lnTo>
                <a:lnTo>
                  <a:pt x="388" y="3783"/>
                </a:lnTo>
                <a:lnTo>
                  <a:pt x="388" y="3783"/>
                </a:lnTo>
                <a:lnTo>
                  <a:pt x="357" y="3789"/>
                </a:lnTo>
                <a:lnTo>
                  <a:pt x="328" y="3798"/>
                </a:lnTo>
                <a:lnTo>
                  <a:pt x="298" y="3807"/>
                </a:lnTo>
                <a:lnTo>
                  <a:pt x="269" y="3819"/>
                </a:lnTo>
                <a:lnTo>
                  <a:pt x="239" y="3832"/>
                </a:lnTo>
                <a:lnTo>
                  <a:pt x="213" y="3847"/>
                </a:lnTo>
                <a:lnTo>
                  <a:pt x="185" y="3862"/>
                </a:lnTo>
                <a:lnTo>
                  <a:pt x="161" y="3878"/>
                </a:lnTo>
                <a:lnTo>
                  <a:pt x="136" y="3896"/>
                </a:lnTo>
                <a:lnTo>
                  <a:pt x="113" y="3916"/>
                </a:lnTo>
                <a:lnTo>
                  <a:pt x="92" y="3934"/>
                </a:lnTo>
                <a:lnTo>
                  <a:pt x="74" y="3955"/>
                </a:lnTo>
                <a:lnTo>
                  <a:pt x="56" y="3975"/>
                </a:lnTo>
                <a:lnTo>
                  <a:pt x="41" y="3998"/>
                </a:lnTo>
                <a:lnTo>
                  <a:pt x="28" y="4019"/>
                </a:lnTo>
                <a:lnTo>
                  <a:pt x="16" y="4040"/>
                </a:lnTo>
                <a:lnTo>
                  <a:pt x="8" y="4063"/>
                </a:lnTo>
                <a:lnTo>
                  <a:pt x="3" y="4084"/>
                </a:lnTo>
                <a:lnTo>
                  <a:pt x="0" y="4107"/>
                </a:lnTo>
                <a:lnTo>
                  <a:pt x="0" y="4129"/>
                </a:lnTo>
                <a:lnTo>
                  <a:pt x="3" y="4152"/>
                </a:lnTo>
                <a:lnTo>
                  <a:pt x="10" y="4173"/>
                </a:lnTo>
                <a:lnTo>
                  <a:pt x="20" y="4193"/>
                </a:lnTo>
                <a:lnTo>
                  <a:pt x="33" y="4214"/>
                </a:lnTo>
                <a:lnTo>
                  <a:pt x="49" y="4234"/>
                </a:lnTo>
                <a:lnTo>
                  <a:pt x="70" y="4252"/>
                </a:lnTo>
                <a:lnTo>
                  <a:pt x="95" y="4270"/>
                </a:lnTo>
                <a:lnTo>
                  <a:pt x="125" y="4286"/>
                </a:lnTo>
                <a:lnTo>
                  <a:pt x="157" y="4302"/>
                </a:lnTo>
                <a:lnTo>
                  <a:pt x="195" y="4317"/>
                </a:lnTo>
                <a:lnTo>
                  <a:pt x="236" y="4330"/>
                </a:lnTo>
                <a:lnTo>
                  <a:pt x="284" y="4342"/>
                </a:lnTo>
                <a:lnTo>
                  <a:pt x="284" y="4342"/>
                </a:lnTo>
                <a:lnTo>
                  <a:pt x="325" y="4351"/>
                </a:lnTo>
                <a:lnTo>
                  <a:pt x="367" y="4363"/>
                </a:lnTo>
                <a:lnTo>
                  <a:pt x="411" y="4376"/>
                </a:lnTo>
                <a:lnTo>
                  <a:pt x="457" y="4391"/>
                </a:lnTo>
                <a:lnTo>
                  <a:pt x="505" y="4407"/>
                </a:lnTo>
                <a:lnTo>
                  <a:pt x="552" y="4425"/>
                </a:lnTo>
                <a:lnTo>
                  <a:pt x="601" y="4443"/>
                </a:lnTo>
                <a:lnTo>
                  <a:pt x="652" y="4465"/>
                </a:lnTo>
                <a:lnTo>
                  <a:pt x="703" y="4487"/>
                </a:lnTo>
                <a:lnTo>
                  <a:pt x="756" y="4512"/>
                </a:lnTo>
                <a:lnTo>
                  <a:pt x="810" y="4540"/>
                </a:lnTo>
                <a:lnTo>
                  <a:pt x="864" y="4568"/>
                </a:lnTo>
                <a:lnTo>
                  <a:pt x="919" y="4597"/>
                </a:lnTo>
                <a:lnTo>
                  <a:pt x="977" y="4630"/>
                </a:lnTo>
                <a:lnTo>
                  <a:pt x="1034" y="4663"/>
                </a:lnTo>
                <a:lnTo>
                  <a:pt x="1092" y="4699"/>
                </a:lnTo>
                <a:lnTo>
                  <a:pt x="1152" y="4737"/>
                </a:lnTo>
                <a:lnTo>
                  <a:pt x="1211" y="4776"/>
                </a:lnTo>
                <a:lnTo>
                  <a:pt x="1272" y="4818"/>
                </a:lnTo>
                <a:lnTo>
                  <a:pt x="1334" y="4861"/>
                </a:lnTo>
                <a:lnTo>
                  <a:pt x="1396" y="4907"/>
                </a:lnTo>
                <a:lnTo>
                  <a:pt x="1459" y="4954"/>
                </a:lnTo>
                <a:lnTo>
                  <a:pt x="1523" y="5004"/>
                </a:lnTo>
                <a:lnTo>
                  <a:pt x="1588" y="5056"/>
                </a:lnTo>
                <a:lnTo>
                  <a:pt x="1652" y="5110"/>
                </a:lnTo>
                <a:lnTo>
                  <a:pt x="1718" y="5166"/>
                </a:lnTo>
                <a:lnTo>
                  <a:pt x="1785" y="5225"/>
                </a:lnTo>
                <a:lnTo>
                  <a:pt x="1850" y="5285"/>
                </a:lnTo>
                <a:lnTo>
                  <a:pt x="1918" y="5348"/>
                </a:lnTo>
                <a:lnTo>
                  <a:pt x="1985" y="5413"/>
                </a:lnTo>
                <a:lnTo>
                  <a:pt x="2054" y="5480"/>
                </a:lnTo>
                <a:lnTo>
                  <a:pt x="2121" y="5551"/>
                </a:lnTo>
                <a:lnTo>
                  <a:pt x="2121" y="5551"/>
                </a:lnTo>
                <a:lnTo>
                  <a:pt x="2152" y="5580"/>
                </a:lnTo>
                <a:lnTo>
                  <a:pt x="2181" y="5610"/>
                </a:lnTo>
                <a:lnTo>
                  <a:pt x="2213" y="5638"/>
                </a:lnTo>
                <a:lnTo>
                  <a:pt x="2245" y="5666"/>
                </a:lnTo>
                <a:lnTo>
                  <a:pt x="2278" y="5692"/>
                </a:lnTo>
                <a:lnTo>
                  <a:pt x="2311" y="5718"/>
                </a:lnTo>
                <a:lnTo>
                  <a:pt x="2344" y="5743"/>
                </a:lnTo>
                <a:lnTo>
                  <a:pt x="2378" y="5766"/>
                </a:lnTo>
                <a:lnTo>
                  <a:pt x="2414" y="5788"/>
                </a:lnTo>
                <a:lnTo>
                  <a:pt x="2449" y="5811"/>
                </a:lnTo>
                <a:lnTo>
                  <a:pt x="2485" y="5833"/>
                </a:lnTo>
                <a:lnTo>
                  <a:pt x="2521" y="5852"/>
                </a:lnTo>
                <a:lnTo>
                  <a:pt x="2558" y="5872"/>
                </a:lnTo>
                <a:lnTo>
                  <a:pt x="2596" y="5890"/>
                </a:lnTo>
                <a:lnTo>
                  <a:pt x="2634" y="5908"/>
                </a:lnTo>
                <a:lnTo>
                  <a:pt x="2671" y="5924"/>
                </a:lnTo>
                <a:lnTo>
                  <a:pt x="2711" y="5939"/>
                </a:lnTo>
                <a:lnTo>
                  <a:pt x="2750" y="5954"/>
                </a:lnTo>
                <a:lnTo>
                  <a:pt x="2789" y="5967"/>
                </a:lnTo>
                <a:lnTo>
                  <a:pt x="2829" y="5980"/>
                </a:lnTo>
                <a:lnTo>
                  <a:pt x="2868" y="5992"/>
                </a:lnTo>
                <a:lnTo>
                  <a:pt x="2909" y="6001"/>
                </a:lnTo>
                <a:lnTo>
                  <a:pt x="2950" y="6011"/>
                </a:lnTo>
                <a:lnTo>
                  <a:pt x="2991" y="6019"/>
                </a:lnTo>
                <a:lnTo>
                  <a:pt x="3032" y="6028"/>
                </a:lnTo>
                <a:lnTo>
                  <a:pt x="3073" y="6034"/>
                </a:lnTo>
                <a:lnTo>
                  <a:pt x="3114" y="6041"/>
                </a:lnTo>
                <a:lnTo>
                  <a:pt x="3157" y="6044"/>
                </a:lnTo>
                <a:lnTo>
                  <a:pt x="3199" y="6049"/>
                </a:lnTo>
                <a:lnTo>
                  <a:pt x="3240" y="6051"/>
                </a:lnTo>
                <a:lnTo>
                  <a:pt x="3283" y="6052"/>
                </a:lnTo>
                <a:lnTo>
                  <a:pt x="3325" y="6052"/>
                </a:lnTo>
                <a:lnTo>
                  <a:pt x="3543" y="6052"/>
                </a:lnTo>
                <a:lnTo>
                  <a:pt x="3543" y="6052"/>
                </a:lnTo>
                <a:lnTo>
                  <a:pt x="3604" y="6052"/>
                </a:lnTo>
                <a:lnTo>
                  <a:pt x="3665" y="6049"/>
                </a:lnTo>
                <a:lnTo>
                  <a:pt x="3724" y="6044"/>
                </a:lnTo>
                <a:lnTo>
                  <a:pt x="3784" y="6036"/>
                </a:lnTo>
                <a:lnTo>
                  <a:pt x="3842" y="6026"/>
                </a:lnTo>
                <a:lnTo>
                  <a:pt x="3901" y="6015"/>
                </a:lnTo>
                <a:lnTo>
                  <a:pt x="3958" y="6001"/>
                </a:lnTo>
                <a:lnTo>
                  <a:pt x="4015" y="5985"/>
                </a:lnTo>
                <a:lnTo>
                  <a:pt x="4071" y="5967"/>
                </a:lnTo>
                <a:lnTo>
                  <a:pt x="4127" y="5947"/>
                </a:lnTo>
                <a:lnTo>
                  <a:pt x="4182" y="5926"/>
                </a:lnTo>
                <a:lnTo>
                  <a:pt x="4235" y="5903"/>
                </a:lnTo>
                <a:lnTo>
                  <a:pt x="4289" y="5877"/>
                </a:lnTo>
                <a:lnTo>
                  <a:pt x="4340" y="5851"/>
                </a:lnTo>
                <a:lnTo>
                  <a:pt x="4391" y="5821"/>
                </a:lnTo>
                <a:lnTo>
                  <a:pt x="4441" y="5790"/>
                </a:lnTo>
                <a:lnTo>
                  <a:pt x="4491" y="5759"/>
                </a:lnTo>
                <a:lnTo>
                  <a:pt x="4538" y="5725"/>
                </a:lnTo>
                <a:lnTo>
                  <a:pt x="4584" y="5689"/>
                </a:lnTo>
                <a:lnTo>
                  <a:pt x="4628" y="5651"/>
                </a:lnTo>
                <a:lnTo>
                  <a:pt x="4673" y="5611"/>
                </a:lnTo>
                <a:lnTo>
                  <a:pt x="4715" y="5572"/>
                </a:lnTo>
                <a:lnTo>
                  <a:pt x="4756" y="5530"/>
                </a:lnTo>
                <a:lnTo>
                  <a:pt x="4795" y="5485"/>
                </a:lnTo>
                <a:lnTo>
                  <a:pt x="4833" y="5441"/>
                </a:lnTo>
                <a:lnTo>
                  <a:pt x="4869" y="5394"/>
                </a:lnTo>
                <a:lnTo>
                  <a:pt x="4905" y="5346"/>
                </a:lnTo>
                <a:lnTo>
                  <a:pt x="4938" y="5297"/>
                </a:lnTo>
                <a:lnTo>
                  <a:pt x="4969" y="5246"/>
                </a:lnTo>
                <a:lnTo>
                  <a:pt x="4999" y="5194"/>
                </a:lnTo>
                <a:lnTo>
                  <a:pt x="5027" y="5140"/>
                </a:lnTo>
                <a:lnTo>
                  <a:pt x="5053" y="5086"/>
                </a:lnTo>
                <a:lnTo>
                  <a:pt x="5053" y="5086"/>
                </a:lnTo>
                <a:lnTo>
                  <a:pt x="5058" y="5076"/>
                </a:lnTo>
                <a:lnTo>
                  <a:pt x="5058" y="5076"/>
                </a:lnTo>
                <a:lnTo>
                  <a:pt x="5064" y="5058"/>
                </a:lnTo>
                <a:lnTo>
                  <a:pt x="5071" y="5040"/>
                </a:lnTo>
                <a:lnTo>
                  <a:pt x="5082" y="4997"/>
                </a:lnTo>
                <a:lnTo>
                  <a:pt x="5094" y="4948"/>
                </a:lnTo>
                <a:lnTo>
                  <a:pt x="5104" y="4892"/>
                </a:lnTo>
                <a:lnTo>
                  <a:pt x="5110" y="4830"/>
                </a:lnTo>
                <a:lnTo>
                  <a:pt x="5118" y="4763"/>
                </a:lnTo>
                <a:lnTo>
                  <a:pt x="5123" y="4691"/>
                </a:lnTo>
                <a:lnTo>
                  <a:pt x="5128" y="4612"/>
                </a:lnTo>
                <a:lnTo>
                  <a:pt x="5133" y="4530"/>
                </a:lnTo>
                <a:lnTo>
                  <a:pt x="5135" y="4443"/>
                </a:lnTo>
                <a:lnTo>
                  <a:pt x="5140" y="4258"/>
                </a:lnTo>
                <a:lnTo>
                  <a:pt x="5140" y="4061"/>
                </a:lnTo>
                <a:lnTo>
                  <a:pt x="5140" y="3853"/>
                </a:lnTo>
                <a:lnTo>
                  <a:pt x="5133" y="3419"/>
                </a:lnTo>
                <a:lnTo>
                  <a:pt x="5126" y="2980"/>
                </a:lnTo>
                <a:lnTo>
                  <a:pt x="5125" y="2765"/>
                </a:lnTo>
                <a:lnTo>
                  <a:pt x="5125" y="2559"/>
                </a:lnTo>
                <a:lnTo>
                  <a:pt x="5126" y="2361"/>
                </a:lnTo>
                <a:lnTo>
                  <a:pt x="5130" y="2177"/>
                </a:lnTo>
                <a:lnTo>
                  <a:pt x="5130" y="2177"/>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sp>
        <p:nvSpPr>
          <p:cNvPr id="788" name="任意多边形 787"/>
          <p:cNvSpPr/>
          <p:nvPr/>
        </p:nvSpPr>
        <p:spPr>
          <a:xfrm>
            <a:off x="9512807" y="3482508"/>
            <a:ext cx="339006" cy="342520"/>
          </a:xfrm>
          <a:custGeom>
            <a:avLst/>
            <a:gdLst>
              <a:gd name="connsiteX0" fmla="*/ 738946 w 2155779"/>
              <a:gd name="connsiteY0" fmla="*/ 503694 h 2178136"/>
              <a:gd name="connsiteX1" fmla="*/ 1021348 w 2155779"/>
              <a:gd name="connsiteY1" fmla="*/ 503694 h 2178136"/>
              <a:gd name="connsiteX2" fmla="*/ 1021348 w 2155779"/>
              <a:gd name="connsiteY2" fmla="*/ 738945 h 2178136"/>
              <a:gd name="connsiteX3" fmla="*/ 1256598 w 2155779"/>
              <a:gd name="connsiteY3" fmla="*/ 738945 h 2178136"/>
              <a:gd name="connsiteX4" fmla="*/ 1256598 w 2155779"/>
              <a:gd name="connsiteY4" fmla="*/ 1021347 h 2178136"/>
              <a:gd name="connsiteX5" fmla="*/ 1021348 w 2155779"/>
              <a:gd name="connsiteY5" fmla="*/ 1021347 h 2178136"/>
              <a:gd name="connsiteX6" fmla="*/ 1021348 w 2155779"/>
              <a:gd name="connsiteY6" fmla="*/ 1256598 h 2178136"/>
              <a:gd name="connsiteX7" fmla="*/ 738946 w 2155779"/>
              <a:gd name="connsiteY7" fmla="*/ 1256598 h 2178136"/>
              <a:gd name="connsiteX8" fmla="*/ 738946 w 2155779"/>
              <a:gd name="connsiteY8" fmla="*/ 1021347 h 2178136"/>
              <a:gd name="connsiteX9" fmla="*/ 503696 w 2155779"/>
              <a:gd name="connsiteY9" fmla="*/ 1021347 h 2178136"/>
              <a:gd name="connsiteX10" fmla="*/ 503696 w 2155779"/>
              <a:gd name="connsiteY10" fmla="*/ 738945 h 2178136"/>
              <a:gd name="connsiteX11" fmla="*/ 738946 w 2155779"/>
              <a:gd name="connsiteY11" fmla="*/ 738945 h 2178136"/>
              <a:gd name="connsiteX12" fmla="*/ 880147 w 2155779"/>
              <a:gd name="connsiteY12" fmla="*/ 265858 h 2178136"/>
              <a:gd name="connsiteX13" fmla="*/ 265857 w 2155779"/>
              <a:gd name="connsiteY13" fmla="*/ 880147 h 2178136"/>
              <a:gd name="connsiteX14" fmla="*/ 880147 w 2155779"/>
              <a:gd name="connsiteY14" fmla="*/ 1494436 h 2178136"/>
              <a:gd name="connsiteX15" fmla="*/ 1494437 w 2155779"/>
              <a:gd name="connsiteY15" fmla="*/ 880147 h 2178136"/>
              <a:gd name="connsiteX16" fmla="*/ 880147 w 2155779"/>
              <a:gd name="connsiteY16" fmla="*/ 265858 h 2178136"/>
              <a:gd name="connsiteX17" fmla="*/ 880147 w 2155779"/>
              <a:gd name="connsiteY17" fmla="*/ 0 h 2178136"/>
              <a:gd name="connsiteX18" fmla="*/ 1760294 w 2155779"/>
              <a:gd name="connsiteY18" fmla="*/ 880147 h 2178136"/>
              <a:gd name="connsiteX19" fmla="*/ 1691128 w 2155779"/>
              <a:gd name="connsiteY19" fmla="*/ 1222740 h 2178136"/>
              <a:gd name="connsiteX20" fmla="*/ 1643723 w 2155779"/>
              <a:gd name="connsiteY20" fmla="*/ 1310076 h 2178136"/>
              <a:gd name="connsiteX21" fmla="*/ 2082049 w 2155779"/>
              <a:gd name="connsiteY21" fmla="*/ 1748401 h 2178136"/>
              <a:gd name="connsiteX22" fmla="*/ 2082049 w 2155779"/>
              <a:gd name="connsiteY22" fmla="*/ 2104405 h 2178136"/>
              <a:gd name="connsiteX23" fmla="*/ 1726044 w 2155779"/>
              <a:gd name="connsiteY23" fmla="*/ 2104405 h 2178136"/>
              <a:gd name="connsiteX24" fmla="*/ 1281094 w 2155779"/>
              <a:gd name="connsiteY24" fmla="*/ 1659455 h 2178136"/>
              <a:gd name="connsiteX25" fmla="*/ 1222740 w 2155779"/>
              <a:gd name="connsiteY25" fmla="*/ 1691128 h 2178136"/>
              <a:gd name="connsiteX26" fmla="*/ 880147 w 2155779"/>
              <a:gd name="connsiteY26" fmla="*/ 1760294 h 2178136"/>
              <a:gd name="connsiteX27" fmla="*/ 0 w 2155779"/>
              <a:gd name="connsiteY27" fmla="*/ 880147 h 2178136"/>
              <a:gd name="connsiteX28" fmla="*/ 880147 w 2155779"/>
              <a:gd name="connsiteY28" fmla="*/ 0 h 217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55779" h="2178136">
                <a:moveTo>
                  <a:pt x="738946" y="503694"/>
                </a:moveTo>
                <a:lnTo>
                  <a:pt x="1021348" y="503694"/>
                </a:lnTo>
                <a:lnTo>
                  <a:pt x="1021348" y="738945"/>
                </a:lnTo>
                <a:lnTo>
                  <a:pt x="1256598" y="738945"/>
                </a:lnTo>
                <a:lnTo>
                  <a:pt x="1256598" y="1021347"/>
                </a:lnTo>
                <a:lnTo>
                  <a:pt x="1021348" y="1021347"/>
                </a:lnTo>
                <a:lnTo>
                  <a:pt x="1021348" y="1256598"/>
                </a:lnTo>
                <a:lnTo>
                  <a:pt x="738946" y="1256598"/>
                </a:lnTo>
                <a:lnTo>
                  <a:pt x="738946" y="1021347"/>
                </a:lnTo>
                <a:lnTo>
                  <a:pt x="503696" y="1021347"/>
                </a:lnTo>
                <a:lnTo>
                  <a:pt x="503696" y="738945"/>
                </a:lnTo>
                <a:lnTo>
                  <a:pt x="738946" y="738945"/>
                </a:lnTo>
                <a:close/>
                <a:moveTo>
                  <a:pt x="880147" y="265858"/>
                </a:moveTo>
                <a:cubicBezTo>
                  <a:pt x="540884" y="265858"/>
                  <a:pt x="265857" y="540885"/>
                  <a:pt x="265857" y="880147"/>
                </a:cubicBezTo>
                <a:cubicBezTo>
                  <a:pt x="265857" y="1219409"/>
                  <a:pt x="540884" y="1494436"/>
                  <a:pt x="880147" y="1494436"/>
                </a:cubicBezTo>
                <a:cubicBezTo>
                  <a:pt x="1219410" y="1494436"/>
                  <a:pt x="1494437" y="1219409"/>
                  <a:pt x="1494437" y="880147"/>
                </a:cubicBezTo>
                <a:cubicBezTo>
                  <a:pt x="1494437" y="540885"/>
                  <a:pt x="1219410" y="265858"/>
                  <a:pt x="880147" y="265858"/>
                </a:cubicBezTo>
                <a:close/>
                <a:moveTo>
                  <a:pt x="880147" y="0"/>
                </a:moveTo>
                <a:cubicBezTo>
                  <a:pt x="1366239" y="0"/>
                  <a:pt x="1760294" y="394055"/>
                  <a:pt x="1760294" y="880147"/>
                </a:cubicBezTo>
                <a:cubicBezTo>
                  <a:pt x="1760294" y="1001670"/>
                  <a:pt x="1735666" y="1117441"/>
                  <a:pt x="1691128" y="1222740"/>
                </a:cubicBezTo>
                <a:lnTo>
                  <a:pt x="1643723" y="1310076"/>
                </a:lnTo>
                <a:lnTo>
                  <a:pt x="2082049" y="1748401"/>
                </a:lnTo>
                <a:cubicBezTo>
                  <a:pt x="2180356" y="1846709"/>
                  <a:pt x="2180356" y="2006098"/>
                  <a:pt x="2082049" y="2104405"/>
                </a:cubicBezTo>
                <a:cubicBezTo>
                  <a:pt x="1983741" y="2202713"/>
                  <a:pt x="1824352" y="2202713"/>
                  <a:pt x="1726044" y="2104405"/>
                </a:cubicBezTo>
                <a:lnTo>
                  <a:pt x="1281094" y="1659455"/>
                </a:lnTo>
                <a:lnTo>
                  <a:pt x="1222740" y="1691128"/>
                </a:lnTo>
                <a:cubicBezTo>
                  <a:pt x="1117441" y="1735666"/>
                  <a:pt x="1001670" y="1760294"/>
                  <a:pt x="880147" y="1760294"/>
                </a:cubicBezTo>
                <a:cubicBezTo>
                  <a:pt x="394055" y="1760294"/>
                  <a:pt x="0" y="1366239"/>
                  <a:pt x="0" y="880147"/>
                </a:cubicBezTo>
                <a:cubicBezTo>
                  <a:pt x="0" y="394055"/>
                  <a:pt x="394055" y="0"/>
                  <a:pt x="880147"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89" name="标题 5"/>
          <p:cNvSpPr txBox="1"/>
          <p:nvPr/>
        </p:nvSpPr>
        <p:spPr>
          <a:xfrm>
            <a:off x="3138353" y="369018"/>
            <a:ext cx="5923760" cy="466064"/>
          </a:xfrm>
          <a:prstGeom prst="rect">
            <a:avLst/>
          </a:prstGeom>
        </p:spPr>
        <p:txBody>
          <a:bodyPr vert="horz" lIns="91440" tIns="45720" rIns="91440" bIns="45720" rtlCol="0" anchor="ctr">
            <a:noAutofit/>
          </a:bodyPr>
          <a:lstStyle>
            <a:lvl1pPr algn="ctr" defTabSz="1218565" rtl="0" eaLnBrk="1" latinLnBrk="0" hangingPunct="1">
              <a:spcBef>
                <a:spcPct val="0"/>
              </a:spcBef>
              <a:buNone/>
              <a:defRPr sz="1865" b="1" i="0" kern="1200">
                <a:solidFill>
                  <a:schemeClr val="tx1">
                    <a:lumMod val="65000"/>
                    <a:lumOff val="35000"/>
                  </a:schemeClr>
                </a:solidFill>
                <a:latin typeface="微软雅黑" panose="020B0503020204020204" pitchFamily="34" charset="-122"/>
                <a:ea typeface="微软雅黑" panose="020B0503020204020204" pitchFamily="34" charset="-122"/>
                <a:cs typeface="+mj-cs"/>
              </a:defRPr>
            </a:lvl1pPr>
          </a:lstStyle>
          <a:p>
            <a:pPr marL="0" marR="0" lvl="0" indent="0" algn="ctr" defTabSz="12185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备用图标供选择 以便表达不同主题</a:t>
            </a:r>
            <a:endParaRPr kumimoji="0" lang="zh-CN" altLang="en-US" sz="2400" b="1"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cxnSp>
        <p:nvCxnSpPr>
          <p:cNvPr id="790" name="直接连接符 789"/>
          <p:cNvCxnSpPr/>
          <p:nvPr/>
        </p:nvCxnSpPr>
        <p:spPr>
          <a:xfrm>
            <a:off x="9244516" y="597773"/>
            <a:ext cx="2417301" cy="0"/>
          </a:xfrm>
          <a:prstGeom prst="line">
            <a:avLst/>
          </a:prstGeom>
          <a:noFill/>
          <a:ln w="12700" cap="flat" cmpd="sng" algn="ctr">
            <a:solidFill>
              <a:srgbClr val="0C0C0C">
                <a:lumMod val="75000"/>
                <a:lumOff val="25000"/>
              </a:srgbClr>
            </a:solidFill>
            <a:prstDash val="dash"/>
          </a:ln>
          <a:effectLst/>
        </p:spPr>
      </p:cxnSp>
      <p:cxnSp>
        <p:nvCxnSpPr>
          <p:cNvPr id="791" name="直接连接符 790"/>
          <p:cNvCxnSpPr/>
          <p:nvPr/>
        </p:nvCxnSpPr>
        <p:spPr>
          <a:xfrm>
            <a:off x="561840" y="597773"/>
            <a:ext cx="2445976" cy="0"/>
          </a:xfrm>
          <a:prstGeom prst="line">
            <a:avLst/>
          </a:prstGeom>
          <a:noFill/>
          <a:ln w="12700" cap="flat" cmpd="sng" algn="ctr">
            <a:solidFill>
              <a:srgbClr val="0C0C0C">
                <a:lumMod val="75000"/>
                <a:lumOff val="25000"/>
              </a:srgbClr>
            </a:solidFill>
            <a:prstDash val="dash"/>
          </a:ln>
          <a:effectLst/>
        </p:spPr>
      </p:cxn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6"/>
          <p:cNvSpPr txBox="1"/>
          <p:nvPr/>
        </p:nvSpPr>
        <p:spPr>
          <a:xfrm>
            <a:off x="4271963" y="310561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基本工作概述</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15" name="组合 14"/>
          <p:cNvGrpSpPr/>
          <p:nvPr/>
        </p:nvGrpSpPr>
        <p:grpSpPr>
          <a:xfrm>
            <a:off x="4844143" y="1146263"/>
            <a:ext cx="2503714" cy="1594528"/>
            <a:chOff x="288926" y="1736034"/>
            <a:chExt cx="1019174" cy="576254"/>
          </a:xfrm>
        </p:grpSpPr>
        <p:sp>
          <p:nvSpPr>
            <p:cNvPr id="16" name="矩形 15"/>
            <p:cNvSpPr/>
            <p:nvPr/>
          </p:nvSpPr>
          <p:spPr>
            <a:xfrm>
              <a:off x="442913" y="1752600"/>
              <a:ext cx="711200" cy="559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文本占位符 16"/>
            <p:cNvSpPr txBox="1"/>
            <p:nvPr/>
          </p:nvSpPr>
          <p:spPr>
            <a:xfrm>
              <a:off x="288926" y="1736034"/>
              <a:ext cx="1019174" cy="49649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7200" dirty="0" smtClean="0"/>
                <a:t>01</a:t>
              </a:r>
              <a:endParaRPr lang="en-US" altLang="zh-CN" sz="7200" dirty="0"/>
            </a:p>
          </p:txBody>
        </p:sp>
      </p:grpSp>
      <p:grpSp>
        <p:nvGrpSpPr>
          <p:cNvPr id="33" name="组合 32"/>
          <p:cNvGrpSpPr/>
          <p:nvPr/>
        </p:nvGrpSpPr>
        <p:grpSpPr>
          <a:xfrm>
            <a:off x="314068" y="5820802"/>
            <a:ext cx="589688" cy="589685"/>
            <a:chOff x="1174007" y="954462"/>
            <a:chExt cx="1329951" cy="1329951"/>
          </a:xfrm>
          <a:solidFill>
            <a:schemeClr val="bg1"/>
          </a:solidFill>
        </p:grpSpPr>
        <p:sp>
          <p:nvSpPr>
            <p:cNvPr id="34" name="矩形 33"/>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5" name="矩形 34"/>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36" name="TextBox 57"/>
          <p:cNvSpPr txBox="1"/>
          <p:nvPr/>
        </p:nvSpPr>
        <p:spPr>
          <a:xfrm>
            <a:off x="989739" y="5930978"/>
            <a:ext cx="5378403" cy="369332"/>
          </a:xfrm>
          <a:prstGeom prst="rect">
            <a:avLst/>
          </a:prstGeom>
          <a:noFill/>
        </p:spPr>
        <p:txBody>
          <a:bodyPr wrap="square" rtlCol="0">
            <a:spAutoFit/>
          </a:bodyPr>
          <a:lstStyle/>
          <a:p>
            <a:r>
              <a:rPr lang="zh-CN" altLang="en-US" dirty="0">
                <a:solidFill>
                  <a:schemeClr val="bg1"/>
                </a:solidFill>
              </a:rPr>
              <a:t>无德者不能为</a:t>
            </a:r>
            <a:r>
              <a:rPr lang="zh-CN" altLang="en-US" dirty="0" smtClean="0">
                <a:solidFill>
                  <a:schemeClr val="bg1"/>
                </a:solidFill>
              </a:rPr>
              <a:t>医，有</a:t>
            </a:r>
            <a:r>
              <a:rPr lang="zh-CN" altLang="en-US" dirty="0">
                <a:solidFill>
                  <a:schemeClr val="bg1"/>
                </a:solidFill>
              </a:rPr>
              <a:t>品者方能济世</a:t>
            </a:r>
            <a:endParaRPr lang="id-ID" sz="16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70" y="95713"/>
            <a:ext cx="2313454"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28" name="矩形 27"/>
          <p:cNvSpPr/>
          <p:nvPr/>
        </p:nvSpPr>
        <p:spPr>
          <a:xfrm>
            <a:off x="0" y="4122761"/>
            <a:ext cx="12192000" cy="2969157"/>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915447" y="1079724"/>
            <a:ext cx="10361107" cy="2539157"/>
          </a:xfrm>
          <a:prstGeom prst="rect">
            <a:avLst/>
          </a:prstGeom>
        </p:spPr>
        <p:txBody>
          <a:bodyPr wrap="square">
            <a:spAutoFit/>
          </a:bodyPr>
          <a:lstStyle/>
          <a:p>
            <a:pPr marL="266700" indent="-266700">
              <a:lnSpc>
                <a:spcPct val="150000"/>
              </a:lnSpc>
              <a:spcAft>
                <a:spcPts val="600"/>
              </a:spcAft>
              <a:buFont typeface="Wingdings" panose="05000000000000000000" pitchFamily="2" charset="2"/>
              <a:buChar char="l"/>
            </a:pPr>
            <a:r>
              <a:rPr lang="zh-CN" altLang="en-US" sz="1200" dirty="0">
                <a:solidFill>
                  <a:schemeClr val="tx1">
                    <a:lumMod val="75000"/>
                    <a:lumOff val="25000"/>
                  </a:schemeClr>
                </a:solidFill>
              </a:rPr>
              <a:t>企业文化——或称公司文化，一般指企业中长期形成的共同理想、基本价值观、作风、生活习惯和行为规范的总称，是企业在经营管理过程中创造的具有本企业特色的精神财富的总和，对企业成员有感召力和凝聚力，能把众多人的兴趣、目的、需要以及由此产生的行为统一起来，是企业长期文化建设的反映</a:t>
            </a:r>
            <a:r>
              <a:rPr lang="zh-CN" altLang="en-US" sz="1200" dirty="0" smtClean="0">
                <a:solidFill>
                  <a:schemeClr val="tx1">
                    <a:lumMod val="75000"/>
                    <a:lumOff val="25000"/>
                  </a:schemeClr>
                </a:solidFill>
              </a:rPr>
              <a:t>。</a:t>
            </a:r>
            <a:endParaRPr lang="en-US" altLang="zh-CN" sz="1200" dirty="0" smtClean="0">
              <a:solidFill>
                <a:schemeClr val="tx1">
                  <a:lumMod val="75000"/>
                  <a:lumOff val="25000"/>
                </a:schemeClr>
              </a:solidFill>
            </a:endParaRPr>
          </a:p>
          <a:p>
            <a:pPr marL="266700" indent="-266700">
              <a:lnSpc>
                <a:spcPct val="150000"/>
              </a:lnSpc>
              <a:spcAft>
                <a:spcPts val="600"/>
              </a:spcAft>
              <a:buFont typeface="Wingdings" panose="05000000000000000000" pitchFamily="2" charset="2"/>
              <a:buChar char="l"/>
            </a:pPr>
            <a:r>
              <a:rPr lang="zh-CN" altLang="en-US" sz="1200" dirty="0" smtClean="0">
                <a:solidFill>
                  <a:schemeClr val="tx1">
                    <a:lumMod val="75000"/>
                    <a:lumOff val="25000"/>
                  </a:schemeClr>
                </a:solidFill>
              </a:rPr>
              <a:t>包含</a:t>
            </a:r>
            <a:r>
              <a:rPr lang="zh-CN" altLang="en-US" sz="1200" dirty="0">
                <a:solidFill>
                  <a:schemeClr val="tx1">
                    <a:lumMod val="75000"/>
                    <a:lumOff val="25000"/>
                  </a:schemeClr>
                </a:solidFill>
              </a:rPr>
              <a:t>价值观、最高目标、行为准则、管理制度、道德风尚等内容。它以全体员工为工作对象，通过宣传、教育、培训和文化娱乐、交心联谊等方式，以最大限度地统一员工意志，规范员工行为，凝聚员工力量，为企业总目标服务</a:t>
            </a:r>
            <a:r>
              <a:rPr lang="zh-CN" altLang="en-US" sz="1200" dirty="0" smtClean="0">
                <a:solidFill>
                  <a:schemeClr val="tx1">
                    <a:lumMod val="75000"/>
                    <a:lumOff val="25000"/>
                  </a:schemeClr>
                </a:solidFill>
              </a:rPr>
              <a:t>。</a:t>
            </a:r>
            <a:endParaRPr lang="en-US" altLang="zh-CN" sz="1200" dirty="0" smtClean="0">
              <a:solidFill>
                <a:schemeClr val="tx1">
                  <a:lumMod val="75000"/>
                  <a:lumOff val="25000"/>
                </a:schemeClr>
              </a:solidFill>
            </a:endParaRPr>
          </a:p>
          <a:p>
            <a:pPr marL="266700" indent="-266700">
              <a:lnSpc>
                <a:spcPct val="150000"/>
              </a:lnSpc>
              <a:spcAft>
                <a:spcPts val="600"/>
              </a:spcAft>
              <a:buFont typeface="Wingdings" panose="05000000000000000000" pitchFamily="2" charset="2"/>
              <a:buChar char="l"/>
            </a:pPr>
            <a:r>
              <a:rPr lang="zh-CN" altLang="en-US" sz="1200" dirty="0">
                <a:solidFill>
                  <a:schemeClr val="tx1">
                    <a:lumMod val="75000"/>
                    <a:lumOff val="25000"/>
                  </a:schemeClr>
                </a:solidFill>
              </a:rPr>
              <a:t>企业文化建设是现代企业发展的重要内容，是精神文明的重要体现，是企业得以长久发展的重要保障。</a:t>
            </a:r>
            <a:endParaRPr lang="en-US" altLang="zh-CN" sz="1200" dirty="0">
              <a:solidFill>
                <a:schemeClr val="tx1">
                  <a:lumMod val="75000"/>
                  <a:lumOff val="25000"/>
                </a:schemeClr>
              </a:solidFill>
            </a:endParaRPr>
          </a:p>
          <a:p>
            <a:pPr marL="266700" indent="-266700">
              <a:lnSpc>
                <a:spcPct val="150000"/>
              </a:lnSpc>
              <a:spcAft>
                <a:spcPts val="600"/>
              </a:spcAft>
              <a:buFont typeface="Wingdings" panose="05000000000000000000" pitchFamily="2" charset="2"/>
              <a:buChar char="l"/>
            </a:pPr>
            <a:r>
              <a:rPr lang="zh-CN" altLang="en-US" sz="1200" dirty="0">
                <a:solidFill>
                  <a:schemeClr val="tx1">
                    <a:lumMod val="75000"/>
                    <a:lumOff val="25000"/>
                  </a:schemeClr>
                </a:solidFill>
              </a:rPr>
              <a:t>近年来，依托企业文化建设，提高员工的工作积极性，增强企业凝聚力，促进企业的管理、形象、服务和环境达到现代化企业的标准，使聊城腾达钢材有限公司在社会上的知名度有了很大的提升</a:t>
            </a:r>
            <a:r>
              <a:rPr lang="zh-CN" altLang="en-US" sz="1200" dirty="0" smtClean="0">
                <a:solidFill>
                  <a:schemeClr val="tx1">
                    <a:lumMod val="75000"/>
                    <a:lumOff val="25000"/>
                  </a:schemeClr>
                </a:solidFill>
              </a:rPr>
              <a:t>。</a:t>
            </a:r>
            <a:endParaRPr lang="zh-CN" altLang="en-US" sz="1200" dirty="0">
              <a:solidFill>
                <a:schemeClr val="tx1">
                  <a:lumMod val="75000"/>
                  <a:lumOff val="25000"/>
                </a:schemeClr>
              </a:solidFill>
            </a:endParaRPr>
          </a:p>
        </p:txBody>
      </p:sp>
      <p:sp>
        <p:nvSpPr>
          <p:cNvPr id="37" name="Oval 7"/>
          <p:cNvSpPr/>
          <p:nvPr/>
        </p:nvSpPr>
        <p:spPr>
          <a:xfrm>
            <a:off x="2643964" y="3613976"/>
            <a:ext cx="1198628" cy="1198628"/>
          </a:xfrm>
          <a:prstGeom prst="ellipse">
            <a:avLst/>
          </a:prstGeom>
          <a:solidFill>
            <a:srgbClr val="C00000"/>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Oval 7"/>
          <p:cNvSpPr/>
          <p:nvPr/>
        </p:nvSpPr>
        <p:spPr>
          <a:xfrm>
            <a:off x="4393379" y="3613976"/>
            <a:ext cx="1198628" cy="1198628"/>
          </a:xfrm>
          <a:prstGeom prst="ellipse">
            <a:avLst/>
          </a:prstGeom>
          <a:solidFill>
            <a:schemeClr val="tx1">
              <a:lumMod val="65000"/>
              <a:lumOff val="3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Oval 7"/>
          <p:cNvSpPr/>
          <p:nvPr/>
        </p:nvSpPr>
        <p:spPr>
          <a:xfrm>
            <a:off x="6142794" y="3613976"/>
            <a:ext cx="1198628" cy="1198628"/>
          </a:xfrm>
          <a:prstGeom prst="ellipse">
            <a:avLst/>
          </a:prstGeom>
          <a:solidFill>
            <a:srgbClr val="FF0000"/>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Oval 7"/>
          <p:cNvSpPr/>
          <p:nvPr/>
        </p:nvSpPr>
        <p:spPr>
          <a:xfrm>
            <a:off x="7892210" y="3613976"/>
            <a:ext cx="1198628" cy="1198628"/>
          </a:xfrm>
          <a:prstGeom prst="ellipse">
            <a:avLst/>
          </a:prstGeom>
          <a:solidFill>
            <a:srgbClr val="4F5962"/>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TextBox 6"/>
          <p:cNvSpPr txBox="1"/>
          <p:nvPr/>
        </p:nvSpPr>
        <p:spPr>
          <a:xfrm>
            <a:off x="2648202" y="3941908"/>
            <a:ext cx="1204664" cy="451850"/>
          </a:xfrm>
          <a:prstGeom prst="rect">
            <a:avLst/>
          </a:prstGeom>
          <a:noFill/>
        </p:spPr>
        <p:txBody>
          <a:bodyPr wrap="square" rIns="144000" bIns="36000" numCol="1" spcCol="360000" rtlCol="0">
            <a:spAutoFit/>
          </a:bodyPr>
          <a:lstStyle/>
          <a:p>
            <a:pPr algn="ctr"/>
            <a:r>
              <a:rPr lang="zh-CN" altLang="en-US" sz="2400" dirty="0" smtClean="0">
                <a:solidFill>
                  <a:schemeClr val="bg1"/>
                </a:solidFill>
                <a:latin typeface="+mj-ea"/>
                <a:ea typeface="+mj-ea"/>
              </a:rPr>
              <a:t>求实</a:t>
            </a:r>
            <a:endParaRPr lang="id-ID" sz="2400" dirty="0" smtClean="0">
              <a:solidFill>
                <a:schemeClr val="bg1"/>
              </a:solidFill>
              <a:latin typeface="+mj-ea"/>
              <a:ea typeface="+mj-ea"/>
            </a:endParaRPr>
          </a:p>
        </p:txBody>
      </p:sp>
      <p:sp>
        <p:nvSpPr>
          <p:cNvPr id="42" name="TextBox 6"/>
          <p:cNvSpPr txBox="1"/>
          <p:nvPr/>
        </p:nvSpPr>
        <p:spPr>
          <a:xfrm>
            <a:off x="4413206" y="3941908"/>
            <a:ext cx="1204664" cy="451850"/>
          </a:xfrm>
          <a:prstGeom prst="rect">
            <a:avLst/>
          </a:prstGeom>
          <a:noFill/>
        </p:spPr>
        <p:txBody>
          <a:bodyPr wrap="square" rIns="144000" bIns="36000" numCol="1" spcCol="360000" rtlCol="0">
            <a:spAutoFit/>
          </a:bodyPr>
          <a:lstStyle/>
          <a:p>
            <a:pPr algn="ctr"/>
            <a:r>
              <a:rPr lang="zh-CN" altLang="en-US" sz="2400" dirty="0" smtClean="0">
                <a:solidFill>
                  <a:schemeClr val="bg1"/>
                </a:solidFill>
                <a:latin typeface="+mj-ea"/>
                <a:ea typeface="+mj-ea"/>
              </a:rPr>
              <a:t>创新</a:t>
            </a:r>
            <a:endParaRPr lang="id-ID" sz="2400" dirty="0" smtClean="0">
              <a:solidFill>
                <a:schemeClr val="bg1"/>
              </a:solidFill>
              <a:latin typeface="+mj-ea"/>
              <a:ea typeface="+mj-ea"/>
            </a:endParaRPr>
          </a:p>
        </p:txBody>
      </p:sp>
      <p:sp>
        <p:nvSpPr>
          <p:cNvPr id="43" name="TextBox 6"/>
          <p:cNvSpPr txBox="1"/>
          <p:nvPr/>
        </p:nvSpPr>
        <p:spPr>
          <a:xfrm>
            <a:off x="6199475" y="3941908"/>
            <a:ext cx="1204664" cy="451850"/>
          </a:xfrm>
          <a:prstGeom prst="rect">
            <a:avLst/>
          </a:prstGeom>
          <a:noFill/>
        </p:spPr>
        <p:txBody>
          <a:bodyPr wrap="square" rIns="144000" bIns="36000" numCol="1" spcCol="360000" rtlCol="0">
            <a:spAutoFit/>
          </a:bodyPr>
          <a:lstStyle/>
          <a:p>
            <a:pPr algn="ctr"/>
            <a:r>
              <a:rPr lang="zh-CN" altLang="en-US" sz="2400" dirty="0" smtClean="0">
                <a:solidFill>
                  <a:schemeClr val="bg1"/>
                </a:solidFill>
                <a:latin typeface="+mj-ea"/>
                <a:ea typeface="+mj-ea"/>
              </a:rPr>
              <a:t>团结</a:t>
            </a:r>
            <a:endParaRPr lang="id-ID" sz="2400" dirty="0" smtClean="0">
              <a:solidFill>
                <a:schemeClr val="bg1"/>
              </a:solidFill>
              <a:latin typeface="+mj-ea"/>
              <a:ea typeface="+mj-ea"/>
            </a:endParaRPr>
          </a:p>
        </p:txBody>
      </p:sp>
      <p:sp>
        <p:nvSpPr>
          <p:cNvPr id="44" name="TextBox 6"/>
          <p:cNvSpPr txBox="1"/>
          <p:nvPr/>
        </p:nvSpPr>
        <p:spPr>
          <a:xfrm>
            <a:off x="7847522" y="3941908"/>
            <a:ext cx="1204664" cy="451850"/>
          </a:xfrm>
          <a:prstGeom prst="rect">
            <a:avLst/>
          </a:prstGeom>
          <a:noFill/>
        </p:spPr>
        <p:txBody>
          <a:bodyPr wrap="square" rIns="144000" bIns="36000" numCol="1" spcCol="360000" rtlCol="0">
            <a:spAutoFit/>
          </a:bodyPr>
          <a:lstStyle/>
          <a:p>
            <a:pPr algn="ctr"/>
            <a:r>
              <a:rPr lang="zh-CN" altLang="en-US" sz="2400" dirty="0" smtClean="0">
                <a:solidFill>
                  <a:schemeClr val="bg1"/>
                </a:solidFill>
                <a:latin typeface="+mj-ea"/>
                <a:ea typeface="+mj-ea"/>
              </a:rPr>
              <a:t>奋进</a:t>
            </a:r>
            <a:endParaRPr lang="id-ID" sz="2400" dirty="0" smtClean="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 calcmode="lin" valueType="num">
                                      <p:cBhvr additive="base">
                                        <p:cTn id="11"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50"/>
                                  </p:stCondLst>
                                  <p:childTnLst>
                                    <p:set>
                                      <p:cBhvr>
                                        <p:cTn id="14" dur="1" fill="hold">
                                          <p:stCondLst>
                                            <p:cond delay="0"/>
                                          </p:stCondLst>
                                        </p:cTn>
                                        <p:tgtEl>
                                          <p:spTgt spid="34">
                                            <p:txEl>
                                              <p:pRg st="1" end="1"/>
                                            </p:txEl>
                                          </p:spTgt>
                                        </p:tgtEl>
                                        <p:attrNameLst>
                                          <p:attrName>style.visibility</p:attrName>
                                        </p:attrNameLst>
                                      </p:cBhvr>
                                      <p:to>
                                        <p:strVal val="visible"/>
                                      </p:to>
                                    </p:set>
                                    <p:anim calcmode="lin" valueType="num">
                                      <p:cBhvr additive="base">
                                        <p:cTn id="15" dur="500" fill="hold"/>
                                        <p:tgtEl>
                                          <p:spTgt spid="34">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4">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34">
                                            <p:txEl>
                                              <p:pRg st="2" end="2"/>
                                            </p:txEl>
                                          </p:spTgt>
                                        </p:tgtEl>
                                        <p:attrNameLst>
                                          <p:attrName>style.visibility</p:attrName>
                                        </p:attrNameLst>
                                      </p:cBhvr>
                                      <p:to>
                                        <p:strVal val="visible"/>
                                      </p:to>
                                    </p:set>
                                    <p:anim calcmode="lin" valueType="num">
                                      <p:cBhvr additive="base">
                                        <p:cTn id="19" dur="500" fill="hold"/>
                                        <p:tgtEl>
                                          <p:spTgt spid="3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750"/>
                                  </p:stCondLst>
                                  <p:childTnLst>
                                    <p:set>
                                      <p:cBhvr>
                                        <p:cTn id="22" dur="1" fill="hold">
                                          <p:stCondLst>
                                            <p:cond delay="0"/>
                                          </p:stCondLst>
                                        </p:cTn>
                                        <p:tgtEl>
                                          <p:spTgt spid="34">
                                            <p:txEl>
                                              <p:pRg st="3" end="3"/>
                                            </p:txEl>
                                          </p:spTgt>
                                        </p:tgtEl>
                                        <p:attrNameLst>
                                          <p:attrName>style.visibility</p:attrName>
                                        </p:attrNameLst>
                                      </p:cBhvr>
                                      <p:to>
                                        <p:strVal val="visible"/>
                                      </p:to>
                                    </p:set>
                                    <p:anim calcmode="lin" valueType="num">
                                      <p:cBhvr additive="base">
                                        <p:cTn id="23" dur="500" fill="hold"/>
                                        <p:tgtEl>
                                          <p:spTgt spid="34">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4">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par>
                                <p:cTn id="31" presetID="53" presetClass="entr" presetSubtype="16" fill="hold" grpId="0" nodeType="withEffect">
                                  <p:stCondLst>
                                    <p:cond delay="10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fltVal val="0"/>
                                          </p:val>
                                        </p:tav>
                                        <p:tav tm="100000">
                                          <p:val>
                                            <p:strVal val="#ppt_w"/>
                                          </p:val>
                                        </p:tav>
                                      </p:tavLst>
                                    </p:anim>
                                    <p:anim calcmode="lin" valueType="num">
                                      <p:cBhvr>
                                        <p:cTn id="34" dur="500" fill="hold"/>
                                        <p:tgtEl>
                                          <p:spTgt spid="38"/>
                                        </p:tgtEl>
                                        <p:attrNameLst>
                                          <p:attrName>ppt_h</p:attrName>
                                        </p:attrNameLst>
                                      </p:cBhvr>
                                      <p:tavLst>
                                        <p:tav tm="0">
                                          <p:val>
                                            <p:fltVal val="0"/>
                                          </p:val>
                                        </p:tav>
                                        <p:tav tm="100000">
                                          <p:val>
                                            <p:strVal val="#ppt_h"/>
                                          </p:val>
                                        </p:tav>
                                      </p:tavLst>
                                    </p:anim>
                                    <p:animEffect transition="in" filter="fade">
                                      <p:cBhvr>
                                        <p:cTn id="35" dur="500"/>
                                        <p:tgtEl>
                                          <p:spTgt spid="38"/>
                                        </p:tgtEl>
                                      </p:cBhvr>
                                    </p:animEffect>
                                  </p:childTnLst>
                                </p:cTn>
                              </p:par>
                              <p:par>
                                <p:cTn id="36" presetID="53" presetClass="entr" presetSubtype="16" fill="hold" grpId="0" nodeType="withEffect">
                                  <p:stCondLst>
                                    <p:cond delay="200"/>
                                  </p:stCondLst>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fltVal val="0"/>
                                          </p:val>
                                        </p:tav>
                                        <p:tav tm="100000">
                                          <p:val>
                                            <p:strVal val="#ppt_w"/>
                                          </p:val>
                                        </p:tav>
                                      </p:tavLst>
                                    </p:anim>
                                    <p:anim calcmode="lin" valueType="num">
                                      <p:cBhvr>
                                        <p:cTn id="39" dur="500" fill="hold"/>
                                        <p:tgtEl>
                                          <p:spTgt spid="39"/>
                                        </p:tgtEl>
                                        <p:attrNameLst>
                                          <p:attrName>ppt_h</p:attrName>
                                        </p:attrNameLst>
                                      </p:cBhvr>
                                      <p:tavLst>
                                        <p:tav tm="0">
                                          <p:val>
                                            <p:fltVal val="0"/>
                                          </p:val>
                                        </p:tav>
                                        <p:tav tm="100000">
                                          <p:val>
                                            <p:strVal val="#ppt_h"/>
                                          </p:val>
                                        </p:tav>
                                      </p:tavLst>
                                    </p:anim>
                                    <p:animEffect transition="in" filter="fade">
                                      <p:cBhvr>
                                        <p:cTn id="40" dur="500"/>
                                        <p:tgtEl>
                                          <p:spTgt spid="39"/>
                                        </p:tgtEl>
                                      </p:cBhvr>
                                    </p:animEffect>
                                  </p:childTnLst>
                                </p:cTn>
                              </p:par>
                              <p:par>
                                <p:cTn id="41" presetID="53" presetClass="entr" presetSubtype="16" fill="hold" grpId="0" nodeType="withEffect">
                                  <p:stCondLst>
                                    <p:cond delay="300"/>
                                  </p:stCondLst>
                                  <p:childTnLst>
                                    <p:set>
                                      <p:cBhvr>
                                        <p:cTn id="42" dur="1" fill="hold">
                                          <p:stCondLst>
                                            <p:cond delay="0"/>
                                          </p:stCondLst>
                                        </p:cTn>
                                        <p:tgtEl>
                                          <p:spTgt spid="40"/>
                                        </p:tgtEl>
                                        <p:attrNameLst>
                                          <p:attrName>style.visibility</p:attrName>
                                        </p:attrNameLst>
                                      </p:cBhvr>
                                      <p:to>
                                        <p:strVal val="visible"/>
                                      </p:to>
                                    </p:set>
                                    <p:anim calcmode="lin" valueType="num">
                                      <p:cBhvr>
                                        <p:cTn id="43" dur="500" fill="hold"/>
                                        <p:tgtEl>
                                          <p:spTgt spid="40"/>
                                        </p:tgtEl>
                                        <p:attrNameLst>
                                          <p:attrName>ppt_w</p:attrName>
                                        </p:attrNameLst>
                                      </p:cBhvr>
                                      <p:tavLst>
                                        <p:tav tm="0">
                                          <p:val>
                                            <p:fltVal val="0"/>
                                          </p:val>
                                        </p:tav>
                                        <p:tav tm="100000">
                                          <p:val>
                                            <p:strVal val="#ppt_w"/>
                                          </p:val>
                                        </p:tav>
                                      </p:tavLst>
                                    </p:anim>
                                    <p:anim calcmode="lin" valueType="num">
                                      <p:cBhvr>
                                        <p:cTn id="44" dur="500" fill="hold"/>
                                        <p:tgtEl>
                                          <p:spTgt spid="40"/>
                                        </p:tgtEl>
                                        <p:attrNameLst>
                                          <p:attrName>ppt_h</p:attrName>
                                        </p:attrNameLst>
                                      </p:cBhvr>
                                      <p:tavLst>
                                        <p:tav tm="0">
                                          <p:val>
                                            <p:fltVal val="0"/>
                                          </p:val>
                                        </p:tav>
                                        <p:tav tm="100000">
                                          <p:val>
                                            <p:strVal val="#ppt_h"/>
                                          </p:val>
                                        </p:tav>
                                      </p:tavLst>
                                    </p:anim>
                                    <p:animEffect transition="in" filter="fade">
                                      <p:cBhvr>
                                        <p:cTn id="45" dur="500"/>
                                        <p:tgtEl>
                                          <p:spTgt spid="40"/>
                                        </p:tgtEl>
                                      </p:cBhvr>
                                    </p:animEffect>
                                  </p:childTnLst>
                                </p:cTn>
                              </p:par>
                            </p:childTnLst>
                          </p:cTn>
                        </p:par>
                        <p:par>
                          <p:cTn id="46" fill="hold">
                            <p:stCondLst>
                              <p:cond delay="1500"/>
                            </p:stCondLst>
                            <p:childTnLst>
                              <p:par>
                                <p:cTn id="47" presetID="42" presetClass="entr" presetSubtype="0"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750"/>
                                        <p:tgtEl>
                                          <p:spTgt spid="41"/>
                                        </p:tgtEl>
                                      </p:cBhvr>
                                    </p:animEffect>
                                    <p:anim calcmode="lin" valueType="num">
                                      <p:cBhvr>
                                        <p:cTn id="50" dur="750" fill="hold"/>
                                        <p:tgtEl>
                                          <p:spTgt spid="41"/>
                                        </p:tgtEl>
                                        <p:attrNameLst>
                                          <p:attrName>ppt_x</p:attrName>
                                        </p:attrNameLst>
                                      </p:cBhvr>
                                      <p:tavLst>
                                        <p:tav tm="0">
                                          <p:val>
                                            <p:strVal val="#ppt_x"/>
                                          </p:val>
                                        </p:tav>
                                        <p:tav tm="100000">
                                          <p:val>
                                            <p:strVal val="#ppt_x"/>
                                          </p:val>
                                        </p:tav>
                                      </p:tavLst>
                                    </p:anim>
                                    <p:anim calcmode="lin" valueType="num">
                                      <p:cBhvr>
                                        <p:cTn id="51" dur="750" fill="hold"/>
                                        <p:tgtEl>
                                          <p:spTgt spid="4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750"/>
                                        <p:tgtEl>
                                          <p:spTgt spid="42"/>
                                        </p:tgtEl>
                                      </p:cBhvr>
                                    </p:animEffect>
                                    <p:anim calcmode="lin" valueType="num">
                                      <p:cBhvr>
                                        <p:cTn id="55" dur="750" fill="hold"/>
                                        <p:tgtEl>
                                          <p:spTgt spid="42"/>
                                        </p:tgtEl>
                                        <p:attrNameLst>
                                          <p:attrName>ppt_x</p:attrName>
                                        </p:attrNameLst>
                                      </p:cBhvr>
                                      <p:tavLst>
                                        <p:tav tm="0">
                                          <p:val>
                                            <p:strVal val="#ppt_x"/>
                                          </p:val>
                                        </p:tav>
                                        <p:tav tm="100000">
                                          <p:val>
                                            <p:strVal val="#ppt_x"/>
                                          </p:val>
                                        </p:tav>
                                      </p:tavLst>
                                    </p:anim>
                                    <p:anim calcmode="lin" valueType="num">
                                      <p:cBhvr>
                                        <p:cTn id="56" dur="750" fill="hold"/>
                                        <p:tgtEl>
                                          <p:spTgt spid="4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750"/>
                                        <p:tgtEl>
                                          <p:spTgt spid="43"/>
                                        </p:tgtEl>
                                      </p:cBhvr>
                                    </p:animEffect>
                                    <p:anim calcmode="lin" valueType="num">
                                      <p:cBhvr>
                                        <p:cTn id="60" dur="750" fill="hold"/>
                                        <p:tgtEl>
                                          <p:spTgt spid="43"/>
                                        </p:tgtEl>
                                        <p:attrNameLst>
                                          <p:attrName>ppt_x</p:attrName>
                                        </p:attrNameLst>
                                      </p:cBhvr>
                                      <p:tavLst>
                                        <p:tav tm="0">
                                          <p:val>
                                            <p:strVal val="#ppt_x"/>
                                          </p:val>
                                        </p:tav>
                                        <p:tav tm="100000">
                                          <p:val>
                                            <p:strVal val="#ppt_x"/>
                                          </p:val>
                                        </p:tav>
                                      </p:tavLst>
                                    </p:anim>
                                    <p:anim calcmode="lin" valueType="num">
                                      <p:cBhvr>
                                        <p:cTn id="61" dur="75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750"/>
                                        <p:tgtEl>
                                          <p:spTgt spid="44"/>
                                        </p:tgtEl>
                                      </p:cBhvr>
                                    </p:animEffect>
                                    <p:anim calcmode="lin" valueType="num">
                                      <p:cBhvr>
                                        <p:cTn id="65" dur="750" fill="hold"/>
                                        <p:tgtEl>
                                          <p:spTgt spid="44"/>
                                        </p:tgtEl>
                                        <p:attrNameLst>
                                          <p:attrName>ppt_x</p:attrName>
                                        </p:attrNameLst>
                                      </p:cBhvr>
                                      <p:tavLst>
                                        <p:tav tm="0">
                                          <p:val>
                                            <p:strVal val="#ppt_x"/>
                                          </p:val>
                                        </p:tav>
                                        <p:tav tm="100000">
                                          <p:val>
                                            <p:strVal val="#ppt_x"/>
                                          </p:val>
                                        </p:tav>
                                      </p:tavLst>
                                    </p:anim>
                                    <p:anim calcmode="lin" valueType="num">
                                      <p:cBhvr>
                                        <p:cTn id="66" dur="75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38" grpId="0" animBg="1"/>
      <p:bldP spid="39" grpId="0" animBg="1"/>
      <p:bldP spid="40" grpId="0" animBg="1"/>
      <p:bldP spid="41" grpId="0"/>
      <p:bldP spid="42" grpId="0"/>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6885" y="1963553"/>
            <a:ext cx="2685448" cy="22619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3285424" y="1963553"/>
            <a:ext cx="2685448" cy="22619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6233963" y="1963553"/>
            <a:ext cx="2685448" cy="2261937"/>
          </a:xfrm>
          <a:prstGeom prst="rect">
            <a:avLst/>
          </a:prstGeom>
          <a:solidFill>
            <a:srgbClr val="293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9182502" y="1963553"/>
            <a:ext cx="2685448" cy="2261937"/>
          </a:xfrm>
          <a:prstGeom prst="rect">
            <a:avLst/>
          </a:prstGeom>
          <a:solidFill>
            <a:srgbClr val="4F5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Freeform 26"/>
          <p:cNvSpPr>
            <a:spLocks noEditPoints="1"/>
          </p:cNvSpPr>
          <p:nvPr/>
        </p:nvSpPr>
        <p:spPr bwMode="auto">
          <a:xfrm>
            <a:off x="1170586"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sp>
        <p:nvSpPr>
          <p:cNvPr id="17" name="Freeform 26"/>
          <p:cNvSpPr>
            <a:spLocks noEditPoints="1"/>
          </p:cNvSpPr>
          <p:nvPr/>
        </p:nvSpPr>
        <p:spPr bwMode="auto">
          <a:xfrm>
            <a:off x="4119125"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sp>
        <p:nvSpPr>
          <p:cNvPr id="18" name="Freeform 26"/>
          <p:cNvSpPr>
            <a:spLocks noEditPoints="1"/>
          </p:cNvSpPr>
          <p:nvPr/>
        </p:nvSpPr>
        <p:spPr bwMode="auto">
          <a:xfrm>
            <a:off x="7067664"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sp>
        <p:nvSpPr>
          <p:cNvPr id="19" name="Freeform 26"/>
          <p:cNvSpPr>
            <a:spLocks noEditPoints="1"/>
          </p:cNvSpPr>
          <p:nvPr/>
        </p:nvSpPr>
        <p:spPr bwMode="auto">
          <a:xfrm>
            <a:off x="10016203"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grpSp>
        <p:nvGrpSpPr>
          <p:cNvPr id="6" name="组合 5"/>
          <p:cNvGrpSpPr/>
          <p:nvPr/>
        </p:nvGrpSpPr>
        <p:grpSpPr>
          <a:xfrm>
            <a:off x="336885" y="4225490"/>
            <a:ext cx="2685448" cy="1568918"/>
            <a:chOff x="336885" y="4225490"/>
            <a:chExt cx="2685448" cy="1568918"/>
          </a:xfrm>
        </p:grpSpPr>
        <p:sp>
          <p:nvSpPr>
            <p:cNvPr id="12" name="矩形 11"/>
            <p:cNvSpPr/>
            <p:nvPr/>
          </p:nvSpPr>
          <p:spPr>
            <a:xfrm>
              <a:off x="336885"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0" name="矩形 19"/>
            <p:cNvSpPr/>
            <p:nvPr/>
          </p:nvSpPr>
          <p:spPr>
            <a:xfrm>
              <a:off x="561353"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21" name="矩形 20"/>
            <p:cNvSpPr/>
            <p:nvPr/>
          </p:nvSpPr>
          <p:spPr>
            <a:xfrm>
              <a:off x="561353"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grpSp>
        <p:nvGrpSpPr>
          <p:cNvPr id="7" name="组合 6"/>
          <p:cNvGrpSpPr/>
          <p:nvPr/>
        </p:nvGrpSpPr>
        <p:grpSpPr>
          <a:xfrm>
            <a:off x="3285424" y="4225490"/>
            <a:ext cx="2685448" cy="1568918"/>
            <a:chOff x="3285424" y="4225490"/>
            <a:chExt cx="2685448" cy="1568918"/>
          </a:xfrm>
        </p:grpSpPr>
        <p:sp>
          <p:nvSpPr>
            <p:cNvPr id="13" name="矩形 12"/>
            <p:cNvSpPr/>
            <p:nvPr/>
          </p:nvSpPr>
          <p:spPr>
            <a:xfrm>
              <a:off x="3285424"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5" name="矩形 24"/>
            <p:cNvSpPr/>
            <p:nvPr/>
          </p:nvSpPr>
          <p:spPr>
            <a:xfrm>
              <a:off x="3506977"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26" name="矩形 25"/>
            <p:cNvSpPr/>
            <p:nvPr/>
          </p:nvSpPr>
          <p:spPr>
            <a:xfrm>
              <a:off x="3506977"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grpSp>
        <p:nvGrpSpPr>
          <p:cNvPr id="10" name="组合 9"/>
          <p:cNvGrpSpPr/>
          <p:nvPr/>
        </p:nvGrpSpPr>
        <p:grpSpPr>
          <a:xfrm>
            <a:off x="6233963" y="4225490"/>
            <a:ext cx="2685448" cy="1568918"/>
            <a:chOff x="6233963" y="4225490"/>
            <a:chExt cx="2685448" cy="1568918"/>
          </a:xfrm>
        </p:grpSpPr>
        <p:sp>
          <p:nvSpPr>
            <p:cNvPr id="14" name="矩形 13"/>
            <p:cNvSpPr/>
            <p:nvPr/>
          </p:nvSpPr>
          <p:spPr>
            <a:xfrm>
              <a:off x="6233963"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30" name="矩形 29"/>
            <p:cNvSpPr/>
            <p:nvPr/>
          </p:nvSpPr>
          <p:spPr>
            <a:xfrm>
              <a:off x="6459582"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31" name="矩形 30"/>
            <p:cNvSpPr/>
            <p:nvPr/>
          </p:nvSpPr>
          <p:spPr>
            <a:xfrm>
              <a:off x="6459582"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grpSp>
        <p:nvGrpSpPr>
          <p:cNvPr id="11" name="组合 10"/>
          <p:cNvGrpSpPr/>
          <p:nvPr/>
        </p:nvGrpSpPr>
        <p:grpSpPr>
          <a:xfrm>
            <a:off x="9182502" y="4225490"/>
            <a:ext cx="2685448" cy="1568918"/>
            <a:chOff x="9182502" y="4225490"/>
            <a:chExt cx="2685448" cy="1568918"/>
          </a:xfrm>
        </p:grpSpPr>
        <p:sp>
          <p:nvSpPr>
            <p:cNvPr id="15" name="矩形 14"/>
            <p:cNvSpPr/>
            <p:nvPr/>
          </p:nvSpPr>
          <p:spPr>
            <a:xfrm>
              <a:off x="9182502"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32" name="矩形 31"/>
            <p:cNvSpPr/>
            <p:nvPr/>
          </p:nvSpPr>
          <p:spPr>
            <a:xfrm>
              <a:off x="9398227"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33" name="矩形 32"/>
            <p:cNvSpPr/>
            <p:nvPr/>
          </p:nvSpPr>
          <p:spPr>
            <a:xfrm>
              <a:off x="9398227"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sp>
        <p:nvSpPr>
          <p:cNvPr id="35" name="文本占位符 16"/>
          <p:cNvSpPr txBox="1"/>
          <p:nvPr/>
        </p:nvSpPr>
        <p:spPr>
          <a:xfrm>
            <a:off x="1125170" y="95713"/>
            <a:ext cx="2313454"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par>
                                <p:cTn id="41" presetID="22" presetClass="entr" presetSubtype="1"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up)">
                                      <p:cBhvr>
                                        <p:cTn id="43" dur="500"/>
                                        <p:tgtEl>
                                          <p:spTgt spid="7"/>
                                        </p:tgtEl>
                                      </p:cBhvr>
                                    </p:animEffect>
                                  </p:childTnLst>
                                </p:cTn>
                              </p:par>
                              <p:par>
                                <p:cTn id="44" presetID="22" presetClass="entr" presetSubtype="1"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par>
                                <p:cTn id="47" presetID="22" presetClass="entr" presetSubtype="1"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矩形 3"/>
          <p:cNvSpPr/>
          <p:nvPr/>
        </p:nvSpPr>
        <p:spPr>
          <a:xfrm>
            <a:off x="6389915" y="1441021"/>
            <a:ext cx="3745908" cy="4821381"/>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grpSp>
        <p:nvGrpSpPr>
          <p:cNvPr id="5" name="组合 4"/>
          <p:cNvGrpSpPr/>
          <p:nvPr/>
        </p:nvGrpSpPr>
        <p:grpSpPr>
          <a:xfrm>
            <a:off x="1295331" y="1707256"/>
            <a:ext cx="4286283" cy="2200603"/>
            <a:chOff x="2128741" y="1722189"/>
            <a:chExt cx="3000114" cy="2200603"/>
          </a:xfrm>
        </p:grpSpPr>
        <p:sp>
          <p:nvSpPr>
            <p:cNvPr id="6" name="矩形 5"/>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7" name="矩形 6"/>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grpSp>
        <p:nvGrpSpPr>
          <p:cNvPr id="8" name="组合 7"/>
          <p:cNvGrpSpPr/>
          <p:nvPr/>
        </p:nvGrpSpPr>
        <p:grpSpPr>
          <a:xfrm>
            <a:off x="1295331" y="4110215"/>
            <a:ext cx="4286283" cy="2200603"/>
            <a:chOff x="2128741" y="1722189"/>
            <a:chExt cx="3000114" cy="2200603"/>
          </a:xfrm>
        </p:grpSpPr>
        <p:sp>
          <p:nvSpPr>
            <p:cNvPr id="9" name="矩形 8"/>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buFont typeface="Arial" panose="020B0604020202020204" pitchFamily="34" charset="0"/>
                <a:buNone/>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10" name="矩形 9"/>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4400" advTm="0">
        <p14:honeycomb/>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anim calcmode="lin" valueType="num">
                                      <p:cBhvr>
                                        <p:cTn id="8" dur="1750" fill="hold"/>
                                        <p:tgtEl>
                                          <p:spTgt spid="4"/>
                                        </p:tgtEl>
                                        <p:attrNameLst>
                                          <p:attrName>ppt_x</p:attrName>
                                        </p:attrNameLst>
                                      </p:cBhvr>
                                      <p:tavLst>
                                        <p:tav tm="0">
                                          <p:val>
                                            <p:strVal val="#ppt_x"/>
                                          </p:val>
                                        </p:tav>
                                        <p:tav tm="100000">
                                          <p:val>
                                            <p:strVal val="#ppt_x"/>
                                          </p:val>
                                        </p:tav>
                                      </p:tavLst>
                                    </p:anim>
                                    <p:anim calcmode="lin" valueType="num">
                                      <p:cBhvr>
                                        <p:cTn id="9" dur="175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par>
                                <p:cTn id="13" presetID="22" presetClass="entr" presetSubtype="1" fill="hold" nodeType="with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70" y="95713"/>
            <a:ext cx="2313454"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Sev04"/>
          <p:cNvSpPr/>
          <p:nvPr/>
        </p:nvSpPr>
        <p:spPr>
          <a:xfrm rot="18900000">
            <a:off x="9306694" y="18222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5" name="Sev03"/>
          <p:cNvSpPr/>
          <p:nvPr/>
        </p:nvSpPr>
        <p:spPr>
          <a:xfrm rot="18900000">
            <a:off x="6656927" y="22920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6" name="Sev02"/>
          <p:cNvSpPr/>
          <p:nvPr/>
        </p:nvSpPr>
        <p:spPr>
          <a:xfrm rot="18900000">
            <a:off x="3941319" y="18222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7" name="Sev01"/>
          <p:cNvSpPr/>
          <p:nvPr/>
        </p:nvSpPr>
        <p:spPr>
          <a:xfrm rot="18900000">
            <a:off x="1242179" y="22920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8" name="Sev01"/>
          <p:cNvSpPr/>
          <p:nvPr/>
        </p:nvSpPr>
        <p:spPr>
          <a:xfrm rot="18900000">
            <a:off x="1242179" y="2038611"/>
            <a:ext cx="1612996" cy="1612996"/>
          </a:xfrm>
          <a:prstGeom prst="rect">
            <a:avLst/>
          </a:prstGeom>
          <a:solidFill>
            <a:srgbClr val="C00000"/>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9" name="Sev02"/>
          <p:cNvSpPr/>
          <p:nvPr/>
        </p:nvSpPr>
        <p:spPr>
          <a:xfrm rot="18900000">
            <a:off x="3941319" y="2038611"/>
            <a:ext cx="1612996" cy="1612996"/>
          </a:xfrm>
          <a:prstGeom prst="rect">
            <a:avLst/>
          </a:prstGeom>
          <a:solidFill>
            <a:srgbClr val="FF0000"/>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0" name="Sev03"/>
          <p:cNvSpPr/>
          <p:nvPr/>
        </p:nvSpPr>
        <p:spPr>
          <a:xfrm rot="18900000">
            <a:off x="6656927" y="2038611"/>
            <a:ext cx="1612996" cy="1612996"/>
          </a:xfrm>
          <a:prstGeom prst="rect">
            <a:avLst/>
          </a:prstGeom>
          <a:solidFill>
            <a:srgbClr val="293036"/>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1" name="Sev04"/>
          <p:cNvSpPr/>
          <p:nvPr/>
        </p:nvSpPr>
        <p:spPr>
          <a:xfrm rot="18900000">
            <a:off x="9306694" y="2038611"/>
            <a:ext cx="1612996" cy="1612996"/>
          </a:xfrm>
          <a:prstGeom prst="rect">
            <a:avLst/>
          </a:prstGeom>
          <a:solidFill>
            <a:srgbClr val="4F5962"/>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2" name="Freeform 42"/>
          <p:cNvSpPr>
            <a:spLocks noEditPoints="1"/>
          </p:cNvSpPr>
          <p:nvPr/>
        </p:nvSpPr>
        <p:spPr bwMode="auto">
          <a:xfrm>
            <a:off x="1712196" y="2555481"/>
            <a:ext cx="672960" cy="57925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3" name="Freeform 178"/>
          <p:cNvSpPr>
            <a:spLocks noEditPoints="1"/>
          </p:cNvSpPr>
          <p:nvPr/>
        </p:nvSpPr>
        <p:spPr bwMode="auto">
          <a:xfrm>
            <a:off x="7126944" y="2591682"/>
            <a:ext cx="672960" cy="506851"/>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4" name="Freeform 86"/>
          <p:cNvSpPr>
            <a:spLocks noEditPoints="1"/>
          </p:cNvSpPr>
          <p:nvPr/>
        </p:nvSpPr>
        <p:spPr bwMode="auto">
          <a:xfrm>
            <a:off x="4517388" y="2457407"/>
            <a:ext cx="460856" cy="775404"/>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grpSp>
        <p:nvGrpSpPr>
          <p:cNvPr id="15" name="组合 14"/>
          <p:cNvGrpSpPr/>
          <p:nvPr/>
        </p:nvGrpSpPr>
        <p:grpSpPr>
          <a:xfrm>
            <a:off x="746435" y="4354514"/>
            <a:ext cx="2534452" cy="1217638"/>
            <a:chOff x="746435" y="4258821"/>
            <a:chExt cx="2534452" cy="1217638"/>
          </a:xfrm>
        </p:grpSpPr>
        <p:sp>
          <p:nvSpPr>
            <p:cNvPr id="16" name="矩形 15"/>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17" name="矩形 16"/>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sp>
        <p:nvSpPr>
          <p:cNvPr id="18" name="Freeform 98"/>
          <p:cNvSpPr>
            <a:spLocks noEditPoints="1"/>
          </p:cNvSpPr>
          <p:nvPr/>
        </p:nvSpPr>
        <p:spPr bwMode="auto">
          <a:xfrm>
            <a:off x="9883172" y="2456602"/>
            <a:ext cx="638787" cy="641931"/>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nvGrpSpPr>
          <p:cNvPr id="19" name="组合 18"/>
          <p:cNvGrpSpPr/>
          <p:nvPr/>
        </p:nvGrpSpPr>
        <p:grpSpPr>
          <a:xfrm>
            <a:off x="3447106" y="4354514"/>
            <a:ext cx="2534452" cy="1217638"/>
            <a:chOff x="746435" y="4258821"/>
            <a:chExt cx="2534452" cy="1217638"/>
          </a:xfrm>
        </p:grpSpPr>
        <p:sp>
          <p:nvSpPr>
            <p:cNvPr id="20" name="矩形 19"/>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1" name="矩形 20"/>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grpSp>
        <p:nvGrpSpPr>
          <p:cNvPr id="22" name="组合 21"/>
          <p:cNvGrpSpPr/>
          <p:nvPr/>
        </p:nvGrpSpPr>
        <p:grpSpPr>
          <a:xfrm>
            <a:off x="6200939" y="4354514"/>
            <a:ext cx="2534452" cy="1217638"/>
            <a:chOff x="746435" y="4258821"/>
            <a:chExt cx="2534452" cy="1217638"/>
          </a:xfrm>
        </p:grpSpPr>
        <p:sp>
          <p:nvSpPr>
            <p:cNvPr id="23" name="矩形 22"/>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4" name="矩形 23"/>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grpSp>
        <p:nvGrpSpPr>
          <p:cNvPr id="25" name="组合 24"/>
          <p:cNvGrpSpPr/>
          <p:nvPr/>
        </p:nvGrpSpPr>
        <p:grpSpPr>
          <a:xfrm>
            <a:off x="8784653" y="4354514"/>
            <a:ext cx="2534452" cy="1217638"/>
            <a:chOff x="746435" y="4258821"/>
            <a:chExt cx="2534452" cy="1217638"/>
          </a:xfrm>
        </p:grpSpPr>
        <p:sp>
          <p:nvSpPr>
            <p:cNvPr id="26" name="矩形 25"/>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7" name="矩形 26"/>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pattern="hexago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4" accel="50000" decel="5000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 presetClass="entr" presetSubtype="1" accel="50000" decel="5000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0-#ppt_h/2"/>
                                          </p:val>
                                        </p:tav>
                                        <p:tav tm="100000">
                                          <p:val>
                                            <p:strVal val="#ppt_y"/>
                                          </p:val>
                                        </p:tav>
                                      </p:tavLst>
                                    </p:anim>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2" presetClass="entr" presetSubtype="4" accel="50000" decel="5000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par>
                                <p:cTn id="58" presetID="2" presetClass="entr" presetSubtype="1" accel="50000" decel="50000" fill="hold" grpId="0" nodeType="with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500" fill="hold"/>
                                        <p:tgtEl>
                                          <p:spTgt spid="4"/>
                                        </p:tgtEl>
                                        <p:attrNameLst>
                                          <p:attrName>ppt_x</p:attrName>
                                        </p:attrNameLst>
                                      </p:cBhvr>
                                      <p:tavLst>
                                        <p:tav tm="0">
                                          <p:val>
                                            <p:strVal val="#ppt_x"/>
                                          </p:val>
                                        </p:tav>
                                        <p:tav tm="100000">
                                          <p:val>
                                            <p:strVal val="#ppt_x"/>
                                          </p:val>
                                        </p:tav>
                                      </p:tavLst>
                                    </p:anim>
                                    <p:anim calcmode="lin" valueType="num">
                                      <p:cBhvr additive="base">
                                        <p:cTn id="6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4" name="组合 3"/>
          <p:cNvGrpSpPr/>
          <p:nvPr/>
        </p:nvGrpSpPr>
        <p:grpSpPr>
          <a:xfrm>
            <a:off x="1003182" y="1731288"/>
            <a:ext cx="10295761" cy="3392589"/>
            <a:chOff x="1003182" y="1731288"/>
            <a:chExt cx="10295761" cy="3392589"/>
          </a:xfrm>
          <a:solidFill>
            <a:srgbClr val="C00000"/>
          </a:solidFill>
        </p:grpSpPr>
        <p:sp>
          <p:nvSpPr>
            <p:cNvPr id="5" name="圆角矩形 4"/>
            <p:cNvSpPr/>
            <p:nvPr/>
          </p:nvSpPr>
          <p:spPr>
            <a:xfrm>
              <a:off x="5320527" y="1731288"/>
              <a:ext cx="1768486"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CHAIRMAN</a:t>
              </a:r>
              <a:endParaRPr lang="zh-CN" altLang="en-US" sz="1100" dirty="0">
                <a:latin typeface="微软雅黑" panose="020B0503020204020204" pitchFamily="34" charset="-122"/>
                <a:ea typeface="微软雅黑" panose="020B0503020204020204" pitchFamily="34" charset="-122"/>
              </a:endParaRPr>
            </a:p>
          </p:txBody>
        </p:sp>
        <p:sp>
          <p:nvSpPr>
            <p:cNvPr id="6" name="圆角矩形 5"/>
            <p:cNvSpPr/>
            <p:nvPr/>
          </p:nvSpPr>
          <p:spPr>
            <a:xfrm>
              <a:off x="7415079" y="2212426"/>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Business Advisor</a:t>
              </a:r>
              <a:endParaRPr lang="zh-CN" altLang="en-US" sz="1100" dirty="0">
                <a:latin typeface="微软雅黑" panose="020B0503020204020204" pitchFamily="34" charset="-122"/>
                <a:ea typeface="微软雅黑" panose="020B0503020204020204" pitchFamily="34" charset="-122"/>
              </a:endParaRPr>
            </a:p>
          </p:txBody>
        </p:sp>
        <p:grpSp>
          <p:nvGrpSpPr>
            <p:cNvPr id="7" name="组合 6"/>
            <p:cNvGrpSpPr/>
            <p:nvPr/>
          </p:nvGrpSpPr>
          <p:grpSpPr>
            <a:xfrm>
              <a:off x="1110598" y="4836150"/>
              <a:ext cx="10188345" cy="287727"/>
              <a:chOff x="713812" y="3847031"/>
              <a:chExt cx="7716376" cy="217917"/>
            </a:xfrm>
            <a:grpFill/>
          </p:grpSpPr>
          <p:sp>
            <p:nvSpPr>
              <p:cNvPr id="57" name="圆角矩形 56"/>
              <p:cNvSpPr/>
              <p:nvPr/>
            </p:nvSpPr>
            <p:spPr>
              <a:xfrm>
                <a:off x="7214424"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Team</a:t>
                </a:r>
                <a:endParaRPr lang="zh-CN" altLang="en-US" sz="1100" dirty="0">
                  <a:latin typeface="微软雅黑" panose="020B0503020204020204" pitchFamily="34" charset="-122"/>
                  <a:ea typeface="微软雅黑" panose="020B0503020204020204" pitchFamily="34" charset="-122"/>
                </a:endParaRPr>
              </a:p>
            </p:txBody>
          </p:sp>
          <p:sp>
            <p:nvSpPr>
              <p:cNvPr id="58" name="圆角矩形 57"/>
              <p:cNvSpPr/>
              <p:nvPr/>
            </p:nvSpPr>
            <p:spPr>
              <a:xfrm>
                <a:off x="5589271"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Officer</a:t>
                </a:r>
                <a:endParaRPr lang="zh-CN" altLang="en-US" sz="1100" dirty="0">
                  <a:latin typeface="微软雅黑" panose="020B0503020204020204" pitchFamily="34" charset="-122"/>
                  <a:ea typeface="微软雅黑" panose="020B0503020204020204" pitchFamily="34" charset="-122"/>
                </a:endParaRPr>
              </a:p>
            </p:txBody>
          </p:sp>
          <p:sp>
            <p:nvSpPr>
              <p:cNvPr id="59" name="圆角矩形 58"/>
              <p:cNvSpPr/>
              <p:nvPr/>
            </p:nvSpPr>
            <p:spPr>
              <a:xfrm>
                <a:off x="2338965"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Online Marketers</a:t>
                </a:r>
                <a:endParaRPr lang="zh-CN" altLang="en-US" sz="1100" dirty="0">
                  <a:latin typeface="微软雅黑" panose="020B0503020204020204" pitchFamily="34" charset="-122"/>
                  <a:ea typeface="微软雅黑" panose="020B0503020204020204" pitchFamily="34" charset="-122"/>
                </a:endParaRPr>
              </a:p>
            </p:txBody>
          </p:sp>
          <p:sp>
            <p:nvSpPr>
              <p:cNvPr id="60" name="圆角矩形 59"/>
              <p:cNvSpPr/>
              <p:nvPr/>
            </p:nvSpPr>
            <p:spPr>
              <a:xfrm>
                <a:off x="713812"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Administrative</a:t>
                </a:r>
                <a:endParaRPr lang="zh-CN" altLang="en-US" sz="1100" dirty="0">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110598" y="4206979"/>
              <a:ext cx="10188345" cy="287727"/>
              <a:chOff x="713812" y="3370513"/>
              <a:chExt cx="7716376" cy="217917"/>
            </a:xfrm>
            <a:grpFill/>
          </p:grpSpPr>
          <p:sp>
            <p:nvSpPr>
              <p:cNvPr id="52" name="圆角矩形 51"/>
              <p:cNvSpPr/>
              <p:nvPr/>
            </p:nvSpPr>
            <p:spPr>
              <a:xfrm>
                <a:off x="7214424"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Manager</a:t>
                </a:r>
                <a:endParaRPr lang="zh-CN" altLang="en-US" sz="1100" dirty="0">
                  <a:latin typeface="微软雅黑" panose="020B0503020204020204" pitchFamily="34" charset="-122"/>
                  <a:ea typeface="微软雅黑" panose="020B0503020204020204" pitchFamily="34" charset="-122"/>
                </a:endParaRPr>
              </a:p>
            </p:txBody>
          </p:sp>
          <p:sp>
            <p:nvSpPr>
              <p:cNvPr id="53" name="圆角矩形 52"/>
              <p:cNvSpPr/>
              <p:nvPr/>
            </p:nvSpPr>
            <p:spPr>
              <a:xfrm>
                <a:off x="5589271"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Manager</a:t>
                </a:r>
                <a:endParaRPr lang="zh-CN" altLang="en-US" sz="1100" dirty="0">
                  <a:latin typeface="微软雅黑" panose="020B0503020204020204" pitchFamily="34" charset="-122"/>
                  <a:ea typeface="微软雅黑" panose="020B0503020204020204" pitchFamily="34" charset="-122"/>
                </a:endParaRPr>
              </a:p>
            </p:txBody>
          </p:sp>
          <p:sp>
            <p:nvSpPr>
              <p:cNvPr id="54" name="圆角矩形 53"/>
              <p:cNvSpPr/>
              <p:nvPr/>
            </p:nvSpPr>
            <p:spPr>
              <a:xfrm>
                <a:off x="2338965"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Team</a:t>
                </a:r>
                <a:endParaRPr lang="zh-CN" altLang="en-US" sz="1100" dirty="0">
                  <a:latin typeface="微软雅黑" panose="020B0503020204020204" pitchFamily="34" charset="-122"/>
                  <a:ea typeface="微软雅黑" panose="020B0503020204020204" pitchFamily="34" charset="-122"/>
                </a:endParaRPr>
              </a:p>
            </p:txBody>
          </p:sp>
          <p:sp>
            <p:nvSpPr>
              <p:cNvPr id="55" name="圆角矩形 54"/>
              <p:cNvSpPr/>
              <p:nvPr/>
            </p:nvSpPr>
            <p:spPr>
              <a:xfrm>
                <a:off x="713812"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Manager</a:t>
                </a:r>
                <a:endParaRPr lang="zh-CN" altLang="en-US" sz="1100" dirty="0">
                  <a:latin typeface="微软雅黑" panose="020B0503020204020204" pitchFamily="34" charset="-122"/>
                  <a:ea typeface="微软雅黑" panose="020B0503020204020204" pitchFamily="34" charset="-122"/>
                </a:endParaRPr>
              </a:p>
            </p:txBody>
          </p:sp>
          <p:sp>
            <p:nvSpPr>
              <p:cNvPr id="56" name="圆角矩形 55"/>
              <p:cNvSpPr/>
              <p:nvPr/>
            </p:nvSpPr>
            <p:spPr>
              <a:xfrm>
                <a:off x="3964118"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110598" y="3382251"/>
              <a:ext cx="10188345" cy="570393"/>
              <a:chOff x="713812" y="2745888"/>
              <a:chExt cx="7716376" cy="432000"/>
            </a:xfrm>
            <a:grpFill/>
          </p:grpSpPr>
          <p:sp>
            <p:nvSpPr>
              <p:cNvPr id="47" name="圆角矩形 46"/>
              <p:cNvSpPr/>
              <p:nvPr/>
            </p:nvSpPr>
            <p:spPr>
              <a:xfrm>
                <a:off x="7214424"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Procurement</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8" name="圆角矩形 47"/>
              <p:cNvSpPr/>
              <p:nvPr/>
            </p:nvSpPr>
            <p:spPr>
              <a:xfrm>
                <a:off x="5589271"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Services</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9" name="圆角矩形 48"/>
              <p:cNvSpPr/>
              <p:nvPr/>
            </p:nvSpPr>
            <p:spPr>
              <a:xfrm>
                <a:off x="2338965"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Business Dev.</a:t>
                </a:r>
                <a:endParaRPr lang="zh-CN" altLang="en-US" sz="1100" dirty="0">
                  <a:latin typeface="微软雅黑" panose="020B0503020204020204" pitchFamily="34" charset="-122"/>
                  <a:ea typeface="微软雅黑" panose="020B0503020204020204" pitchFamily="34" charset="-122"/>
                </a:endParaRPr>
              </a:p>
            </p:txBody>
          </p:sp>
          <p:sp>
            <p:nvSpPr>
              <p:cNvPr id="50" name="圆角矩形 49"/>
              <p:cNvSpPr/>
              <p:nvPr/>
            </p:nvSpPr>
            <p:spPr>
              <a:xfrm>
                <a:off x="713812"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Administration</a:t>
                </a:r>
                <a:endParaRPr lang="zh-CN" altLang="en-US" sz="1100" dirty="0">
                  <a:latin typeface="微软雅黑" panose="020B0503020204020204" pitchFamily="34" charset="-122"/>
                  <a:ea typeface="微软雅黑" panose="020B0503020204020204" pitchFamily="34" charset="-122"/>
                </a:endParaRPr>
              </a:p>
            </p:txBody>
          </p:sp>
          <p:sp>
            <p:nvSpPr>
              <p:cNvPr id="51" name="圆角矩形 50"/>
              <p:cNvSpPr/>
              <p:nvPr/>
            </p:nvSpPr>
            <p:spPr>
              <a:xfrm>
                <a:off x="3964118"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Domestic/ Internal</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Division</a:t>
                </a:r>
                <a:endParaRPr lang="zh-CN" altLang="en-US" sz="1100" dirty="0">
                  <a:latin typeface="微软雅黑" panose="020B0503020204020204" pitchFamily="34" charset="-122"/>
                  <a:ea typeface="微软雅黑" panose="020B0503020204020204" pitchFamily="34" charset="-122"/>
                </a:endParaRPr>
              </a:p>
            </p:txBody>
          </p:sp>
        </p:grpSp>
        <p:sp>
          <p:nvSpPr>
            <p:cNvPr id="10" name="圆角矩形 9"/>
            <p:cNvSpPr/>
            <p:nvPr/>
          </p:nvSpPr>
          <p:spPr>
            <a:xfrm>
              <a:off x="5402151" y="2693564"/>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6204768" y="2019018"/>
              <a:ext cx="0" cy="674546"/>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6204767" y="2356290"/>
              <a:ext cx="1210310" cy="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913217" y="2981289"/>
              <a:ext cx="8583107" cy="400962"/>
              <a:chOff x="1321694" y="2442210"/>
              <a:chExt cx="6500612" cy="303678"/>
            </a:xfrm>
            <a:grpFill/>
          </p:grpSpPr>
          <p:cxnSp>
            <p:nvCxnSpPr>
              <p:cNvPr id="41" name="直接连接符 40"/>
              <p:cNvCxnSpPr/>
              <p:nvPr/>
            </p:nvCxnSpPr>
            <p:spPr>
              <a:xfrm>
                <a:off x="4572000" y="2442210"/>
                <a:ext cx="0" cy="30367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1321694"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2946847"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6197153"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7822306"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321694" y="2606040"/>
                <a:ext cx="650061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1003182" y="3667450"/>
              <a:ext cx="8690520" cy="1312565"/>
              <a:chOff x="632460" y="2961888"/>
              <a:chExt cx="6581964" cy="994101"/>
            </a:xfrm>
            <a:grpFill/>
          </p:grpSpPr>
          <p:grpSp>
            <p:nvGrpSpPr>
              <p:cNvPr id="15" name="组合 14"/>
              <p:cNvGrpSpPr/>
              <p:nvPr/>
            </p:nvGrpSpPr>
            <p:grpSpPr>
              <a:xfrm>
                <a:off x="632460" y="2961888"/>
                <a:ext cx="81352" cy="994101"/>
                <a:chOff x="632460" y="2961888"/>
                <a:chExt cx="81352" cy="994101"/>
              </a:xfrm>
              <a:grpFill/>
            </p:grpSpPr>
            <p:cxnSp>
              <p:nvCxnSpPr>
                <p:cNvPr id="37" name="直接连接符 36"/>
                <p:cNvCxnSpPr/>
                <p:nvPr/>
              </p:nvCxnSpPr>
              <p:spPr>
                <a:xfrm flipH="1">
                  <a:off x="632460"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632460"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632460"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32460"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2257613" y="2961888"/>
                <a:ext cx="81352" cy="994101"/>
                <a:chOff x="2257613" y="2961888"/>
                <a:chExt cx="81352" cy="994101"/>
              </a:xfrm>
              <a:grpFill/>
            </p:grpSpPr>
            <p:cxnSp>
              <p:nvCxnSpPr>
                <p:cNvPr id="31" name="直接连接符 30"/>
                <p:cNvCxnSpPr/>
                <p:nvPr/>
              </p:nvCxnSpPr>
              <p:spPr>
                <a:xfrm flipH="1">
                  <a:off x="2257613"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257613"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257613"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257613"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882765" y="2961888"/>
                <a:ext cx="81352" cy="523237"/>
                <a:chOff x="3882765" y="2961888"/>
                <a:chExt cx="81352" cy="523237"/>
              </a:xfrm>
              <a:grpFill/>
            </p:grpSpPr>
            <p:cxnSp>
              <p:nvCxnSpPr>
                <p:cNvPr id="28" name="直接连接符 27"/>
                <p:cNvCxnSpPr/>
                <p:nvPr/>
              </p:nvCxnSpPr>
              <p:spPr>
                <a:xfrm flipH="1">
                  <a:off x="3882765"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882765"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882765" y="2961888"/>
                  <a:ext cx="0" cy="523237"/>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5507919" y="2961888"/>
                <a:ext cx="81352" cy="994101"/>
                <a:chOff x="5507919" y="2961888"/>
                <a:chExt cx="81352" cy="994101"/>
              </a:xfrm>
              <a:grpFill/>
            </p:grpSpPr>
            <p:cxnSp>
              <p:nvCxnSpPr>
                <p:cNvPr id="24" name="直接连接符 23"/>
                <p:cNvCxnSpPr/>
                <p:nvPr/>
              </p:nvCxnSpPr>
              <p:spPr>
                <a:xfrm flipH="1">
                  <a:off x="5507919"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507919"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5507919"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507919"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7133072" y="2961888"/>
                <a:ext cx="81352" cy="994101"/>
                <a:chOff x="7133072" y="2961888"/>
                <a:chExt cx="81352" cy="994101"/>
              </a:xfrm>
              <a:grpFill/>
            </p:grpSpPr>
            <p:cxnSp>
              <p:nvCxnSpPr>
                <p:cNvPr id="20" name="直接连接符 19"/>
                <p:cNvCxnSpPr/>
                <p:nvPr/>
              </p:nvCxnSpPr>
              <p:spPr>
                <a:xfrm flipH="1">
                  <a:off x="7133072"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133072"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7133072"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133072"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模板页面">
  <a:themeElements>
    <a:clrScheme name="自定义 7">
      <a:dk1>
        <a:sysClr val="windowText" lastClr="000000"/>
      </a:dk1>
      <a:lt1>
        <a:srgbClr val="FFFFFF"/>
      </a:lt1>
      <a:dk2>
        <a:srgbClr val="006600"/>
      </a:dk2>
      <a:lt2>
        <a:srgbClr val="E7E6E6"/>
      </a:lt2>
      <a:accent1>
        <a:srgbClr val="375623"/>
      </a:accent1>
      <a:accent2>
        <a:srgbClr val="538135"/>
      </a:accent2>
      <a:accent3>
        <a:srgbClr val="70AD47"/>
      </a:accent3>
      <a:accent4>
        <a:srgbClr val="FFC000"/>
      </a:accent4>
      <a:accent5>
        <a:srgbClr val="4472C4"/>
      </a:accent5>
      <a:accent6>
        <a:srgbClr val="70AD47"/>
      </a:accent6>
      <a:hlink>
        <a:srgbClr val="0563C1"/>
      </a:hlink>
      <a:folHlink>
        <a:srgbClr val="954F72"/>
      </a:folHlink>
    </a:clrScheme>
    <a:fontScheme name="Temp">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9561</Words>
  <Application>WPS 演示</Application>
  <PresentationFormat>宽屏</PresentationFormat>
  <Paragraphs>712</Paragraphs>
  <Slides>37</Slides>
  <Notes>29</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37</vt:i4>
      </vt:variant>
    </vt:vector>
  </HeadingPairs>
  <TitlesOfParts>
    <vt:vector size="50" baseType="lpstr">
      <vt:lpstr>Arial</vt:lpstr>
      <vt:lpstr>宋体</vt:lpstr>
      <vt:lpstr>Wingdings</vt:lpstr>
      <vt:lpstr>微软雅黑</vt:lpstr>
      <vt:lpstr>DejaVu Sans</vt:lpstr>
      <vt:lpstr>Century Gothic</vt:lpstr>
      <vt:lpstr>Segoe Print</vt:lpstr>
      <vt:lpstr>Arial Unicode MS</vt:lpstr>
      <vt:lpstr>Calibri</vt:lpstr>
      <vt:lpstr>华文细黑</vt:lpstr>
      <vt:lpstr>Calibri</vt:lpstr>
      <vt:lpstr>小米兰亭_GB外压缩</vt:lpstr>
      <vt:lpstr>模板页面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2015-08-18T02:51:00Z</dcterms:created>
  <dcterms:modified xsi:type="dcterms:W3CDTF">2017-12-08T06:13:06Z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