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9" r:id="rId6"/>
    <p:sldId id="263" r:id="rId7"/>
    <p:sldId id="267" r:id="rId8"/>
    <p:sldId id="268" r:id="rId9"/>
    <p:sldId id="269" r:id="rId10"/>
    <p:sldId id="270" r:id="rId11"/>
    <p:sldId id="271" r:id="rId12"/>
    <p:sldId id="260" r:id="rId13"/>
    <p:sldId id="264" r:id="rId14"/>
    <p:sldId id="272" r:id="rId15"/>
    <p:sldId id="273" r:id="rId16"/>
    <p:sldId id="274" r:id="rId17"/>
    <p:sldId id="275" r:id="rId18"/>
    <p:sldId id="261" r:id="rId19"/>
    <p:sldId id="265" r:id="rId20"/>
    <p:sldId id="276" r:id="rId21"/>
    <p:sldId id="277" r:id="rId22"/>
    <p:sldId id="278" r:id="rId23"/>
    <p:sldId id="279" r:id="rId24"/>
    <p:sldId id="262" r:id="rId25"/>
    <p:sldId id="266" r:id="rId26"/>
    <p:sldId id="282" r:id="rId27"/>
    <p:sldId id="280" r:id="rId28"/>
    <p:sldId id="281" r:id="rId29"/>
    <p:sldId id="258" r:id="rId3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A3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更多模板请关注：https://haosc.taobao.com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B7CD-5769-4CCA-A1F6-D1C4B93EF19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38BE-A15F-42D5-909A-585BA1D768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B7CD-5769-4CCA-A1F6-D1C4B93EF19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38BE-A15F-42D5-909A-585BA1D768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B7CD-5769-4CCA-A1F6-D1C4B93EF19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38BE-A15F-42D5-909A-585BA1D768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B7CD-5769-4CCA-A1F6-D1C4B93EF19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38BE-A15F-42D5-909A-585BA1D768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B7CD-5769-4CCA-A1F6-D1C4B93EF19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38BE-A15F-42D5-909A-585BA1D768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B7CD-5769-4CCA-A1F6-D1C4B93EF19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38BE-A15F-42D5-909A-585BA1D768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B7CD-5769-4CCA-A1F6-D1C4B93EF19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38BE-A15F-42D5-909A-585BA1D768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B7CD-5769-4CCA-A1F6-D1C4B93EF19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38BE-A15F-42D5-909A-585BA1D768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B7CD-5769-4CCA-A1F6-D1C4B93EF19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38BE-A15F-42D5-909A-585BA1D768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B7CD-5769-4CCA-A1F6-D1C4B93EF19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38BE-A15F-42D5-909A-585BA1D768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B7CD-5769-4CCA-A1F6-D1C4B93EF19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38BE-A15F-42D5-909A-585BA1D768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DB7CD-5769-4CCA-A1F6-D1C4B93EF19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638BE-A15F-42D5-909A-585BA1D7687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3471"/>
            <a:ext cx="5022166" cy="6104529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303519" y="2431390"/>
            <a:ext cx="57396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医护类工作汇报模板</a:t>
            </a:r>
            <a:endParaRPr lang="zh-CN" altLang="en-US" sz="4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303520" y="3187515"/>
            <a:ext cx="6636893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303520" y="3804285"/>
            <a:ext cx="20656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汇报人：情缘素材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327577" y="3804278"/>
            <a:ext cx="1817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部门：住院部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4113" y="177208"/>
            <a:ext cx="876300" cy="115252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948596" y="2746216"/>
            <a:ext cx="75070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第二章：单击此处添加标题</a:t>
            </a:r>
            <a:endParaRPr lang="zh-CN" altLang="en-US" sz="4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0907" y="2107047"/>
            <a:ext cx="1887542" cy="248252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" name="Straight Connector 8"/>
          <p:cNvCxnSpPr/>
          <p:nvPr/>
        </p:nvCxnSpPr>
        <p:spPr>
          <a:xfrm rot="5400000">
            <a:off x="2804885" y="3529807"/>
            <a:ext cx="3853259" cy="211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4"/>
          <p:cNvSpPr/>
          <p:nvPr/>
        </p:nvSpPr>
        <p:spPr>
          <a:xfrm>
            <a:off x="1483916" y="2718593"/>
            <a:ext cx="1685342" cy="16853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295"/>
            <a:endParaRPr lang="en-US" sz="319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TextBox 25"/>
          <p:cNvSpPr txBox="1"/>
          <p:nvPr/>
        </p:nvSpPr>
        <p:spPr>
          <a:xfrm>
            <a:off x="1788121" y="444242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7295"/>
            <a:r>
              <a:rPr lang="zh-CN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zh-CN" altLang="en-US" sz="20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1" name="Group 27"/>
          <p:cNvGrpSpPr/>
          <p:nvPr/>
        </p:nvGrpSpPr>
        <p:grpSpPr>
          <a:xfrm>
            <a:off x="1961915" y="3200381"/>
            <a:ext cx="747934" cy="726203"/>
            <a:chOff x="6265334" y="3507513"/>
            <a:chExt cx="366050" cy="355413"/>
          </a:xfrm>
          <a:solidFill>
            <a:srgbClr val="1EA382"/>
          </a:solidFill>
        </p:grpSpPr>
        <p:sp>
          <p:nvSpPr>
            <p:cNvPr id="12" name="AutoShape 16"/>
            <p:cNvSpPr/>
            <p:nvPr/>
          </p:nvSpPr>
          <p:spPr bwMode="auto">
            <a:xfrm>
              <a:off x="6448672" y="3702115"/>
              <a:ext cx="45678" cy="4630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cubicBezTo>
                    <a:pt x="4838" y="0"/>
                    <a:pt x="0" y="4841"/>
                    <a:pt x="0" y="10800"/>
                  </a:cubicBezTo>
                  <a:cubicBezTo>
                    <a:pt x="0" y="16758"/>
                    <a:pt x="4838" y="21599"/>
                    <a:pt x="10800" y="21599"/>
                  </a:cubicBezTo>
                  <a:cubicBezTo>
                    <a:pt x="16761" y="21599"/>
                    <a:pt x="21600" y="16758"/>
                    <a:pt x="21600" y="10800"/>
                  </a:cubicBezTo>
                  <a:cubicBezTo>
                    <a:pt x="21600" y="4841"/>
                    <a:pt x="16761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701" tIns="50701" rIns="50701" bIns="50701" anchor="ctr"/>
            <a:lstStyle/>
            <a:p>
              <a:pPr defTabSz="608330"/>
              <a:endParaRPr lang="en-US" sz="399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" name="AutoShape 17"/>
            <p:cNvSpPr/>
            <p:nvPr/>
          </p:nvSpPr>
          <p:spPr bwMode="auto">
            <a:xfrm>
              <a:off x="6265334" y="3507513"/>
              <a:ext cx="366050" cy="355413"/>
            </a:xfrm>
            <a:custGeom>
              <a:avLst/>
              <a:gdLst>
                <a:gd name="T0" fmla="*/ 10473 w 20946"/>
                <a:gd name="T1" fmla="*/ 10800 h 21600"/>
                <a:gd name="T2" fmla="*/ 10473 w 20946"/>
                <a:gd name="T3" fmla="*/ 10800 h 21600"/>
                <a:gd name="T4" fmla="*/ 10473 w 20946"/>
                <a:gd name="T5" fmla="*/ 10800 h 21600"/>
                <a:gd name="T6" fmla="*/ 10473 w 20946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946" h="21600">
                  <a:moveTo>
                    <a:pt x="18509" y="15329"/>
                  </a:moveTo>
                  <a:lnTo>
                    <a:pt x="11782" y="15329"/>
                  </a:lnTo>
                  <a:cubicBezTo>
                    <a:pt x="10699" y="15329"/>
                    <a:pt x="9818" y="14391"/>
                    <a:pt x="9818" y="13238"/>
                  </a:cubicBezTo>
                  <a:cubicBezTo>
                    <a:pt x="9818" y="12086"/>
                    <a:pt x="10699" y="11148"/>
                    <a:pt x="11782" y="11148"/>
                  </a:cubicBezTo>
                  <a:lnTo>
                    <a:pt x="17673" y="11148"/>
                  </a:lnTo>
                  <a:cubicBezTo>
                    <a:pt x="18077" y="11142"/>
                    <a:pt x="18477" y="10934"/>
                    <a:pt x="18721" y="10588"/>
                  </a:cubicBezTo>
                  <a:cubicBezTo>
                    <a:pt x="18789" y="10491"/>
                    <a:pt x="18842" y="10381"/>
                    <a:pt x="18885" y="10267"/>
                  </a:cubicBezTo>
                  <a:cubicBezTo>
                    <a:pt x="18890" y="10251"/>
                    <a:pt x="18901" y="10239"/>
                    <a:pt x="18906" y="10224"/>
                  </a:cubicBezTo>
                  <a:cubicBezTo>
                    <a:pt x="19377" y="10880"/>
                    <a:pt x="19636" y="11686"/>
                    <a:pt x="19636" y="12541"/>
                  </a:cubicBezTo>
                  <a:cubicBezTo>
                    <a:pt x="19636" y="13613"/>
                    <a:pt x="19230" y="14607"/>
                    <a:pt x="18509" y="15329"/>
                  </a:cubicBezTo>
                  <a:moveTo>
                    <a:pt x="17673" y="17767"/>
                  </a:moveTo>
                  <a:cubicBezTo>
                    <a:pt x="17673" y="19114"/>
                    <a:pt x="16647" y="20206"/>
                    <a:pt x="15382" y="20206"/>
                  </a:cubicBezTo>
                  <a:lnTo>
                    <a:pt x="3600" y="20206"/>
                  </a:lnTo>
                  <a:cubicBezTo>
                    <a:pt x="2334" y="20206"/>
                    <a:pt x="1309" y="19114"/>
                    <a:pt x="1309" y="17767"/>
                  </a:cubicBezTo>
                  <a:lnTo>
                    <a:pt x="1309" y="6786"/>
                  </a:lnTo>
                  <a:cubicBezTo>
                    <a:pt x="1931" y="7334"/>
                    <a:pt x="2730" y="7664"/>
                    <a:pt x="3600" y="7664"/>
                  </a:cubicBezTo>
                  <a:lnTo>
                    <a:pt x="14400" y="7664"/>
                  </a:lnTo>
                  <a:lnTo>
                    <a:pt x="17018" y="7664"/>
                  </a:lnTo>
                  <a:cubicBezTo>
                    <a:pt x="17379" y="7664"/>
                    <a:pt x="17673" y="7976"/>
                    <a:pt x="17673" y="8361"/>
                  </a:cubicBezTo>
                  <a:lnTo>
                    <a:pt x="17673" y="9754"/>
                  </a:lnTo>
                  <a:lnTo>
                    <a:pt x="11782" y="9754"/>
                  </a:lnTo>
                  <a:cubicBezTo>
                    <a:pt x="9974" y="9754"/>
                    <a:pt x="8509" y="11314"/>
                    <a:pt x="8509" y="13238"/>
                  </a:cubicBezTo>
                  <a:cubicBezTo>
                    <a:pt x="8509" y="15163"/>
                    <a:pt x="9974" y="16722"/>
                    <a:pt x="11782" y="16722"/>
                  </a:cubicBezTo>
                  <a:lnTo>
                    <a:pt x="17673" y="16722"/>
                  </a:lnTo>
                  <a:cubicBezTo>
                    <a:pt x="17673" y="16722"/>
                    <a:pt x="17673" y="17767"/>
                    <a:pt x="17673" y="17767"/>
                  </a:cubicBezTo>
                  <a:close/>
                  <a:moveTo>
                    <a:pt x="16363" y="5574"/>
                  </a:moveTo>
                  <a:lnTo>
                    <a:pt x="16363" y="6270"/>
                  </a:lnTo>
                  <a:lnTo>
                    <a:pt x="14400" y="6270"/>
                  </a:lnTo>
                  <a:lnTo>
                    <a:pt x="3600" y="6270"/>
                  </a:lnTo>
                  <a:cubicBezTo>
                    <a:pt x="3246" y="6270"/>
                    <a:pt x="2916" y="6179"/>
                    <a:pt x="2617" y="6027"/>
                  </a:cubicBezTo>
                  <a:lnTo>
                    <a:pt x="2617" y="5574"/>
                  </a:lnTo>
                  <a:cubicBezTo>
                    <a:pt x="2617" y="5574"/>
                    <a:pt x="16363" y="5574"/>
                    <a:pt x="16363" y="5574"/>
                  </a:cubicBezTo>
                  <a:close/>
                  <a:moveTo>
                    <a:pt x="16363" y="4877"/>
                  </a:moveTo>
                  <a:lnTo>
                    <a:pt x="2617" y="4877"/>
                  </a:lnTo>
                  <a:lnTo>
                    <a:pt x="2617" y="4180"/>
                  </a:lnTo>
                  <a:lnTo>
                    <a:pt x="16363" y="4180"/>
                  </a:lnTo>
                  <a:cubicBezTo>
                    <a:pt x="16363" y="4180"/>
                    <a:pt x="16363" y="4877"/>
                    <a:pt x="16363" y="4877"/>
                  </a:cubicBezTo>
                  <a:close/>
                  <a:moveTo>
                    <a:pt x="16363" y="3483"/>
                  </a:moveTo>
                  <a:lnTo>
                    <a:pt x="2617" y="3483"/>
                  </a:lnTo>
                  <a:lnTo>
                    <a:pt x="2617" y="2787"/>
                  </a:lnTo>
                  <a:lnTo>
                    <a:pt x="16363" y="2787"/>
                  </a:lnTo>
                  <a:cubicBezTo>
                    <a:pt x="16363" y="2787"/>
                    <a:pt x="16363" y="3483"/>
                    <a:pt x="16363" y="3483"/>
                  </a:cubicBezTo>
                  <a:close/>
                  <a:moveTo>
                    <a:pt x="3600" y="1393"/>
                  </a:moveTo>
                  <a:lnTo>
                    <a:pt x="14400" y="1393"/>
                  </a:lnTo>
                  <a:lnTo>
                    <a:pt x="17018" y="1393"/>
                  </a:lnTo>
                  <a:cubicBezTo>
                    <a:pt x="17379" y="1393"/>
                    <a:pt x="17673" y="1705"/>
                    <a:pt x="17673" y="2090"/>
                  </a:cubicBezTo>
                  <a:lnTo>
                    <a:pt x="17673" y="3832"/>
                  </a:lnTo>
                  <a:lnTo>
                    <a:pt x="17673" y="4180"/>
                  </a:lnTo>
                  <a:lnTo>
                    <a:pt x="17673" y="6398"/>
                  </a:lnTo>
                  <a:cubicBezTo>
                    <a:pt x="17466" y="6321"/>
                    <a:pt x="17249" y="6270"/>
                    <a:pt x="17018" y="6270"/>
                  </a:cubicBezTo>
                  <a:lnTo>
                    <a:pt x="17018" y="5574"/>
                  </a:lnTo>
                  <a:lnTo>
                    <a:pt x="17018" y="4180"/>
                  </a:lnTo>
                  <a:lnTo>
                    <a:pt x="17018" y="2787"/>
                  </a:lnTo>
                  <a:cubicBezTo>
                    <a:pt x="17018" y="2401"/>
                    <a:pt x="16724" y="2090"/>
                    <a:pt x="16363" y="2090"/>
                  </a:cubicBezTo>
                  <a:lnTo>
                    <a:pt x="2617" y="2090"/>
                  </a:lnTo>
                  <a:cubicBezTo>
                    <a:pt x="2256" y="2090"/>
                    <a:pt x="1963" y="2401"/>
                    <a:pt x="1963" y="2787"/>
                  </a:cubicBezTo>
                  <a:lnTo>
                    <a:pt x="1963" y="4180"/>
                  </a:lnTo>
                  <a:lnTo>
                    <a:pt x="1963" y="5534"/>
                  </a:lnTo>
                  <a:cubicBezTo>
                    <a:pt x="1559" y="5094"/>
                    <a:pt x="1309" y="4495"/>
                    <a:pt x="1309" y="3832"/>
                  </a:cubicBezTo>
                  <a:cubicBezTo>
                    <a:pt x="1309" y="2485"/>
                    <a:pt x="2334" y="1393"/>
                    <a:pt x="3600" y="1393"/>
                  </a:cubicBezTo>
                  <a:moveTo>
                    <a:pt x="18983" y="8361"/>
                  </a:moveTo>
                  <a:lnTo>
                    <a:pt x="18982" y="8361"/>
                  </a:lnTo>
                  <a:lnTo>
                    <a:pt x="18982" y="4180"/>
                  </a:lnTo>
                  <a:lnTo>
                    <a:pt x="18982" y="3832"/>
                  </a:lnTo>
                  <a:lnTo>
                    <a:pt x="18982" y="2090"/>
                  </a:lnTo>
                  <a:cubicBezTo>
                    <a:pt x="18982" y="935"/>
                    <a:pt x="18102" y="0"/>
                    <a:pt x="17018" y="0"/>
                  </a:cubicBezTo>
                  <a:lnTo>
                    <a:pt x="14400" y="0"/>
                  </a:lnTo>
                  <a:lnTo>
                    <a:pt x="3600" y="0"/>
                  </a:lnTo>
                  <a:cubicBezTo>
                    <a:pt x="1614" y="0"/>
                    <a:pt x="0" y="1719"/>
                    <a:pt x="0" y="3832"/>
                  </a:cubicBezTo>
                  <a:lnTo>
                    <a:pt x="0" y="17767"/>
                  </a:lnTo>
                  <a:cubicBezTo>
                    <a:pt x="0" y="19880"/>
                    <a:pt x="1614" y="21600"/>
                    <a:pt x="3600" y="21600"/>
                  </a:cubicBezTo>
                  <a:lnTo>
                    <a:pt x="15382" y="21600"/>
                  </a:lnTo>
                  <a:cubicBezTo>
                    <a:pt x="17366" y="21600"/>
                    <a:pt x="18982" y="19880"/>
                    <a:pt x="18982" y="17767"/>
                  </a:cubicBezTo>
                  <a:lnTo>
                    <a:pt x="18982" y="16722"/>
                  </a:lnTo>
                  <a:lnTo>
                    <a:pt x="18983" y="16722"/>
                  </a:lnTo>
                  <a:cubicBezTo>
                    <a:pt x="21600" y="14631"/>
                    <a:pt x="21600" y="10452"/>
                    <a:pt x="18983" y="836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701" tIns="50701" rIns="50701" bIns="50701" anchor="ctr"/>
            <a:lstStyle/>
            <a:p>
              <a:pPr defTabSz="608330"/>
              <a:endParaRPr lang="en-US" sz="399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4" name="Oval 9"/>
          <p:cNvSpPr/>
          <p:nvPr/>
        </p:nvSpPr>
        <p:spPr>
          <a:xfrm>
            <a:off x="4424562" y="1603177"/>
            <a:ext cx="591304" cy="59130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295"/>
            <a:endParaRPr lang="en-US" sz="319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15" name="Straight Connector 22"/>
          <p:cNvCxnSpPr/>
          <p:nvPr/>
        </p:nvCxnSpPr>
        <p:spPr>
          <a:xfrm>
            <a:off x="6717904" y="1957983"/>
            <a:ext cx="912614" cy="2113"/>
          </a:xfrm>
          <a:prstGeom prst="line">
            <a:avLst/>
          </a:prstGeom>
          <a:ln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35"/>
          <p:cNvSpPr>
            <a:spLocks noEditPoints="1"/>
          </p:cNvSpPr>
          <p:nvPr/>
        </p:nvSpPr>
        <p:spPr bwMode="auto">
          <a:xfrm>
            <a:off x="4598212" y="1761475"/>
            <a:ext cx="244005" cy="274708"/>
          </a:xfrm>
          <a:custGeom>
            <a:avLst/>
            <a:gdLst>
              <a:gd name="T0" fmla="*/ 300 w 320"/>
              <a:gd name="T1" fmla="*/ 0 h 360"/>
              <a:gd name="T2" fmla="*/ 256 w 320"/>
              <a:gd name="T3" fmla="*/ 0 h 360"/>
              <a:gd name="T4" fmla="*/ 240 w 320"/>
              <a:gd name="T5" fmla="*/ 20 h 360"/>
              <a:gd name="T6" fmla="*/ 240 w 320"/>
              <a:gd name="T7" fmla="*/ 360 h 360"/>
              <a:gd name="T8" fmla="*/ 320 w 320"/>
              <a:gd name="T9" fmla="*/ 360 h 360"/>
              <a:gd name="T10" fmla="*/ 320 w 320"/>
              <a:gd name="T11" fmla="*/ 20 h 360"/>
              <a:gd name="T12" fmla="*/ 300 w 320"/>
              <a:gd name="T13" fmla="*/ 0 h 360"/>
              <a:gd name="T14" fmla="*/ 180 w 320"/>
              <a:gd name="T15" fmla="*/ 120 h 360"/>
              <a:gd name="T16" fmla="*/ 136 w 320"/>
              <a:gd name="T17" fmla="*/ 120 h 360"/>
              <a:gd name="T18" fmla="*/ 120 w 320"/>
              <a:gd name="T19" fmla="*/ 140 h 360"/>
              <a:gd name="T20" fmla="*/ 120 w 320"/>
              <a:gd name="T21" fmla="*/ 360 h 360"/>
              <a:gd name="T22" fmla="*/ 200 w 320"/>
              <a:gd name="T23" fmla="*/ 360 h 360"/>
              <a:gd name="T24" fmla="*/ 200 w 320"/>
              <a:gd name="T25" fmla="*/ 140 h 360"/>
              <a:gd name="T26" fmla="*/ 180 w 320"/>
              <a:gd name="T27" fmla="*/ 120 h 360"/>
              <a:gd name="T28" fmla="*/ 60 w 320"/>
              <a:gd name="T29" fmla="*/ 240 h 360"/>
              <a:gd name="T30" fmla="*/ 16 w 320"/>
              <a:gd name="T31" fmla="*/ 240 h 360"/>
              <a:gd name="T32" fmla="*/ 0 w 320"/>
              <a:gd name="T33" fmla="*/ 260 h 360"/>
              <a:gd name="T34" fmla="*/ 0 w 320"/>
              <a:gd name="T35" fmla="*/ 360 h 360"/>
              <a:gd name="T36" fmla="*/ 80 w 320"/>
              <a:gd name="T37" fmla="*/ 360 h 360"/>
              <a:gd name="T38" fmla="*/ 80 w 320"/>
              <a:gd name="T39" fmla="*/ 260 h 360"/>
              <a:gd name="T40" fmla="*/ 60 w 320"/>
              <a:gd name="T41" fmla="*/ 240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20" h="360">
                <a:moveTo>
                  <a:pt x="300" y="0"/>
                </a:moveTo>
                <a:cubicBezTo>
                  <a:pt x="256" y="0"/>
                  <a:pt x="256" y="0"/>
                  <a:pt x="256" y="0"/>
                </a:cubicBezTo>
                <a:cubicBezTo>
                  <a:pt x="245" y="0"/>
                  <a:pt x="240" y="9"/>
                  <a:pt x="240" y="20"/>
                </a:cubicBezTo>
                <a:cubicBezTo>
                  <a:pt x="240" y="360"/>
                  <a:pt x="240" y="360"/>
                  <a:pt x="240" y="360"/>
                </a:cubicBezTo>
                <a:cubicBezTo>
                  <a:pt x="320" y="360"/>
                  <a:pt x="320" y="360"/>
                  <a:pt x="320" y="360"/>
                </a:cubicBezTo>
                <a:cubicBezTo>
                  <a:pt x="320" y="20"/>
                  <a:pt x="320" y="20"/>
                  <a:pt x="320" y="20"/>
                </a:cubicBezTo>
                <a:cubicBezTo>
                  <a:pt x="320" y="9"/>
                  <a:pt x="311" y="0"/>
                  <a:pt x="300" y="0"/>
                </a:cubicBezTo>
                <a:close/>
                <a:moveTo>
                  <a:pt x="180" y="120"/>
                </a:moveTo>
                <a:cubicBezTo>
                  <a:pt x="136" y="120"/>
                  <a:pt x="136" y="120"/>
                  <a:pt x="136" y="120"/>
                </a:cubicBezTo>
                <a:cubicBezTo>
                  <a:pt x="125" y="120"/>
                  <a:pt x="120" y="129"/>
                  <a:pt x="120" y="140"/>
                </a:cubicBezTo>
                <a:cubicBezTo>
                  <a:pt x="120" y="360"/>
                  <a:pt x="120" y="360"/>
                  <a:pt x="120" y="360"/>
                </a:cubicBezTo>
                <a:cubicBezTo>
                  <a:pt x="200" y="360"/>
                  <a:pt x="200" y="360"/>
                  <a:pt x="200" y="360"/>
                </a:cubicBezTo>
                <a:cubicBezTo>
                  <a:pt x="200" y="140"/>
                  <a:pt x="200" y="140"/>
                  <a:pt x="200" y="140"/>
                </a:cubicBezTo>
                <a:cubicBezTo>
                  <a:pt x="200" y="129"/>
                  <a:pt x="191" y="120"/>
                  <a:pt x="180" y="120"/>
                </a:cubicBezTo>
                <a:close/>
                <a:moveTo>
                  <a:pt x="60" y="240"/>
                </a:moveTo>
                <a:cubicBezTo>
                  <a:pt x="16" y="240"/>
                  <a:pt x="16" y="240"/>
                  <a:pt x="16" y="240"/>
                </a:cubicBezTo>
                <a:cubicBezTo>
                  <a:pt x="5" y="240"/>
                  <a:pt x="0" y="249"/>
                  <a:pt x="0" y="260"/>
                </a:cubicBezTo>
                <a:cubicBezTo>
                  <a:pt x="0" y="360"/>
                  <a:pt x="0" y="360"/>
                  <a:pt x="0" y="360"/>
                </a:cubicBezTo>
                <a:cubicBezTo>
                  <a:pt x="80" y="360"/>
                  <a:pt x="80" y="360"/>
                  <a:pt x="80" y="360"/>
                </a:cubicBezTo>
                <a:cubicBezTo>
                  <a:pt x="80" y="260"/>
                  <a:pt x="80" y="260"/>
                  <a:pt x="80" y="260"/>
                </a:cubicBezTo>
                <a:cubicBezTo>
                  <a:pt x="80" y="249"/>
                  <a:pt x="71" y="240"/>
                  <a:pt x="60" y="240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</p:spPr>
        <p:txBody>
          <a:bodyPr vert="horz" wrap="square" lIns="121682" tIns="60841" rIns="121682" bIns="60841" numCol="1" anchor="t" anchorCtr="0" compatLnSpc="1"/>
          <a:lstStyle/>
          <a:p>
            <a:pPr defTabSz="1217295"/>
            <a:endParaRPr lang="en-US" sz="319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Oval 10"/>
          <p:cNvSpPr/>
          <p:nvPr/>
        </p:nvSpPr>
        <p:spPr>
          <a:xfrm>
            <a:off x="4424562" y="4949430"/>
            <a:ext cx="591304" cy="59130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295"/>
            <a:endParaRPr lang="en-US" sz="319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18" name="Straight Connector 24"/>
          <p:cNvCxnSpPr/>
          <p:nvPr/>
        </p:nvCxnSpPr>
        <p:spPr>
          <a:xfrm>
            <a:off x="6717904" y="5253436"/>
            <a:ext cx="912614" cy="2113"/>
          </a:xfrm>
          <a:prstGeom prst="line">
            <a:avLst/>
          </a:prstGeom>
          <a:ln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5"/>
          <p:cNvGrpSpPr/>
          <p:nvPr/>
        </p:nvGrpSpPr>
        <p:grpSpPr>
          <a:xfrm>
            <a:off x="4584276" y="5096784"/>
            <a:ext cx="296593" cy="296596"/>
            <a:chOff x="6284122" y="998657"/>
            <a:chExt cx="366050" cy="366051"/>
          </a:xfrm>
          <a:solidFill>
            <a:srgbClr val="9FD2C4"/>
          </a:solidFill>
        </p:grpSpPr>
        <p:sp>
          <p:nvSpPr>
            <p:cNvPr id="20" name="AutoShape 81"/>
            <p:cNvSpPr/>
            <p:nvPr/>
          </p:nvSpPr>
          <p:spPr bwMode="auto">
            <a:xfrm>
              <a:off x="6284122" y="998657"/>
              <a:ext cx="366050" cy="36605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35" y="9811"/>
                  </a:moveTo>
                  <a:cubicBezTo>
                    <a:pt x="20220" y="10144"/>
                    <a:pt x="20081" y="10800"/>
                    <a:pt x="18899" y="10800"/>
                  </a:cubicBezTo>
                  <a:lnTo>
                    <a:pt x="17549" y="10800"/>
                  </a:lnTo>
                  <a:cubicBezTo>
                    <a:pt x="17363" y="10800"/>
                    <a:pt x="17212" y="10950"/>
                    <a:pt x="17212" y="11137"/>
                  </a:cubicBezTo>
                  <a:cubicBezTo>
                    <a:pt x="17212" y="11324"/>
                    <a:pt x="17363" y="11475"/>
                    <a:pt x="17549" y="11475"/>
                  </a:cubicBezTo>
                  <a:lnTo>
                    <a:pt x="18858" y="11475"/>
                  </a:lnTo>
                  <a:cubicBezTo>
                    <a:pt x="19870" y="11475"/>
                    <a:pt x="20003" y="12314"/>
                    <a:pt x="19938" y="12719"/>
                  </a:cubicBezTo>
                  <a:cubicBezTo>
                    <a:pt x="19855" y="13223"/>
                    <a:pt x="19618" y="14175"/>
                    <a:pt x="18478" y="14175"/>
                  </a:cubicBezTo>
                  <a:lnTo>
                    <a:pt x="16874" y="14175"/>
                  </a:lnTo>
                  <a:cubicBezTo>
                    <a:pt x="16688" y="14175"/>
                    <a:pt x="16537" y="14325"/>
                    <a:pt x="16537" y="14512"/>
                  </a:cubicBezTo>
                  <a:cubicBezTo>
                    <a:pt x="16537" y="14699"/>
                    <a:pt x="16688" y="14850"/>
                    <a:pt x="16874" y="14850"/>
                  </a:cubicBezTo>
                  <a:lnTo>
                    <a:pt x="18203" y="14850"/>
                  </a:lnTo>
                  <a:cubicBezTo>
                    <a:pt x="19343" y="14850"/>
                    <a:pt x="19243" y="15718"/>
                    <a:pt x="19079" y="16237"/>
                  </a:cubicBezTo>
                  <a:cubicBezTo>
                    <a:pt x="18864" y="16918"/>
                    <a:pt x="18732" y="17549"/>
                    <a:pt x="17297" y="17549"/>
                  </a:cubicBezTo>
                  <a:lnTo>
                    <a:pt x="16196" y="17549"/>
                  </a:lnTo>
                  <a:cubicBezTo>
                    <a:pt x="16009" y="17549"/>
                    <a:pt x="15859" y="17700"/>
                    <a:pt x="15859" y="17887"/>
                  </a:cubicBezTo>
                  <a:cubicBezTo>
                    <a:pt x="15859" y="18073"/>
                    <a:pt x="16009" y="18225"/>
                    <a:pt x="16196" y="18225"/>
                  </a:cubicBezTo>
                  <a:lnTo>
                    <a:pt x="17255" y="18225"/>
                  </a:lnTo>
                  <a:cubicBezTo>
                    <a:pt x="17993" y="18225"/>
                    <a:pt x="18027" y="18923"/>
                    <a:pt x="17950" y="19174"/>
                  </a:cubicBezTo>
                  <a:cubicBezTo>
                    <a:pt x="17866" y="19448"/>
                    <a:pt x="17767" y="19651"/>
                    <a:pt x="17762" y="19660"/>
                  </a:cubicBezTo>
                  <a:cubicBezTo>
                    <a:pt x="17558" y="20028"/>
                    <a:pt x="17229" y="20249"/>
                    <a:pt x="16534" y="20249"/>
                  </a:cubicBezTo>
                  <a:lnTo>
                    <a:pt x="12844" y="20249"/>
                  </a:lnTo>
                  <a:cubicBezTo>
                    <a:pt x="10990" y="20249"/>
                    <a:pt x="9151" y="19829"/>
                    <a:pt x="9104" y="19818"/>
                  </a:cubicBezTo>
                  <a:cubicBezTo>
                    <a:pt x="6299" y="19172"/>
                    <a:pt x="6152" y="19122"/>
                    <a:pt x="5976" y="19072"/>
                  </a:cubicBezTo>
                  <a:cubicBezTo>
                    <a:pt x="5976" y="19072"/>
                    <a:pt x="5405" y="18976"/>
                    <a:pt x="5405" y="18478"/>
                  </a:cubicBezTo>
                  <a:lnTo>
                    <a:pt x="5399" y="9155"/>
                  </a:lnTo>
                  <a:cubicBezTo>
                    <a:pt x="5399" y="8839"/>
                    <a:pt x="5601" y="8552"/>
                    <a:pt x="5935" y="8452"/>
                  </a:cubicBezTo>
                  <a:cubicBezTo>
                    <a:pt x="5977" y="8435"/>
                    <a:pt x="6034" y="8419"/>
                    <a:pt x="6074" y="8401"/>
                  </a:cubicBezTo>
                  <a:cubicBezTo>
                    <a:pt x="9158" y="7125"/>
                    <a:pt x="10097" y="4324"/>
                    <a:pt x="10124" y="2025"/>
                  </a:cubicBezTo>
                  <a:cubicBezTo>
                    <a:pt x="10128" y="1702"/>
                    <a:pt x="10378" y="1350"/>
                    <a:pt x="10800" y="1350"/>
                  </a:cubicBezTo>
                  <a:cubicBezTo>
                    <a:pt x="11514" y="1350"/>
                    <a:pt x="12774" y="2782"/>
                    <a:pt x="12774" y="4554"/>
                  </a:cubicBezTo>
                  <a:cubicBezTo>
                    <a:pt x="12774" y="6155"/>
                    <a:pt x="12711" y="6432"/>
                    <a:pt x="12149" y="8100"/>
                  </a:cubicBezTo>
                  <a:cubicBezTo>
                    <a:pt x="18899" y="8100"/>
                    <a:pt x="18852" y="8196"/>
                    <a:pt x="19448" y="8353"/>
                  </a:cubicBezTo>
                  <a:cubicBezTo>
                    <a:pt x="20187" y="8564"/>
                    <a:pt x="20249" y="9175"/>
                    <a:pt x="20249" y="9386"/>
                  </a:cubicBezTo>
                  <a:cubicBezTo>
                    <a:pt x="20249" y="9618"/>
                    <a:pt x="20243" y="9584"/>
                    <a:pt x="20235" y="9811"/>
                  </a:cubicBezTo>
                  <a:moveTo>
                    <a:pt x="4724" y="19575"/>
                  </a:moveTo>
                  <a:cubicBezTo>
                    <a:pt x="4724" y="19948"/>
                    <a:pt x="4423" y="20249"/>
                    <a:pt x="4049" y="20249"/>
                  </a:cubicBezTo>
                  <a:lnTo>
                    <a:pt x="2024" y="20249"/>
                  </a:lnTo>
                  <a:cubicBezTo>
                    <a:pt x="1652" y="20249"/>
                    <a:pt x="1349" y="19948"/>
                    <a:pt x="1349" y="19575"/>
                  </a:cubicBezTo>
                  <a:lnTo>
                    <a:pt x="1349" y="8774"/>
                  </a:lnTo>
                  <a:cubicBezTo>
                    <a:pt x="1349" y="8401"/>
                    <a:pt x="1652" y="8100"/>
                    <a:pt x="2024" y="8100"/>
                  </a:cubicBezTo>
                  <a:lnTo>
                    <a:pt x="4049" y="8100"/>
                  </a:lnTo>
                  <a:cubicBezTo>
                    <a:pt x="4423" y="8100"/>
                    <a:pt x="4724" y="8401"/>
                    <a:pt x="4724" y="8774"/>
                  </a:cubicBezTo>
                  <a:cubicBezTo>
                    <a:pt x="4724" y="8774"/>
                    <a:pt x="4724" y="19575"/>
                    <a:pt x="4724" y="19575"/>
                  </a:cubicBezTo>
                  <a:close/>
                  <a:moveTo>
                    <a:pt x="19686" y="7069"/>
                  </a:moveTo>
                  <a:cubicBezTo>
                    <a:pt x="18842" y="6846"/>
                    <a:pt x="16858" y="6849"/>
                    <a:pt x="13956" y="6773"/>
                  </a:cubicBezTo>
                  <a:cubicBezTo>
                    <a:pt x="14093" y="6139"/>
                    <a:pt x="14124" y="5568"/>
                    <a:pt x="14124" y="4554"/>
                  </a:cubicBezTo>
                  <a:cubicBezTo>
                    <a:pt x="14124" y="2133"/>
                    <a:pt x="12361" y="0"/>
                    <a:pt x="10800" y="0"/>
                  </a:cubicBezTo>
                  <a:cubicBezTo>
                    <a:pt x="9698" y="0"/>
                    <a:pt x="8789" y="901"/>
                    <a:pt x="8774" y="2009"/>
                  </a:cubicBezTo>
                  <a:cubicBezTo>
                    <a:pt x="8760" y="3368"/>
                    <a:pt x="8340" y="5716"/>
                    <a:pt x="6074" y="6906"/>
                  </a:cubicBezTo>
                  <a:cubicBezTo>
                    <a:pt x="5908" y="6994"/>
                    <a:pt x="5433" y="7228"/>
                    <a:pt x="5364" y="7259"/>
                  </a:cubicBezTo>
                  <a:lnTo>
                    <a:pt x="5399" y="7289"/>
                  </a:lnTo>
                  <a:cubicBezTo>
                    <a:pt x="5045" y="6984"/>
                    <a:pt x="4554" y="6750"/>
                    <a:pt x="4049" y="6750"/>
                  </a:cubicBezTo>
                  <a:lnTo>
                    <a:pt x="2024" y="6750"/>
                  </a:lnTo>
                  <a:cubicBezTo>
                    <a:pt x="908" y="6750"/>
                    <a:pt x="0" y="7658"/>
                    <a:pt x="0" y="8774"/>
                  </a:cubicBezTo>
                  <a:lnTo>
                    <a:pt x="0" y="19575"/>
                  </a:lnTo>
                  <a:cubicBezTo>
                    <a:pt x="0" y="20691"/>
                    <a:pt x="908" y="21599"/>
                    <a:pt x="2024" y="21599"/>
                  </a:cubicBezTo>
                  <a:lnTo>
                    <a:pt x="4049" y="21599"/>
                  </a:lnTo>
                  <a:cubicBezTo>
                    <a:pt x="4853" y="21599"/>
                    <a:pt x="5525" y="21114"/>
                    <a:pt x="5850" y="20434"/>
                  </a:cubicBezTo>
                  <a:cubicBezTo>
                    <a:pt x="5859" y="20437"/>
                    <a:pt x="5873" y="20441"/>
                    <a:pt x="5882" y="20442"/>
                  </a:cubicBezTo>
                  <a:cubicBezTo>
                    <a:pt x="5927" y="20454"/>
                    <a:pt x="5979" y="20467"/>
                    <a:pt x="6044" y="20485"/>
                  </a:cubicBezTo>
                  <a:cubicBezTo>
                    <a:pt x="6056" y="20487"/>
                    <a:pt x="6062" y="20488"/>
                    <a:pt x="6074" y="20492"/>
                  </a:cubicBezTo>
                  <a:cubicBezTo>
                    <a:pt x="6464" y="20588"/>
                    <a:pt x="7212" y="20768"/>
                    <a:pt x="8812" y="21135"/>
                  </a:cubicBezTo>
                  <a:cubicBezTo>
                    <a:pt x="9155" y="21213"/>
                    <a:pt x="10966" y="21599"/>
                    <a:pt x="12844" y="21599"/>
                  </a:cubicBezTo>
                  <a:lnTo>
                    <a:pt x="16534" y="21599"/>
                  </a:lnTo>
                  <a:cubicBezTo>
                    <a:pt x="17659" y="21599"/>
                    <a:pt x="18469" y="21167"/>
                    <a:pt x="18952" y="20298"/>
                  </a:cubicBezTo>
                  <a:cubicBezTo>
                    <a:pt x="18958" y="20285"/>
                    <a:pt x="19114" y="19982"/>
                    <a:pt x="19240" y="19572"/>
                  </a:cubicBezTo>
                  <a:cubicBezTo>
                    <a:pt x="19336" y="19263"/>
                    <a:pt x="19371" y="18827"/>
                    <a:pt x="19256" y="18384"/>
                  </a:cubicBezTo>
                  <a:cubicBezTo>
                    <a:pt x="19981" y="17886"/>
                    <a:pt x="20214" y="17133"/>
                    <a:pt x="20366" y="16643"/>
                  </a:cubicBezTo>
                  <a:cubicBezTo>
                    <a:pt x="20620" y="15838"/>
                    <a:pt x="20544" y="15235"/>
                    <a:pt x="20367" y="14803"/>
                  </a:cubicBezTo>
                  <a:cubicBezTo>
                    <a:pt x="20775" y="14418"/>
                    <a:pt x="21122" y="13831"/>
                    <a:pt x="21269" y="12935"/>
                  </a:cubicBezTo>
                  <a:cubicBezTo>
                    <a:pt x="21361" y="12380"/>
                    <a:pt x="21263" y="11809"/>
                    <a:pt x="21007" y="11334"/>
                  </a:cubicBezTo>
                  <a:cubicBezTo>
                    <a:pt x="21389" y="10905"/>
                    <a:pt x="21564" y="10365"/>
                    <a:pt x="21583" y="9865"/>
                  </a:cubicBezTo>
                  <a:lnTo>
                    <a:pt x="21591" y="9724"/>
                  </a:lnTo>
                  <a:cubicBezTo>
                    <a:pt x="21596" y="9635"/>
                    <a:pt x="21600" y="9581"/>
                    <a:pt x="21600" y="9386"/>
                  </a:cubicBezTo>
                  <a:cubicBezTo>
                    <a:pt x="21600" y="8533"/>
                    <a:pt x="21010" y="7446"/>
                    <a:pt x="19686" y="706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701" tIns="50701" rIns="50701" bIns="50701" anchor="ctr"/>
            <a:lstStyle/>
            <a:p>
              <a:pPr defTabSz="608330"/>
              <a:endParaRPr lang="en-US" sz="399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" name="AutoShape 82"/>
            <p:cNvSpPr/>
            <p:nvPr/>
          </p:nvSpPr>
          <p:spPr bwMode="auto">
            <a:xfrm>
              <a:off x="6318536" y="1295878"/>
              <a:ext cx="34415" cy="3441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4400"/>
                  </a:moveTo>
                  <a:cubicBezTo>
                    <a:pt x="8820" y="14400"/>
                    <a:pt x="7200" y="12782"/>
                    <a:pt x="7200" y="10800"/>
                  </a:cubicBezTo>
                  <a:cubicBezTo>
                    <a:pt x="7200" y="8817"/>
                    <a:pt x="8820" y="7200"/>
                    <a:pt x="10800" y="7200"/>
                  </a:cubicBezTo>
                  <a:cubicBezTo>
                    <a:pt x="12779" y="7200"/>
                    <a:pt x="14400" y="8817"/>
                    <a:pt x="14400" y="10800"/>
                  </a:cubicBezTo>
                  <a:cubicBezTo>
                    <a:pt x="14400" y="12782"/>
                    <a:pt x="12779" y="14400"/>
                    <a:pt x="10800" y="14400"/>
                  </a:cubicBezTo>
                  <a:moveTo>
                    <a:pt x="10800" y="0"/>
                  </a:moveTo>
                  <a:cubicBezTo>
                    <a:pt x="4837" y="0"/>
                    <a:pt x="0" y="4837"/>
                    <a:pt x="0" y="10800"/>
                  </a:cubicBezTo>
                  <a:cubicBezTo>
                    <a:pt x="0" y="16762"/>
                    <a:pt x="4837" y="21599"/>
                    <a:pt x="10800" y="21599"/>
                  </a:cubicBezTo>
                  <a:cubicBezTo>
                    <a:pt x="16762" y="21599"/>
                    <a:pt x="21600" y="16762"/>
                    <a:pt x="21600" y="10800"/>
                  </a:cubicBezTo>
                  <a:cubicBezTo>
                    <a:pt x="21600" y="4837"/>
                    <a:pt x="16762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701" tIns="50701" rIns="50701" bIns="50701" anchor="ctr"/>
            <a:lstStyle/>
            <a:p>
              <a:pPr defTabSz="608330"/>
              <a:endParaRPr lang="en-US" sz="399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2" name="Oval 11"/>
          <p:cNvSpPr/>
          <p:nvPr/>
        </p:nvSpPr>
        <p:spPr>
          <a:xfrm>
            <a:off x="4424562" y="3222853"/>
            <a:ext cx="591304" cy="59130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295"/>
            <a:endParaRPr lang="en-US" sz="319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23" name="Straight Connector 23"/>
          <p:cNvCxnSpPr/>
          <p:nvPr/>
        </p:nvCxnSpPr>
        <p:spPr>
          <a:xfrm>
            <a:off x="6717904" y="3605710"/>
            <a:ext cx="912614" cy="2113"/>
          </a:xfrm>
          <a:prstGeom prst="line">
            <a:avLst/>
          </a:prstGeom>
          <a:ln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utoShape 130"/>
          <p:cNvSpPr/>
          <p:nvPr/>
        </p:nvSpPr>
        <p:spPr bwMode="auto">
          <a:xfrm>
            <a:off x="4582160" y="3370209"/>
            <a:ext cx="296596" cy="296593"/>
          </a:xfrm>
          <a:custGeom>
            <a:avLst/>
            <a:gdLst>
              <a:gd name="T0" fmla="+- 0 10799 113"/>
              <a:gd name="T1" fmla="*/ T0 w 21373"/>
              <a:gd name="T2" fmla="*/ 10800 h 21600"/>
              <a:gd name="T3" fmla="+- 0 10799 113"/>
              <a:gd name="T4" fmla="*/ T3 w 21373"/>
              <a:gd name="T5" fmla="*/ 10800 h 21600"/>
              <a:gd name="T6" fmla="+- 0 10799 113"/>
              <a:gd name="T7" fmla="*/ T6 w 21373"/>
              <a:gd name="T8" fmla="*/ 10800 h 21600"/>
              <a:gd name="T9" fmla="+- 0 10799 113"/>
              <a:gd name="T10" fmla="*/ T9 w 2137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73" h="21600">
                <a:moveTo>
                  <a:pt x="1336" y="20249"/>
                </a:moveTo>
                <a:cubicBezTo>
                  <a:pt x="1428" y="20188"/>
                  <a:pt x="3691" y="18688"/>
                  <a:pt x="7070" y="17950"/>
                </a:cubicBezTo>
                <a:lnTo>
                  <a:pt x="8729" y="17587"/>
                </a:lnTo>
                <a:cubicBezTo>
                  <a:pt x="9321" y="17980"/>
                  <a:pt x="9972" y="18225"/>
                  <a:pt x="10686" y="18225"/>
                </a:cubicBezTo>
                <a:cubicBezTo>
                  <a:pt x="11401" y="18225"/>
                  <a:pt x="12052" y="17980"/>
                  <a:pt x="12644" y="17587"/>
                </a:cubicBezTo>
                <a:lnTo>
                  <a:pt x="14303" y="17950"/>
                </a:lnTo>
                <a:cubicBezTo>
                  <a:pt x="17656" y="18682"/>
                  <a:pt x="19911" y="20165"/>
                  <a:pt x="20037" y="20249"/>
                </a:cubicBezTo>
                <a:cubicBezTo>
                  <a:pt x="20037" y="20249"/>
                  <a:pt x="1336" y="20249"/>
                  <a:pt x="1336" y="20249"/>
                </a:cubicBezTo>
                <a:close/>
                <a:moveTo>
                  <a:pt x="13537" y="15793"/>
                </a:moveTo>
                <a:lnTo>
                  <a:pt x="13317" y="16073"/>
                </a:lnTo>
                <a:cubicBezTo>
                  <a:pt x="11725" y="17923"/>
                  <a:pt x="9648" y="17923"/>
                  <a:pt x="8056" y="16073"/>
                </a:cubicBezTo>
                <a:lnTo>
                  <a:pt x="7836" y="15793"/>
                </a:lnTo>
                <a:cubicBezTo>
                  <a:pt x="5977" y="13411"/>
                  <a:pt x="5053" y="10261"/>
                  <a:pt x="5451" y="7255"/>
                </a:cubicBezTo>
                <a:cubicBezTo>
                  <a:pt x="5815" y="4367"/>
                  <a:pt x="7453" y="1350"/>
                  <a:pt x="10686" y="1350"/>
                </a:cubicBezTo>
                <a:cubicBezTo>
                  <a:pt x="13920" y="1350"/>
                  <a:pt x="15558" y="4367"/>
                  <a:pt x="15922" y="7255"/>
                </a:cubicBezTo>
                <a:cubicBezTo>
                  <a:pt x="16318" y="10262"/>
                  <a:pt x="15398" y="13411"/>
                  <a:pt x="13537" y="15793"/>
                </a:cubicBezTo>
                <a:moveTo>
                  <a:pt x="20778" y="19126"/>
                </a:moveTo>
                <a:cubicBezTo>
                  <a:pt x="20644" y="19037"/>
                  <a:pt x="18209" y="17422"/>
                  <a:pt x="14585" y="16630"/>
                </a:cubicBezTo>
                <a:cubicBezTo>
                  <a:pt x="15914" y="14927"/>
                  <a:pt x="16767" y="12639"/>
                  <a:pt x="17130" y="11115"/>
                </a:cubicBezTo>
                <a:cubicBezTo>
                  <a:pt x="17633" y="9004"/>
                  <a:pt x="17438" y="4873"/>
                  <a:pt x="15431" y="2299"/>
                </a:cubicBezTo>
                <a:cubicBezTo>
                  <a:pt x="14259" y="795"/>
                  <a:pt x="12618" y="0"/>
                  <a:pt x="10686" y="0"/>
                </a:cubicBezTo>
                <a:cubicBezTo>
                  <a:pt x="8755" y="0"/>
                  <a:pt x="7114" y="795"/>
                  <a:pt x="5942" y="2299"/>
                </a:cubicBezTo>
                <a:cubicBezTo>
                  <a:pt x="3935" y="4873"/>
                  <a:pt x="3740" y="9004"/>
                  <a:pt x="4243" y="11115"/>
                </a:cubicBezTo>
                <a:cubicBezTo>
                  <a:pt x="4606" y="12639"/>
                  <a:pt x="5459" y="14927"/>
                  <a:pt x="6788" y="16630"/>
                </a:cubicBezTo>
                <a:cubicBezTo>
                  <a:pt x="3164" y="17422"/>
                  <a:pt x="729" y="19037"/>
                  <a:pt x="595" y="19126"/>
                </a:cubicBezTo>
                <a:cubicBezTo>
                  <a:pt x="105" y="19457"/>
                  <a:pt x="-113" y="20071"/>
                  <a:pt x="57" y="20640"/>
                </a:cubicBezTo>
                <a:cubicBezTo>
                  <a:pt x="228" y="21210"/>
                  <a:pt x="747" y="21599"/>
                  <a:pt x="1336" y="21599"/>
                </a:cubicBezTo>
                <a:lnTo>
                  <a:pt x="20037" y="21599"/>
                </a:lnTo>
                <a:cubicBezTo>
                  <a:pt x="20626" y="21599"/>
                  <a:pt x="21145" y="21210"/>
                  <a:pt x="21316" y="20640"/>
                </a:cubicBezTo>
                <a:cubicBezTo>
                  <a:pt x="21487" y="20071"/>
                  <a:pt x="21268" y="19457"/>
                  <a:pt x="20778" y="19126"/>
                </a:cubicBezTo>
              </a:path>
            </a:pathLst>
          </a:custGeom>
          <a:solidFill>
            <a:srgbClr val="1EA382"/>
          </a:solidFill>
          <a:ln>
            <a:noFill/>
          </a:ln>
          <a:effectLst/>
        </p:spPr>
        <p:txBody>
          <a:bodyPr lIns="50701" tIns="50701" rIns="50701" bIns="50701" anchor="ctr"/>
          <a:lstStyle/>
          <a:p>
            <a:pPr defTabSz="608330"/>
            <a:endParaRPr lang="en-US" sz="399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TextBox 25"/>
          <p:cNvSpPr txBox="1"/>
          <p:nvPr/>
        </p:nvSpPr>
        <p:spPr>
          <a:xfrm>
            <a:off x="5456593" y="1761475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7295"/>
            <a:r>
              <a:rPr lang="zh-CN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zh-CN" altLang="en-US" sz="20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56593" y="3406153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7295"/>
            <a:r>
              <a:rPr lang="zh-CN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zh-CN" altLang="en-US" sz="20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TextBox 25"/>
          <p:cNvSpPr txBox="1"/>
          <p:nvPr/>
        </p:nvSpPr>
        <p:spPr>
          <a:xfrm>
            <a:off x="5456593" y="5050832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7295"/>
            <a:r>
              <a:rPr lang="zh-CN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zh-CN" altLang="en-US" sz="20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TextBox 13"/>
          <p:cNvSpPr txBox="1"/>
          <p:nvPr/>
        </p:nvSpPr>
        <p:spPr>
          <a:xfrm>
            <a:off x="8034536" y="1714495"/>
            <a:ext cx="1495968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9" name="TextBox 13"/>
          <p:cNvSpPr txBox="1"/>
          <p:nvPr/>
        </p:nvSpPr>
        <p:spPr>
          <a:xfrm>
            <a:off x="8034536" y="2036183"/>
            <a:ext cx="2009964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TextBox 13"/>
          <p:cNvSpPr txBox="1"/>
          <p:nvPr/>
        </p:nvSpPr>
        <p:spPr>
          <a:xfrm>
            <a:off x="8034536" y="3420230"/>
            <a:ext cx="1495968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TextBox 13"/>
          <p:cNvSpPr txBox="1"/>
          <p:nvPr/>
        </p:nvSpPr>
        <p:spPr>
          <a:xfrm>
            <a:off x="8034536" y="3741918"/>
            <a:ext cx="2009964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2" name="TextBox 13"/>
          <p:cNvSpPr txBox="1"/>
          <p:nvPr/>
        </p:nvSpPr>
        <p:spPr>
          <a:xfrm>
            <a:off x="8034536" y="5015922"/>
            <a:ext cx="1495968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" name="TextBox 13"/>
          <p:cNvSpPr txBox="1"/>
          <p:nvPr/>
        </p:nvSpPr>
        <p:spPr>
          <a:xfrm>
            <a:off x="8034536" y="5337610"/>
            <a:ext cx="2009964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" name="Straight Connector 17"/>
          <p:cNvCxnSpPr/>
          <p:nvPr/>
        </p:nvCxnSpPr>
        <p:spPr>
          <a:xfrm>
            <a:off x="2814415" y="3334105"/>
            <a:ext cx="0" cy="6360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18"/>
          <p:cNvSpPr/>
          <p:nvPr/>
        </p:nvSpPr>
        <p:spPr>
          <a:xfrm>
            <a:off x="2788716" y="3305693"/>
            <a:ext cx="67582" cy="67582"/>
          </a:xfrm>
          <a:prstGeom prst="ellipse">
            <a:avLst/>
          </a:prstGeom>
          <a:solidFill>
            <a:schemeClr val="bg1"/>
          </a:solidFill>
          <a:ln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10" name="Straight Connector 23"/>
          <p:cNvCxnSpPr/>
          <p:nvPr/>
        </p:nvCxnSpPr>
        <p:spPr>
          <a:xfrm>
            <a:off x="4808180" y="3344087"/>
            <a:ext cx="0" cy="636066"/>
          </a:xfrm>
          <a:prstGeom prst="lin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24"/>
          <p:cNvSpPr/>
          <p:nvPr/>
        </p:nvSpPr>
        <p:spPr>
          <a:xfrm>
            <a:off x="4787089" y="3315675"/>
            <a:ext cx="67582" cy="67582"/>
          </a:xfrm>
          <a:prstGeom prst="ellipse">
            <a:avLst/>
          </a:prstGeom>
          <a:solidFill>
            <a:schemeClr val="bg1"/>
          </a:solidFill>
          <a:ln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12" name="Straight Connector 29"/>
          <p:cNvCxnSpPr/>
          <p:nvPr/>
        </p:nvCxnSpPr>
        <p:spPr>
          <a:xfrm>
            <a:off x="6780116" y="3329881"/>
            <a:ext cx="0" cy="636066"/>
          </a:xfrm>
          <a:prstGeom prst="lin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30"/>
          <p:cNvSpPr/>
          <p:nvPr/>
        </p:nvSpPr>
        <p:spPr>
          <a:xfrm>
            <a:off x="6746325" y="3301469"/>
            <a:ext cx="67582" cy="67582"/>
          </a:xfrm>
          <a:prstGeom prst="ellipse">
            <a:avLst/>
          </a:prstGeom>
          <a:solidFill>
            <a:schemeClr val="bg1"/>
          </a:solidFill>
          <a:ln>
            <a:solidFill>
              <a:srgbClr val="ADBAC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14" name="Straight Connector 32"/>
          <p:cNvCxnSpPr/>
          <p:nvPr/>
        </p:nvCxnSpPr>
        <p:spPr>
          <a:xfrm>
            <a:off x="8795767" y="3329881"/>
            <a:ext cx="0" cy="636066"/>
          </a:xfrm>
          <a:prstGeom prst="lin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33"/>
          <p:cNvSpPr/>
          <p:nvPr/>
        </p:nvSpPr>
        <p:spPr>
          <a:xfrm>
            <a:off x="8761976" y="3301469"/>
            <a:ext cx="67582" cy="67582"/>
          </a:xfrm>
          <a:prstGeom prst="ellipse">
            <a:avLst/>
          </a:prstGeom>
          <a:solidFill>
            <a:schemeClr val="bg1"/>
          </a:solidFill>
          <a:ln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Teardrop 5"/>
          <p:cNvSpPr/>
          <p:nvPr/>
        </p:nvSpPr>
        <p:spPr>
          <a:xfrm rot="2700000">
            <a:off x="2125926" y="3687900"/>
            <a:ext cx="1376979" cy="1376979"/>
          </a:xfrm>
          <a:prstGeom prst="teardrop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Teardrop 8"/>
          <p:cNvSpPr/>
          <p:nvPr/>
        </p:nvSpPr>
        <p:spPr>
          <a:xfrm rot="2700000">
            <a:off x="4119710" y="3687897"/>
            <a:ext cx="1376979" cy="1376979"/>
          </a:xfrm>
          <a:prstGeom prst="teardrop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Teardrop 11"/>
          <p:cNvSpPr/>
          <p:nvPr/>
        </p:nvSpPr>
        <p:spPr>
          <a:xfrm rot="2700000">
            <a:off x="6113495" y="3687897"/>
            <a:ext cx="1376979" cy="1376979"/>
          </a:xfrm>
          <a:prstGeom prst="teardrop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Teardrop 14"/>
          <p:cNvSpPr/>
          <p:nvPr/>
        </p:nvSpPr>
        <p:spPr>
          <a:xfrm rot="2700000">
            <a:off x="8107279" y="3687896"/>
            <a:ext cx="1376979" cy="1376979"/>
          </a:xfrm>
          <a:prstGeom prst="teardrop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2464279" y="4215200"/>
            <a:ext cx="800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 Light" panose="020B0306030504020204" pitchFamily="34" charset="0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cs typeface="Open Sans Light" panose="020B03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07102" y="4215200"/>
            <a:ext cx="800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 Light" panose="020B0306030504020204" pitchFamily="34" charset="0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cs typeface="Open Sans Light" panose="020B03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22" name="TextBox 20"/>
          <p:cNvSpPr txBox="1"/>
          <p:nvPr/>
        </p:nvSpPr>
        <p:spPr>
          <a:xfrm>
            <a:off x="6466902" y="4215200"/>
            <a:ext cx="800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 Light" panose="020B0306030504020204" pitchFamily="34" charset="0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cs typeface="Open Sans Light" panose="020B03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23" name="TextBox 20"/>
          <p:cNvSpPr txBox="1"/>
          <p:nvPr/>
        </p:nvSpPr>
        <p:spPr>
          <a:xfrm>
            <a:off x="8491497" y="4215200"/>
            <a:ext cx="800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 Light" panose="020B0306030504020204" pitchFamily="34" charset="0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cs typeface="Open Sans Light" panose="020B03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24" name="TextBox 13"/>
          <p:cNvSpPr txBox="1"/>
          <p:nvPr/>
        </p:nvSpPr>
        <p:spPr>
          <a:xfrm>
            <a:off x="1626883" y="2249173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TextBox 13"/>
          <p:cNvSpPr txBox="1"/>
          <p:nvPr/>
        </p:nvSpPr>
        <p:spPr>
          <a:xfrm>
            <a:off x="2154552" y="2535078"/>
            <a:ext cx="1419674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TextBox 13"/>
          <p:cNvSpPr txBox="1"/>
          <p:nvPr/>
        </p:nvSpPr>
        <p:spPr>
          <a:xfrm>
            <a:off x="3536883" y="2249173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TextBox 13"/>
          <p:cNvSpPr txBox="1"/>
          <p:nvPr/>
        </p:nvSpPr>
        <p:spPr>
          <a:xfrm>
            <a:off x="4064552" y="2535078"/>
            <a:ext cx="1419674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TextBox 13"/>
          <p:cNvSpPr txBox="1"/>
          <p:nvPr/>
        </p:nvSpPr>
        <p:spPr>
          <a:xfrm>
            <a:off x="5437576" y="2249173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9" name="TextBox 13"/>
          <p:cNvSpPr txBox="1"/>
          <p:nvPr/>
        </p:nvSpPr>
        <p:spPr>
          <a:xfrm>
            <a:off x="5965245" y="2535078"/>
            <a:ext cx="1419674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TextBox 13"/>
          <p:cNvSpPr txBox="1"/>
          <p:nvPr/>
        </p:nvSpPr>
        <p:spPr>
          <a:xfrm>
            <a:off x="7524470" y="2249173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TextBox 13"/>
          <p:cNvSpPr txBox="1"/>
          <p:nvPr/>
        </p:nvSpPr>
        <p:spPr>
          <a:xfrm>
            <a:off x="8052139" y="2535078"/>
            <a:ext cx="1419674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Freeform 35"/>
          <p:cNvSpPr/>
          <p:nvPr/>
        </p:nvSpPr>
        <p:spPr>
          <a:xfrm>
            <a:off x="4664472" y="2938892"/>
            <a:ext cx="2839242" cy="946415"/>
          </a:xfrm>
          <a:custGeom>
            <a:avLst/>
            <a:gdLst>
              <a:gd name="connsiteX0" fmla="*/ 0 w 2133599"/>
              <a:gd name="connsiteY0" fmla="*/ 711200 h 711200"/>
              <a:gd name="connsiteX1" fmla="*/ 533400 w 2133599"/>
              <a:gd name="connsiteY1" fmla="*/ 0 h 711200"/>
              <a:gd name="connsiteX2" fmla="*/ 1600199 w 2133599"/>
              <a:gd name="connsiteY2" fmla="*/ 0 h 711200"/>
              <a:gd name="connsiteX3" fmla="*/ 2133599 w 2133599"/>
              <a:gd name="connsiteY3" fmla="*/ 711200 h 711200"/>
              <a:gd name="connsiteX4" fmla="*/ 0 w 2133599"/>
              <a:gd name="connsiteY4" fmla="*/ 71120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33599" h="711200">
                <a:moveTo>
                  <a:pt x="0" y="711200"/>
                </a:moveTo>
                <a:lnTo>
                  <a:pt x="533400" y="0"/>
                </a:lnTo>
                <a:lnTo>
                  <a:pt x="1600199" y="0"/>
                </a:lnTo>
                <a:lnTo>
                  <a:pt x="2133599" y="711200"/>
                </a:lnTo>
                <a:lnTo>
                  <a:pt x="0" y="711200"/>
                </a:lnTo>
                <a:close/>
              </a:path>
            </a:pathLst>
          </a:custGeom>
          <a:solidFill>
            <a:schemeClr val="bg1"/>
          </a:solidFill>
          <a:ln w="25400" cap="flat" cmpd="sng" algn="ctr">
            <a:solidFill>
              <a:srgbClr val="9FD2C4"/>
            </a:solidFill>
            <a:prstDash val="solid"/>
          </a:ln>
          <a:effectLst/>
        </p:spPr>
        <p:txBody>
          <a:bodyPr spcFirstLastPara="0" vert="horz" wrap="square" lIns="544188" tIns="47321" rIns="544187" bIns="47321" numCol="1" spcCol="1270" anchor="ctr" anchorCtr="0">
            <a:noAutofit/>
          </a:bodyPr>
          <a:lstStyle/>
          <a:p>
            <a:pPr marL="0" marR="0" lvl="0" indent="0" algn="ctr" defTabSz="165608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r>
              <a:rPr kumimoji="0" lang="en-US" sz="3195" b="0" i="0" u="none" strike="noStrike" kern="0" cap="none" spc="0" normalizeH="0" baseline="0" noProof="0" dirty="0">
                <a:ln>
                  <a:noFill/>
                </a:ln>
                <a:solidFill>
                  <a:srgbClr val="1EA382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FOCUS</a:t>
            </a:r>
            <a:endParaRPr kumimoji="0" lang="en-US" sz="3195" b="0" i="0" u="none" strike="noStrike" kern="0" cap="none" spc="0" normalizeH="0" baseline="0" noProof="0" dirty="0">
              <a:ln>
                <a:noFill/>
              </a:ln>
              <a:solidFill>
                <a:srgbClr val="1EA382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Freeform 36"/>
          <p:cNvSpPr/>
          <p:nvPr/>
        </p:nvSpPr>
        <p:spPr>
          <a:xfrm>
            <a:off x="3954660" y="3885308"/>
            <a:ext cx="4258866" cy="946415"/>
          </a:xfrm>
          <a:custGeom>
            <a:avLst/>
            <a:gdLst>
              <a:gd name="connsiteX0" fmla="*/ 0 w 3200400"/>
              <a:gd name="connsiteY0" fmla="*/ 711200 h 711200"/>
              <a:gd name="connsiteX1" fmla="*/ 533400 w 3200400"/>
              <a:gd name="connsiteY1" fmla="*/ 0 h 711200"/>
              <a:gd name="connsiteX2" fmla="*/ 2667000 w 3200400"/>
              <a:gd name="connsiteY2" fmla="*/ 0 h 711200"/>
              <a:gd name="connsiteX3" fmla="*/ 3200400 w 3200400"/>
              <a:gd name="connsiteY3" fmla="*/ 711200 h 711200"/>
              <a:gd name="connsiteX4" fmla="*/ 0 w 3200400"/>
              <a:gd name="connsiteY4" fmla="*/ 71120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0400" h="711200">
                <a:moveTo>
                  <a:pt x="0" y="711200"/>
                </a:moveTo>
                <a:lnTo>
                  <a:pt x="533400" y="0"/>
                </a:lnTo>
                <a:lnTo>
                  <a:pt x="2667000" y="0"/>
                </a:lnTo>
                <a:lnTo>
                  <a:pt x="3200400" y="711200"/>
                </a:lnTo>
                <a:lnTo>
                  <a:pt x="0" y="711200"/>
                </a:lnTo>
                <a:close/>
              </a:path>
            </a:pathLst>
          </a:custGeom>
          <a:solidFill>
            <a:schemeClr val="bg1"/>
          </a:solidFill>
          <a:ln w="25400" cap="flat" cmpd="sng" algn="ctr">
            <a:solidFill>
              <a:srgbClr val="9FD2C4"/>
            </a:solidFill>
            <a:prstDash val="solid"/>
          </a:ln>
          <a:effectLst/>
        </p:spPr>
        <p:txBody>
          <a:bodyPr spcFirstLastPara="0" vert="horz" wrap="square" lIns="792622" tIns="47321" rIns="792622" bIns="47321" numCol="1" spcCol="1270" anchor="ctr" anchorCtr="0">
            <a:noAutofit/>
          </a:bodyPr>
          <a:lstStyle/>
          <a:p>
            <a:pPr marL="0" marR="0" lvl="0" indent="0" algn="ctr" defTabSz="165608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r>
              <a:rPr kumimoji="0" lang="en-US" sz="3195" b="0" i="0" u="none" strike="noStrike" kern="0" cap="none" spc="0" normalizeH="0" baseline="0" noProof="0" dirty="0">
                <a:ln>
                  <a:noFill/>
                </a:ln>
                <a:solidFill>
                  <a:srgbClr val="1EA382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CREATIVES</a:t>
            </a:r>
            <a:endParaRPr kumimoji="0" lang="en-US" sz="3195" b="0" i="0" u="none" strike="noStrike" kern="0" cap="none" spc="0" normalizeH="0" baseline="0" noProof="0" dirty="0">
              <a:ln>
                <a:noFill/>
              </a:ln>
              <a:solidFill>
                <a:srgbClr val="1EA382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Freeform 37"/>
          <p:cNvSpPr/>
          <p:nvPr/>
        </p:nvSpPr>
        <p:spPr>
          <a:xfrm>
            <a:off x="3244851" y="4831721"/>
            <a:ext cx="5678486" cy="946415"/>
          </a:xfrm>
          <a:custGeom>
            <a:avLst/>
            <a:gdLst>
              <a:gd name="connsiteX0" fmla="*/ 0 w 4267199"/>
              <a:gd name="connsiteY0" fmla="*/ 711200 h 711200"/>
              <a:gd name="connsiteX1" fmla="*/ 533400 w 4267199"/>
              <a:gd name="connsiteY1" fmla="*/ 0 h 711200"/>
              <a:gd name="connsiteX2" fmla="*/ 3733799 w 4267199"/>
              <a:gd name="connsiteY2" fmla="*/ 0 h 711200"/>
              <a:gd name="connsiteX3" fmla="*/ 4267199 w 4267199"/>
              <a:gd name="connsiteY3" fmla="*/ 711200 h 711200"/>
              <a:gd name="connsiteX4" fmla="*/ 0 w 4267199"/>
              <a:gd name="connsiteY4" fmla="*/ 71120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67199" h="711200">
                <a:moveTo>
                  <a:pt x="0" y="711200"/>
                </a:moveTo>
                <a:lnTo>
                  <a:pt x="533400" y="0"/>
                </a:lnTo>
                <a:lnTo>
                  <a:pt x="3733799" y="0"/>
                </a:lnTo>
                <a:lnTo>
                  <a:pt x="4267199" y="711200"/>
                </a:lnTo>
                <a:lnTo>
                  <a:pt x="0" y="711200"/>
                </a:lnTo>
                <a:close/>
              </a:path>
            </a:pathLst>
          </a:custGeom>
          <a:solidFill>
            <a:schemeClr val="bg1"/>
          </a:solidFill>
          <a:ln w="25400" cap="flat" cmpd="sng" algn="ctr">
            <a:solidFill>
              <a:srgbClr val="9FD2C4"/>
            </a:solidFill>
            <a:prstDash val="solid"/>
          </a:ln>
          <a:effectLst/>
        </p:spPr>
        <p:txBody>
          <a:bodyPr spcFirstLastPara="0" vert="horz" wrap="square" lIns="1041055" tIns="47321" rIns="1041056" bIns="47321" numCol="1" spcCol="1270" anchor="ctr" anchorCtr="0">
            <a:noAutofit/>
          </a:bodyPr>
          <a:lstStyle/>
          <a:p>
            <a:pPr marL="0" marR="0" lvl="0" indent="0" algn="ctr" defTabSz="165608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r>
              <a:rPr kumimoji="0" lang="en-US" sz="3195" b="0" i="0" u="none" strike="noStrike" kern="0" cap="none" spc="0" normalizeH="0" baseline="0" noProof="0" dirty="0">
                <a:ln>
                  <a:noFill/>
                </a:ln>
                <a:solidFill>
                  <a:srgbClr val="1EA382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SELF CONFIDENT</a:t>
            </a:r>
            <a:endParaRPr kumimoji="0" lang="en-US" sz="3195" b="0" i="0" u="none" strike="noStrike" kern="0" cap="none" spc="0" normalizeH="0" baseline="0" noProof="0" dirty="0">
              <a:ln>
                <a:noFill/>
              </a:ln>
              <a:solidFill>
                <a:srgbClr val="1EA382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Freeform 34"/>
          <p:cNvSpPr/>
          <p:nvPr/>
        </p:nvSpPr>
        <p:spPr>
          <a:xfrm>
            <a:off x="5374284" y="1975577"/>
            <a:ext cx="1419621" cy="946415"/>
          </a:xfrm>
          <a:custGeom>
            <a:avLst/>
            <a:gdLst>
              <a:gd name="connsiteX0" fmla="*/ 0 w 1066799"/>
              <a:gd name="connsiteY0" fmla="*/ 711200 h 711200"/>
              <a:gd name="connsiteX1" fmla="*/ 533400 w 1066799"/>
              <a:gd name="connsiteY1" fmla="*/ 0 h 711200"/>
              <a:gd name="connsiteX2" fmla="*/ 533400 w 1066799"/>
              <a:gd name="connsiteY2" fmla="*/ 0 h 711200"/>
              <a:gd name="connsiteX3" fmla="*/ 1066799 w 1066799"/>
              <a:gd name="connsiteY3" fmla="*/ 711200 h 711200"/>
              <a:gd name="connsiteX4" fmla="*/ 0 w 1066799"/>
              <a:gd name="connsiteY4" fmla="*/ 71120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6799" h="711200">
                <a:moveTo>
                  <a:pt x="0" y="711200"/>
                </a:moveTo>
                <a:lnTo>
                  <a:pt x="533400" y="0"/>
                </a:lnTo>
                <a:lnTo>
                  <a:pt x="533400" y="0"/>
                </a:lnTo>
                <a:lnTo>
                  <a:pt x="1066799" y="711200"/>
                </a:lnTo>
                <a:lnTo>
                  <a:pt x="0" y="711200"/>
                </a:lnTo>
                <a:close/>
              </a:path>
            </a:pathLst>
          </a:custGeom>
          <a:solidFill>
            <a:schemeClr val="bg1"/>
          </a:solidFill>
          <a:ln w="25400" cap="flat" cmpd="sng" algn="ctr">
            <a:solidFill>
              <a:srgbClr val="9FD2C4"/>
            </a:solidFill>
            <a:prstDash val="solid"/>
          </a:ln>
          <a:effectLst/>
        </p:spPr>
        <p:txBody>
          <a:bodyPr spcFirstLastPara="0" vert="horz" wrap="square" lIns="47321" tIns="47321" rIns="47321" bIns="47321" numCol="1" spcCol="1270" anchor="ctr" anchorCtr="0">
            <a:noAutofit/>
          </a:bodyPr>
          <a:lstStyle/>
          <a:p>
            <a:pPr marL="0" marR="0" lvl="0" indent="0" algn="ctr" defTabSz="165608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en-US" sz="3725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5-Point Star 32"/>
          <p:cNvSpPr/>
          <p:nvPr/>
        </p:nvSpPr>
        <p:spPr>
          <a:xfrm>
            <a:off x="5953118" y="2448786"/>
            <a:ext cx="253504" cy="253504"/>
          </a:xfrm>
          <a:prstGeom prst="star5">
            <a:avLst/>
          </a:prstGeom>
          <a:solidFill>
            <a:srgbClr val="1EA38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72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Freeform 40"/>
          <p:cNvSpPr/>
          <p:nvPr/>
        </p:nvSpPr>
        <p:spPr>
          <a:xfrm>
            <a:off x="8653781" y="5145485"/>
            <a:ext cx="430395" cy="121682"/>
          </a:xfrm>
          <a:custGeom>
            <a:avLst/>
            <a:gdLst>
              <a:gd name="connsiteX0" fmla="*/ 0 w 323428"/>
              <a:gd name="connsiteY0" fmla="*/ 45720 h 91440"/>
              <a:gd name="connsiteX1" fmla="*/ 323428 w 323428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3428" h="91440">
                <a:moveTo>
                  <a:pt x="0" y="45720"/>
                </a:moveTo>
                <a:lnTo>
                  <a:pt x="323428" y="45720"/>
                </a:lnTo>
              </a:path>
            </a:pathLst>
          </a:custGeom>
          <a:noFill/>
          <a:ln w="9525" cap="flat" cmpd="sng" algn="ctr">
            <a:solidFill>
              <a:schemeClr val="bg1"/>
            </a:solidFill>
            <a:prstDash val="solid"/>
            <a:tailEnd type="arrow"/>
          </a:ln>
          <a:effectLst/>
        </p:spPr>
        <p:txBody>
          <a:bodyPr spcFirstLastPara="0" vert="horz" wrap="square" lIns="220321" tIns="58486" rIns="220320" bIns="58486" numCol="1" spcCol="1270" anchor="ctr" anchorCtr="0">
            <a:noAutofit/>
          </a:bodyPr>
          <a:lstStyle/>
          <a:p>
            <a:pPr marL="0" marR="0" lvl="0" indent="0" algn="ctr" defTabSz="295275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en-US" sz="665" b="0" i="0" u="none" strike="noStrike" kern="0" cap="none" spc="0" normalizeH="0" baseline="0" noProof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Freeform 42"/>
          <p:cNvSpPr/>
          <p:nvPr/>
        </p:nvSpPr>
        <p:spPr>
          <a:xfrm>
            <a:off x="7199511" y="3269029"/>
            <a:ext cx="430395" cy="121682"/>
          </a:xfrm>
          <a:custGeom>
            <a:avLst/>
            <a:gdLst>
              <a:gd name="connsiteX0" fmla="*/ 0 w 323428"/>
              <a:gd name="connsiteY0" fmla="*/ 45720 h 91440"/>
              <a:gd name="connsiteX1" fmla="*/ 323428 w 323428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3428" h="91440">
                <a:moveTo>
                  <a:pt x="0" y="45720"/>
                </a:moveTo>
                <a:lnTo>
                  <a:pt x="323428" y="45720"/>
                </a:lnTo>
              </a:path>
            </a:pathLst>
          </a:custGeom>
          <a:noFill/>
          <a:ln w="9525" cap="flat" cmpd="sng" algn="ctr">
            <a:solidFill>
              <a:schemeClr val="bg1"/>
            </a:solidFill>
            <a:prstDash val="solid"/>
            <a:tailEnd type="arrow"/>
          </a:ln>
          <a:effectLst/>
        </p:spPr>
        <p:txBody>
          <a:bodyPr spcFirstLastPara="0" vert="horz" wrap="square" lIns="220321" tIns="58486" rIns="220320" bIns="58486" numCol="1" spcCol="1270" anchor="ctr" anchorCtr="0">
            <a:noAutofit/>
          </a:bodyPr>
          <a:lstStyle/>
          <a:p>
            <a:pPr marL="0" marR="0" lvl="0" indent="0" algn="ctr" defTabSz="295275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en-US" sz="665" b="0" i="0" u="none" strike="noStrike" kern="0" cap="none" spc="0" normalizeH="0" baseline="0" noProof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Freeform 44"/>
          <p:cNvSpPr/>
          <p:nvPr/>
        </p:nvSpPr>
        <p:spPr>
          <a:xfrm rot="10800000">
            <a:off x="3825373" y="4143354"/>
            <a:ext cx="430395" cy="121682"/>
          </a:xfrm>
          <a:custGeom>
            <a:avLst/>
            <a:gdLst>
              <a:gd name="connsiteX0" fmla="*/ 0 w 323428"/>
              <a:gd name="connsiteY0" fmla="*/ 45720 h 91440"/>
              <a:gd name="connsiteX1" fmla="*/ 323428 w 323428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3428" h="91440">
                <a:moveTo>
                  <a:pt x="0" y="45720"/>
                </a:moveTo>
                <a:lnTo>
                  <a:pt x="323428" y="45720"/>
                </a:lnTo>
              </a:path>
            </a:pathLst>
          </a:custGeom>
          <a:noFill/>
          <a:ln w="9525" cap="flat" cmpd="sng" algn="ctr">
            <a:solidFill>
              <a:schemeClr val="bg1"/>
            </a:solidFill>
            <a:prstDash val="solid"/>
            <a:tailEnd type="arrow"/>
          </a:ln>
          <a:effectLst/>
        </p:spPr>
        <p:txBody>
          <a:bodyPr spcFirstLastPara="0" vert="horz" wrap="square" lIns="220321" tIns="58486" rIns="220320" bIns="58486" numCol="1" spcCol="1270" anchor="ctr" anchorCtr="0">
            <a:noAutofit/>
          </a:bodyPr>
          <a:lstStyle/>
          <a:p>
            <a:pPr marL="0" marR="0" lvl="0" indent="0" algn="ctr" defTabSz="295275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en-US" sz="665" b="0" i="0" u="none" strike="noStrike" kern="0" cap="none" spc="0" normalizeH="0" baseline="0" noProof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Freeform 46"/>
          <p:cNvSpPr/>
          <p:nvPr/>
        </p:nvSpPr>
        <p:spPr>
          <a:xfrm rot="10800000">
            <a:off x="5288653" y="2247726"/>
            <a:ext cx="430395" cy="121682"/>
          </a:xfrm>
          <a:custGeom>
            <a:avLst/>
            <a:gdLst>
              <a:gd name="connsiteX0" fmla="*/ 0 w 323428"/>
              <a:gd name="connsiteY0" fmla="*/ 45720 h 91440"/>
              <a:gd name="connsiteX1" fmla="*/ 323428 w 323428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3428" h="91440">
                <a:moveTo>
                  <a:pt x="0" y="45720"/>
                </a:moveTo>
                <a:lnTo>
                  <a:pt x="323428" y="45720"/>
                </a:lnTo>
              </a:path>
            </a:pathLst>
          </a:custGeom>
          <a:noFill/>
          <a:ln w="9525" cap="flat" cmpd="sng" algn="ctr">
            <a:solidFill>
              <a:schemeClr val="bg1"/>
            </a:solidFill>
            <a:prstDash val="solid"/>
            <a:tailEnd type="arrow"/>
          </a:ln>
          <a:effectLst/>
        </p:spPr>
        <p:txBody>
          <a:bodyPr spcFirstLastPara="0" vert="horz" wrap="square" lIns="220321" tIns="58486" rIns="220320" bIns="58486" numCol="1" spcCol="1270" anchor="ctr" anchorCtr="0">
            <a:noAutofit/>
          </a:bodyPr>
          <a:lstStyle/>
          <a:p>
            <a:pPr marL="0" marR="0" lvl="0" indent="0" algn="ctr" defTabSz="295275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en-US" sz="665" b="0" i="0" u="none" strike="noStrike" kern="0" cap="none" spc="0" normalizeH="0" baseline="0" noProof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TextBox 13"/>
          <p:cNvSpPr txBox="1"/>
          <p:nvPr/>
        </p:nvSpPr>
        <p:spPr>
          <a:xfrm>
            <a:off x="7785628" y="3033444"/>
            <a:ext cx="1495968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TextBox 13"/>
          <p:cNvSpPr txBox="1"/>
          <p:nvPr/>
        </p:nvSpPr>
        <p:spPr>
          <a:xfrm>
            <a:off x="7785628" y="3355132"/>
            <a:ext cx="2030282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TextBox 13"/>
          <p:cNvSpPr txBox="1"/>
          <p:nvPr/>
        </p:nvSpPr>
        <p:spPr>
          <a:xfrm>
            <a:off x="3881294" y="2032423"/>
            <a:ext cx="1277493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TextBox 13"/>
          <p:cNvSpPr txBox="1"/>
          <p:nvPr/>
        </p:nvSpPr>
        <p:spPr>
          <a:xfrm>
            <a:off x="3128505" y="2354111"/>
            <a:ext cx="2030282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TextBox 13"/>
          <p:cNvSpPr txBox="1"/>
          <p:nvPr/>
        </p:nvSpPr>
        <p:spPr>
          <a:xfrm>
            <a:off x="9248577" y="4945479"/>
            <a:ext cx="1495968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TextBox 13"/>
          <p:cNvSpPr txBox="1"/>
          <p:nvPr/>
        </p:nvSpPr>
        <p:spPr>
          <a:xfrm>
            <a:off x="9248577" y="5267167"/>
            <a:ext cx="2030282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TextBox 13"/>
          <p:cNvSpPr txBox="1"/>
          <p:nvPr/>
        </p:nvSpPr>
        <p:spPr>
          <a:xfrm>
            <a:off x="2465202" y="3881181"/>
            <a:ext cx="1277493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TextBox 13"/>
          <p:cNvSpPr txBox="1"/>
          <p:nvPr/>
        </p:nvSpPr>
        <p:spPr>
          <a:xfrm>
            <a:off x="1712413" y="4202869"/>
            <a:ext cx="2030282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Rectangle 12"/>
          <p:cNvSpPr/>
          <p:nvPr/>
        </p:nvSpPr>
        <p:spPr bwMode="auto">
          <a:xfrm>
            <a:off x="4789558" y="2411998"/>
            <a:ext cx="2497667" cy="2922737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9FD2C4"/>
            </a:solidFill>
            <a:prstDash val="solid"/>
          </a:ln>
          <a:effectLst/>
        </p:spPr>
        <p:txBody>
          <a:bodyPr anchor="ctr"/>
          <a:lstStyle/>
          <a:p>
            <a:pPr algn="ctr" defTabSz="608965">
              <a:lnSpc>
                <a:spcPct val="80000"/>
              </a:lnSpc>
              <a:defRPr/>
            </a:pPr>
            <a:endParaRPr lang="en-US" sz="1350" kern="0" dirty="0">
              <a:solidFill>
                <a:srgbClr val="797979"/>
              </a:solidFill>
              <a:latin typeface="Arial" panose="020B0604020202020204" pitchFamily="34" charset="0"/>
              <a:ea typeface="微软雅黑" panose="020B0503020204020204" pitchFamily="34" charset="-122"/>
              <a:cs typeface="Source Sans Pro ExtraLight"/>
              <a:sym typeface="Arial" panose="020B0604020202020204" pitchFamily="34" charset="0"/>
            </a:endParaRPr>
          </a:p>
        </p:txBody>
      </p:sp>
      <p:sp>
        <p:nvSpPr>
          <p:cNvPr id="9" name="Rectangle 13"/>
          <p:cNvSpPr/>
          <p:nvPr/>
        </p:nvSpPr>
        <p:spPr bwMode="auto">
          <a:xfrm>
            <a:off x="4781091" y="1738985"/>
            <a:ext cx="2510367" cy="673013"/>
          </a:xfrm>
          <a:prstGeom prst="rect">
            <a:avLst/>
          </a:prstGeom>
          <a:solidFill>
            <a:srgbClr val="1EA382"/>
          </a:soli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anchor="ctr"/>
          <a:lstStyle/>
          <a:p>
            <a:pPr algn="ctr" defTabSz="608965">
              <a:defRPr/>
            </a:pPr>
            <a:endParaRPr lang="en-US" sz="2400" kern="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cs typeface="Source Sans Pro ExtraLight"/>
              <a:sym typeface="Arial" panose="020B0604020202020204" pitchFamily="34" charset="0"/>
            </a:endParaRPr>
          </a:p>
        </p:txBody>
      </p:sp>
      <p:sp>
        <p:nvSpPr>
          <p:cNvPr id="10" name="Rectangle 14"/>
          <p:cNvSpPr/>
          <p:nvPr/>
        </p:nvSpPr>
        <p:spPr bwMode="auto">
          <a:xfrm>
            <a:off x="4781091" y="5334735"/>
            <a:ext cx="2510367" cy="416928"/>
          </a:xfrm>
          <a:prstGeom prst="rect">
            <a:avLst/>
          </a:prstGeom>
          <a:solidFill>
            <a:srgbClr val="1EA382"/>
          </a:soli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tIns="0" bIns="45714" anchor="ctr"/>
          <a:lstStyle/>
          <a:p>
            <a:pPr algn="ctr" defTabSz="608965">
              <a:defRPr/>
            </a:pPr>
            <a:endParaRPr lang="en-US" sz="1600" kern="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cs typeface="Source Sans Pro ExtraLight"/>
              <a:sym typeface="Arial" panose="020B0604020202020204" pitchFamily="34" charset="0"/>
            </a:endParaRPr>
          </a:p>
        </p:txBody>
      </p:sp>
      <p:sp>
        <p:nvSpPr>
          <p:cNvPr id="11" name="Rectangle 16"/>
          <p:cNvSpPr/>
          <p:nvPr/>
        </p:nvSpPr>
        <p:spPr bwMode="auto">
          <a:xfrm>
            <a:off x="2226273" y="2627870"/>
            <a:ext cx="2087033" cy="2448665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9FD2C4"/>
            </a:solidFill>
            <a:prstDash val="solid"/>
          </a:ln>
          <a:effectLst/>
        </p:spPr>
        <p:txBody>
          <a:bodyPr anchor="ctr"/>
          <a:lstStyle/>
          <a:p>
            <a:pPr algn="ctr" defTabSz="608965">
              <a:lnSpc>
                <a:spcPct val="80000"/>
              </a:lnSpc>
              <a:defRPr/>
            </a:pPr>
            <a:endParaRPr lang="en-US" sz="1200" kern="0" dirty="0">
              <a:solidFill>
                <a:srgbClr val="797979"/>
              </a:solidFill>
              <a:latin typeface="Arial" panose="020B0604020202020204" pitchFamily="34" charset="0"/>
              <a:ea typeface="微软雅黑" panose="020B0503020204020204" pitchFamily="34" charset="-122"/>
              <a:cs typeface="Source Sans Pro ExtraLight"/>
              <a:sym typeface="Arial" panose="020B0604020202020204" pitchFamily="34" charset="0"/>
            </a:endParaRPr>
          </a:p>
        </p:txBody>
      </p:sp>
      <p:sp>
        <p:nvSpPr>
          <p:cNvPr id="12" name="Rectangle 17"/>
          <p:cNvSpPr/>
          <p:nvPr/>
        </p:nvSpPr>
        <p:spPr bwMode="auto">
          <a:xfrm>
            <a:off x="2217807" y="2064910"/>
            <a:ext cx="2099733" cy="562960"/>
          </a:xfrm>
          <a:prstGeom prst="rect">
            <a:avLst/>
          </a:prstGeom>
          <a:solidFill>
            <a:srgbClr val="1EA382"/>
          </a:soli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anchor="ctr"/>
          <a:lstStyle/>
          <a:p>
            <a:pPr defTabSz="457200">
              <a:spcBef>
                <a:spcPct val="0"/>
              </a:spcBef>
              <a:defRPr/>
            </a:pPr>
            <a:endParaRPr lang="en-US" altLang="zh-CN" b="1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cs typeface="Source Sans Pro" panose="020B0503030403020204"/>
              <a:sym typeface="Arial" panose="020B0604020202020204" pitchFamily="34" charset="0"/>
            </a:endParaRPr>
          </a:p>
        </p:txBody>
      </p:sp>
      <p:sp>
        <p:nvSpPr>
          <p:cNvPr id="13" name="Rectangle 18"/>
          <p:cNvSpPr/>
          <p:nvPr/>
        </p:nvSpPr>
        <p:spPr bwMode="auto">
          <a:xfrm>
            <a:off x="2217807" y="5076535"/>
            <a:ext cx="2099733" cy="349204"/>
          </a:xfrm>
          <a:prstGeom prst="rect">
            <a:avLst/>
          </a:prstGeom>
          <a:solidFill>
            <a:srgbClr val="1EA382"/>
          </a:soli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tIns="0" bIns="45714" anchor="ctr"/>
          <a:lstStyle/>
          <a:p>
            <a:pPr algn="ctr" defTabSz="608965">
              <a:defRPr/>
            </a:pPr>
            <a:endParaRPr lang="en-US" sz="1350" kern="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cs typeface="Source Sans Pro ExtraLight"/>
              <a:sym typeface="Arial" panose="020B0604020202020204" pitchFamily="34" charset="0"/>
            </a:endParaRPr>
          </a:p>
        </p:txBody>
      </p:sp>
      <p:sp>
        <p:nvSpPr>
          <p:cNvPr id="14" name="Rectangle 20"/>
          <p:cNvSpPr/>
          <p:nvPr/>
        </p:nvSpPr>
        <p:spPr bwMode="auto">
          <a:xfrm>
            <a:off x="7803690" y="2615171"/>
            <a:ext cx="2087033" cy="2448665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9FD2C4"/>
            </a:solidFill>
            <a:prstDash val="solid"/>
          </a:ln>
          <a:effectLst/>
        </p:spPr>
        <p:txBody>
          <a:bodyPr anchor="ctr"/>
          <a:lstStyle/>
          <a:p>
            <a:pPr algn="ctr" defTabSz="608965">
              <a:lnSpc>
                <a:spcPct val="80000"/>
              </a:lnSpc>
              <a:defRPr/>
            </a:pPr>
            <a:endParaRPr lang="en-US" sz="1200" kern="0" dirty="0">
              <a:solidFill>
                <a:srgbClr val="797979"/>
              </a:solidFill>
              <a:latin typeface="Arial" panose="020B0604020202020204" pitchFamily="34" charset="0"/>
              <a:ea typeface="微软雅黑" panose="020B0503020204020204" pitchFamily="34" charset="-122"/>
              <a:cs typeface="Source Sans Pro ExtraLight"/>
              <a:sym typeface="Arial" panose="020B0604020202020204" pitchFamily="34" charset="0"/>
            </a:endParaRPr>
          </a:p>
        </p:txBody>
      </p:sp>
      <p:sp>
        <p:nvSpPr>
          <p:cNvPr id="15" name="Rectangle 21"/>
          <p:cNvSpPr/>
          <p:nvPr/>
        </p:nvSpPr>
        <p:spPr bwMode="auto">
          <a:xfrm>
            <a:off x="7795224" y="2052211"/>
            <a:ext cx="2099733" cy="562960"/>
          </a:xfrm>
          <a:prstGeom prst="rect">
            <a:avLst/>
          </a:prstGeom>
          <a:solidFill>
            <a:srgbClr val="1EA382"/>
          </a:soli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anchor="ctr"/>
          <a:lstStyle/>
          <a:p>
            <a:pPr algn="ctr" defTabSz="608965">
              <a:defRPr/>
            </a:pPr>
            <a:endParaRPr lang="en-US" sz="2200" kern="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cs typeface="Source Sans Pro ExtraLight"/>
              <a:sym typeface="Arial" panose="020B0604020202020204" pitchFamily="34" charset="0"/>
            </a:endParaRPr>
          </a:p>
        </p:txBody>
      </p:sp>
      <p:sp>
        <p:nvSpPr>
          <p:cNvPr id="16" name="Rectangle 22"/>
          <p:cNvSpPr/>
          <p:nvPr/>
        </p:nvSpPr>
        <p:spPr bwMode="auto">
          <a:xfrm>
            <a:off x="7795224" y="5063836"/>
            <a:ext cx="2099733" cy="349204"/>
          </a:xfrm>
          <a:prstGeom prst="rect">
            <a:avLst/>
          </a:prstGeom>
          <a:solidFill>
            <a:srgbClr val="1EA382"/>
          </a:soli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tIns="0" bIns="45714" anchor="ctr"/>
          <a:lstStyle/>
          <a:p>
            <a:pPr algn="ctr" defTabSz="608965">
              <a:defRPr/>
            </a:pPr>
            <a:endParaRPr lang="en-US" sz="1350" kern="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cs typeface="Source Sans Pro ExtraLight"/>
              <a:sym typeface="Arial" panose="020B0604020202020204" pitchFamily="34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657663" y="216172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>
              <a:spcBef>
                <a:spcPct val="0"/>
              </a:spcBef>
              <a:defRPr/>
            </a:pPr>
            <a:r>
              <a:rPr lang="zh-CN" altLang="en-US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Source Sans Pro" panose="020B0503030403020204"/>
                <a:sym typeface="Arial" panose="020B0604020202020204" pitchFamily="34" charset="0"/>
              </a:rPr>
              <a:t>添加标题</a:t>
            </a:r>
            <a:endParaRPr lang="en-US" altLang="zh-CN" b="1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cs typeface="Source Sans Pro" panose="020B0503030403020204"/>
              <a:sym typeface="Arial" panose="020B0604020202020204" pitchFamily="34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482276" y="1890826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>
              <a:spcBef>
                <a:spcPct val="0"/>
              </a:spcBef>
              <a:defRPr/>
            </a:pPr>
            <a:r>
              <a:rPr lang="zh-CN" altLang="en-US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Source Sans Pro" panose="020B0503030403020204"/>
                <a:sym typeface="Arial" panose="020B0604020202020204" pitchFamily="34" charset="0"/>
              </a:rPr>
              <a:t>添加标题</a:t>
            </a:r>
            <a:endParaRPr lang="en-US" altLang="zh-CN" b="1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cs typeface="Source Sans Pro" panose="020B0503030403020204"/>
              <a:sym typeface="Arial" panose="020B0604020202020204" pitchFamily="34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291092" y="216172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>
              <a:spcBef>
                <a:spcPct val="0"/>
              </a:spcBef>
              <a:defRPr/>
            </a:pPr>
            <a:r>
              <a:rPr lang="zh-CN" altLang="en-US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Source Sans Pro" panose="020B0503030403020204"/>
                <a:sym typeface="Arial" panose="020B0604020202020204" pitchFamily="34" charset="0"/>
              </a:rPr>
              <a:t>添加标题</a:t>
            </a:r>
            <a:endParaRPr lang="en-US" altLang="zh-CN" b="1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cs typeface="Source Sans Pro" panose="020B0503030403020204"/>
              <a:sym typeface="Arial" panose="020B0604020202020204" pitchFamily="34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502967" y="3175365"/>
            <a:ext cx="1662633" cy="155119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单击此处编辑您要的内容，建议您在展示时采用微软雅黑字体，本模版所有图形线条及其相应素材均可自由编辑、改色、替换。</a:t>
            </a:r>
            <a:endParaRPr lang="en-US" altLang="zh-CN" sz="1400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204957" y="3175365"/>
            <a:ext cx="1662633" cy="155119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单击此处编辑您要的内容，建议您在展示时采用微软雅黑字体，本模版所有图形线条及其相应素材均可自由编辑、改色、替换。</a:t>
            </a:r>
            <a:endParaRPr lang="en-US" altLang="zh-CN" sz="1400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8013773" y="3175365"/>
            <a:ext cx="1662633" cy="155119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单击此处编辑您要的内容，建议您在展示时采用微软雅黑字体，本模版所有图形线条及其相应素材均可自由编辑、改色、替换。</a:t>
            </a:r>
            <a:endParaRPr lang="en-US" altLang="zh-CN" sz="1400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Freeform 21"/>
          <p:cNvSpPr>
            <a:spLocks noEditPoints="1"/>
          </p:cNvSpPr>
          <p:nvPr/>
        </p:nvSpPr>
        <p:spPr bwMode="auto">
          <a:xfrm>
            <a:off x="1833917" y="2638668"/>
            <a:ext cx="771557" cy="771557"/>
          </a:xfrm>
          <a:custGeom>
            <a:avLst/>
            <a:gdLst>
              <a:gd name="T0" fmla="*/ 0 w 260"/>
              <a:gd name="T1" fmla="*/ 130 h 259"/>
              <a:gd name="T2" fmla="*/ 260 w 260"/>
              <a:gd name="T3" fmla="*/ 130 h 259"/>
              <a:gd name="T4" fmla="*/ 130 w 260"/>
              <a:gd name="T5" fmla="*/ 32 h 259"/>
              <a:gd name="T6" fmla="*/ 130 w 260"/>
              <a:gd name="T7" fmla="*/ 227 h 259"/>
              <a:gd name="T8" fmla="*/ 130 w 260"/>
              <a:gd name="T9" fmla="*/ 32 h 259"/>
              <a:gd name="T10" fmla="*/ 175 w 260"/>
              <a:gd name="T11" fmla="*/ 190 h 259"/>
              <a:gd name="T12" fmla="*/ 161 w 260"/>
              <a:gd name="T13" fmla="*/ 198 h 259"/>
              <a:gd name="T14" fmla="*/ 150 w 260"/>
              <a:gd name="T15" fmla="*/ 198 h 259"/>
              <a:gd name="T16" fmla="*/ 147 w 260"/>
              <a:gd name="T17" fmla="*/ 179 h 259"/>
              <a:gd name="T18" fmla="*/ 136 w 260"/>
              <a:gd name="T19" fmla="*/ 171 h 259"/>
              <a:gd name="T20" fmla="*/ 128 w 260"/>
              <a:gd name="T21" fmla="*/ 157 h 259"/>
              <a:gd name="T22" fmla="*/ 130 w 260"/>
              <a:gd name="T23" fmla="*/ 129 h 259"/>
              <a:gd name="T24" fmla="*/ 138 w 260"/>
              <a:gd name="T25" fmla="*/ 122 h 259"/>
              <a:gd name="T26" fmla="*/ 152 w 260"/>
              <a:gd name="T27" fmla="*/ 123 h 259"/>
              <a:gd name="T28" fmla="*/ 162 w 260"/>
              <a:gd name="T29" fmla="*/ 129 h 259"/>
              <a:gd name="T30" fmla="*/ 174 w 260"/>
              <a:gd name="T31" fmla="*/ 142 h 259"/>
              <a:gd name="T32" fmla="*/ 186 w 260"/>
              <a:gd name="T33" fmla="*/ 144 h 259"/>
              <a:gd name="T34" fmla="*/ 193 w 260"/>
              <a:gd name="T35" fmla="*/ 155 h 259"/>
              <a:gd name="T36" fmla="*/ 195 w 260"/>
              <a:gd name="T37" fmla="*/ 165 h 259"/>
              <a:gd name="T38" fmla="*/ 177 w 260"/>
              <a:gd name="T39" fmla="*/ 188 h 259"/>
              <a:gd name="T40" fmla="*/ 143 w 260"/>
              <a:gd name="T41" fmla="*/ 77 h 259"/>
              <a:gd name="T42" fmla="*/ 136 w 260"/>
              <a:gd name="T43" fmla="*/ 88 h 259"/>
              <a:gd name="T44" fmla="*/ 114 w 260"/>
              <a:gd name="T45" fmla="*/ 91 h 259"/>
              <a:gd name="T46" fmla="*/ 111 w 260"/>
              <a:gd name="T47" fmla="*/ 101 h 259"/>
              <a:gd name="T48" fmla="*/ 112 w 260"/>
              <a:gd name="T49" fmla="*/ 110 h 259"/>
              <a:gd name="T50" fmla="*/ 114 w 260"/>
              <a:gd name="T51" fmla="*/ 122 h 259"/>
              <a:gd name="T52" fmla="*/ 98 w 260"/>
              <a:gd name="T53" fmla="*/ 112 h 259"/>
              <a:gd name="T54" fmla="*/ 86 w 260"/>
              <a:gd name="T55" fmla="*/ 107 h 259"/>
              <a:gd name="T56" fmla="*/ 81 w 260"/>
              <a:gd name="T57" fmla="*/ 100 h 259"/>
              <a:gd name="T58" fmla="*/ 79 w 260"/>
              <a:gd name="T59" fmla="*/ 90 h 259"/>
              <a:gd name="T60" fmla="*/ 73 w 260"/>
              <a:gd name="T61" fmla="*/ 81 h 259"/>
              <a:gd name="T62" fmla="*/ 128 w 260"/>
              <a:gd name="T63" fmla="*/ 56 h 259"/>
              <a:gd name="T64" fmla="*/ 161 w 260"/>
              <a:gd name="T65" fmla="*/ 66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60" h="259">
                <a:moveTo>
                  <a:pt x="130" y="259"/>
                </a:moveTo>
                <a:cubicBezTo>
                  <a:pt x="58" y="259"/>
                  <a:pt x="0" y="201"/>
                  <a:pt x="0" y="130"/>
                </a:cubicBezTo>
                <a:cubicBezTo>
                  <a:pt x="0" y="58"/>
                  <a:pt x="58" y="0"/>
                  <a:pt x="130" y="0"/>
                </a:cubicBezTo>
                <a:cubicBezTo>
                  <a:pt x="201" y="0"/>
                  <a:pt x="260" y="58"/>
                  <a:pt x="260" y="130"/>
                </a:cubicBezTo>
                <a:cubicBezTo>
                  <a:pt x="260" y="201"/>
                  <a:pt x="201" y="259"/>
                  <a:pt x="130" y="259"/>
                </a:cubicBezTo>
                <a:close/>
                <a:moveTo>
                  <a:pt x="130" y="32"/>
                </a:moveTo>
                <a:cubicBezTo>
                  <a:pt x="76" y="32"/>
                  <a:pt x="32" y="76"/>
                  <a:pt x="32" y="130"/>
                </a:cubicBezTo>
                <a:cubicBezTo>
                  <a:pt x="32" y="183"/>
                  <a:pt x="76" y="227"/>
                  <a:pt x="130" y="227"/>
                </a:cubicBezTo>
                <a:cubicBezTo>
                  <a:pt x="183" y="227"/>
                  <a:pt x="227" y="183"/>
                  <a:pt x="227" y="130"/>
                </a:cubicBezTo>
                <a:cubicBezTo>
                  <a:pt x="227" y="76"/>
                  <a:pt x="183" y="32"/>
                  <a:pt x="130" y="32"/>
                </a:cubicBezTo>
                <a:close/>
                <a:moveTo>
                  <a:pt x="177" y="188"/>
                </a:moveTo>
                <a:cubicBezTo>
                  <a:pt x="175" y="190"/>
                  <a:pt x="175" y="190"/>
                  <a:pt x="175" y="190"/>
                </a:cubicBezTo>
                <a:cubicBezTo>
                  <a:pt x="166" y="195"/>
                  <a:pt x="166" y="195"/>
                  <a:pt x="166" y="195"/>
                </a:cubicBezTo>
                <a:cubicBezTo>
                  <a:pt x="161" y="198"/>
                  <a:pt x="161" y="198"/>
                  <a:pt x="161" y="198"/>
                </a:cubicBezTo>
                <a:cubicBezTo>
                  <a:pt x="158" y="200"/>
                  <a:pt x="154" y="201"/>
                  <a:pt x="150" y="203"/>
                </a:cubicBezTo>
                <a:cubicBezTo>
                  <a:pt x="150" y="198"/>
                  <a:pt x="150" y="198"/>
                  <a:pt x="150" y="198"/>
                </a:cubicBezTo>
                <a:cubicBezTo>
                  <a:pt x="149" y="187"/>
                  <a:pt x="149" y="187"/>
                  <a:pt x="149" y="187"/>
                </a:cubicBezTo>
                <a:cubicBezTo>
                  <a:pt x="149" y="187"/>
                  <a:pt x="148" y="180"/>
                  <a:pt x="147" y="179"/>
                </a:cubicBezTo>
                <a:cubicBezTo>
                  <a:pt x="146" y="177"/>
                  <a:pt x="144" y="175"/>
                  <a:pt x="141" y="174"/>
                </a:cubicBezTo>
                <a:cubicBezTo>
                  <a:pt x="139" y="173"/>
                  <a:pt x="137" y="173"/>
                  <a:pt x="136" y="171"/>
                </a:cubicBezTo>
                <a:cubicBezTo>
                  <a:pt x="134" y="169"/>
                  <a:pt x="133" y="166"/>
                  <a:pt x="132" y="164"/>
                </a:cubicBezTo>
                <a:cubicBezTo>
                  <a:pt x="130" y="161"/>
                  <a:pt x="128" y="158"/>
                  <a:pt x="128" y="157"/>
                </a:cubicBezTo>
                <a:cubicBezTo>
                  <a:pt x="128" y="156"/>
                  <a:pt x="128" y="142"/>
                  <a:pt x="128" y="142"/>
                </a:cubicBezTo>
                <a:cubicBezTo>
                  <a:pt x="130" y="129"/>
                  <a:pt x="130" y="129"/>
                  <a:pt x="130" y="129"/>
                </a:cubicBezTo>
                <a:cubicBezTo>
                  <a:pt x="133" y="127"/>
                  <a:pt x="133" y="127"/>
                  <a:pt x="133" y="127"/>
                </a:cubicBezTo>
                <a:cubicBezTo>
                  <a:pt x="138" y="122"/>
                  <a:pt x="138" y="122"/>
                  <a:pt x="138" y="122"/>
                </a:cubicBezTo>
                <a:cubicBezTo>
                  <a:pt x="141" y="121"/>
                  <a:pt x="141" y="121"/>
                  <a:pt x="141" y="121"/>
                </a:cubicBezTo>
                <a:cubicBezTo>
                  <a:pt x="152" y="123"/>
                  <a:pt x="152" y="123"/>
                  <a:pt x="152" y="123"/>
                </a:cubicBezTo>
                <a:cubicBezTo>
                  <a:pt x="159" y="123"/>
                  <a:pt x="159" y="123"/>
                  <a:pt x="159" y="123"/>
                </a:cubicBezTo>
                <a:cubicBezTo>
                  <a:pt x="162" y="129"/>
                  <a:pt x="162" y="129"/>
                  <a:pt x="162" y="129"/>
                </a:cubicBezTo>
                <a:cubicBezTo>
                  <a:pt x="169" y="135"/>
                  <a:pt x="169" y="135"/>
                  <a:pt x="169" y="135"/>
                </a:cubicBezTo>
                <a:cubicBezTo>
                  <a:pt x="174" y="142"/>
                  <a:pt x="174" y="142"/>
                  <a:pt x="174" y="142"/>
                </a:cubicBezTo>
                <a:cubicBezTo>
                  <a:pt x="180" y="144"/>
                  <a:pt x="180" y="144"/>
                  <a:pt x="180" y="144"/>
                </a:cubicBezTo>
                <a:cubicBezTo>
                  <a:pt x="186" y="144"/>
                  <a:pt x="186" y="144"/>
                  <a:pt x="186" y="144"/>
                </a:cubicBezTo>
                <a:cubicBezTo>
                  <a:pt x="191" y="149"/>
                  <a:pt x="191" y="149"/>
                  <a:pt x="191" y="149"/>
                </a:cubicBezTo>
                <a:cubicBezTo>
                  <a:pt x="193" y="155"/>
                  <a:pt x="193" y="155"/>
                  <a:pt x="193" y="155"/>
                </a:cubicBezTo>
                <a:cubicBezTo>
                  <a:pt x="195" y="159"/>
                  <a:pt x="195" y="159"/>
                  <a:pt x="195" y="159"/>
                </a:cubicBezTo>
                <a:cubicBezTo>
                  <a:pt x="195" y="165"/>
                  <a:pt x="195" y="165"/>
                  <a:pt x="195" y="165"/>
                </a:cubicBezTo>
                <a:cubicBezTo>
                  <a:pt x="194" y="169"/>
                  <a:pt x="194" y="169"/>
                  <a:pt x="194" y="169"/>
                </a:cubicBezTo>
                <a:cubicBezTo>
                  <a:pt x="189" y="176"/>
                  <a:pt x="184" y="183"/>
                  <a:pt x="177" y="188"/>
                </a:cubicBezTo>
                <a:close/>
                <a:moveTo>
                  <a:pt x="151" y="73"/>
                </a:moveTo>
                <a:cubicBezTo>
                  <a:pt x="143" y="77"/>
                  <a:pt x="143" y="77"/>
                  <a:pt x="143" y="77"/>
                </a:cubicBezTo>
                <a:cubicBezTo>
                  <a:pt x="141" y="84"/>
                  <a:pt x="141" y="84"/>
                  <a:pt x="141" y="84"/>
                </a:cubicBezTo>
                <a:cubicBezTo>
                  <a:pt x="136" y="88"/>
                  <a:pt x="136" y="88"/>
                  <a:pt x="136" y="88"/>
                </a:cubicBezTo>
                <a:cubicBezTo>
                  <a:pt x="121" y="88"/>
                  <a:pt x="121" y="88"/>
                  <a:pt x="121" y="88"/>
                </a:cubicBezTo>
                <a:cubicBezTo>
                  <a:pt x="114" y="91"/>
                  <a:pt x="114" y="91"/>
                  <a:pt x="114" y="91"/>
                </a:cubicBezTo>
                <a:cubicBezTo>
                  <a:pt x="114" y="96"/>
                  <a:pt x="114" y="96"/>
                  <a:pt x="114" y="96"/>
                </a:cubicBezTo>
                <a:cubicBezTo>
                  <a:pt x="111" y="101"/>
                  <a:pt x="111" y="101"/>
                  <a:pt x="111" y="101"/>
                </a:cubicBezTo>
                <a:cubicBezTo>
                  <a:pt x="111" y="106"/>
                  <a:pt x="111" y="106"/>
                  <a:pt x="111" y="106"/>
                </a:cubicBezTo>
                <a:cubicBezTo>
                  <a:pt x="112" y="110"/>
                  <a:pt x="112" y="110"/>
                  <a:pt x="112" y="110"/>
                </a:cubicBezTo>
                <a:cubicBezTo>
                  <a:pt x="114" y="114"/>
                  <a:pt x="114" y="114"/>
                  <a:pt x="114" y="114"/>
                </a:cubicBezTo>
                <a:cubicBezTo>
                  <a:pt x="114" y="114"/>
                  <a:pt x="118" y="118"/>
                  <a:pt x="114" y="122"/>
                </a:cubicBezTo>
                <a:cubicBezTo>
                  <a:pt x="114" y="122"/>
                  <a:pt x="109" y="122"/>
                  <a:pt x="108" y="120"/>
                </a:cubicBezTo>
                <a:cubicBezTo>
                  <a:pt x="107" y="118"/>
                  <a:pt x="99" y="114"/>
                  <a:pt x="98" y="112"/>
                </a:cubicBezTo>
                <a:cubicBezTo>
                  <a:pt x="96" y="111"/>
                  <a:pt x="92" y="110"/>
                  <a:pt x="92" y="110"/>
                </a:cubicBezTo>
                <a:cubicBezTo>
                  <a:pt x="86" y="107"/>
                  <a:pt x="86" y="107"/>
                  <a:pt x="86" y="107"/>
                </a:cubicBezTo>
                <a:cubicBezTo>
                  <a:pt x="81" y="107"/>
                  <a:pt x="81" y="107"/>
                  <a:pt x="81" y="107"/>
                </a:cubicBezTo>
                <a:cubicBezTo>
                  <a:pt x="81" y="100"/>
                  <a:pt x="81" y="100"/>
                  <a:pt x="81" y="100"/>
                </a:cubicBezTo>
                <a:cubicBezTo>
                  <a:pt x="81" y="94"/>
                  <a:pt x="81" y="94"/>
                  <a:pt x="81" y="94"/>
                </a:cubicBezTo>
                <a:cubicBezTo>
                  <a:pt x="79" y="90"/>
                  <a:pt x="79" y="90"/>
                  <a:pt x="79" y="90"/>
                </a:cubicBezTo>
                <a:cubicBezTo>
                  <a:pt x="73" y="85"/>
                  <a:pt x="73" y="85"/>
                  <a:pt x="73" y="85"/>
                </a:cubicBezTo>
                <a:cubicBezTo>
                  <a:pt x="73" y="81"/>
                  <a:pt x="73" y="81"/>
                  <a:pt x="73" y="81"/>
                </a:cubicBezTo>
                <a:cubicBezTo>
                  <a:pt x="74" y="78"/>
                  <a:pt x="74" y="78"/>
                  <a:pt x="74" y="78"/>
                </a:cubicBezTo>
                <a:cubicBezTo>
                  <a:pt x="87" y="65"/>
                  <a:pt x="107" y="56"/>
                  <a:pt x="128" y="56"/>
                </a:cubicBezTo>
                <a:cubicBezTo>
                  <a:pt x="140" y="56"/>
                  <a:pt x="151" y="59"/>
                  <a:pt x="161" y="64"/>
                </a:cubicBezTo>
                <a:cubicBezTo>
                  <a:pt x="161" y="66"/>
                  <a:pt x="161" y="66"/>
                  <a:pt x="161" y="66"/>
                </a:cubicBezTo>
                <a:lnTo>
                  <a:pt x="151" y="7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888" tIns="60944" rIns="121888" bIns="60944" numCol="1" anchor="t" anchorCtr="0" compatLnSpc="1"/>
          <a:lstStyle/>
          <a:p>
            <a:endParaRPr lang="pl-PL" sz="2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470373" y="2616379"/>
            <a:ext cx="630342" cy="841138"/>
            <a:chOff x="5410411" y="1735157"/>
            <a:chExt cx="342689" cy="457290"/>
          </a:xfrm>
          <a:solidFill>
            <a:schemeClr val="bg1"/>
          </a:solidFill>
        </p:grpSpPr>
        <p:sp>
          <p:nvSpPr>
            <p:cNvPr id="10" name="Freeform 23@|5FFC:0|FBC:0|LFC:0|LBC:16777215"/>
            <p:cNvSpPr>
              <a:spLocks noEditPoints="1"/>
            </p:cNvSpPr>
            <p:nvPr/>
          </p:nvSpPr>
          <p:spPr bwMode="auto">
            <a:xfrm>
              <a:off x="5410411" y="1735157"/>
              <a:ext cx="342689" cy="342689"/>
            </a:xfrm>
            <a:custGeom>
              <a:avLst/>
              <a:gdLst>
                <a:gd name="T0" fmla="*/ 115 w 212"/>
                <a:gd name="T1" fmla="*/ 0 h 212"/>
                <a:gd name="T2" fmla="*/ 97 w 212"/>
                <a:gd name="T3" fmla="*/ 0 h 212"/>
                <a:gd name="T4" fmla="*/ 0 w 212"/>
                <a:gd name="T5" fmla="*/ 97 h 212"/>
                <a:gd name="T6" fmla="*/ 53 w 212"/>
                <a:gd name="T7" fmla="*/ 184 h 212"/>
                <a:gd name="T8" fmla="*/ 53 w 212"/>
                <a:gd name="T9" fmla="*/ 195 h 212"/>
                <a:gd name="T10" fmla="*/ 71 w 212"/>
                <a:gd name="T11" fmla="*/ 212 h 212"/>
                <a:gd name="T12" fmla="*/ 142 w 212"/>
                <a:gd name="T13" fmla="*/ 212 h 212"/>
                <a:gd name="T14" fmla="*/ 159 w 212"/>
                <a:gd name="T15" fmla="*/ 195 h 212"/>
                <a:gd name="T16" fmla="*/ 159 w 212"/>
                <a:gd name="T17" fmla="*/ 184 h 212"/>
                <a:gd name="T18" fmla="*/ 212 w 212"/>
                <a:gd name="T19" fmla="*/ 97 h 212"/>
                <a:gd name="T20" fmla="*/ 115 w 212"/>
                <a:gd name="T21" fmla="*/ 0 h 212"/>
                <a:gd name="T22" fmla="*/ 124 w 212"/>
                <a:gd name="T23" fmla="*/ 159 h 212"/>
                <a:gd name="T24" fmla="*/ 124 w 212"/>
                <a:gd name="T25" fmla="*/ 177 h 212"/>
                <a:gd name="T26" fmla="*/ 88 w 212"/>
                <a:gd name="T27" fmla="*/ 177 h 212"/>
                <a:gd name="T28" fmla="*/ 88 w 212"/>
                <a:gd name="T29" fmla="*/ 159 h 212"/>
                <a:gd name="T30" fmla="*/ 35 w 212"/>
                <a:gd name="T31" fmla="*/ 97 h 212"/>
                <a:gd name="T32" fmla="*/ 97 w 212"/>
                <a:gd name="T33" fmla="*/ 36 h 212"/>
                <a:gd name="T34" fmla="*/ 115 w 212"/>
                <a:gd name="T35" fmla="*/ 36 h 212"/>
                <a:gd name="T36" fmla="*/ 177 w 212"/>
                <a:gd name="T37" fmla="*/ 97 h 212"/>
                <a:gd name="T38" fmla="*/ 124 w 212"/>
                <a:gd name="T39" fmla="*/ 159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12" h="212">
                  <a:moveTo>
                    <a:pt x="115" y="0"/>
                  </a:moveTo>
                  <a:cubicBezTo>
                    <a:pt x="97" y="0"/>
                    <a:pt x="97" y="0"/>
                    <a:pt x="97" y="0"/>
                  </a:cubicBezTo>
                  <a:cubicBezTo>
                    <a:pt x="44" y="0"/>
                    <a:pt x="0" y="44"/>
                    <a:pt x="0" y="97"/>
                  </a:cubicBezTo>
                  <a:cubicBezTo>
                    <a:pt x="0" y="135"/>
                    <a:pt x="22" y="168"/>
                    <a:pt x="53" y="184"/>
                  </a:cubicBezTo>
                  <a:cubicBezTo>
                    <a:pt x="53" y="195"/>
                    <a:pt x="53" y="195"/>
                    <a:pt x="53" y="195"/>
                  </a:cubicBezTo>
                  <a:cubicBezTo>
                    <a:pt x="53" y="204"/>
                    <a:pt x="61" y="212"/>
                    <a:pt x="71" y="212"/>
                  </a:cubicBezTo>
                  <a:cubicBezTo>
                    <a:pt x="142" y="212"/>
                    <a:pt x="142" y="212"/>
                    <a:pt x="142" y="212"/>
                  </a:cubicBezTo>
                  <a:cubicBezTo>
                    <a:pt x="151" y="212"/>
                    <a:pt x="159" y="204"/>
                    <a:pt x="159" y="195"/>
                  </a:cubicBezTo>
                  <a:cubicBezTo>
                    <a:pt x="159" y="184"/>
                    <a:pt x="159" y="184"/>
                    <a:pt x="159" y="184"/>
                  </a:cubicBezTo>
                  <a:cubicBezTo>
                    <a:pt x="191" y="168"/>
                    <a:pt x="212" y="135"/>
                    <a:pt x="212" y="97"/>
                  </a:cubicBezTo>
                  <a:cubicBezTo>
                    <a:pt x="212" y="44"/>
                    <a:pt x="169" y="0"/>
                    <a:pt x="115" y="0"/>
                  </a:cubicBezTo>
                  <a:close/>
                  <a:moveTo>
                    <a:pt x="124" y="159"/>
                  </a:moveTo>
                  <a:cubicBezTo>
                    <a:pt x="124" y="177"/>
                    <a:pt x="124" y="177"/>
                    <a:pt x="124" y="177"/>
                  </a:cubicBezTo>
                  <a:cubicBezTo>
                    <a:pt x="88" y="177"/>
                    <a:pt x="88" y="177"/>
                    <a:pt x="88" y="177"/>
                  </a:cubicBezTo>
                  <a:cubicBezTo>
                    <a:pt x="88" y="159"/>
                    <a:pt x="88" y="159"/>
                    <a:pt x="88" y="159"/>
                  </a:cubicBezTo>
                  <a:cubicBezTo>
                    <a:pt x="58" y="154"/>
                    <a:pt x="35" y="129"/>
                    <a:pt x="35" y="97"/>
                  </a:cubicBezTo>
                  <a:cubicBezTo>
                    <a:pt x="35" y="63"/>
                    <a:pt x="63" y="36"/>
                    <a:pt x="97" y="36"/>
                  </a:cubicBezTo>
                  <a:cubicBezTo>
                    <a:pt x="115" y="36"/>
                    <a:pt x="115" y="36"/>
                    <a:pt x="115" y="36"/>
                  </a:cubicBezTo>
                  <a:cubicBezTo>
                    <a:pt x="149" y="36"/>
                    <a:pt x="177" y="63"/>
                    <a:pt x="177" y="97"/>
                  </a:cubicBezTo>
                  <a:cubicBezTo>
                    <a:pt x="177" y="129"/>
                    <a:pt x="154" y="154"/>
                    <a:pt x="124" y="1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888" tIns="60944" rIns="121888" bIns="60944" numCol="1" anchor="t" anchorCtr="0" compatLnSpc="1"/>
            <a:lstStyle/>
            <a:p>
              <a:endParaRPr lang="pl-PL" sz="24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Freeform 24@|5FFC:0|FBC:0|LFC:0|LBC:16777215"/>
            <p:cNvSpPr/>
            <p:nvPr/>
          </p:nvSpPr>
          <p:spPr bwMode="auto">
            <a:xfrm>
              <a:off x="5525012" y="2106774"/>
              <a:ext cx="114601" cy="28928"/>
            </a:xfrm>
            <a:custGeom>
              <a:avLst/>
              <a:gdLst>
                <a:gd name="T0" fmla="*/ 9 w 71"/>
                <a:gd name="T1" fmla="*/ 0 h 18"/>
                <a:gd name="T2" fmla="*/ 62 w 71"/>
                <a:gd name="T3" fmla="*/ 0 h 18"/>
                <a:gd name="T4" fmla="*/ 71 w 71"/>
                <a:gd name="T5" fmla="*/ 9 h 18"/>
                <a:gd name="T6" fmla="*/ 62 w 71"/>
                <a:gd name="T7" fmla="*/ 18 h 18"/>
                <a:gd name="T8" fmla="*/ 9 w 71"/>
                <a:gd name="T9" fmla="*/ 18 h 18"/>
                <a:gd name="T10" fmla="*/ 0 w 71"/>
                <a:gd name="T11" fmla="*/ 9 h 18"/>
                <a:gd name="T12" fmla="*/ 9 w 71"/>
                <a:gd name="T1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" h="18">
                  <a:moveTo>
                    <a:pt x="9" y="0"/>
                  </a:moveTo>
                  <a:cubicBezTo>
                    <a:pt x="62" y="0"/>
                    <a:pt x="62" y="0"/>
                    <a:pt x="62" y="0"/>
                  </a:cubicBezTo>
                  <a:cubicBezTo>
                    <a:pt x="67" y="0"/>
                    <a:pt x="71" y="4"/>
                    <a:pt x="71" y="9"/>
                  </a:cubicBezTo>
                  <a:cubicBezTo>
                    <a:pt x="71" y="14"/>
                    <a:pt x="67" y="18"/>
                    <a:pt x="62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4" y="18"/>
                    <a:pt x="0" y="14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888" tIns="60944" rIns="121888" bIns="60944" numCol="1" anchor="t" anchorCtr="0" compatLnSpc="1"/>
            <a:lstStyle/>
            <a:p>
              <a:endParaRPr lang="pl-PL" sz="24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" name="Freeform 25@|5FFC:0|FBC:0|LFC:0|LBC:16777215"/>
            <p:cNvSpPr/>
            <p:nvPr/>
          </p:nvSpPr>
          <p:spPr bwMode="auto">
            <a:xfrm>
              <a:off x="5551715" y="2163519"/>
              <a:ext cx="58970" cy="28928"/>
            </a:xfrm>
            <a:custGeom>
              <a:avLst/>
              <a:gdLst>
                <a:gd name="T0" fmla="*/ 9 w 36"/>
                <a:gd name="T1" fmla="*/ 0 h 18"/>
                <a:gd name="T2" fmla="*/ 27 w 36"/>
                <a:gd name="T3" fmla="*/ 0 h 18"/>
                <a:gd name="T4" fmla="*/ 36 w 36"/>
                <a:gd name="T5" fmla="*/ 9 h 18"/>
                <a:gd name="T6" fmla="*/ 27 w 36"/>
                <a:gd name="T7" fmla="*/ 18 h 18"/>
                <a:gd name="T8" fmla="*/ 9 w 36"/>
                <a:gd name="T9" fmla="*/ 18 h 18"/>
                <a:gd name="T10" fmla="*/ 0 w 36"/>
                <a:gd name="T11" fmla="*/ 9 h 18"/>
                <a:gd name="T12" fmla="*/ 9 w 36"/>
                <a:gd name="T1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18">
                  <a:moveTo>
                    <a:pt x="9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32" y="0"/>
                    <a:pt x="36" y="4"/>
                    <a:pt x="36" y="9"/>
                  </a:cubicBezTo>
                  <a:cubicBezTo>
                    <a:pt x="36" y="14"/>
                    <a:pt x="32" y="18"/>
                    <a:pt x="27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4" y="18"/>
                    <a:pt x="0" y="14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888" tIns="60944" rIns="121888" bIns="60944" numCol="1" anchor="t" anchorCtr="0" compatLnSpc="1"/>
            <a:lstStyle/>
            <a:p>
              <a:endParaRPr lang="pl-PL" sz="24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3" name="Freeform 20"/>
          <p:cNvSpPr>
            <a:spLocks noEditPoints="1"/>
          </p:cNvSpPr>
          <p:nvPr/>
        </p:nvSpPr>
        <p:spPr bwMode="auto">
          <a:xfrm>
            <a:off x="7097035" y="2654017"/>
            <a:ext cx="740857" cy="740857"/>
          </a:xfrm>
          <a:custGeom>
            <a:avLst/>
            <a:gdLst>
              <a:gd name="T0" fmla="*/ 125 w 249"/>
              <a:gd name="T1" fmla="*/ 249 h 249"/>
              <a:gd name="T2" fmla="*/ 0 w 249"/>
              <a:gd name="T3" fmla="*/ 125 h 249"/>
              <a:gd name="T4" fmla="*/ 125 w 249"/>
              <a:gd name="T5" fmla="*/ 0 h 249"/>
              <a:gd name="T6" fmla="*/ 249 w 249"/>
              <a:gd name="T7" fmla="*/ 125 h 249"/>
              <a:gd name="T8" fmla="*/ 125 w 249"/>
              <a:gd name="T9" fmla="*/ 249 h 249"/>
              <a:gd name="T10" fmla="*/ 125 w 249"/>
              <a:gd name="T11" fmla="*/ 31 h 249"/>
              <a:gd name="T12" fmla="*/ 31 w 249"/>
              <a:gd name="T13" fmla="*/ 125 h 249"/>
              <a:gd name="T14" fmla="*/ 125 w 249"/>
              <a:gd name="T15" fmla="*/ 218 h 249"/>
              <a:gd name="T16" fmla="*/ 218 w 249"/>
              <a:gd name="T17" fmla="*/ 125 h 249"/>
              <a:gd name="T18" fmla="*/ 125 w 249"/>
              <a:gd name="T19" fmla="*/ 31 h 249"/>
              <a:gd name="T20" fmla="*/ 93 w 249"/>
              <a:gd name="T21" fmla="*/ 78 h 249"/>
              <a:gd name="T22" fmla="*/ 171 w 249"/>
              <a:gd name="T23" fmla="*/ 125 h 249"/>
              <a:gd name="T24" fmla="*/ 93 w 249"/>
              <a:gd name="T25" fmla="*/ 171 h 249"/>
              <a:gd name="T26" fmla="*/ 93 w 249"/>
              <a:gd name="T27" fmla="*/ 78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49" h="249">
                <a:moveTo>
                  <a:pt x="125" y="249"/>
                </a:moveTo>
                <a:cubicBezTo>
                  <a:pt x="56" y="249"/>
                  <a:pt x="0" y="193"/>
                  <a:pt x="0" y="125"/>
                </a:cubicBezTo>
                <a:cubicBezTo>
                  <a:pt x="0" y="56"/>
                  <a:pt x="56" y="0"/>
                  <a:pt x="125" y="0"/>
                </a:cubicBezTo>
                <a:cubicBezTo>
                  <a:pt x="193" y="0"/>
                  <a:pt x="249" y="56"/>
                  <a:pt x="249" y="125"/>
                </a:cubicBezTo>
                <a:cubicBezTo>
                  <a:pt x="249" y="193"/>
                  <a:pt x="193" y="249"/>
                  <a:pt x="125" y="249"/>
                </a:cubicBezTo>
                <a:close/>
                <a:moveTo>
                  <a:pt x="125" y="31"/>
                </a:moveTo>
                <a:cubicBezTo>
                  <a:pt x="73" y="31"/>
                  <a:pt x="31" y="73"/>
                  <a:pt x="31" y="125"/>
                </a:cubicBezTo>
                <a:cubicBezTo>
                  <a:pt x="31" y="176"/>
                  <a:pt x="73" y="218"/>
                  <a:pt x="125" y="218"/>
                </a:cubicBezTo>
                <a:cubicBezTo>
                  <a:pt x="176" y="218"/>
                  <a:pt x="218" y="176"/>
                  <a:pt x="218" y="125"/>
                </a:cubicBezTo>
                <a:cubicBezTo>
                  <a:pt x="218" y="73"/>
                  <a:pt x="176" y="31"/>
                  <a:pt x="125" y="31"/>
                </a:cubicBezTo>
                <a:close/>
                <a:moveTo>
                  <a:pt x="93" y="78"/>
                </a:moveTo>
                <a:cubicBezTo>
                  <a:pt x="171" y="125"/>
                  <a:pt x="171" y="125"/>
                  <a:pt x="171" y="125"/>
                </a:cubicBezTo>
                <a:cubicBezTo>
                  <a:pt x="93" y="171"/>
                  <a:pt x="93" y="171"/>
                  <a:pt x="93" y="171"/>
                </a:cubicBezTo>
                <a:lnTo>
                  <a:pt x="93" y="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888" tIns="60944" rIns="121888" bIns="60944" numCol="1" anchor="t" anchorCtr="0" compatLnSpc="1"/>
          <a:lstStyle/>
          <a:p>
            <a:endParaRPr lang="pl-PL" sz="2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Freeform 22"/>
          <p:cNvSpPr>
            <a:spLocks noEditPoints="1"/>
          </p:cNvSpPr>
          <p:nvPr/>
        </p:nvSpPr>
        <p:spPr bwMode="auto">
          <a:xfrm>
            <a:off x="9763856" y="2620471"/>
            <a:ext cx="628296" cy="837046"/>
          </a:xfrm>
          <a:custGeom>
            <a:avLst/>
            <a:gdLst>
              <a:gd name="T0" fmla="*/ 106 w 211"/>
              <a:gd name="T1" fmla="*/ 0 h 281"/>
              <a:gd name="T2" fmla="*/ 0 w 211"/>
              <a:gd name="T3" fmla="*/ 105 h 281"/>
              <a:gd name="T4" fmla="*/ 106 w 211"/>
              <a:gd name="T5" fmla="*/ 281 h 281"/>
              <a:gd name="T6" fmla="*/ 211 w 211"/>
              <a:gd name="T7" fmla="*/ 105 h 281"/>
              <a:gd name="T8" fmla="*/ 106 w 211"/>
              <a:gd name="T9" fmla="*/ 0 h 281"/>
              <a:gd name="T10" fmla="*/ 106 w 211"/>
              <a:gd name="T11" fmla="*/ 176 h 281"/>
              <a:gd name="T12" fmla="*/ 35 w 211"/>
              <a:gd name="T13" fmla="*/ 105 h 281"/>
              <a:gd name="T14" fmla="*/ 106 w 211"/>
              <a:gd name="T15" fmla="*/ 35 h 281"/>
              <a:gd name="T16" fmla="*/ 176 w 211"/>
              <a:gd name="T17" fmla="*/ 105 h 281"/>
              <a:gd name="T18" fmla="*/ 106 w 211"/>
              <a:gd name="T19" fmla="*/ 176 h 281"/>
              <a:gd name="T20" fmla="*/ 106 w 211"/>
              <a:gd name="T21" fmla="*/ 70 h 281"/>
              <a:gd name="T22" fmla="*/ 70 w 211"/>
              <a:gd name="T23" fmla="*/ 105 h 281"/>
              <a:gd name="T24" fmla="*/ 106 w 211"/>
              <a:gd name="T25" fmla="*/ 141 h 281"/>
              <a:gd name="T26" fmla="*/ 141 w 211"/>
              <a:gd name="T27" fmla="*/ 105 h 281"/>
              <a:gd name="T28" fmla="*/ 106 w 211"/>
              <a:gd name="T29" fmla="*/ 70 h 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11" h="281">
                <a:moveTo>
                  <a:pt x="106" y="0"/>
                </a:moveTo>
                <a:cubicBezTo>
                  <a:pt x="47" y="0"/>
                  <a:pt x="0" y="47"/>
                  <a:pt x="0" y="105"/>
                </a:cubicBezTo>
                <a:cubicBezTo>
                  <a:pt x="0" y="164"/>
                  <a:pt x="106" y="281"/>
                  <a:pt x="106" y="281"/>
                </a:cubicBezTo>
                <a:cubicBezTo>
                  <a:pt x="106" y="281"/>
                  <a:pt x="211" y="164"/>
                  <a:pt x="211" y="105"/>
                </a:cubicBezTo>
                <a:cubicBezTo>
                  <a:pt x="211" y="47"/>
                  <a:pt x="164" y="0"/>
                  <a:pt x="106" y="0"/>
                </a:cubicBezTo>
                <a:close/>
                <a:moveTo>
                  <a:pt x="106" y="176"/>
                </a:moveTo>
                <a:cubicBezTo>
                  <a:pt x="67" y="176"/>
                  <a:pt x="35" y="144"/>
                  <a:pt x="35" y="105"/>
                </a:cubicBezTo>
                <a:cubicBezTo>
                  <a:pt x="35" y="67"/>
                  <a:pt x="67" y="35"/>
                  <a:pt x="106" y="35"/>
                </a:cubicBezTo>
                <a:cubicBezTo>
                  <a:pt x="144" y="35"/>
                  <a:pt x="176" y="67"/>
                  <a:pt x="176" y="105"/>
                </a:cubicBezTo>
                <a:cubicBezTo>
                  <a:pt x="176" y="144"/>
                  <a:pt x="144" y="176"/>
                  <a:pt x="106" y="176"/>
                </a:cubicBezTo>
                <a:close/>
                <a:moveTo>
                  <a:pt x="106" y="70"/>
                </a:moveTo>
                <a:cubicBezTo>
                  <a:pt x="86" y="70"/>
                  <a:pt x="70" y="86"/>
                  <a:pt x="70" y="105"/>
                </a:cubicBezTo>
                <a:cubicBezTo>
                  <a:pt x="70" y="125"/>
                  <a:pt x="86" y="141"/>
                  <a:pt x="106" y="141"/>
                </a:cubicBezTo>
                <a:cubicBezTo>
                  <a:pt x="125" y="141"/>
                  <a:pt x="141" y="125"/>
                  <a:pt x="141" y="105"/>
                </a:cubicBezTo>
                <a:cubicBezTo>
                  <a:pt x="141" y="86"/>
                  <a:pt x="125" y="70"/>
                  <a:pt x="106" y="7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888" tIns="60944" rIns="121888" bIns="60944" numCol="1" anchor="t" anchorCtr="0" compatLnSpc="1"/>
          <a:lstStyle/>
          <a:p>
            <a:endParaRPr lang="pl-PL" sz="2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86217" y="4000865"/>
            <a:ext cx="2077683" cy="129266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</a:t>
            </a:r>
            <a:endParaRPr lang="en-US" altLang="zh-CN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TextBox 13"/>
          <p:cNvSpPr txBox="1"/>
          <p:nvPr/>
        </p:nvSpPr>
        <p:spPr>
          <a:xfrm>
            <a:off x="1577892" y="3619501"/>
            <a:ext cx="1294333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777685" y="3985792"/>
            <a:ext cx="2077683" cy="129266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</a:t>
            </a:r>
            <a:endParaRPr lang="en-US" altLang="zh-CN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TextBox 13"/>
          <p:cNvSpPr txBox="1"/>
          <p:nvPr/>
        </p:nvSpPr>
        <p:spPr>
          <a:xfrm>
            <a:off x="4169360" y="3604428"/>
            <a:ext cx="1294333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409246" y="4000865"/>
            <a:ext cx="2077683" cy="129266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</a:t>
            </a:r>
            <a:endParaRPr lang="en-US" altLang="zh-CN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TextBox 13"/>
          <p:cNvSpPr txBox="1"/>
          <p:nvPr/>
        </p:nvSpPr>
        <p:spPr>
          <a:xfrm>
            <a:off x="6800921" y="3619501"/>
            <a:ext cx="1294333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9127046" y="4000865"/>
            <a:ext cx="2077683" cy="129266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</a:t>
            </a:r>
            <a:endParaRPr lang="en-US" altLang="zh-CN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TextBox 13"/>
          <p:cNvSpPr txBox="1"/>
          <p:nvPr/>
        </p:nvSpPr>
        <p:spPr>
          <a:xfrm>
            <a:off x="9518721" y="3619501"/>
            <a:ext cx="1294333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948596" y="2746216"/>
            <a:ext cx="75070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第三章：单击此处添加标题</a:t>
            </a:r>
            <a:endParaRPr lang="zh-CN" altLang="en-US" sz="4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0907" y="2107047"/>
            <a:ext cx="1887542" cy="2482528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Flowchart: Manual Input 11"/>
          <p:cNvSpPr/>
          <p:nvPr/>
        </p:nvSpPr>
        <p:spPr>
          <a:xfrm>
            <a:off x="1105496" y="2348599"/>
            <a:ext cx="2453373" cy="1525772"/>
          </a:xfrm>
          <a:prstGeom prst="flowChartManualInput">
            <a:avLst/>
          </a:prstGeom>
          <a:solidFill>
            <a:schemeClr val="bg1"/>
          </a:solidFill>
          <a:ln w="381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Flowchart: Manual Input 15"/>
          <p:cNvSpPr/>
          <p:nvPr/>
        </p:nvSpPr>
        <p:spPr>
          <a:xfrm flipH="1">
            <a:off x="3620333" y="2347196"/>
            <a:ext cx="2453373" cy="1525772"/>
          </a:xfrm>
          <a:prstGeom prst="flowChartManualInput">
            <a:avLst/>
          </a:prstGeom>
          <a:solidFill>
            <a:schemeClr val="bg1"/>
          </a:solidFill>
          <a:ln w="381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Flowchart: Manual Input 21"/>
          <p:cNvSpPr/>
          <p:nvPr/>
        </p:nvSpPr>
        <p:spPr>
          <a:xfrm>
            <a:off x="6135170" y="2348599"/>
            <a:ext cx="2453373" cy="1525772"/>
          </a:xfrm>
          <a:prstGeom prst="flowChartManualInput">
            <a:avLst/>
          </a:prstGeom>
          <a:solidFill>
            <a:schemeClr val="bg1"/>
          </a:solidFill>
          <a:ln w="381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Flowchart: Manual Input 29"/>
          <p:cNvSpPr/>
          <p:nvPr/>
        </p:nvSpPr>
        <p:spPr>
          <a:xfrm flipH="1">
            <a:off x="8650007" y="2347196"/>
            <a:ext cx="2453373" cy="1525772"/>
          </a:xfrm>
          <a:prstGeom prst="flowChartManualInput">
            <a:avLst/>
          </a:prstGeom>
          <a:solidFill>
            <a:schemeClr val="bg1"/>
          </a:solidFill>
          <a:ln w="381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TextBox 13"/>
          <p:cNvSpPr txBox="1"/>
          <p:nvPr/>
        </p:nvSpPr>
        <p:spPr>
          <a:xfrm>
            <a:off x="1163142" y="4302351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513589" y="4597772"/>
            <a:ext cx="1674111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77979" y="4302351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TextBox 13"/>
          <p:cNvSpPr txBox="1"/>
          <p:nvPr/>
        </p:nvSpPr>
        <p:spPr>
          <a:xfrm>
            <a:off x="4028426" y="4597772"/>
            <a:ext cx="1674111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TextBox 13"/>
          <p:cNvSpPr txBox="1"/>
          <p:nvPr/>
        </p:nvSpPr>
        <p:spPr>
          <a:xfrm>
            <a:off x="6192816" y="4302351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TextBox 13"/>
          <p:cNvSpPr txBox="1"/>
          <p:nvPr/>
        </p:nvSpPr>
        <p:spPr>
          <a:xfrm>
            <a:off x="6543263" y="4597772"/>
            <a:ext cx="1674111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TextBox 13"/>
          <p:cNvSpPr txBox="1"/>
          <p:nvPr/>
        </p:nvSpPr>
        <p:spPr>
          <a:xfrm>
            <a:off x="8707653" y="4302351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TextBox 13"/>
          <p:cNvSpPr txBox="1"/>
          <p:nvPr/>
        </p:nvSpPr>
        <p:spPr>
          <a:xfrm>
            <a:off x="9058100" y="4597772"/>
            <a:ext cx="1674111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TextBox 13"/>
          <p:cNvSpPr txBox="1"/>
          <p:nvPr/>
        </p:nvSpPr>
        <p:spPr>
          <a:xfrm>
            <a:off x="1324854" y="3204479"/>
            <a:ext cx="2014658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TextBox 13"/>
          <p:cNvSpPr txBox="1"/>
          <p:nvPr/>
        </p:nvSpPr>
        <p:spPr>
          <a:xfrm>
            <a:off x="3858152" y="3204479"/>
            <a:ext cx="2014658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TextBox 13"/>
          <p:cNvSpPr txBox="1"/>
          <p:nvPr/>
        </p:nvSpPr>
        <p:spPr>
          <a:xfrm>
            <a:off x="6345297" y="3204479"/>
            <a:ext cx="2014658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TextBox 13"/>
          <p:cNvSpPr txBox="1"/>
          <p:nvPr/>
        </p:nvSpPr>
        <p:spPr>
          <a:xfrm>
            <a:off x="8878595" y="3204479"/>
            <a:ext cx="2014658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Rounded Rectangle 5"/>
          <p:cNvSpPr/>
          <p:nvPr/>
        </p:nvSpPr>
        <p:spPr>
          <a:xfrm>
            <a:off x="1270768" y="2242771"/>
            <a:ext cx="1105742" cy="110574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Rounded Rectangle 11"/>
          <p:cNvSpPr/>
          <p:nvPr/>
        </p:nvSpPr>
        <p:spPr>
          <a:xfrm>
            <a:off x="4611448" y="2242771"/>
            <a:ext cx="1105742" cy="110574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Rounded Rectangle 13"/>
          <p:cNvSpPr/>
          <p:nvPr/>
        </p:nvSpPr>
        <p:spPr>
          <a:xfrm>
            <a:off x="8005741" y="2242771"/>
            <a:ext cx="1105742" cy="110574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Rounded Rectangle 15"/>
          <p:cNvSpPr/>
          <p:nvPr/>
        </p:nvSpPr>
        <p:spPr>
          <a:xfrm>
            <a:off x="1270768" y="4022119"/>
            <a:ext cx="1105742" cy="110574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Rounded Rectangle 17"/>
          <p:cNvSpPr/>
          <p:nvPr/>
        </p:nvSpPr>
        <p:spPr>
          <a:xfrm>
            <a:off x="4611448" y="4022119"/>
            <a:ext cx="1105742" cy="110574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Rounded Rectangle 19"/>
          <p:cNvSpPr/>
          <p:nvPr/>
        </p:nvSpPr>
        <p:spPr>
          <a:xfrm>
            <a:off x="8005741" y="4022119"/>
            <a:ext cx="1105742" cy="110574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en-US">
              <a:solidFill>
                <a:srgbClr val="44546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Freeform 44"/>
          <p:cNvSpPr>
            <a:spLocks noEditPoints="1"/>
          </p:cNvSpPr>
          <p:nvPr/>
        </p:nvSpPr>
        <p:spPr bwMode="auto">
          <a:xfrm>
            <a:off x="8293573" y="2533896"/>
            <a:ext cx="530078" cy="523493"/>
          </a:xfrm>
          <a:custGeom>
            <a:avLst/>
            <a:gdLst>
              <a:gd name="T0" fmla="*/ 114 w 121"/>
              <a:gd name="T1" fmla="*/ 89 h 119"/>
              <a:gd name="T2" fmla="*/ 88 w 121"/>
              <a:gd name="T3" fmla="*/ 62 h 119"/>
              <a:gd name="T4" fmla="*/ 71 w 121"/>
              <a:gd name="T5" fmla="*/ 58 h 119"/>
              <a:gd name="T6" fmla="*/ 61 w 121"/>
              <a:gd name="T7" fmla="*/ 48 h 119"/>
              <a:gd name="T8" fmla="*/ 56 w 121"/>
              <a:gd name="T9" fmla="*/ 33 h 119"/>
              <a:gd name="T10" fmla="*/ 30 w 121"/>
              <a:gd name="T11" fmla="*/ 6 h 119"/>
              <a:gd name="T12" fmla="*/ 7 w 121"/>
              <a:gd name="T13" fmla="*/ 6 h 119"/>
              <a:gd name="T14" fmla="*/ 7 w 121"/>
              <a:gd name="T15" fmla="*/ 29 h 119"/>
              <a:gd name="T16" fmla="*/ 33 w 121"/>
              <a:gd name="T17" fmla="*/ 56 h 119"/>
              <a:gd name="T18" fmla="*/ 51 w 121"/>
              <a:gd name="T19" fmla="*/ 60 h 119"/>
              <a:gd name="T20" fmla="*/ 60 w 121"/>
              <a:gd name="T21" fmla="*/ 70 h 119"/>
              <a:gd name="T22" fmla="*/ 65 w 121"/>
              <a:gd name="T23" fmla="*/ 85 h 119"/>
              <a:gd name="T24" fmla="*/ 91 w 121"/>
              <a:gd name="T25" fmla="*/ 112 h 119"/>
              <a:gd name="T26" fmla="*/ 114 w 121"/>
              <a:gd name="T27" fmla="*/ 112 h 119"/>
              <a:gd name="T28" fmla="*/ 114 w 121"/>
              <a:gd name="T29" fmla="*/ 89 h 119"/>
              <a:gd name="T30" fmla="*/ 36 w 121"/>
              <a:gd name="T31" fmla="*/ 51 h 119"/>
              <a:gd name="T32" fmla="*/ 12 w 121"/>
              <a:gd name="T33" fmla="*/ 27 h 119"/>
              <a:gd name="T34" fmla="*/ 11 w 121"/>
              <a:gd name="T35" fmla="*/ 11 h 119"/>
              <a:gd name="T36" fmla="*/ 27 w 121"/>
              <a:gd name="T37" fmla="*/ 12 h 119"/>
              <a:gd name="T38" fmla="*/ 51 w 121"/>
              <a:gd name="T39" fmla="*/ 36 h 119"/>
              <a:gd name="T40" fmla="*/ 54 w 121"/>
              <a:gd name="T41" fmla="*/ 42 h 119"/>
              <a:gd name="T42" fmla="*/ 43 w 121"/>
              <a:gd name="T43" fmla="*/ 42 h 119"/>
              <a:gd name="T44" fmla="*/ 43 w 121"/>
              <a:gd name="T45" fmla="*/ 53 h 119"/>
              <a:gd name="T46" fmla="*/ 45 w 121"/>
              <a:gd name="T47" fmla="*/ 54 h 119"/>
              <a:gd name="T48" fmla="*/ 36 w 121"/>
              <a:gd name="T49" fmla="*/ 51 h 119"/>
              <a:gd name="T50" fmla="*/ 110 w 121"/>
              <a:gd name="T51" fmla="*/ 107 h 119"/>
              <a:gd name="T52" fmla="*/ 94 w 121"/>
              <a:gd name="T53" fmla="*/ 107 h 119"/>
              <a:gd name="T54" fmla="*/ 70 w 121"/>
              <a:gd name="T55" fmla="*/ 83 h 119"/>
              <a:gd name="T56" fmla="*/ 67 w 121"/>
              <a:gd name="T57" fmla="*/ 76 h 119"/>
              <a:gd name="T58" fmla="*/ 71 w 121"/>
              <a:gd name="T59" fmla="*/ 80 h 119"/>
              <a:gd name="T60" fmla="*/ 82 w 121"/>
              <a:gd name="T61" fmla="*/ 80 h 119"/>
              <a:gd name="T62" fmla="*/ 82 w 121"/>
              <a:gd name="T63" fmla="*/ 69 h 119"/>
              <a:gd name="T64" fmla="*/ 77 w 121"/>
              <a:gd name="T65" fmla="*/ 64 h 119"/>
              <a:gd name="T66" fmla="*/ 85 w 121"/>
              <a:gd name="T67" fmla="*/ 68 h 119"/>
              <a:gd name="T68" fmla="*/ 109 w 121"/>
              <a:gd name="T69" fmla="*/ 92 h 119"/>
              <a:gd name="T70" fmla="*/ 110 w 121"/>
              <a:gd name="T71" fmla="*/ 107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21" h="119">
                <a:moveTo>
                  <a:pt x="114" y="89"/>
                </a:moveTo>
                <a:cubicBezTo>
                  <a:pt x="88" y="62"/>
                  <a:pt x="88" y="62"/>
                  <a:pt x="88" y="62"/>
                </a:cubicBezTo>
                <a:cubicBezTo>
                  <a:pt x="83" y="58"/>
                  <a:pt x="77" y="57"/>
                  <a:pt x="71" y="58"/>
                </a:cubicBezTo>
                <a:cubicBezTo>
                  <a:pt x="61" y="48"/>
                  <a:pt x="61" y="48"/>
                  <a:pt x="61" y="48"/>
                </a:cubicBezTo>
                <a:cubicBezTo>
                  <a:pt x="62" y="43"/>
                  <a:pt x="61" y="37"/>
                  <a:pt x="56" y="33"/>
                </a:cubicBezTo>
                <a:cubicBezTo>
                  <a:pt x="30" y="6"/>
                  <a:pt x="30" y="6"/>
                  <a:pt x="30" y="6"/>
                </a:cubicBezTo>
                <a:cubicBezTo>
                  <a:pt x="23" y="0"/>
                  <a:pt x="13" y="0"/>
                  <a:pt x="7" y="6"/>
                </a:cubicBezTo>
                <a:cubicBezTo>
                  <a:pt x="0" y="13"/>
                  <a:pt x="0" y="23"/>
                  <a:pt x="7" y="29"/>
                </a:cubicBezTo>
                <a:cubicBezTo>
                  <a:pt x="33" y="56"/>
                  <a:pt x="33" y="56"/>
                  <a:pt x="33" y="56"/>
                </a:cubicBezTo>
                <a:cubicBezTo>
                  <a:pt x="38" y="61"/>
                  <a:pt x="45" y="62"/>
                  <a:pt x="51" y="60"/>
                </a:cubicBezTo>
                <a:cubicBezTo>
                  <a:pt x="60" y="70"/>
                  <a:pt x="60" y="70"/>
                  <a:pt x="60" y="70"/>
                </a:cubicBezTo>
                <a:cubicBezTo>
                  <a:pt x="59" y="75"/>
                  <a:pt x="60" y="81"/>
                  <a:pt x="65" y="85"/>
                </a:cubicBezTo>
                <a:cubicBezTo>
                  <a:pt x="91" y="112"/>
                  <a:pt x="91" y="112"/>
                  <a:pt x="91" y="112"/>
                </a:cubicBezTo>
                <a:cubicBezTo>
                  <a:pt x="98" y="119"/>
                  <a:pt x="108" y="119"/>
                  <a:pt x="114" y="112"/>
                </a:cubicBezTo>
                <a:cubicBezTo>
                  <a:pt x="121" y="106"/>
                  <a:pt x="121" y="95"/>
                  <a:pt x="114" y="89"/>
                </a:cubicBezTo>
                <a:close/>
                <a:moveTo>
                  <a:pt x="36" y="51"/>
                </a:moveTo>
                <a:cubicBezTo>
                  <a:pt x="12" y="27"/>
                  <a:pt x="12" y="27"/>
                  <a:pt x="12" y="27"/>
                </a:cubicBezTo>
                <a:cubicBezTo>
                  <a:pt x="7" y="22"/>
                  <a:pt x="7" y="15"/>
                  <a:pt x="11" y="11"/>
                </a:cubicBezTo>
                <a:cubicBezTo>
                  <a:pt x="16" y="7"/>
                  <a:pt x="23" y="7"/>
                  <a:pt x="27" y="12"/>
                </a:cubicBezTo>
                <a:cubicBezTo>
                  <a:pt x="51" y="36"/>
                  <a:pt x="51" y="36"/>
                  <a:pt x="51" y="36"/>
                </a:cubicBezTo>
                <a:cubicBezTo>
                  <a:pt x="53" y="37"/>
                  <a:pt x="54" y="40"/>
                  <a:pt x="54" y="42"/>
                </a:cubicBezTo>
                <a:cubicBezTo>
                  <a:pt x="51" y="39"/>
                  <a:pt x="46" y="39"/>
                  <a:pt x="43" y="42"/>
                </a:cubicBezTo>
                <a:cubicBezTo>
                  <a:pt x="40" y="45"/>
                  <a:pt x="40" y="50"/>
                  <a:pt x="43" y="53"/>
                </a:cubicBezTo>
                <a:cubicBezTo>
                  <a:pt x="45" y="54"/>
                  <a:pt x="45" y="54"/>
                  <a:pt x="45" y="54"/>
                </a:cubicBezTo>
                <a:cubicBezTo>
                  <a:pt x="42" y="54"/>
                  <a:pt x="38" y="53"/>
                  <a:pt x="36" y="51"/>
                </a:cubicBezTo>
                <a:close/>
                <a:moveTo>
                  <a:pt x="110" y="107"/>
                </a:moveTo>
                <a:cubicBezTo>
                  <a:pt x="105" y="111"/>
                  <a:pt x="98" y="111"/>
                  <a:pt x="94" y="107"/>
                </a:cubicBezTo>
                <a:cubicBezTo>
                  <a:pt x="70" y="83"/>
                  <a:pt x="70" y="83"/>
                  <a:pt x="70" y="83"/>
                </a:cubicBezTo>
                <a:cubicBezTo>
                  <a:pt x="68" y="81"/>
                  <a:pt x="67" y="78"/>
                  <a:pt x="67" y="76"/>
                </a:cubicBezTo>
                <a:cubicBezTo>
                  <a:pt x="71" y="80"/>
                  <a:pt x="71" y="80"/>
                  <a:pt x="71" y="80"/>
                </a:cubicBezTo>
                <a:cubicBezTo>
                  <a:pt x="74" y="83"/>
                  <a:pt x="79" y="83"/>
                  <a:pt x="82" y="80"/>
                </a:cubicBezTo>
                <a:cubicBezTo>
                  <a:pt x="85" y="77"/>
                  <a:pt x="85" y="72"/>
                  <a:pt x="82" y="69"/>
                </a:cubicBezTo>
                <a:cubicBezTo>
                  <a:pt x="77" y="64"/>
                  <a:pt x="77" y="64"/>
                  <a:pt x="77" y="64"/>
                </a:cubicBezTo>
                <a:cubicBezTo>
                  <a:pt x="80" y="64"/>
                  <a:pt x="83" y="65"/>
                  <a:pt x="85" y="68"/>
                </a:cubicBezTo>
                <a:cubicBezTo>
                  <a:pt x="109" y="92"/>
                  <a:pt x="109" y="92"/>
                  <a:pt x="109" y="92"/>
                </a:cubicBezTo>
                <a:cubicBezTo>
                  <a:pt x="114" y="96"/>
                  <a:pt x="114" y="103"/>
                  <a:pt x="110" y="107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5" name="Group 24"/>
          <p:cNvGrpSpPr/>
          <p:nvPr/>
        </p:nvGrpSpPr>
        <p:grpSpPr>
          <a:xfrm>
            <a:off x="4892695" y="2547065"/>
            <a:ext cx="543247" cy="497152"/>
            <a:chOff x="6726389" y="1486674"/>
            <a:chExt cx="411805" cy="376863"/>
          </a:xfrm>
          <a:solidFill>
            <a:srgbClr val="1EA382"/>
          </a:solidFill>
        </p:grpSpPr>
        <p:sp>
          <p:nvSpPr>
            <p:cNvPr id="16" name="Oval 52@|1FFC:0|FBC:0|LFC:0|LBC:16777215"/>
            <p:cNvSpPr>
              <a:spLocks noChangeArrowheads="1"/>
            </p:cNvSpPr>
            <p:nvPr/>
          </p:nvSpPr>
          <p:spPr bwMode="auto">
            <a:xfrm>
              <a:off x="6773808" y="1786168"/>
              <a:ext cx="44924" cy="42429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" name="Oval 53@|1FFC:0|FBC:0|LFC:0|LBC:16777215"/>
            <p:cNvSpPr>
              <a:spLocks noChangeArrowheads="1"/>
            </p:cNvSpPr>
            <p:nvPr/>
          </p:nvSpPr>
          <p:spPr bwMode="auto">
            <a:xfrm>
              <a:off x="6748851" y="1836083"/>
              <a:ext cx="24958" cy="2745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8" name="Freeform 54@|5FFC:0|FBC:0|LFC:0|LBC:16777215"/>
            <p:cNvSpPr/>
            <p:nvPr/>
          </p:nvSpPr>
          <p:spPr bwMode="auto">
            <a:xfrm>
              <a:off x="6726389" y="1486674"/>
              <a:ext cx="411805" cy="292007"/>
            </a:xfrm>
            <a:custGeom>
              <a:avLst/>
              <a:gdLst>
                <a:gd name="T0" fmla="*/ 124 w 124"/>
                <a:gd name="T1" fmla="*/ 34 h 88"/>
                <a:gd name="T2" fmla="*/ 99 w 124"/>
                <a:gd name="T3" fmla="*/ 9 h 88"/>
                <a:gd name="T4" fmla="*/ 93 w 124"/>
                <a:gd name="T5" fmla="*/ 10 h 88"/>
                <a:gd name="T6" fmla="*/ 74 w 124"/>
                <a:gd name="T7" fmla="*/ 0 h 88"/>
                <a:gd name="T8" fmla="*/ 60 w 124"/>
                <a:gd name="T9" fmla="*/ 5 h 88"/>
                <a:gd name="T10" fmla="*/ 46 w 124"/>
                <a:gd name="T11" fmla="*/ 0 h 88"/>
                <a:gd name="T12" fmla="*/ 31 w 124"/>
                <a:gd name="T13" fmla="*/ 5 h 88"/>
                <a:gd name="T14" fmla="*/ 25 w 124"/>
                <a:gd name="T15" fmla="*/ 5 h 88"/>
                <a:gd name="T16" fmla="*/ 0 w 124"/>
                <a:gd name="T17" fmla="*/ 30 h 88"/>
                <a:gd name="T18" fmla="*/ 3 w 124"/>
                <a:gd name="T19" fmla="*/ 43 h 88"/>
                <a:gd name="T20" fmla="*/ 0 w 124"/>
                <a:gd name="T21" fmla="*/ 55 h 88"/>
                <a:gd name="T22" fmla="*/ 25 w 124"/>
                <a:gd name="T23" fmla="*/ 80 h 88"/>
                <a:gd name="T24" fmla="*/ 28 w 124"/>
                <a:gd name="T25" fmla="*/ 80 h 88"/>
                <a:gd name="T26" fmla="*/ 46 w 124"/>
                <a:gd name="T27" fmla="*/ 88 h 88"/>
                <a:gd name="T28" fmla="*/ 64 w 124"/>
                <a:gd name="T29" fmla="*/ 80 h 88"/>
                <a:gd name="T30" fmla="*/ 79 w 124"/>
                <a:gd name="T31" fmla="*/ 85 h 88"/>
                <a:gd name="T32" fmla="*/ 104 w 124"/>
                <a:gd name="T33" fmla="*/ 60 h 88"/>
                <a:gd name="T34" fmla="*/ 104 w 124"/>
                <a:gd name="T35" fmla="*/ 59 h 88"/>
                <a:gd name="T36" fmla="*/ 124 w 124"/>
                <a:gd name="T37" fmla="*/ 34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4" h="88">
                  <a:moveTo>
                    <a:pt x="124" y="34"/>
                  </a:moveTo>
                  <a:cubicBezTo>
                    <a:pt x="124" y="21"/>
                    <a:pt x="113" y="9"/>
                    <a:pt x="99" y="9"/>
                  </a:cubicBezTo>
                  <a:cubicBezTo>
                    <a:pt x="97" y="9"/>
                    <a:pt x="95" y="10"/>
                    <a:pt x="93" y="10"/>
                  </a:cubicBezTo>
                  <a:cubicBezTo>
                    <a:pt x="89" y="4"/>
                    <a:pt x="82" y="0"/>
                    <a:pt x="74" y="0"/>
                  </a:cubicBezTo>
                  <a:cubicBezTo>
                    <a:pt x="69" y="0"/>
                    <a:pt x="64" y="2"/>
                    <a:pt x="60" y="5"/>
                  </a:cubicBezTo>
                  <a:cubicBezTo>
                    <a:pt x="56" y="2"/>
                    <a:pt x="51" y="0"/>
                    <a:pt x="46" y="0"/>
                  </a:cubicBezTo>
                  <a:cubicBezTo>
                    <a:pt x="40" y="0"/>
                    <a:pt x="35" y="2"/>
                    <a:pt x="31" y="5"/>
                  </a:cubicBezTo>
                  <a:cubicBezTo>
                    <a:pt x="29" y="5"/>
                    <a:pt x="27" y="5"/>
                    <a:pt x="25" y="5"/>
                  </a:cubicBezTo>
                  <a:cubicBezTo>
                    <a:pt x="11" y="5"/>
                    <a:pt x="0" y="16"/>
                    <a:pt x="0" y="30"/>
                  </a:cubicBezTo>
                  <a:cubicBezTo>
                    <a:pt x="0" y="35"/>
                    <a:pt x="1" y="39"/>
                    <a:pt x="3" y="43"/>
                  </a:cubicBezTo>
                  <a:cubicBezTo>
                    <a:pt x="1" y="46"/>
                    <a:pt x="0" y="51"/>
                    <a:pt x="0" y="55"/>
                  </a:cubicBezTo>
                  <a:cubicBezTo>
                    <a:pt x="0" y="69"/>
                    <a:pt x="11" y="80"/>
                    <a:pt x="25" y="80"/>
                  </a:cubicBezTo>
                  <a:cubicBezTo>
                    <a:pt x="26" y="80"/>
                    <a:pt x="27" y="80"/>
                    <a:pt x="28" y="80"/>
                  </a:cubicBezTo>
                  <a:cubicBezTo>
                    <a:pt x="32" y="85"/>
                    <a:pt x="39" y="88"/>
                    <a:pt x="46" y="88"/>
                  </a:cubicBezTo>
                  <a:cubicBezTo>
                    <a:pt x="53" y="88"/>
                    <a:pt x="59" y="85"/>
                    <a:pt x="64" y="80"/>
                  </a:cubicBezTo>
                  <a:cubicBezTo>
                    <a:pt x="68" y="83"/>
                    <a:pt x="73" y="85"/>
                    <a:pt x="79" y="85"/>
                  </a:cubicBezTo>
                  <a:cubicBezTo>
                    <a:pt x="92" y="85"/>
                    <a:pt x="104" y="74"/>
                    <a:pt x="104" y="60"/>
                  </a:cubicBezTo>
                  <a:cubicBezTo>
                    <a:pt x="104" y="60"/>
                    <a:pt x="104" y="59"/>
                    <a:pt x="104" y="59"/>
                  </a:cubicBezTo>
                  <a:cubicBezTo>
                    <a:pt x="115" y="57"/>
                    <a:pt x="124" y="47"/>
                    <a:pt x="124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9" name="Freeform 55"/>
          <p:cNvSpPr>
            <a:spLocks noEditPoints="1"/>
          </p:cNvSpPr>
          <p:nvPr/>
        </p:nvSpPr>
        <p:spPr bwMode="auto">
          <a:xfrm>
            <a:off x="1540493" y="4278674"/>
            <a:ext cx="566292" cy="592632"/>
          </a:xfrm>
          <a:custGeom>
            <a:avLst/>
            <a:gdLst>
              <a:gd name="T0" fmla="*/ 83 w 129"/>
              <a:gd name="T1" fmla="*/ 92 h 135"/>
              <a:gd name="T2" fmla="*/ 127 w 129"/>
              <a:gd name="T3" fmla="*/ 26 h 135"/>
              <a:gd name="T4" fmla="*/ 127 w 129"/>
              <a:gd name="T5" fmla="*/ 21 h 135"/>
              <a:gd name="T6" fmla="*/ 117 w 129"/>
              <a:gd name="T7" fmla="*/ 10 h 135"/>
              <a:gd name="T8" fmla="*/ 112 w 129"/>
              <a:gd name="T9" fmla="*/ 10 h 135"/>
              <a:gd name="T10" fmla="*/ 107 w 129"/>
              <a:gd name="T11" fmla="*/ 16 h 135"/>
              <a:gd name="T12" fmla="*/ 101 w 129"/>
              <a:gd name="T13" fmla="*/ 16 h 135"/>
              <a:gd name="T14" fmla="*/ 101 w 129"/>
              <a:gd name="T15" fmla="*/ 0 h 135"/>
              <a:gd name="T16" fmla="*/ 27 w 129"/>
              <a:gd name="T17" fmla="*/ 0 h 135"/>
              <a:gd name="T18" fmla="*/ 27 w 129"/>
              <a:gd name="T19" fmla="*/ 16 h 135"/>
              <a:gd name="T20" fmla="*/ 22 w 129"/>
              <a:gd name="T21" fmla="*/ 16 h 135"/>
              <a:gd name="T22" fmla="*/ 17 w 129"/>
              <a:gd name="T23" fmla="*/ 10 h 135"/>
              <a:gd name="T24" fmla="*/ 12 w 129"/>
              <a:gd name="T25" fmla="*/ 10 h 135"/>
              <a:gd name="T26" fmla="*/ 1 w 129"/>
              <a:gd name="T27" fmla="*/ 21 h 135"/>
              <a:gd name="T28" fmla="*/ 1 w 129"/>
              <a:gd name="T29" fmla="*/ 26 h 135"/>
              <a:gd name="T30" fmla="*/ 46 w 129"/>
              <a:gd name="T31" fmla="*/ 92 h 135"/>
              <a:gd name="T32" fmla="*/ 59 w 129"/>
              <a:gd name="T33" fmla="*/ 98 h 135"/>
              <a:gd name="T34" fmla="*/ 59 w 129"/>
              <a:gd name="T35" fmla="*/ 103 h 135"/>
              <a:gd name="T36" fmla="*/ 54 w 129"/>
              <a:gd name="T37" fmla="*/ 106 h 135"/>
              <a:gd name="T38" fmla="*/ 59 w 129"/>
              <a:gd name="T39" fmla="*/ 108 h 135"/>
              <a:gd name="T40" fmla="*/ 59 w 129"/>
              <a:gd name="T41" fmla="*/ 114 h 135"/>
              <a:gd name="T42" fmla="*/ 54 w 129"/>
              <a:gd name="T43" fmla="*/ 119 h 135"/>
              <a:gd name="T44" fmla="*/ 48 w 129"/>
              <a:gd name="T45" fmla="*/ 124 h 135"/>
              <a:gd name="T46" fmla="*/ 43 w 129"/>
              <a:gd name="T47" fmla="*/ 129 h 135"/>
              <a:gd name="T48" fmla="*/ 49 w 129"/>
              <a:gd name="T49" fmla="*/ 135 h 135"/>
              <a:gd name="T50" fmla="*/ 80 w 129"/>
              <a:gd name="T51" fmla="*/ 135 h 135"/>
              <a:gd name="T52" fmla="*/ 85 w 129"/>
              <a:gd name="T53" fmla="*/ 129 h 135"/>
              <a:gd name="T54" fmla="*/ 80 w 129"/>
              <a:gd name="T55" fmla="*/ 124 h 135"/>
              <a:gd name="T56" fmla="*/ 74 w 129"/>
              <a:gd name="T57" fmla="*/ 119 h 135"/>
              <a:gd name="T58" fmla="*/ 69 w 129"/>
              <a:gd name="T59" fmla="*/ 114 h 135"/>
              <a:gd name="T60" fmla="*/ 69 w 129"/>
              <a:gd name="T61" fmla="*/ 108 h 135"/>
              <a:gd name="T62" fmla="*/ 75 w 129"/>
              <a:gd name="T63" fmla="*/ 106 h 135"/>
              <a:gd name="T64" fmla="*/ 69 w 129"/>
              <a:gd name="T65" fmla="*/ 103 h 135"/>
              <a:gd name="T66" fmla="*/ 69 w 129"/>
              <a:gd name="T67" fmla="*/ 98 h 135"/>
              <a:gd name="T68" fmla="*/ 83 w 129"/>
              <a:gd name="T69" fmla="*/ 92 h 135"/>
              <a:gd name="T70" fmla="*/ 101 w 129"/>
              <a:gd name="T71" fmla="*/ 21 h 135"/>
              <a:gd name="T72" fmla="*/ 107 w 129"/>
              <a:gd name="T73" fmla="*/ 21 h 135"/>
              <a:gd name="T74" fmla="*/ 112 w 129"/>
              <a:gd name="T75" fmla="*/ 16 h 135"/>
              <a:gd name="T76" fmla="*/ 117 w 129"/>
              <a:gd name="T77" fmla="*/ 21 h 135"/>
              <a:gd name="T78" fmla="*/ 117 w 129"/>
              <a:gd name="T79" fmla="*/ 26 h 135"/>
              <a:gd name="T80" fmla="*/ 91 w 129"/>
              <a:gd name="T81" fmla="*/ 71 h 135"/>
              <a:gd name="T82" fmla="*/ 101 w 129"/>
              <a:gd name="T83" fmla="*/ 21 h 135"/>
              <a:gd name="T84" fmla="*/ 36 w 129"/>
              <a:gd name="T85" fmla="*/ 72 h 135"/>
              <a:gd name="T86" fmla="*/ 10 w 129"/>
              <a:gd name="T87" fmla="*/ 27 h 135"/>
              <a:gd name="T88" fmla="*/ 10 w 129"/>
              <a:gd name="T89" fmla="*/ 22 h 135"/>
              <a:gd name="T90" fmla="*/ 15 w 129"/>
              <a:gd name="T91" fmla="*/ 17 h 135"/>
              <a:gd name="T92" fmla="*/ 20 w 129"/>
              <a:gd name="T93" fmla="*/ 22 h 135"/>
              <a:gd name="T94" fmla="*/ 26 w 129"/>
              <a:gd name="T95" fmla="*/ 22 h 135"/>
              <a:gd name="T96" fmla="*/ 36 w 129"/>
              <a:gd name="T97" fmla="*/ 72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29" h="135">
                <a:moveTo>
                  <a:pt x="83" y="92"/>
                </a:moveTo>
                <a:cubicBezTo>
                  <a:pt x="129" y="63"/>
                  <a:pt x="127" y="26"/>
                  <a:pt x="127" y="26"/>
                </a:cubicBezTo>
                <a:cubicBezTo>
                  <a:pt x="127" y="21"/>
                  <a:pt x="127" y="21"/>
                  <a:pt x="127" y="21"/>
                </a:cubicBezTo>
                <a:cubicBezTo>
                  <a:pt x="127" y="21"/>
                  <a:pt x="128" y="10"/>
                  <a:pt x="117" y="10"/>
                </a:cubicBezTo>
                <a:cubicBezTo>
                  <a:pt x="114" y="10"/>
                  <a:pt x="112" y="10"/>
                  <a:pt x="112" y="10"/>
                </a:cubicBezTo>
                <a:cubicBezTo>
                  <a:pt x="107" y="10"/>
                  <a:pt x="107" y="16"/>
                  <a:pt x="107" y="16"/>
                </a:cubicBezTo>
                <a:cubicBezTo>
                  <a:pt x="107" y="16"/>
                  <a:pt x="104" y="16"/>
                  <a:pt x="101" y="16"/>
                </a:cubicBezTo>
                <a:cubicBezTo>
                  <a:pt x="101" y="12"/>
                  <a:pt x="101" y="0"/>
                  <a:pt x="101" y="0"/>
                </a:cubicBezTo>
                <a:cubicBezTo>
                  <a:pt x="56" y="7"/>
                  <a:pt x="27" y="0"/>
                  <a:pt x="27" y="0"/>
                </a:cubicBezTo>
                <a:cubicBezTo>
                  <a:pt x="27" y="16"/>
                  <a:pt x="27" y="16"/>
                  <a:pt x="27" y="16"/>
                </a:cubicBezTo>
                <a:cubicBezTo>
                  <a:pt x="23" y="16"/>
                  <a:pt x="22" y="16"/>
                  <a:pt x="22" y="16"/>
                </a:cubicBezTo>
                <a:cubicBezTo>
                  <a:pt x="22" y="16"/>
                  <a:pt x="22" y="10"/>
                  <a:pt x="17" y="10"/>
                </a:cubicBezTo>
                <a:cubicBezTo>
                  <a:pt x="17" y="10"/>
                  <a:pt x="15" y="10"/>
                  <a:pt x="12" y="10"/>
                </a:cubicBezTo>
                <a:cubicBezTo>
                  <a:pt x="1" y="10"/>
                  <a:pt x="1" y="21"/>
                  <a:pt x="1" y="21"/>
                </a:cubicBezTo>
                <a:cubicBezTo>
                  <a:pt x="1" y="26"/>
                  <a:pt x="1" y="26"/>
                  <a:pt x="1" y="26"/>
                </a:cubicBezTo>
                <a:cubicBezTo>
                  <a:pt x="1" y="26"/>
                  <a:pt x="0" y="63"/>
                  <a:pt x="46" y="92"/>
                </a:cubicBezTo>
                <a:cubicBezTo>
                  <a:pt x="46" y="92"/>
                  <a:pt x="52" y="98"/>
                  <a:pt x="59" y="98"/>
                </a:cubicBezTo>
                <a:cubicBezTo>
                  <a:pt x="59" y="103"/>
                  <a:pt x="59" y="103"/>
                  <a:pt x="59" y="103"/>
                </a:cubicBezTo>
                <a:cubicBezTo>
                  <a:pt x="59" y="103"/>
                  <a:pt x="54" y="103"/>
                  <a:pt x="54" y="106"/>
                </a:cubicBezTo>
                <a:cubicBezTo>
                  <a:pt x="54" y="109"/>
                  <a:pt x="59" y="108"/>
                  <a:pt x="59" y="108"/>
                </a:cubicBezTo>
                <a:cubicBezTo>
                  <a:pt x="59" y="114"/>
                  <a:pt x="59" y="114"/>
                  <a:pt x="59" y="114"/>
                </a:cubicBezTo>
                <a:cubicBezTo>
                  <a:pt x="59" y="114"/>
                  <a:pt x="58" y="119"/>
                  <a:pt x="54" y="119"/>
                </a:cubicBezTo>
                <a:cubicBezTo>
                  <a:pt x="54" y="124"/>
                  <a:pt x="48" y="124"/>
                  <a:pt x="48" y="124"/>
                </a:cubicBezTo>
                <a:cubicBezTo>
                  <a:pt x="48" y="124"/>
                  <a:pt x="43" y="125"/>
                  <a:pt x="43" y="129"/>
                </a:cubicBezTo>
                <a:cubicBezTo>
                  <a:pt x="43" y="129"/>
                  <a:pt x="42" y="135"/>
                  <a:pt x="49" y="135"/>
                </a:cubicBezTo>
                <a:cubicBezTo>
                  <a:pt x="56" y="135"/>
                  <a:pt x="80" y="135"/>
                  <a:pt x="80" y="135"/>
                </a:cubicBezTo>
                <a:cubicBezTo>
                  <a:pt x="85" y="135"/>
                  <a:pt x="85" y="129"/>
                  <a:pt x="85" y="129"/>
                </a:cubicBezTo>
                <a:cubicBezTo>
                  <a:pt x="85" y="129"/>
                  <a:pt x="85" y="124"/>
                  <a:pt x="80" y="124"/>
                </a:cubicBezTo>
                <a:cubicBezTo>
                  <a:pt x="74" y="124"/>
                  <a:pt x="74" y="119"/>
                  <a:pt x="74" y="119"/>
                </a:cubicBezTo>
                <a:cubicBezTo>
                  <a:pt x="74" y="119"/>
                  <a:pt x="69" y="119"/>
                  <a:pt x="69" y="114"/>
                </a:cubicBezTo>
                <a:cubicBezTo>
                  <a:pt x="69" y="108"/>
                  <a:pt x="69" y="108"/>
                  <a:pt x="69" y="108"/>
                </a:cubicBezTo>
                <a:cubicBezTo>
                  <a:pt x="69" y="108"/>
                  <a:pt x="75" y="109"/>
                  <a:pt x="75" y="106"/>
                </a:cubicBezTo>
                <a:cubicBezTo>
                  <a:pt x="75" y="103"/>
                  <a:pt x="69" y="103"/>
                  <a:pt x="69" y="103"/>
                </a:cubicBezTo>
                <a:cubicBezTo>
                  <a:pt x="69" y="98"/>
                  <a:pt x="69" y="98"/>
                  <a:pt x="69" y="98"/>
                </a:cubicBezTo>
                <a:cubicBezTo>
                  <a:pt x="75" y="98"/>
                  <a:pt x="79" y="96"/>
                  <a:pt x="83" y="92"/>
                </a:cubicBezTo>
                <a:close/>
                <a:moveTo>
                  <a:pt x="101" y="21"/>
                </a:moveTo>
                <a:cubicBezTo>
                  <a:pt x="103" y="21"/>
                  <a:pt x="107" y="21"/>
                  <a:pt x="107" y="21"/>
                </a:cubicBezTo>
                <a:cubicBezTo>
                  <a:pt x="112" y="21"/>
                  <a:pt x="112" y="16"/>
                  <a:pt x="112" y="16"/>
                </a:cubicBezTo>
                <a:cubicBezTo>
                  <a:pt x="117" y="16"/>
                  <a:pt x="117" y="21"/>
                  <a:pt x="117" y="21"/>
                </a:cubicBezTo>
                <a:cubicBezTo>
                  <a:pt x="117" y="26"/>
                  <a:pt x="117" y="26"/>
                  <a:pt x="117" y="26"/>
                </a:cubicBezTo>
                <a:cubicBezTo>
                  <a:pt x="117" y="26"/>
                  <a:pt x="116" y="47"/>
                  <a:pt x="91" y="71"/>
                </a:cubicBezTo>
                <a:cubicBezTo>
                  <a:pt x="96" y="61"/>
                  <a:pt x="101" y="38"/>
                  <a:pt x="101" y="21"/>
                </a:cubicBezTo>
                <a:close/>
                <a:moveTo>
                  <a:pt x="36" y="72"/>
                </a:moveTo>
                <a:cubicBezTo>
                  <a:pt x="11" y="48"/>
                  <a:pt x="10" y="27"/>
                  <a:pt x="10" y="27"/>
                </a:cubicBezTo>
                <a:cubicBezTo>
                  <a:pt x="10" y="22"/>
                  <a:pt x="10" y="22"/>
                  <a:pt x="10" y="22"/>
                </a:cubicBezTo>
                <a:cubicBezTo>
                  <a:pt x="10" y="22"/>
                  <a:pt x="10" y="17"/>
                  <a:pt x="15" y="17"/>
                </a:cubicBezTo>
                <a:cubicBezTo>
                  <a:pt x="15" y="17"/>
                  <a:pt x="15" y="22"/>
                  <a:pt x="20" y="22"/>
                </a:cubicBezTo>
                <a:cubicBezTo>
                  <a:pt x="20" y="22"/>
                  <a:pt x="24" y="22"/>
                  <a:pt x="26" y="22"/>
                </a:cubicBezTo>
                <a:cubicBezTo>
                  <a:pt x="26" y="39"/>
                  <a:pt x="30" y="62"/>
                  <a:pt x="36" y="72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20" name="Group 29"/>
          <p:cNvGrpSpPr/>
          <p:nvPr/>
        </p:nvGrpSpPr>
        <p:grpSpPr>
          <a:xfrm>
            <a:off x="4950313" y="4316126"/>
            <a:ext cx="428013" cy="536662"/>
            <a:chOff x="5106627" y="2260366"/>
            <a:chExt cx="324452" cy="406813"/>
          </a:xfrm>
          <a:solidFill>
            <a:srgbClr val="1EA382"/>
          </a:solidFill>
        </p:grpSpPr>
        <p:sp>
          <p:nvSpPr>
            <p:cNvPr id="21" name="Freeform 80@|5FFC:0|FBC:0|LFC:0|LBC:16777215"/>
            <p:cNvSpPr/>
            <p:nvPr/>
          </p:nvSpPr>
          <p:spPr bwMode="auto">
            <a:xfrm>
              <a:off x="5106627" y="2430079"/>
              <a:ext cx="324452" cy="134772"/>
            </a:xfrm>
            <a:custGeom>
              <a:avLst/>
              <a:gdLst>
                <a:gd name="T0" fmla="*/ 49 w 98"/>
                <a:gd name="T1" fmla="*/ 16 h 40"/>
                <a:gd name="T2" fmla="*/ 2 w 98"/>
                <a:gd name="T3" fmla="*/ 0 h 40"/>
                <a:gd name="T4" fmla="*/ 0 w 98"/>
                <a:gd name="T5" fmla="*/ 5 h 40"/>
                <a:gd name="T6" fmla="*/ 0 w 98"/>
                <a:gd name="T7" fmla="*/ 20 h 40"/>
                <a:gd name="T8" fmla="*/ 49 w 98"/>
                <a:gd name="T9" fmla="*/ 40 h 40"/>
                <a:gd name="T10" fmla="*/ 98 w 98"/>
                <a:gd name="T11" fmla="*/ 20 h 40"/>
                <a:gd name="T12" fmla="*/ 98 w 98"/>
                <a:gd name="T13" fmla="*/ 5 h 40"/>
                <a:gd name="T14" fmla="*/ 96 w 98"/>
                <a:gd name="T15" fmla="*/ 0 h 40"/>
                <a:gd name="T16" fmla="*/ 49 w 98"/>
                <a:gd name="T17" fmla="*/ 1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" h="40">
                  <a:moveTo>
                    <a:pt x="49" y="16"/>
                  </a:moveTo>
                  <a:cubicBezTo>
                    <a:pt x="26" y="16"/>
                    <a:pt x="7" y="9"/>
                    <a:pt x="2" y="0"/>
                  </a:cubicBezTo>
                  <a:cubicBezTo>
                    <a:pt x="1" y="2"/>
                    <a:pt x="0" y="3"/>
                    <a:pt x="0" y="5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31"/>
                    <a:pt x="22" y="40"/>
                    <a:pt x="49" y="40"/>
                  </a:cubicBezTo>
                  <a:cubicBezTo>
                    <a:pt x="76" y="40"/>
                    <a:pt x="98" y="31"/>
                    <a:pt x="98" y="20"/>
                  </a:cubicBezTo>
                  <a:cubicBezTo>
                    <a:pt x="98" y="5"/>
                    <a:pt x="98" y="5"/>
                    <a:pt x="98" y="5"/>
                  </a:cubicBezTo>
                  <a:cubicBezTo>
                    <a:pt x="98" y="3"/>
                    <a:pt x="97" y="2"/>
                    <a:pt x="96" y="0"/>
                  </a:cubicBezTo>
                  <a:cubicBezTo>
                    <a:pt x="91" y="9"/>
                    <a:pt x="72" y="16"/>
                    <a:pt x="49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2" name="Freeform 81@|5FFC:0|FBC:0|LFC:0|LBC:16777215"/>
            <p:cNvSpPr/>
            <p:nvPr/>
          </p:nvSpPr>
          <p:spPr bwMode="auto">
            <a:xfrm>
              <a:off x="5106627" y="2534902"/>
              <a:ext cx="324452" cy="132277"/>
            </a:xfrm>
            <a:custGeom>
              <a:avLst/>
              <a:gdLst>
                <a:gd name="T0" fmla="*/ 49 w 98"/>
                <a:gd name="T1" fmla="*/ 15 h 40"/>
                <a:gd name="T2" fmla="*/ 2 w 98"/>
                <a:gd name="T3" fmla="*/ 0 h 40"/>
                <a:gd name="T4" fmla="*/ 0 w 98"/>
                <a:gd name="T5" fmla="*/ 4 h 40"/>
                <a:gd name="T6" fmla="*/ 0 w 98"/>
                <a:gd name="T7" fmla="*/ 19 h 40"/>
                <a:gd name="T8" fmla="*/ 49 w 98"/>
                <a:gd name="T9" fmla="*/ 40 h 40"/>
                <a:gd name="T10" fmla="*/ 98 w 98"/>
                <a:gd name="T11" fmla="*/ 19 h 40"/>
                <a:gd name="T12" fmla="*/ 98 w 98"/>
                <a:gd name="T13" fmla="*/ 4 h 40"/>
                <a:gd name="T14" fmla="*/ 96 w 98"/>
                <a:gd name="T15" fmla="*/ 0 h 40"/>
                <a:gd name="T16" fmla="*/ 49 w 98"/>
                <a:gd name="T17" fmla="*/ 1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" h="40">
                  <a:moveTo>
                    <a:pt x="49" y="15"/>
                  </a:moveTo>
                  <a:cubicBezTo>
                    <a:pt x="26" y="15"/>
                    <a:pt x="7" y="9"/>
                    <a:pt x="2" y="0"/>
                  </a:cubicBezTo>
                  <a:cubicBezTo>
                    <a:pt x="1" y="1"/>
                    <a:pt x="0" y="3"/>
                    <a:pt x="0" y="4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22" y="40"/>
                    <a:pt x="49" y="40"/>
                  </a:cubicBezTo>
                  <a:cubicBezTo>
                    <a:pt x="76" y="40"/>
                    <a:pt x="98" y="31"/>
                    <a:pt x="98" y="19"/>
                  </a:cubicBezTo>
                  <a:cubicBezTo>
                    <a:pt x="98" y="4"/>
                    <a:pt x="98" y="4"/>
                    <a:pt x="98" y="4"/>
                  </a:cubicBezTo>
                  <a:cubicBezTo>
                    <a:pt x="98" y="3"/>
                    <a:pt x="97" y="1"/>
                    <a:pt x="96" y="0"/>
                  </a:cubicBezTo>
                  <a:cubicBezTo>
                    <a:pt x="91" y="9"/>
                    <a:pt x="72" y="15"/>
                    <a:pt x="49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3" name="Freeform 82@|5FFC:0|FBC:0|LFC:0|LBC:16777215"/>
            <p:cNvSpPr/>
            <p:nvPr/>
          </p:nvSpPr>
          <p:spPr bwMode="auto">
            <a:xfrm>
              <a:off x="5106627" y="2330248"/>
              <a:ext cx="324452" cy="137269"/>
            </a:xfrm>
            <a:custGeom>
              <a:avLst/>
              <a:gdLst>
                <a:gd name="T0" fmla="*/ 96 w 98"/>
                <a:gd name="T1" fmla="*/ 0 h 41"/>
                <a:gd name="T2" fmla="*/ 49 w 98"/>
                <a:gd name="T3" fmla="*/ 15 h 41"/>
                <a:gd name="T4" fmla="*/ 2 w 98"/>
                <a:gd name="T5" fmla="*/ 0 h 41"/>
                <a:gd name="T6" fmla="*/ 0 w 98"/>
                <a:gd name="T7" fmla="*/ 5 h 41"/>
                <a:gd name="T8" fmla="*/ 0 w 98"/>
                <a:gd name="T9" fmla="*/ 20 h 41"/>
                <a:gd name="T10" fmla="*/ 49 w 98"/>
                <a:gd name="T11" fmla="*/ 41 h 41"/>
                <a:gd name="T12" fmla="*/ 98 w 98"/>
                <a:gd name="T13" fmla="*/ 20 h 41"/>
                <a:gd name="T14" fmla="*/ 98 w 98"/>
                <a:gd name="T15" fmla="*/ 5 h 41"/>
                <a:gd name="T16" fmla="*/ 96 w 98"/>
                <a:gd name="T1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" h="41">
                  <a:moveTo>
                    <a:pt x="96" y="0"/>
                  </a:moveTo>
                  <a:cubicBezTo>
                    <a:pt x="95" y="9"/>
                    <a:pt x="75" y="15"/>
                    <a:pt x="49" y="15"/>
                  </a:cubicBezTo>
                  <a:cubicBezTo>
                    <a:pt x="24" y="15"/>
                    <a:pt x="3" y="9"/>
                    <a:pt x="2" y="0"/>
                  </a:cubicBezTo>
                  <a:cubicBezTo>
                    <a:pt x="1" y="2"/>
                    <a:pt x="0" y="3"/>
                    <a:pt x="0" y="5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31"/>
                    <a:pt x="22" y="41"/>
                    <a:pt x="49" y="41"/>
                  </a:cubicBezTo>
                  <a:cubicBezTo>
                    <a:pt x="76" y="41"/>
                    <a:pt x="98" y="31"/>
                    <a:pt x="98" y="20"/>
                  </a:cubicBezTo>
                  <a:cubicBezTo>
                    <a:pt x="98" y="5"/>
                    <a:pt x="98" y="5"/>
                    <a:pt x="98" y="5"/>
                  </a:cubicBezTo>
                  <a:cubicBezTo>
                    <a:pt x="98" y="3"/>
                    <a:pt x="97" y="2"/>
                    <a:pt x="9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4" name="Oval 83@|1FFC:0|FBC:0|LFC:0|LBC:16777215"/>
            <p:cNvSpPr>
              <a:spLocks noChangeArrowheads="1"/>
            </p:cNvSpPr>
            <p:nvPr/>
          </p:nvSpPr>
          <p:spPr bwMode="auto">
            <a:xfrm>
              <a:off x="5111618" y="2260366"/>
              <a:ext cx="316965" cy="107319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5" name="Group 34"/>
          <p:cNvGrpSpPr/>
          <p:nvPr/>
        </p:nvGrpSpPr>
        <p:grpSpPr>
          <a:xfrm>
            <a:off x="8295220" y="4431769"/>
            <a:ext cx="526783" cy="286440"/>
            <a:chOff x="7682273" y="3211260"/>
            <a:chExt cx="399324" cy="217134"/>
          </a:xfrm>
          <a:solidFill>
            <a:srgbClr val="1EA382"/>
          </a:solidFill>
        </p:grpSpPr>
        <p:sp>
          <p:nvSpPr>
            <p:cNvPr id="26" name="Freeform 98@|5FFC:0|FBC:0|LFC:16777215|LBC:16777215"/>
            <p:cNvSpPr>
              <a:spLocks noEditPoints="1"/>
            </p:cNvSpPr>
            <p:nvPr/>
          </p:nvSpPr>
          <p:spPr bwMode="auto">
            <a:xfrm>
              <a:off x="7682273" y="3211260"/>
              <a:ext cx="289511" cy="217134"/>
            </a:xfrm>
            <a:custGeom>
              <a:avLst/>
              <a:gdLst>
                <a:gd name="T0" fmla="*/ 26 w 87"/>
                <a:gd name="T1" fmla="*/ 23 h 65"/>
                <a:gd name="T2" fmla="*/ 26 w 87"/>
                <a:gd name="T3" fmla="*/ 33 h 65"/>
                <a:gd name="T4" fmla="*/ 7 w 87"/>
                <a:gd name="T5" fmla="*/ 17 h 65"/>
                <a:gd name="T6" fmla="*/ 7 w 87"/>
                <a:gd name="T7" fmla="*/ 0 h 65"/>
                <a:gd name="T8" fmla="*/ 0 w 87"/>
                <a:gd name="T9" fmla="*/ 0 h 65"/>
                <a:gd name="T10" fmla="*/ 0 w 87"/>
                <a:gd name="T11" fmla="*/ 17 h 65"/>
                <a:gd name="T12" fmla="*/ 26 w 87"/>
                <a:gd name="T13" fmla="*/ 42 h 65"/>
                <a:gd name="T14" fmla="*/ 26 w 87"/>
                <a:gd name="T15" fmla="*/ 42 h 65"/>
                <a:gd name="T16" fmla="*/ 26 w 87"/>
                <a:gd name="T17" fmla="*/ 49 h 65"/>
                <a:gd name="T18" fmla="*/ 41 w 87"/>
                <a:gd name="T19" fmla="*/ 65 h 65"/>
                <a:gd name="T20" fmla="*/ 87 w 87"/>
                <a:gd name="T21" fmla="*/ 65 h 65"/>
                <a:gd name="T22" fmla="*/ 87 w 87"/>
                <a:gd name="T23" fmla="*/ 9 h 65"/>
                <a:gd name="T24" fmla="*/ 40 w 87"/>
                <a:gd name="T25" fmla="*/ 9 h 65"/>
                <a:gd name="T26" fmla="*/ 26 w 87"/>
                <a:gd name="T27" fmla="*/ 23 h 65"/>
                <a:gd name="T28" fmla="*/ 73 w 87"/>
                <a:gd name="T29" fmla="*/ 19 h 65"/>
                <a:gd name="T30" fmla="*/ 80 w 87"/>
                <a:gd name="T31" fmla="*/ 19 h 65"/>
                <a:gd name="T32" fmla="*/ 80 w 87"/>
                <a:gd name="T33" fmla="*/ 56 h 65"/>
                <a:gd name="T34" fmla="*/ 73 w 87"/>
                <a:gd name="T35" fmla="*/ 56 h 65"/>
                <a:gd name="T36" fmla="*/ 73 w 87"/>
                <a:gd name="T37" fmla="*/ 1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7" h="65">
                  <a:moveTo>
                    <a:pt x="26" y="23"/>
                  </a:moveTo>
                  <a:cubicBezTo>
                    <a:pt x="26" y="33"/>
                    <a:pt x="26" y="33"/>
                    <a:pt x="26" y="33"/>
                  </a:cubicBezTo>
                  <a:cubicBezTo>
                    <a:pt x="6" y="33"/>
                    <a:pt x="7" y="17"/>
                    <a:pt x="7" y="17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43"/>
                    <a:pt x="26" y="42"/>
                    <a:pt x="26" y="42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9"/>
                    <a:pt x="25" y="65"/>
                    <a:pt x="41" y="65"/>
                  </a:cubicBezTo>
                  <a:cubicBezTo>
                    <a:pt x="60" y="65"/>
                    <a:pt x="87" y="65"/>
                    <a:pt x="87" y="65"/>
                  </a:cubicBezTo>
                  <a:cubicBezTo>
                    <a:pt x="87" y="9"/>
                    <a:pt x="87" y="9"/>
                    <a:pt x="87" y="9"/>
                  </a:cubicBezTo>
                  <a:cubicBezTo>
                    <a:pt x="87" y="9"/>
                    <a:pt x="60" y="9"/>
                    <a:pt x="40" y="9"/>
                  </a:cubicBezTo>
                  <a:cubicBezTo>
                    <a:pt x="25" y="9"/>
                    <a:pt x="26" y="23"/>
                    <a:pt x="26" y="23"/>
                  </a:cubicBezTo>
                  <a:close/>
                  <a:moveTo>
                    <a:pt x="73" y="19"/>
                  </a:moveTo>
                  <a:cubicBezTo>
                    <a:pt x="80" y="19"/>
                    <a:pt x="80" y="19"/>
                    <a:pt x="80" y="19"/>
                  </a:cubicBezTo>
                  <a:cubicBezTo>
                    <a:pt x="80" y="56"/>
                    <a:pt x="80" y="56"/>
                    <a:pt x="80" y="56"/>
                  </a:cubicBezTo>
                  <a:cubicBezTo>
                    <a:pt x="73" y="56"/>
                    <a:pt x="73" y="56"/>
                    <a:pt x="73" y="56"/>
                  </a:cubicBezTo>
                  <a:lnTo>
                    <a:pt x="73" y="1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7" name="Freeform 99@|5FFC:0|FBC:0|LFC:16777215|LBC:16777215"/>
            <p:cNvSpPr>
              <a:spLocks noEditPoints="1"/>
            </p:cNvSpPr>
            <p:nvPr/>
          </p:nvSpPr>
          <p:spPr bwMode="auto">
            <a:xfrm>
              <a:off x="7981766" y="3368493"/>
              <a:ext cx="99831" cy="32446"/>
            </a:xfrm>
            <a:custGeom>
              <a:avLst/>
              <a:gdLst>
                <a:gd name="T0" fmla="*/ 0 w 30"/>
                <a:gd name="T1" fmla="*/ 10 h 10"/>
                <a:gd name="T2" fmla="*/ 30 w 30"/>
                <a:gd name="T3" fmla="*/ 10 h 10"/>
                <a:gd name="T4" fmla="*/ 30 w 30"/>
                <a:gd name="T5" fmla="*/ 0 h 10"/>
                <a:gd name="T6" fmla="*/ 0 w 30"/>
                <a:gd name="T7" fmla="*/ 0 h 10"/>
                <a:gd name="T8" fmla="*/ 0 w 30"/>
                <a:gd name="T9" fmla="*/ 10 h 10"/>
                <a:gd name="T10" fmla="*/ 25 w 30"/>
                <a:gd name="T11" fmla="*/ 2 h 10"/>
                <a:gd name="T12" fmla="*/ 28 w 30"/>
                <a:gd name="T13" fmla="*/ 5 h 10"/>
                <a:gd name="T14" fmla="*/ 25 w 30"/>
                <a:gd name="T15" fmla="*/ 8 h 10"/>
                <a:gd name="T16" fmla="*/ 22 w 30"/>
                <a:gd name="T17" fmla="*/ 5 h 10"/>
                <a:gd name="T18" fmla="*/ 25 w 30"/>
                <a:gd name="T19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" h="10">
                  <a:moveTo>
                    <a:pt x="0" y="10"/>
                  </a:moveTo>
                  <a:cubicBezTo>
                    <a:pt x="30" y="10"/>
                    <a:pt x="30" y="10"/>
                    <a:pt x="30" y="1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0"/>
                  </a:lnTo>
                  <a:close/>
                  <a:moveTo>
                    <a:pt x="25" y="2"/>
                  </a:moveTo>
                  <a:cubicBezTo>
                    <a:pt x="27" y="2"/>
                    <a:pt x="28" y="4"/>
                    <a:pt x="28" y="5"/>
                  </a:cubicBezTo>
                  <a:cubicBezTo>
                    <a:pt x="28" y="7"/>
                    <a:pt x="27" y="8"/>
                    <a:pt x="25" y="8"/>
                  </a:cubicBezTo>
                  <a:cubicBezTo>
                    <a:pt x="23" y="8"/>
                    <a:pt x="22" y="7"/>
                    <a:pt x="22" y="5"/>
                  </a:cubicBezTo>
                  <a:cubicBezTo>
                    <a:pt x="22" y="4"/>
                    <a:pt x="23" y="2"/>
                    <a:pt x="25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8" name="Freeform 100@|5FFC:0|FBC:0|LFC:16777215|LBC:16777215"/>
            <p:cNvSpPr>
              <a:spLocks noEditPoints="1"/>
            </p:cNvSpPr>
            <p:nvPr/>
          </p:nvSpPr>
          <p:spPr bwMode="auto">
            <a:xfrm>
              <a:off x="7981766" y="3276150"/>
              <a:ext cx="99831" cy="32446"/>
            </a:xfrm>
            <a:custGeom>
              <a:avLst/>
              <a:gdLst>
                <a:gd name="T0" fmla="*/ 0 w 30"/>
                <a:gd name="T1" fmla="*/ 0 h 10"/>
                <a:gd name="T2" fmla="*/ 0 w 30"/>
                <a:gd name="T3" fmla="*/ 10 h 10"/>
                <a:gd name="T4" fmla="*/ 30 w 30"/>
                <a:gd name="T5" fmla="*/ 10 h 10"/>
                <a:gd name="T6" fmla="*/ 30 w 30"/>
                <a:gd name="T7" fmla="*/ 0 h 10"/>
                <a:gd name="T8" fmla="*/ 0 w 30"/>
                <a:gd name="T9" fmla="*/ 0 h 10"/>
                <a:gd name="T10" fmla="*/ 25 w 30"/>
                <a:gd name="T11" fmla="*/ 8 h 10"/>
                <a:gd name="T12" fmla="*/ 22 w 30"/>
                <a:gd name="T13" fmla="*/ 5 h 10"/>
                <a:gd name="T14" fmla="*/ 25 w 30"/>
                <a:gd name="T15" fmla="*/ 3 h 10"/>
                <a:gd name="T16" fmla="*/ 28 w 30"/>
                <a:gd name="T17" fmla="*/ 5 h 10"/>
                <a:gd name="T18" fmla="*/ 25 w 30"/>
                <a:gd name="T1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" h="10">
                  <a:moveTo>
                    <a:pt x="0" y="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30" y="10"/>
                    <a:pt x="30" y="10"/>
                    <a:pt x="30" y="10"/>
                  </a:cubicBezTo>
                  <a:cubicBezTo>
                    <a:pt x="30" y="0"/>
                    <a:pt x="30" y="0"/>
                    <a:pt x="30" y="0"/>
                  </a:cubicBezTo>
                  <a:lnTo>
                    <a:pt x="0" y="0"/>
                  </a:lnTo>
                  <a:close/>
                  <a:moveTo>
                    <a:pt x="25" y="8"/>
                  </a:moveTo>
                  <a:cubicBezTo>
                    <a:pt x="23" y="8"/>
                    <a:pt x="22" y="7"/>
                    <a:pt x="22" y="5"/>
                  </a:cubicBezTo>
                  <a:cubicBezTo>
                    <a:pt x="22" y="4"/>
                    <a:pt x="23" y="3"/>
                    <a:pt x="25" y="3"/>
                  </a:cubicBezTo>
                  <a:cubicBezTo>
                    <a:pt x="27" y="3"/>
                    <a:pt x="28" y="4"/>
                    <a:pt x="28" y="5"/>
                  </a:cubicBezTo>
                  <a:cubicBezTo>
                    <a:pt x="28" y="7"/>
                    <a:pt x="27" y="8"/>
                    <a:pt x="25" y="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9" name="Group 38"/>
          <p:cNvGrpSpPr/>
          <p:nvPr/>
        </p:nvGrpSpPr>
        <p:grpSpPr>
          <a:xfrm>
            <a:off x="1540493" y="2476279"/>
            <a:ext cx="566292" cy="638727"/>
            <a:chOff x="5513440" y="1766202"/>
            <a:chExt cx="429274" cy="484183"/>
          </a:xfrm>
          <a:solidFill>
            <a:srgbClr val="1EA382"/>
          </a:solidFill>
        </p:grpSpPr>
        <p:sp>
          <p:nvSpPr>
            <p:cNvPr id="30" name="Freeform 147@|5FFC:0|FBC:0|LFC:0|LBC:16777215"/>
            <p:cNvSpPr/>
            <p:nvPr/>
          </p:nvSpPr>
          <p:spPr bwMode="auto">
            <a:xfrm>
              <a:off x="5513440" y="1766202"/>
              <a:ext cx="429274" cy="87353"/>
            </a:xfrm>
            <a:custGeom>
              <a:avLst/>
              <a:gdLst>
                <a:gd name="T0" fmla="*/ 68 w 129"/>
                <a:gd name="T1" fmla="*/ 8 h 26"/>
                <a:gd name="T2" fmla="*/ 68 w 129"/>
                <a:gd name="T3" fmla="*/ 4 h 26"/>
                <a:gd name="T4" fmla="*/ 64 w 129"/>
                <a:gd name="T5" fmla="*/ 0 h 26"/>
                <a:gd name="T6" fmla="*/ 61 w 129"/>
                <a:gd name="T7" fmla="*/ 4 h 26"/>
                <a:gd name="T8" fmla="*/ 61 w 129"/>
                <a:gd name="T9" fmla="*/ 8 h 26"/>
                <a:gd name="T10" fmla="*/ 0 w 129"/>
                <a:gd name="T11" fmla="*/ 8 h 26"/>
                <a:gd name="T12" fmla="*/ 0 w 129"/>
                <a:gd name="T13" fmla="*/ 26 h 26"/>
                <a:gd name="T14" fmla="*/ 129 w 129"/>
                <a:gd name="T15" fmla="*/ 26 h 26"/>
                <a:gd name="T16" fmla="*/ 129 w 129"/>
                <a:gd name="T17" fmla="*/ 8 h 26"/>
                <a:gd name="T18" fmla="*/ 68 w 129"/>
                <a:gd name="T19" fmla="*/ 8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9" h="26">
                  <a:moveTo>
                    <a:pt x="68" y="8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8" y="2"/>
                    <a:pt x="66" y="0"/>
                    <a:pt x="64" y="0"/>
                  </a:cubicBezTo>
                  <a:cubicBezTo>
                    <a:pt x="63" y="0"/>
                    <a:pt x="61" y="2"/>
                    <a:pt x="61" y="4"/>
                  </a:cubicBezTo>
                  <a:cubicBezTo>
                    <a:pt x="61" y="8"/>
                    <a:pt x="61" y="8"/>
                    <a:pt x="61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129" y="26"/>
                    <a:pt x="129" y="26"/>
                    <a:pt x="129" y="26"/>
                  </a:cubicBezTo>
                  <a:cubicBezTo>
                    <a:pt x="129" y="8"/>
                    <a:pt x="129" y="8"/>
                    <a:pt x="129" y="8"/>
                  </a:cubicBezTo>
                  <a:lnTo>
                    <a:pt x="68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1" name="Freeform 148@|5FFC:0|FBC:0|LFC:0|LBC:16777215"/>
            <p:cNvSpPr>
              <a:spLocks noEditPoints="1"/>
            </p:cNvSpPr>
            <p:nvPr/>
          </p:nvSpPr>
          <p:spPr bwMode="auto">
            <a:xfrm>
              <a:off x="5550876" y="1873521"/>
              <a:ext cx="356897" cy="376864"/>
            </a:xfrm>
            <a:custGeom>
              <a:avLst/>
              <a:gdLst>
                <a:gd name="T0" fmla="*/ 143 w 143"/>
                <a:gd name="T1" fmla="*/ 95 h 151"/>
                <a:gd name="T2" fmla="*/ 143 w 143"/>
                <a:gd name="T3" fmla="*/ 0 h 151"/>
                <a:gd name="T4" fmla="*/ 0 w 143"/>
                <a:gd name="T5" fmla="*/ 0 h 151"/>
                <a:gd name="T6" fmla="*/ 0 w 143"/>
                <a:gd name="T7" fmla="*/ 95 h 151"/>
                <a:gd name="T8" fmla="*/ 63 w 143"/>
                <a:gd name="T9" fmla="*/ 95 h 151"/>
                <a:gd name="T10" fmla="*/ 63 w 143"/>
                <a:gd name="T11" fmla="*/ 125 h 151"/>
                <a:gd name="T12" fmla="*/ 45 w 143"/>
                <a:gd name="T13" fmla="*/ 125 h 151"/>
                <a:gd name="T14" fmla="*/ 45 w 143"/>
                <a:gd name="T15" fmla="*/ 121 h 151"/>
                <a:gd name="T16" fmla="*/ 37 w 143"/>
                <a:gd name="T17" fmla="*/ 121 h 151"/>
                <a:gd name="T18" fmla="*/ 25 w 143"/>
                <a:gd name="T19" fmla="*/ 151 h 151"/>
                <a:gd name="T20" fmla="*/ 33 w 143"/>
                <a:gd name="T21" fmla="*/ 151 h 151"/>
                <a:gd name="T22" fmla="*/ 40 w 143"/>
                <a:gd name="T23" fmla="*/ 137 h 151"/>
                <a:gd name="T24" fmla="*/ 104 w 143"/>
                <a:gd name="T25" fmla="*/ 137 h 151"/>
                <a:gd name="T26" fmla="*/ 109 w 143"/>
                <a:gd name="T27" fmla="*/ 151 h 151"/>
                <a:gd name="T28" fmla="*/ 119 w 143"/>
                <a:gd name="T29" fmla="*/ 151 h 151"/>
                <a:gd name="T30" fmla="*/ 107 w 143"/>
                <a:gd name="T31" fmla="*/ 121 h 151"/>
                <a:gd name="T32" fmla="*/ 97 w 143"/>
                <a:gd name="T33" fmla="*/ 121 h 151"/>
                <a:gd name="T34" fmla="*/ 97 w 143"/>
                <a:gd name="T35" fmla="*/ 125 h 151"/>
                <a:gd name="T36" fmla="*/ 80 w 143"/>
                <a:gd name="T37" fmla="*/ 125 h 151"/>
                <a:gd name="T38" fmla="*/ 80 w 143"/>
                <a:gd name="T39" fmla="*/ 95 h 151"/>
                <a:gd name="T40" fmla="*/ 143 w 143"/>
                <a:gd name="T41" fmla="*/ 95 h 151"/>
                <a:gd name="T42" fmla="*/ 92 w 143"/>
                <a:gd name="T43" fmla="*/ 28 h 151"/>
                <a:gd name="T44" fmla="*/ 133 w 143"/>
                <a:gd name="T45" fmla="*/ 28 h 151"/>
                <a:gd name="T46" fmla="*/ 133 w 143"/>
                <a:gd name="T47" fmla="*/ 37 h 151"/>
                <a:gd name="T48" fmla="*/ 92 w 143"/>
                <a:gd name="T49" fmla="*/ 37 h 151"/>
                <a:gd name="T50" fmla="*/ 92 w 143"/>
                <a:gd name="T51" fmla="*/ 28 h 151"/>
                <a:gd name="T52" fmla="*/ 92 w 143"/>
                <a:gd name="T53" fmla="*/ 46 h 151"/>
                <a:gd name="T54" fmla="*/ 133 w 143"/>
                <a:gd name="T55" fmla="*/ 46 h 151"/>
                <a:gd name="T56" fmla="*/ 133 w 143"/>
                <a:gd name="T57" fmla="*/ 56 h 151"/>
                <a:gd name="T58" fmla="*/ 92 w 143"/>
                <a:gd name="T59" fmla="*/ 56 h 151"/>
                <a:gd name="T60" fmla="*/ 92 w 143"/>
                <a:gd name="T61" fmla="*/ 46 h 151"/>
                <a:gd name="T62" fmla="*/ 92 w 143"/>
                <a:gd name="T63" fmla="*/ 63 h 151"/>
                <a:gd name="T64" fmla="*/ 133 w 143"/>
                <a:gd name="T65" fmla="*/ 63 h 151"/>
                <a:gd name="T66" fmla="*/ 133 w 143"/>
                <a:gd name="T67" fmla="*/ 74 h 151"/>
                <a:gd name="T68" fmla="*/ 92 w 143"/>
                <a:gd name="T69" fmla="*/ 74 h 151"/>
                <a:gd name="T70" fmla="*/ 92 w 143"/>
                <a:gd name="T71" fmla="*/ 63 h 151"/>
                <a:gd name="T72" fmla="*/ 8 w 143"/>
                <a:gd name="T73" fmla="*/ 75 h 151"/>
                <a:gd name="T74" fmla="*/ 8 w 143"/>
                <a:gd name="T75" fmla="*/ 24 h 151"/>
                <a:gd name="T76" fmla="*/ 83 w 143"/>
                <a:gd name="T77" fmla="*/ 24 h 151"/>
                <a:gd name="T78" fmla="*/ 83 w 143"/>
                <a:gd name="T79" fmla="*/ 75 h 151"/>
                <a:gd name="T80" fmla="*/ 8 w 143"/>
                <a:gd name="T81" fmla="*/ 75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43" h="151">
                  <a:moveTo>
                    <a:pt x="143" y="95"/>
                  </a:moveTo>
                  <a:lnTo>
                    <a:pt x="143" y="0"/>
                  </a:lnTo>
                  <a:lnTo>
                    <a:pt x="0" y="0"/>
                  </a:lnTo>
                  <a:lnTo>
                    <a:pt x="0" y="95"/>
                  </a:lnTo>
                  <a:lnTo>
                    <a:pt x="63" y="95"/>
                  </a:lnTo>
                  <a:lnTo>
                    <a:pt x="63" y="125"/>
                  </a:lnTo>
                  <a:lnTo>
                    <a:pt x="45" y="125"/>
                  </a:lnTo>
                  <a:lnTo>
                    <a:pt x="45" y="121"/>
                  </a:lnTo>
                  <a:lnTo>
                    <a:pt x="37" y="121"/>
                  </a:lnTo>
                  <a:lnTo>
                    <a:pt x="25" y="151"/>
                  </a:lnTo>
                  <a:lnTo>
                    <a:pt x="33" y="151"/>
                  </a:lnTo>
                  <a:lnTo>
                    <a:pt x="40" y="137"/>
                  </a:lnTo>
                  <a:lnTo>
                    <a:pt x="104" y="137"/>
                  </a:lnTo>
                  <a:lnTo>
                    <a:pt x="109" y="151"/>
                  </a:lnTo>
                  <a:lnTo>
                    <a:pt x="119" y="151"/>
                  </a:lnTo>
                  <a:lnTo>
                    <a:pt x="107" y="121"/>
                  </a:lnTo>
                  <a:lnTo>
                    <a:pt x="97" y="121"/>
                  </a:lnTo>
                  <a:lnTo>
                    <a:pt x="97" y="125"/>
                  </a:lnTo>
                  <a:lnTo>
                    <a:pt x="80" y="125"/>
                  </a:lnTo>
                  <a:lnTo>
                    <a:pt x="80" y="95"/>
                  </a:lnTo>
                  <a:lnTo>
                    <a:pt x="143" y="95"/>
                  </a:lnTo>
                  <a:close/>
                  <a:moveTo>
                    <a:pt x="92" y="28"/>
                  </a:moveTo>
                  <a:lnTo>
                    <a:pt x="133" y="28"/>
                  </a:lnTo>
                  <a:lnTo>
                    <a:pt x="133" y="37"/>
                  </a:lnTo>
                  <a:lnTo>
                    <a:pt x="92" y="37"/>
                  </a:lnTo>
                  <a:lnTo>
                    <a:pt x="92" y="28"/>
                  </a:lnTo>
                  <a:close/>
                  <a:moveTo>
                    <a:pt x="92" y="46"/>
                  </a:moveTo>
                  <a:lnTo>
                    <a:pt x="133" y="46"/>
                  </a:lnTo>
                  <a:lnTo>
                    <a:pt x="133" y="56"/>
                  </a:lnTo>
                  <a:lnTo>
                    <a:pt x="92" y="56"/>
                  </a:lnTo>
                  <a:lnTo>
                    <a:pt x="92" y="46"/>
                  </a:lnTo>
                  <a:close/>
                  <a:moveTo>
                    <a:pt x="92" y="63"/>
                  </a:moveTo>
                  <a:lnTo>
                    <a:pt x="133" y="63"/>
                  </a:lnTo>
                  <a:lnTo>
                    <a:pt x="133" y="74"/>
                  </a:lnTo>
                  <a:lnTo>
                    <a:pt x="92" y="74"/>
                  </a:lnTo>
                  <a:lnTo>
                    <a:pt x="92" y="63"/>
                  </a:lnTo>
                  <a:close/>
                  <a:moveTo>
                    <a:pt x="8" y="75"/>
                  </a:moveTo>
                  <a:lnTo>
                    <a:pt x="8" y="24"/>
                  </a:lnTo>
                  <a:lnTo>
                    <a:pt x="83" y="24"/>
                  </a:lnTo>
                  <a:lnTo>
                    <a:pt x="83" y="75"/>
                  </a:lnTo>
                  <a:lnTo>
                    <a:pt x="8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" name="Freeform 149@|5FFC:0|FBC:0|LFC:0|LBC:16777215"/>
            <p:cNvSpPr/>
            <p:nvPr/>
          </p:nvSpPr>
          <p:spPr bwMode="auto">
            <a:xfrm>
              <a:off x="5578330" y="1945898"/>
              <a:ext cx="174705" cy="102328"/>
            </a:xfrm>
            <a:custGeom>
              <a:avLst/>
              <a:gdLst>
                <a:gd name="T0" fmla="*/ 58 w 70"/>
                <a:gd name="T1" fmla="*/ 12 h 41"/>
                <a:gd name="T2" fmla="*/ 54 w 70"/>
                <a:gd name="T3" fmla="*/ 20 h 41"/>
                <a:gd name="T4" fmla="*/ 48 w 70"/>
                <a:gd name="T5" fmla="*/ 16 h 41"/>
                <a:gd name="T6" fmla="*/ 48 w 70"/>
                <a:gd name="T7" fmla="*/ 16 h 41"/>
                <a:gd name="T8" fmla="*/ 34 w 70"/>
                <a:gd name="T9" fmla="*/ 8 h 41"/>
                <a:gd name="T10" fmla="*/ 32 w 70"/>
                <a:gd name="T11" fmla="*/ 12 h 41"/>
                <a:gd name="T12" fmla="*/ 28 w 70"/>
                <a:gd name="T13" fmla="*/ 20 h 41"/>
                <a:gd name="T14" fmla="*/ 16 w 70"/>
                <a:gd name="T15" fmla="*/ 12 h 41"/>
                <a:gd name="T16" fmla="*/ 12 w 70"/>
                <a:gd name="T17" fmla="*/ 17 h 41"/>
                <a:gd name="T18" fmla="*/ 12 w 70"/>
                <a:gd name="T19" fmla="*/ 17 h 41"/>
                <a:gd name="T20" fmla="*/ 0 w 70"/>
                <a:gd name="T21" fmla="*/ 37 h 41"/>
                <a:gd name="T22" fmla="*/ 5 w 70"/>
                <a:gd name="T23" fmla="*/ 41 h 41"/>
                <a:gd name="T24" fmla="*/ 17 w 70"/>
                <a:gd name="T25" fmla="*/ 21 h 41"/>
                <a:gd name="T26" fmla="*/ 24 w 70"/>
                <a:gd name="T27" fmla="*/ 25 h 41"/>
                <a:gd name="T28" fmla="*/ 24 w 70"/>
                <a:gd name="T29" fmla="*/ 25 h 41"/>
                <a:gd name="T30" fmla="*/ 30 w 70"/>
                <a:gd name="T31" fmla="*/ 29 h 41"/>
                <a:gd name="T32" fmla="*/ 37 w 70"/>
                <a:gd name="T33" fmla="*/ 17 h 41"/>
                <a:gd name="T34" fmla="*/ 42 w 70"/>
                <a:gd name="T35" fmla="*/ 21 h 41"/>
                <a:gd name="T36" fmla="*/ 42 w 70"/>
                <a:gd name="T37" fmla="*/ 21 h 41"/>
                <a:gd name="T38" fmla="*/ 56 w 70"/>
                <a:gd name="T39" fmla="*/ 28 h 41"/>
                <a:gd name="T40" fmla="*/ 57 w 70"/>
                <a:gd name="T41" fmla="*/ 28 h 41"/>
                <a:gd name="T42" fmla="*/ 57 w 70"/>
                <a:gd name="T43" fmla="*/ 28 h 41"/>
                <a:gd name="T44" fmla="*/ 64 w 70"/>
                <a:gd name="T45" fmla="*/ 17 h 41"/>
                <a:gd name="T46" fmla="*/ 64 w 70"/>
                <a:gd name="T47" fmla="*/ 17 h 41"/>
                <a:gd name="T48" fmla="*/ 70 w 70"/>
                <a:gd name="T49" fmla="*/ 4 h 41"/>
                <a:gd name="T50" fmla="*/ 65 w 70"/>
                <a:gd name="T51" fmla="*/ 0 h 41"/>
                <a:gd name="T52" fmla="*/ 58 w 70"/>
                <a:gd name="T53" fmla="*/ 12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0" h="41">
                  <a:moveTo>
                    <a:pt x="58" y="12"/>
                  </a:moveTo>
                  <a:lnTo>
                    <a:pt x="54" y="20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34" y="8"/>
                  </a:lnTo>
                  <a:lnTo>
                    <a:pt x="32" y="12"/>
                  </a:lnTo>
                  <a:lnTo>
                    <a:pt x="28" y="20"/>
                  </a:lnTo>
                  <a:lnTo>
                    <a:pt x="16" y="12"/>
                  </a:lnTo>
                  <a:lnTo>
                    <a:pt x="12" y="17"/>
                  </a:lnTo>
                  <a:lnTo>
                    <a:pt x="12" y="17"/>
                  </a:lnTo>
                  <a:lnTo>
                    <a:pt x="0" y="37"/>
                  </a:lnTo>
                  <a:lnTo>
                    <a:pt x="5" y="41"/>
                  </a:lnTo>
                  <a:lnTo>
                    <a:pt x="17" y="21"/>
                  </a:lnTo>
                  <a:lnTo>
                    <a:pt x="24" y="25"/>
                  </a:lnTo>
                  <a:lnTo>
                    <a:pt x="24" y="25"/>
                  </a:lnTo>
                  <a:lnTo>
                    <a:pt x="30" y="29"/>
                  </a:lnTo>
                  <a:lnTo>
                    <a:pt x="37" y="17"/>
                  </a:lnTo>
                  <a:lnTo>
                    <a:pt x="42" y="21"/>
                  </a:lnTo>
                  <a:lnTo>
                    <a:pt x="42" y="21"/>
                  </a:lnTo>
                  <a:lnTo>
                    <a:pt x="56" y="28"/>
                  </a:lnTo>
                  <a:lnTo>
                    <a:pt x="57" y="28"/>
                  </a:lnTo>
                  <a:lnTo>
                    <a:pt x="57" y="28"/>
                  </a:lnTo>
                  <a:lnTo>
                    <a:pt x="64" y="17"/>
                  </a:lnTo>
                  <a:lnTo>
                    <a:pt x="64" y="17"/>
                  </a:lnTo>
                  <a:lnTo>
                    <a:pt x="70" y="4"/>
                  </a:lnTo>
                  <a:lnTo>
                    <a:pt x="65" y="0"/>
                  </a:lnTo>
                  <a:lnTo>
                    <a:pt x="58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3" name="TextBox 13"/>
          <p:cNvSpPr txBox="1"/>
          <p:nvPr/>
        </p:nvSpPr>
        <p:spPr>
          <a:xfrm>
            <a:off x="2507384" y="2438169"/>
            <a:ext cx="1295287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4" name="TextBox 13"/>
          <p:cNvSpPr txBox="1"/>
          <p:nvPr/>
        </p:nvSpPr>
        <p:spPr>
          <a:xfrm>
            <a:off x="2492659" y="2749109"/>
            <a:ext cx="1545783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5" name="TextBox 13"/>
          <p:cNvSpPr txBox="1"/>
          <p:nvPr/>
        </p:nvSpPr>
        <p:spPr>
          <a:xfrm>
            <a:off x="5845708" y="2438169"/>
            <a:ext cx="1295287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TextBox 13"/>
          <p:cNvSpPr txBox="1"/>
          <p:nvPr/>
        </p:nvSpPr>
        <p:spPr>
          <a:xfrm>
            <a:off x="5830983" y="2749109"/>
            <a:ext cx="1545783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7" name="TextBox 13"/>
          <p:cNvSpPr txBox="1"/>
          <p:nvPr/>
        </p:nvSpPr>
        <p:spPr>
          <a:xfrm>
            <a:off x="9218062" y="2438169"/>
            <a:ext cx="1295287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8" name="TextBox 13"/>
          <p:cNvSpPr txBox="1"/>
          <p:nvPr/>
        </p:nvSpPr>
        <p:spPr>
          <a:xfrm>
            <a:off x="9203337" y="2749109"/>
            <a:ext cx="1545783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9" name="TextBox 13"/>
          <p:cNvSpPr txBox="1"/>
          <p:nvPr/>
        </p:nvSpPr>
        <p:spPr>
          <a:xfrm>
            <a:off x="2507384" y="4211479"/>
            <a:ext cx="1295287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0" name="TextBox 13"/>
          <p:cNvSpPr txBox="1"/>
          <p:nvPr/>
        </p:nvSpPr>
        <p:spPr>
          <a:xfrm>
            <a:off x="2492659" y="4522419"/>
            <a:ext cx="1545783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" name="TextBox 13"/>
          <p:cNvSpPr txBox="1"/>
          <p:nvPr/>
        </p:nvSpPr>
        <p:spPr>
          <a:xfrm>
            <a:off x="5845708" y="4211479"/>
            <a:ext cx="1295287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" name="TextBox 13"/>
          <p:cNvSpPr txBox="1"/>
          <p:nvPr/>
        </p:nvSpPr>
        <p:spPr>
          <a:xfrm>
            <a:off x="5830983" y="4522419"/>
            <a:ext cx="1545783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3" name="TextBox 13"/>
          <p:cNvSpPr txBox="1"/>
          <p:nvPr/>
        </p:nvSpPr>
        <p:spPr>
          <a:xfrm>
            <a:off x="9218062" y="4211479"/>
            <a:ext cx="1295287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4" name="TextBox 13"/>
          <p:cNvSpPr txBox="1"/>
          <p:nvPr/>
        </p:nvSpPr>
        <p:spPr>
          <a:xfrm>
            <a:off x="9203337" y="4522419"/>
            <a:ext cx="1545783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7810004" y="2627792"/>
            <a:ext cx="2052489" cy="2055199"/>
          </a:xfrm>
          <a:prstGeom prst="line">
            <a:avLst/>
          </a:prstGeom>
          <a:noFill/>
          <a:ln w="19050">
            <a:solidFill>
              <a:schemeClr val="bg1"/>
            </a:solidFill>
            <a:miter lim="800000"/>
          </a:ln>
        </p:spPr>
        <p:txBody>
          <a:bodyPr lIns="0" tIns="0" rIns="0" bIns="0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 rot="10800000" flipH="1">
            <a:off x="7800071" y="2624180"/>
            <a:ext cx="1990184" cy="2004632"/>
          </a:xfrm>
          <a:prstGeom prst="line">
            <a:avLst/>
          </a:prstGeom>
          <a:noFill/>
          <a:ln w="19050">
            <a:solidFill>
              <a:schemeClr val="bg1"/>
            </a:solidFill>
            <a:miter lim="800000"/>
          </a:ln>
        </p:spPr>
        <p:txBody>
          <a:bodyPr lIns="0" tIns="0" rIns="0" bIns="0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7371152" y="3628302"/>
            <a:ext cx="2818222" cy="0"/>
          </a:xfrm>
          <a:prstGeom prst="line">
            <a:avLst/>
          </a:prstGeom>
          <a:noFill/>
          <a:ln w="19050">
            <a:solidFill>
              <a:schemeClr val="bg1"/>
            </a:solidFill>
            <a:miter lim="800000"/>
          </a:ln>
        </p:spPr>
        <p:txBody>
          <a:bodyPr lIns="0" tIns="0" rIns="0" bIns="0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 rot="10800000" flipH="1">
            <a:off x="8805998" y="2280142"/>
            <a:ext cx="3612" cy="2838088"/>
          </a:xfrm>
          <a:prstGeom prst="line">
            <a:avLst/>
          </a:prstGeom>
          <a:noFill/>
          <a:ln w="19050">
            <a:solidFill>
              <a:schemeClr val="bg1"/>
            </a:solidFill>
            <a:miter lim="800000"/>
          </a:ln>
        </p:spPr>
        <p:txBody>
          <a:bodyPr lIns="0" tIns="0" rIns="0" bIns="0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AutoShape 9"/>
          <p:cNvSpPr/>
          <p:nvPr/>
        </p:nvSpPr>
        <p:spPr bwMode="auto">
          <a:xfrm rot="20054367">
            <a:off x="9563605" y="4380490"/>
            <a:ext cx="915629" cy="915629"/>
          </a:xfrm>
          <a:custGeom>
            <a:avLst/>
            <a:gdLst>
              <a:gd name="T0" fmla="*/ 16797 w 19678"/>
              <a:gd name="T1" fmla="*/ 2885 h 19678"/>
              <a:gd name="T2" fmla="*/ 16800 w 19678"/>
              <a:gd name="T3" fmla="*/ 16800 h 19678"/>
              <a:gd name="T4" fmla="*/ 2885 w 19678"/>
              <a:gd name="T5" fmla="*/ 16797 h 19678"/>
              <a:gd name="T6" fmla="*/ 2882 w 19678"/>
              <a:gd name="T7" fmla="*/ 2882 h 19678"/>
              <a:gd name="T8" fmla="*/ 16797 w 19678"/>
              <a:gd name="T9" fmla="*/ 2885 h 19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678" h="19678">
                <a:moveTo>
                  <a:pt x="16797" y="2885"/>
                </a:moveTo>
                <a:cubicBezTo>
                  <a:pt x="20640" y="6729"/>
                  <a:pt x="20641" y="12958"/>
                  <a:pt x="16800" y="16800"/>
                </a:cubicBezTo>
                <a:cubicBezTo>
                  <a:pt x="12958" y="20641"/>
                  <a:pt x="6729" y="20640"/>
                  <a:pt x="2885" y="16797"/>
                </a:cubicBezTo>
                <a:cubicBezTo>
                  <a:pt x="-958" y="12953"/>
                  <a:pt x="-959" y="6724"/>
                  <a:pt x="2882" y="2882"/>
                </a:cubicBezTo>
                <a:cubicBezTo>
                  <a:pt x="6724" y="-959"/>
                  <a:pt x="12953" y="-958"/>
                  <a:pt x="16797" y="2885"/>
                </a:cubicBezTo>
              </a:path>
            </a:pathLst>
          </a:custGeom>
          <a:solidFill>
            <a:srgbClr val="1EA382"/>
          </a:solidFill>
          <a:ln w="63500" cap="flat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Freeform 122"/>
          <p:cNvSpPr/>
          <p:nvPr/>
        </p:nvSpPr>
        <p:spPr bwMode="auto">
          <a:xfrm>
            <a:off x="9852086" y="4659902"/>
            <a:ext cx="383770" cy="383770"/>
          </a:xfrm>
          <a:custGeom>
            <a:avLst/>
            <a:gdLst>
              <a:gd name="T0" fmla="*/ 268 w 290"/>
              <a:gd name="T1" fmla="*/ 181 h 290"/>
              <a:gd name="T2" fmla="*/ 217 w 290"/>
              <a:gd name="T3" fmla="*/ 186 h 290"/>
              <a:gd name="T4" fmla="*/ 159 w 290"/>
              <a:gd name="T5" fmla="*/ 127 h 290"/>
              <a:gd name="T6" fmla="*/ 287 w 290"/>
              <a:gd name="T7" fmla="*/ 50 h 290"/>
              <a:gd name="T8" fmla="*/ 265 w 290"/>
              <a:gd name="T9" fmla="*/ 28 h 290"/>
              <a:gd name="T10" fmla="*/ 101 w 290"/>
              <a:gd name="T11" fmla="*/ 70 h 290"/>
              <a:gd name="T12" fmla="*/ 41 w 290"/>
              <a:gd name="T13" fmla="*/ 9 h 290"/>
              <a:gd name="T14" fmla="*/ 9 w 290"/>
              <a:gd name="T15" fmla="*/ 9 h 290"/>
              <a:gd name="T16" fmla="*/ 9 w 290"/>
              <a:gd name="T17" fmla="*/ 41 h 290"/>
              <a:gd name="T18" fmla="*/ 70 w 290"/>
              <a:gd name="T19" fmla="*/ 101 h 290"/>
              <a:gd name="T20" fmla="*/ 28 w 290"/>
              <a:gd name="T21" fmla="*/ 265 h 290"/>
              <a:gd name="T22" fmla="*/ 50 w 290"/>
              <a:gd name="T23" fmla="*/ 287 h 290"/>
              <a:gd name="T24" fmla="*/ 127 w 290"/>
              <a:gd name="T25" fmla="*/ 159 h 290"/>
              <a:gd name="T26" fmla="*/ 185 w 290"/>
              <a:gd name="T27" fmla="*/ 217 h 290"/>
              <a:gd name="T28" fmla="*/ 181 w 290"/>
              <a:gd name="T29" fmla="*/ 269 h 290"/>
              <a:gd name="T30" fmla="*/ 203 w 290"/>
              <a:gd name="T31" fmla="*/ 290 h 290"/>
              <a:gd name="T32" fmla="*/ 234 w 290"/>
              <a:gd name="T33" fmla="*/ 234 h 290"/>
              <a:gd name="T34" fmla="*/ 290 w 290"/>
              <a:gd name="T35" fmla="*/ 203 h 290"/>
              <a:gd name="T36" fmla="*/ 268 w 290"/>
              <a:gd name="T37" fmla="*/ 181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90" h="290">
                <a:moveTo>
                  <a:pt x="268" y="181"/>
                </a:moveTo>
                <a:cubicBezTo>
                  <a:pt x="217" y="186"/>
                  <a:pt x="217" y="186"/>
                  <a:pt x="217" y="186"/>
                </a:cubicBezTo>
                <a:cubicBezTo>
                  <a:pt x="159" y="127"/>
                  <a:pt x="159" y="127"/>
                  <a:pt x="159" y="127"/>
                </a:cubicBezTo>
                <a:cubicBezTo>
                  <a:pt x="287" y="50"/>
                  <a:pt x="287" y="50"/>
                  <a:pt x="287" y="50"/>
                </a:cubicBezTo>
                <a:cubicBezTo>
                  <a:pt x="265" y="28"/>
                  <a:pt x="265" y="28"/>
                  <a:pt x="265" y="28"/>
                </a:cubicBezTo>
                <a:cubicBezTo>
                  <a:pt x="101" y="70"/>
                  <a:pt x="101" y="70"/>
                  <a:pt x="101" y="70"/>
                </a:cubicBezTo>
                <a:cubicBezTo>
                  <a:pt x="41" y="9"/>
                  <a:pt x="41" y="9"/>
                  <a:pt x="41" y="9"/>
                </a:cubicBezTo>
                <a:cubicBezTo>
                  <a:pt x="32" y="0"/>
                  <a:pt x="18" y="0"/>
                  <a:pt x="9" y="9"/>
                </a:cubicBezTo>
                <a:cubicBezTo>
                  <a:pt x="0" y="18"/>
                  <a:pt x="0" y="32"/>
                  <a:pt x="9" y="41"/>
                </a:cubicBezTo>
                <a:cubicBezTo>
                  <a:pt x="70" y="101"/>
                  <a:pt x="70" y="101"/>
                  <a:pt x="70" y="101"/>
                </a:cubicBezTo>
                <a:cubicBezTo>
                  <a:pt x="28" y="265"/>
                  <a:pt x="28" y="265"/>
                  <a:pt x="28" y="265"/>
                </a:cubicBezTo>
                <a:cubicBezTo>
                  <a:pt x="50" y="287"/>
                  <a:pt x="50" y="287"/>
                  <a:pt x="50" y="287"/>
                </a:cubicBezTo>
                <a:cubicBezTo>
                  <a:pt x="127" y="159"/>
                  <a:pt x="127" y="159"/>
                  <a:pt x="127" y="159"/>
                </a:cubicBezTo>
                <a:cubicBezTo>
                  <a:pt x="185" y="217"/>
                  <a:pt x="185" y="217"/>
                  <a:pt x="185" y="217"/>
                </a:cubicBezTo>
                <a:cubicBezTo>
                  <a:pt x="181" y="269"/>
                  <a:pt x="181" y="269"/>
                  <a:pt x="181" y="269"/>
                </a:cubicBezTo>
                <a:cubicBezTo>
                  <a:pt x="203" y="290"/>
                  <a:pt x="203" y="290"/>
                  <a:pt x="203" y="290"/>
                </a:cubicBezTo>
                <a:cubicBezTo>
                  <a:pt x="234" y="234"/>
                  <a:pt x="234" y="234"/>
                  <a:pt x="234" y="234"/>
                </a:cubicBezTo>
                <a:cubicBezTo>
                  <a:pt x="290" y="203"/>
                  <a:pt x="290" y="203"/>
                  <a:pt x="290" y="203"/>
                </a:cubicBezTo>
                <a:lnTo>
                  <a:pt x="268" y="18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AutoShape 13"/>
          <p:cNvSpPr/>
          <p:nvPr/>
        </p:nvSpPr>
        <p:spPr bwMode="auto">
          <a:xfrm rot="20054367">
            <a:off x="9563605" y="1949649"/>
            <a:ext cx="915629" cy="915629"/>
          </a:xfrm>
          <a:custGeom>
            <a:avLst/>
            <a:gdLst>
              <a:gd name="T0" fmla="*/ 16797 w 19678"/>
              <a:gd name="T1" fmla="*/ 2885 h 19678"/>
              <a:gd name="T2" fmla="*/ 16800 w 19678"/>
              <a:gd name="T3" fmla="*/ 16800 h 19678"/>
              <a:gd name="T4" fmla="*/ 2885 w 19678"/>
              <a:gd name="T5" fmla="*/ 16797 h 19678"/>
              <a:gd name="T6" fmla="*/ 2882 w 19678"/>
              <a:gd name="T7" fmla="*/ 2882 h 19678"/>
              <a:gd name="T8" fmla="*/ 16797 w 19678"/>
              <a:gd name="T9" fmla="*/ 2885 h 19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678" h="19678">
                <a:moveTo>
                  <a:pt x="16797" y="2885"/>
                </a:moveTo>
                <a:cubicBezTo>
                  <a:pt x="20640" y="6729"/>
                  <a:pt x="20641" y="12958"/>
                  <a:pt x="16800" y="16800"/>
                </a:cubicBezTo>
                <a:cubicBezTo>
                  <a:pt x="12958" y="20641"/>
                  <a:pt x="6729" y="20640"/>
                  <a:pt x="2885" y="16797"/>
                </a:cubicBezTo>
                <a:cubicBezTo>
                  <a:pt x="-958" y="12953"/>
                  <a:pt x="-959" y="6724"/>
                  <a:pt x="2882" y="2882"/>
                </a:cubicBezTo>
                <a:cubicBezTo>
                  <a:pt x="6724" y="-959"/>
                  <a:pt x="12953" y="-958"/>
                  <a:pt x="16797" y="2885"/>
                </a:cubicBezTo>
              </a:path>
            </a:pathLst>
          </a:custGeom>
          <a:solidFill>
            <a:srgbClr val="1EA382"/>
          </a:solidFill>
          <a:ln w="63500" cap="flat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9768527" y="2266092"/>
            <a:ext cx="467329" cy="303909"/>
            <a:chOff x="3052192" y="3133599"/>
            <a:chExt cx="258763" cy="168276"/>
          </a:xfrm>
          <a:solidFill>
            <a:schemeClr val="bg1"/>
          </a:solidFill>
        </p:grpSpPr>
        <p:sp>
          <p:nvSpPr>
            <p:cNvPr id="16" name="Freeform 158@|5FFC:0|FBC:0|LFC:0|LBC:16777215"/>
            <p:cNvSpPr/>
            <p:nvPr/>
          </p:nvSpPr>
          <p:spPr bwMode="auto">
            <a:xfrm>
              <a:off x="3160142" y="3133599"/>
              <a:ext cx="150813" cy="131763"/>
            </a:xfrm>
            <a:custGeom>
              <a:avLst/>
              <a:gdLst>
                <a:gd name="T0" fmla="*/ 167 w 167"/>
                <a:gd name="T1" fmla="*/ 0 h 146"/>
                <a:gd name="T2" fmla="*/ 0 w 167"/>
                <a:gd name="T3" fmla="*/ 0 h 146"/>
                <a:gd name="T4" fmla="*/ 0 w 167"/>
                <a:gd name="T5" fmla="*/ 146 h 146"/>
                <a:gd name="T6" fmla="*/ 76 w 167"/>
                <a:gd name="T7" fmla="*/ 146 h 146"/>
                <a:gd name="T8" fmla="*/ 110 w 167"/>
                <a:gd name="T9" fmla="*/ 124 h 146"/>
                <a:gd name="T10" fmla="*/ 145 w 167"/>
                <a:gd name="T11" fmla="*/ 146 h 146"/>
                <a:gd name="T12" fmla="*/ 167 w 167"/>
                <a:gd name="T13" fmla="*/ 146 h 146"/>
                <a:gd name="T14" fmla="*/ 167 w 167"/>
                <a:gd name="T15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7" h="146">
                  <a:moveTo>
                    <a:pt x="167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76" y="146"/>
                    <a:pt x="76" y="146"/>
                    <a:pt x="76" y="146"/>
                  </a:cubicBezTo>
                  <a:cubicBezTo>
                    <a:pt x="82" y="133"/>
                    <a:pt x="95" y="124"/>
                    <a:pt x="110" y="124"/>
                  </a:cubicBezTo>
                  <a:cubicBezTo>
                    <a:pt x="126" y="124"/>
                    <a:pt x="139" y="133"/>
                    <a:pt x="145" y="146"/>
                  </a:cubicBezTo>
                  <a:cubicBezTo>
                    <a:pt x="167" y="146"/>
                    <a:pt x="167" y="146"/>
                    <a:pt x="167" y="146"/>
                  </a:cubicBezTo>
                  <a:lnTo>
                    <a:pt x="16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" name="Freeform 159@|5FFC:0|FBC:0|LFC:0|LBC:16777215"/>
            <p:cNvSpPr>
              <a:spLocks noEditPoints="1"/>
            </p:cNvSpPr>
            <p:nvPr/>
          </p:nvSpPr>
          <p:spPr bwMode="auto">
            <a:xfrm>
              <a:off x="3052192" y="3170112"/>
              <a:ext cx="90488" cy="95250"/>
            </a:xfrm>
            <a:custGeom>
              <a:avLst/>
              <a:gdLst>
                <a:gd name="T0" fmla="*/ 72 w 102"/>
                <a:gd name="T1" fmla="*/ 83 h 105"/>
                <a:gd name="T2" fmla="*/ 102 w 102"/>
                <a:gd name="T3" fmla="*/ 98 h 105"/>
                <a:gd name="T4" fmla="*/ 102 w 102"/>
                <a:gd name="T5" fmla="*/ 0 h 105"/>
                <a:gd name="T6" fmla="*/ 39 w 102"/>
                <a:gd name="T7" fmla="*/ 0 h 105"/>
                <a:gd name="T8" fmla="*/ 0 w 102"/>
                <a:gd name="T9" fmla="*/ 42 h 105"/>
                <a:gd name="T10" fmla="*/ 0 w 102"/>
                <a:gd name="T11" fmla="*/ 105 h 105"/>
                <a:gd name="T12" fmla="*/ 37 w 102"/>
                <a:gd name="T13" fmla="*/ 105 h 105"/>
                <a:gd name="T14" fmla="*/ 72 w 102"/>
                <a:gd name="T15" fmla="*/ 83 h 105"/>
                <a:gd name="T16" fmla="*/ 24 w 102"/>
                <a:gd name="T17" fmla="*/ 46 h 105"/>
                <a:gd name="T18" fmla="*/ 45 w 102"/>
                <a:gd name="T19" fmla="*/ 21 h 105"/>
                <a:gd name="T20" fmla="*/ 79 w 102"/>
                <a:gd name="T21" fmla="*/ 21 h 105"/>
                <a:gd name="T22" fmla="*/ 79 w 102"/>
                <a:gd name="T23" fmla="*/ 67 h 105"/>
                <a:gd name="T24" fmla="*/ 24 w 102"/>
                <a:gd name="T25" fmla="*/ 67 h 105"/>
                <a:gd name="T26" fmla="*/ 24 w 102"/>
                <a:gd name="T27" fmla="*/ 46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" h="105">
                  <a:moveTo>
                    <a:pt x="72" y="83"/>
                  </a:moveTo>
                  <a:cubicBezTo>
                    <a:pt x="84" y="83"/>
                    <a:pt x="95" y="89"/>
                    <a:pt x="102" y="98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105"/>
                    <a:pt x="0" y="105"/>
                    <a:pt x="0" y="105"/>
                  </a:cubicBezTo>
                  <a:cubicBezTo>
                    <a:pt x="37" y="105"/>
                    <a:pt x="37" y="105"/>
                    <a:pt x="37" y="105"/>
                  </a:cubicBezTo>
                  <a:cubicBezTo>
                    <a:pt x="43" y="92"/>
                    <a:pt x="56" y="83"/>
                    <a:pt x="72" y="83"/>
                  </a:cubicBezTo>
                  <a:close/>
                  <a:moveTo>
                    <a:pt x="24" y="46"/>
                  </a:moveTo>
                  <a:cubicBezTo>
                    <a:pt x="45" y="21"/>
                    <a:pt x="45" y="21"/>
                    <a:pt x="45" y="21"/>
                  </a:cubicBezTo>
                  <a:cubicBezTo>
                    <a:pt x="79" y="21"/>
                    <a:pt x="79" y="21"/>
                    <a:pt x="79" y="21"/>
                  </a:cubicBezTo>
                  <a:cubicBezTo>
                    <a:pt x="79" y="67"/>
                    <a:pt x="79" y="67"/>
                    <a:pt x="79" y="67"/>
                  </a:cubicBezTo>
                  <a:cubicBezTo>
                    <a:pt x="24" y="67"/>
                    <a:pt x="24" y="67"/>
                    <a:pt x="24" y="67"/>
                  </a:cubicBezTo>
                  <a:lnTo>
                    <a:pt x="2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8" name="Oval 160@|1FFC:0|FBC:0|LFC:0|LBC:16777215"/>
            <p:cNvSpPr>
              <a:spLocks noChangeArrowheads="1"/>
            </p:cNvSpPr>
            <p:nvPr/>
          </p:nvSpPr>
          <p:spPr bwMode="auto">
            <a:xfrm>
              <a:off x="3093467" y="3255837"/>
              <a:ext cx="46038" cy="460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" name="Oval 161@|1FFC:0|FBC:0|LFC:0|LBC:16777215"/>
            <p:cNvSpPr>
              <a:spLocks noChangeArrowheads="1"/>
            </p:cNvSpPr>
            <p:nvPr/>
          </p:nvSpPr>
          <p:spPr bwMode="auto">
            <a:xfrm>
              <a:off x="3236342" y="3255837"/>
              <a:ext cx="46038" cy="460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0" name="AutoShape 12"/>
          <p:cNvSpPr/>
          <p:nvPr/>
        </p:nvSpPr>
        <p:spPr bwMode="auto">
          <a:xfrm rot="20054367">
            <a:off x="8341863" y="1454812"/>
            <a:ext cx="916532" cy="915629"/>
          </a:xfrm>
          <a:custGeom>
            <a:avLst/>
            <a:gdLst>
              <a:gd name="T0" fmla="*/ 16797 w 19678"/>
              <a:gd name="T1" fmla="*/ 2885 h 19678"/>
              <a:gd name="T2" fmla="*/ 16800 w 19678"/>
              <a:gd name="T3" fmla="*/ 16800 h 19678"/>
              <a:gd name="T4" fmla="*/ 2885 w 19678"/>
              <a:gd name="T5" fmla="*/ 16797 h 19678"/>
              <a:gd name="T6" fmla="*/ 2882 w 19678"/>
              <a:gd name="T7" fmla="*/ 2882 h 19678"/>
              <a:gd name="T8" fmla="*/ 16797 w 19678"/>
              <a:gd name="T9" fmla="*/ 2885 h 19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678" h="19678">
                <a:moveTo>
                  <a:pt x="16797" y="2885"/>
                </a:moveTo>
                <a:cubicBezTo>
                  <a:pt x="20640" y="6729"/>
                  <a:pt x="20641" y="12958"/>
                  <a:pt x="16800" y="16800"/>
                </a:cubicBezTo>
                <a:cubicBezTo>
                  <a:pt x="12958" y="20641"/>
                  <a:pt x="6729" y="20640"/>
                  <a:pt x="2885" y="16797"/>
                </a:cubicBezTo>
                <a:cubicBezTo>
                  <a:pt x="-958" y="12953"/>
                  <a:pt x="-959" y="6724"/>
                  <a:pt x="2882" y="2882"/>
                </a:cubicBezTo>
                <a:cubicBezTo>
                  <a:pt x="6724" y="-959"/>
                  <a:pt x="12953" y="-958"/>
                  <a:pt x="16797" y="2885"/>
                </a:cubicBezTo>
              </a:path>
            </a:pathLst>
          </a:custGeom>
          <a:solidFill>
            <a:srgbClr val="1EA382"/>
          </a:solidFill>
          <a:ln w="63500" cap="flat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8502095" y="1736632"/>
            <a:ext cx="560477" cy="288834"/>
            <a:chOff x="2015554" y="3149474"/>
            <a:chExt cx="258763" cy="133350"/>
          </a:xfrm>
          <a:solidFill>
            <a:schemeClr val="bg1"/>
          </a:solidFill>
        </p:grpSpPr>
        <p:sp>
          <p:nvSpPr>
            <p:cNvPr id="22" name="Freeform 226@|5FFC:0|FBC:0|LFC:0|LBC:16777215"/>
            <p:cNvSpPr>
              <a:spLocks noEditPoints="1"/>
            </p:cNvSpPr>
            <p:nvPr/>
          </p:nvSpPr>
          <p:spPr bwMode="auto">
            <a:xfrm>
              <a:off x="2015554" y="3149474"/>
              <a:ext cx="258763" cy="107950"/>
            </a:xfrm>
            <a:custGeom>
              <a:avLst/>
              <a:gdLst>
                <a:gd name="T0" fmla="*/ 265 w 288"/>
                <a:gd name="T1" fmla="*/ 46 h 120"/>
                <a:gd name="T2" fmla="*/ 252 w 288"/>
                <a:gd name="T3" fmla="*/ 46 h 120"/>
                <a:gd name="T4" fmla="*/ 217 w 288"/>
                <a:gd name="T5" fmla="*/ 0 h 120"/>
                <a:gd name="T6" fmla="*/ 115 w 288"/>
                <a:gd name="T7" fmla="*/ 0 h 120"/>
                <a:gd name="T8" fmla="*/ 68 w 288"/>
                <a:gd name="T9" fmla="*/ 46 h 120"/>
                <a:gd name="T10" fmla="*/ 55 w 288"/>
                <a:gd name="T11" fmla="*/ 46 h 120"/>
                <a:gd name="T12" fmla="*/ 0 w 288"/>
                <a:gd name="T13" fmla="*/ 69 h 120"/>
                <a:gd name="T14" fmla="*/ 0 w 288"/>
                <a:gd name="T15" fmla="*/ 105 h 120"/>
                <a:gd name="T16" fmla="*/ 10 w 288"/>
                <a:gd name="T17" fmla="*/ 119 h 120"/>
                <a:gd name="T18" fmla="*/ 54 w 288"/>
                <a:gd name="T19" fmla="*/ 76 h 120"/>
                <a:gd name="T20" fmla="*/ 97 w 288"/>
                <a:gd name="T21" fmla="*/ 119 h 120"/>
                <a:gd name="T22" fmla="*/ 97 w 288"/>
                <a:gd name="T23" fmla="*/ 120 h 120"/>
                <a:gd name="T24" fmla="*/ 189 w 288"/>
                <a:gd name="T25" fmla="*/ 120 h 120"/>
                <a:gd name="T26" fmla="*/ 189 w 288"/>
                <a:gd name="T27" fmla="*/ 119 h 120"/>
                <a:gd name="T28" fmla="*/ 232 w 288"/>
                <a:gd name="T29" fmla="*/ 76 h 120"/>
                <a:gd name="T30" fmla="*/ 276 w 288"/>
                <a:gd name="T31" fmla="*/ 119 h 120"/>
                <a:gd name="T32" fmla="*/ 288 w 288"/>
                <a:gd name="T33" fmla="*/ 105 h 120"/>
                <a:gd name="T34" fmla="*/ 288 w 288"/>
                <a:gd name="T35" fmla="*/ 65 h 120"/>
                <a:gd name="T36" fmla="*/ 265 w 288"/>
                <a:gd name="T37" fmla="*/ 46 h 120"/>
                <a:gd name="T38" fmla="*/ 209 w 288"/>
                <a:gd name="T39" fmla="*/ 12 h 120"/>
                <a:gd name="T40" fmla="*/ 233 w 288"/>
                <a:gd name="T41" fmla="*/ 43 h 120"/>
                <a:gd name="T42" fmla="*/ 174 w 288"/>
                <a:gd name="T43" fmla="*/ 43 h 120"/>
                <a:gd name="T44" fmla="*/ 174 w 288"/>
                <a:gd name="T45" fmla="*/ 12 h 120"/>
                <a:gd name="T46" fmla="*/ 209 w 288"/>
                <a:gd name="T47" fmla="*/ 12 h 120"/>
                <a:gd name="T48" fmla="*/ 123 w 288"/>
                <a:gd name="T49" fmla="*/ 12 h 120"/>
                <a:gd name="T50" fmla="*/ 156 w 288"/>
                <a:gd name="T51" fmla="*/ 12 h 120"/>
                <a:gd name="T52" fmla="*/ 156 w 288"/>
                <a:gd name="T53" fmla="*/ 43 h 120"/>
                <a:gd name="T54" fmla="*/ 93 w 288"/>
                <a:gd name="T55" fmla="*/ 43 h 120"/>
                <a:gd name="T56" fmla="*/ 123 w 288"/>
                <a:gd name="T57" fmla="*/ 12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88" h="120">
                  <a:moveTo>
                    <a:pt x="265" y="46"/>
                  </a:moveTo>
                  <a:cubicBezTo>
                    <a:pt x="252" y="46"/>
                    <a:pt x="252" y="46"/>
                    <a:pt x="252" y="46"/>
                  </a:cubicBezTo>
                  <a:cubicBezTo>
                    <a:pt x="244" y="29"/>
                    <a:pt x="223" y="0"/>
                    <a:pt x="217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08" y="0"/>
                    <a:pt x="80" y="29"/>
                    <a:pt x="68" y="46"/>
                  </a:cubicBezTo>
                  <a:cubicBezTo>
                    <a:pt x="55" y="46"/>
                    <a:pt x="55" y="46"/>
                    <a:pt x="55" y="46"/>
                  </a:cubicBezTo>
                  <a:cubicBezTo>
                    <a:pt x="46" y="46"/>
                    <a:pt x="0" y="48"/>
                    <a:pt x="0" y="69"/>
                  </a:cubicBezTo>
                  <a:cubicBezTo>
                    <a:pt x="0" y="105"/>
                    <a:pt x="0" y="105"/>
                    <a:pt x="0" y="105"/>
                  </a:cubicBezTo>
                  <a:cubicBezTo>
                    <a:pt x="0" y="111"/>
                    <a:pt x="4" y="117"/>
                    <a:pt x="10" y="119"/>
                  </a:cubicBezTo>
                  <a:cubicBezTo>
                    <a:pt x="11" y="95"/>
                    <a:pt x="30" y="76"/>
                    <a:pt x="54" y="76"/>
                  </a:cubicBezTo>
                  <a:cubicBezTo>
                    <a:pt x="78" y="76"/>
                    <a:pt x="97" y="95"/>
                    <a:pt x="97" y="119"/>
                  </a:cubicBezTo>
                  <a:cubicBezTo>
                    <a:pt x="97" y="119"/>
                    <a:pt x="97" y="120"/>
                    <a:pt x="97" y="120"/>
                  </a:cubicBezTo>
                  <a:cubicBezTo>
                    <a:pt x="189" y="120"/>
                    <a:pt x="189" y="120"/>
                    <a:pt x="189" y="120"/>
                  </a:cubicBezTo>
                  <a:cubicBezTo>
                    <a:pt x="189" y="120"/>
                    <a:pt x="189" y="119"/>
                    <a:pt x="189" y="119"/>
                  </a:cubicBezTo>
                  <a:cubicBezTo>
                    <a:pt x="189" y="95"/>
                    <a:pt x="209" y="76"/>
                    <a:pt x="232" y="76"/>
                  </a:cubicBezTo>
                  <a:cubicBezTo>
                    <a:pt x="256" y="76"/>
                    <a:pt x="276" y="95"/>
                    <a:pt x="276" y="119"/>
                  </a:cubicBezTo>
                  <a:cubicBezTo>
                    <a:pt x="283" y="118"/>
                    <a:pt x="288" y="112"/>
                    <a:pt x="288" y="105"/>
                  </a:cubicBezTo>
                  <a:cubicBezTo>
                    <a:pt x="288" y="65"/>
                    <a:pt x="288" y="65"/>
                    <a:pt x="288" y="65"/>
                  </a:cubicBezTo>
                  <a:cubicBezTo>
                    <a:pt x="288" y="56"/>
                    <a:pt x="273" y="46"/>
                    <a:pt x="265" y="46"/>
                  </a:cubicBezTo>
                  <a:close/>
                  <a:moveTo>
                    <a:pt x="209" y="12"/>
                  </a:moveTo>
                  <a:cubicBezTo>
                    <a:pt x="215" y="12"/>
                    <a:pt x="222" y="26"/>
                    <a:pt x="233" y="43"/>
                  </a:cubicBezTo>
                  <a:cubicBezTo>
                    <a:pt x="174" y="43"/>
                    <a:pt x="174" y="43"/>
                    <a:pt x="174" y="43"/>
                  </a:cubicBezTo>
                  <a:cubicBezTo>
                    <a:pt x="174" y="12"/>
                    <a:pt x="174" y="12"/>
                    <a:pt x="174" y="12"/>
                  </a:cubicBezTo>
                  <a:lnTo>
                    <a:pt x="209" y="12"/>
                  </a:lnTo>
                  <a:close/>
                  <a:moveTo>
                    <a:pt x="123" y="12"/>
                  </a:moveTo>
                  <a:cubicBezTo>
                    <a:pt x="156" y="12"/>
                    <a:pt x="156" y="12"/>
                    <a:pt x="156" y="12"/>
                  </a:cubicBezTo>
                  <a:cubicBezTo>
                    <a:pt x="156" y="43"/>
                    <a:pt x="156" y="43"/>
                    <a:pt x="156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106" y="27"/>
                    <a:pt x="117" y="12"/>
                    <a:pt x="123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3" name="Oval 227@|1FFC:0|FBC:0|LFC:0|LBC:16777215"/>
            <p:cNvSpPr>
              <a:spLocks noChangeArrowheads="1"/>
            </p:cNvSpPr>
            <p:nvPr/>
          </p:nvSpPr>
          <p:spPr bwMode="auto">
            <a:xfrm>
              <a:off x="2039367" y="3232024"/>
              <a:ext cx="49213" cy="508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4" name="Oval 228@|1FFC:0|FBC:0|LFC:0|LBC:16777215"/>
            <p:cNvSpPr>
              <a:spLocks noChangeArrowheads="1"/>
            </p:cNvSpPr>
            <p:nvPr/>
          </p:nvSpPr>
          <p:spPr bwMode="auto">
            <a:xfrm>
              <a:off x="2199704" y="3232024"/>
              <a:ext cx="49213" cy="508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5" name="AutoShape 14"/>
          <p:cNvSpPr/>
          <p:nvPr/>
        </p:nvSpPr>
        <p:spPr bwMode="auto">
          <a:xfrm rot="20054367">
            <a:off x="7130958" y="1960485"/>
            <a:ext cx="916532" cy="915629"/>
          </a:xfrm>
          <a:custGeom>
            <a:avLst/>
            <a:gdLst>
              <a:gd name="T0" fmla="*/ 16797 w 19678"/>
              <a:gd name="T1" fmla="*/ 2885 h 19678"/>
              <a:gd name="T2" fmla="*/ 16800 w 19678"/>
              <a:gd name="T3" fmla="*/ 16800 h 19678"/>
              <a:gd name="T4" fmla="*/ 2885 w 19678"/>
              <a:gd name="T5" fmla="*/ 16797 h 19678"/>
              <a:gd name="T6" fmla="*/ 2882 w 19678"/>
              <a:gd name="T7" fmla="*/ 2882 h 19678"/>
              <a:gd name="T8" fmla="*/ 16797 w 19678"/>
              <a:gd name="T9" fmla="*/ 2885 h 19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678" h="19678">
                <a:moveTo>
                  <a:pt x="16797" y="2885"/>
                </a:moveTo>
                <a:cubicBezTo>
                  <a:pt x="20640" y="6729"/>
                  <a:pt x="20641" y="12958"/>
                  <a:pt x="16800" y="16800"/>
                </a:cubicBezTo>
                <a:cubicBezTo>
                  <a:pt x="12958" y="20641"/>
                  <a:pt x="6729" y="20640"/>
                  <a:pt x="2885" y="16797"/>
                </a:cubicBezTo>
                <a:cubicBezTo>
                  <a:pt x="-958" y="12953"/>
                  <a:pt x="-959" y="6724"/>
                  <a:pt x="2882" y="2882"/>
                </a:cubicBezTo>
                <a:cubicBezTo>
                  <a:pt x="6724" y="-959"/>
                  <a:pt x="12953" y="-958"/>
                  <a:pt x="16797" y="2885"/>
                </a:cubicBezTo>
              </a:path>
            </a:pathLst>
          </a:custGeom>
          <a:solidFill>
            <a:srgbClr val="1EA382"/>
          </a:solidFill>
          <a:ln w="63500" cap="flat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7389572" y="2217337"/>
            <a:ext cx="425918" cy="389338"/>
            <a:chOff x="1496442" y="3097087"/>
            <a:chExt cx="258762" cy="236538"/>
          </a:xfrm>
          <a:solidFill>
            <a:schemeClr val="bg1"/>
          </a:solidFill>
        </p:grpSpPr>
        <p:sp>
          <p:nvSpPr>
            <p:cNvPr id="27" name="Freeform 259@|5FFC:0|FBC:0|LFC:0|LBC:16777215"/>
            <p:cNvSpPr/>
            <p:nvPr/>
          </p:nvSpPr>
          <p:spPr bwMode="auto">
            <a:xfrm>
              <a:off x="1496442" y="3097087"/>
              <a:ext cx="104775" cy="236538"/>
            </a:xfrm>
            <a:custGeom>
              <a:avLst/>
              <a:gdLst>
                <a:gd name="T0" fmla="*/ 63 w 117"/>
                <a:gd name="T1" fmla="*/ 0 h 263"/>
                <a:gd name="T2" fmla="*/ 0 w 117"/>
                <a:gd name="T3" fmla="*/ 73 h 263"/>
                <a:gd name="T4" fmla="*/ 9 w 117"/>
                <a:gd name="T5" fmla="*/ 168 h 263"/>
                <a:gd name="T6" fmla="*/ 9 w 117"/>
                <a:gd name="T7" fmla="*/ 219 h 263"/>
                <a:gd name="T8" fmla="*/ 53 w 117"/>
                <a:gd name="T9" fmla="*/ 263 h 263"/>
                <a:gd name="T10" fmla="*/ 97 w 117"/>
                <a:gd name="T11" fmla="*/ 219 h 263"/>
                <a:gd name="T12" fmla="*/ 91 w 117"/>
                <a:gd name="T13" fmla="*/ 163 h 263"/>
                <a:gd name="T14" fmla="*/ 117 w 117"/>
                <a:gd name="T15" fmla="*/ 63 h 263"/>
                <a:gd name="T16" fmla="*/ 63 w 117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7" h="263">
                  <a:moveTo>
                    <a:pt x="63" y="0"/>
                  </a:moveTo>
                  <a:cubicBezTo>
                    <a:pt x="17" y="0"/>
                    <a:pt x="0" y="48"/>
                    <a:pt x="0" y="73"/>
                  </a:cubicBezTo>
                  <a:cubicBezTo>
                    <a:pt x="0" y="88"/>
                    <a:pt x="3" y="128"/>
                    <a:pt x="9" y="168"/>
                  </a:cubicBezTo>
                  <a:cubicBezTo>
                    <a:pt x="9" y="219"/>
                    <a:pt x="9" y="219"/>
                    <a:pt x="9" y="219"/>
                  </a:cubicBezTo>
                  <a:cubicBezTo>
                    <a:pt x="9" y="244"/>
                    <a:pt x="29" y="263"/>
                    <a:pt x="53" y="263"/>
                  </a:cubicBezTo>
                  <a:cubicBezTo>
                    <a:pt x="77" y="263"/>
                    <a:pt x="96" y="246"/>
                    <a:pt x="97" y="219"/>
                  </a:cubicBezTo>
                  <a:cubicBezTo>
                    <a:pt x="98" y="209"/>
                    <a:pt x="95" y="187"/>
                    <a:pt x="91" y="163"/>
                  </a:cubicBezTo>
                  <a:cubicBezTo>
                    <a:pt x="92" y="117"/>
                    <a:pt x="117" y="119"/>
                    <a:pt x="117" y="63"/>
                  </a:cubicBezTo>
                  <a:cubicBezTo>
                    <a:pt x="117" y="29"/>
                    <a:pt x="97" y="0"/>
                    <a:pt x="6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8" name="Freeform 260@|5FFC:0|FBC:0|LFC:0|LBC:16777215"/>
            <p:cNvSpPr/>
            <p:nvPr/>
          </p:nvSpPr>
          <p:spPr bwMode="auto">
            <a:xfrm>
              <a:off x="1650429" y="3097087"/>
              <a:ext cx="104775" cy="236538"/>
            </a:xfrm>
            <a:custGeom>
              <a:avLst/>
              <a:gdLst>
                <a:gd name="T0" fmla="*/ 54 w 117"/>
                <a:gd name="T1" fmla="*/ 0 h 263"/>
                <a:gd name="T2" fmla="*/ 0 w 117"/>
                <a:gd name="T3" fmla="*/ 63 h 263"/>
                <a:gd name="T4" fmla="*/ 26 w 117"/>
                <a:gd name="T5" fmla="*/ 163 h 263"/>
                <a:gd name="T6" fmla="*/ 20 w 117"/>
                <a:gd name="T7" fmla="*/ 219 h 263"/>
                <a:gd name="T8" fmla="*/ 64 w 117"/>
                <a:gd name="T9" fmla="*/ 263 h 263"/>
                <a:gd name="T10" fmla="*/ 108 w 117"/>
                <a:gd name="T11" fmla="*/ 219 h 263"/>
                <a:gd name="T12" fmla="*/ 108 w 117"/>
                <a:gd name="T13" fmla="*/ 168 h 263"/>
                <a:gd name="T14" fmla="*/ 117 w 117"/>
                <a:gd name="T15" fmla="*/ 73 h 263"/>
                <a:gd name="T16" fmla="*/ 54 w 117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7" h="263">
                  <a:moveTo>
                    <a:pt x="54" y="0"/>
                  </a:moveTo>
                  <a:cubicBezTo>
                    <a:pt x="19" y="0"/>
                    <a:pt x="0" y="29"/>
                    <a:pt x="0" y="63"/>
                  </a:cubicBezTo>
                  <a:cubicBezTo>
                    <a:pt x="0" y="119"/>
                    <a:pt x="25" y="117"/>
                    <a:pt x="26" y="163"/>
                  </a:cubicBezTo>
                  <a:cubicBezTo>
                    <a:pt x="22" y="187"/>
                    <a:pt x="19" y="209"/>
                    <a:pt x="20" y="219"/>
                  </a:cubicBezTo>
                  <a:cubicBezTo>
                    <a:pt x="21" y="246"/>
                    <a:pt x="39" y="263"/>
                    <a:pt x="64" y="263"/>
                  </a:cubicBezTo>
                  <a:cubicBezTo>
                    <a:pt x="88" y="263"/>
                    <a:pt x="108" y="244"/>
                    <a:pt x="108" y="219"/>
                  </a:cubicBezTo>
                  <a:cubicBezTo>
                    <a:pt x="108" y="168"/>
                    <a:pt x="108" y="168"/>
                    <a:pt x="108" y="168"/>
                  </a:cubicBezTo>
                  <a:cubicBezTo>
                    <a:pt x="114" y="128"/>
                    <a:pt x="117" y="88"/>
                    <a:pt x="117" y="73"/>
                  </a:cubicBezTo>
                  <a:cubicBezTo>
                    <a:pt x="117" y="48"/>
                    <a:pt x="100" y="0"/>
                    <a:pt x="5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9" name="AutoShape 7"/>
          <p:cNvSpPr/>
          <p:nvPr/>
        </p:nvSpPr>
        <p:spPr bwMode="auto">
          <a:xfrm rot="20054367">
            <a:off x="6625285" y="3171390"/>
            <a:ext cx="915629" cy="915629"/>
          </a:xfrm>
          <a:custGeom>
            <a:avLst/>
            <a:gdLst>
              <a:gd name="T0" fmla="*/ 16797 w 19678"/>
              <a:gd name="T1" fmla="*/ 2885 h 19678"/>
              <a:gd name="T2" fmla="*/ 16800 w 19678"/>
              <a:gd name="T3" fmla="*/ 16800 h 19678"/>
              <a:gd name="T4" fmla="*/ 2885 w 19678"/>
              <a:gd name="T5" fmla="*/ 16797 h 19678"/>
              <a:gd name="T6" fmla="*/ 2882 w 19678"/>
              <a:gd name="T7" fmla="*/ 2882 h 19678"/>
              <a:gd name="T8" fmla="*/ 16797 w 19678"/>
              <a:gd name="T9" fmla="*/ 2885 h 19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678" h="19678">
                <a:moveTo>
                  <a:pt x="16797" y="2885"/>
                </a:moveTo>
                <a:cubicBezTo>
                  <a:pt x="20640" y="6729"/>
                  <a:pt x="20641" y="12958"/>
                  <a:pt x="16800" y="16800"/>
                </a:cubicBezTo>
                <a:cubicBezTo>
                  <a:pt x="12958" y="20641"/>
                  <a:pt x="6729" y="20640"/>
                  <a:pt x="2885" y="16797"/>
                </a:cubicBezTo>
                <a:cubicBezTo>
                  <a:pt x="-958" y="12953"/>
                  <a:pt x="-959" y="6724"/>
                  <a:pt x="2882" y="2882"/>
                </a:cubicBezTo>
                <a:cubicBezTo>
                  <a:pt x="6724" y="-959"/>
                  <a:pt x="12953" y="-958"/>
                  <a:pt x="16797" y="2885"/>
                </a:cubicBezTo>
              </a:path>
            </a:pathLst>
          </a:custGeom>
          <a:solidFill>
            <a:srgbClr val="1EA382"/>
          </a:solidFill>
          <a:ln w="63500" cap="flat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Freeform 438"/>
          <p:cNvSpPr>
            <a:spLocks noEditPoints="1"/>
          </p:cNvSpPr>
          <p:nvPr/>
        </p:nvSpPr>
        <p:spPr bwMode="auto">
          <a:xfrm>
            <a:off x="6913890" y="3459139"/>
            <a:ext cx="331819" cy="358189"/>
          </a:xfrm>
          <a:custGeom>
            <a:avLst/>
            <a:gdLst>
              <a:gd name="T0" fmla="*/ 266 w 266"/>
              <a:gd name="T1" fmla="*/ 64 h 288"/>
              <a:gd name="T2" fmla="*/ 261 w 266"/>
              <a:gd name="T3" fmla="*/ 22 h 288"/>
              <a:gd name="T4" fmla="*/ 234 w 266"/>
              <a:gd name="T5" fmla="*/ 0 h 288"/>
              <a:gd name="T6" fmla="*/ 31 w 266"/>
              <a:gd name="T7" fmla="*/ 0 h 288"/>
              <a:gd name="T8" fmla="*/ 4 w 266"/>
              <a:gd name="T9" fmla="*/ 22 h 288"/>
              <a:gd name="T10" fmla="*/ 0 w 266"/>
              <a:gd name="T11" fmla="*/ 63 h 288"/>
              <a:gd name="T12" fmla="*/ 0 w 266"/>
              <a:gd name="T13" fmla="*/ 248 h 288"/>
              <a:gd name="T14" fmla="*/ 23 w 266"/>
              <a:gd name="T15" fmla="*/ 248 h 288"/>
              <a:gd name="T16" fmla="*/ 23 w 266"/>
              <a:gd name="T17" fmla="*/ 268 h 288"/>
              <a:gd name="T18" fmla="*/ 43 w 266"/>
              <a:gd name="T19" fmla="*/ 288 h 288"/>
              <a:gd name="T20" fmla="*/ 63 w 266"/>
              <a:gd name="T21" fmla="*/ 268 h 288"/>
              <a:gd name="T22" fmla="*/ 63 w 266"/>
              <a:gd name="T23" fmla="*/ 248 h 288"/>
              <a:gd name="T24" fmla="*/ 204 w 266"/>
              <a:gd name="T25" fmla="*/ 248 h 288"/>
              <a:gd name="T26" fmla="*/ 204 w 266"/>
              <a:gd name="T27" fmla="*/ 268 h 288"/>
              <a:gd name="T28" fmla="*/ 224 w 266"/>
              <a:gd name="T29" fmla="*/ 288 h 288"/>
              <a:gd name="T30" fmla="*/ 244 w 266"/>
              <a:gd name="T31" fmla="*/ 268 h 288"/>
              <a:gd name="T32" fmla="*/ 244 w 266"/>
              <a:gd name="T33" fmla="*/ 248 h 288"/>
              <a:gd name="T34" fmla="*/ 266 w 266"/>
              <a:gd name="T35" fmla="*/ 248 h 288"/>
              <a:gd name="T36" fmla="*/ 266 w 266"/>
              <a:gd name="T37" fmla="*/ 64 h 288"/>
              <a:gd name="T38" fmla="*/ 101 w 266"/>
              <a:gd name="T39" fmla="*/ 16 h 288"/>
              <a:gd name="T40" fmla="*/ 165 w 266"/>
              <a:gd name="T41" fmla="*/ 16 h 288"/>
              <a:gd name="T42" fmla="*/ 174 w 266"/>
              <a:gd name="T43" fmla="*/ 25 h 288"/>
              <a:gd name="T44" fmla="*/ 165 w 266"/>
              <a:gd name="T45" fmla="*/ 33 h 288"/>
              <a:gd name="T46" fmla="*/ 101 w 266"/>
              <a:gd name="T47" fmla="*/ 33 h 288"/>
              <a:gd name="T48" fmla="*/ 93 w 266"/>
              <a:gd name="T49" fmla="*/ 25 h 288"/>
              <a:gd name="T50" fmla="*/ 101 w 266"/>
              <a:gd name="T51" fmla="*/ 16 h 288"/>
              <a:gd name="T52" fmla="*/ 33 w 266"/>
              <a:gd name="T53" fmla="*/ 67 h 288"/>
              <a:gd name="T54" fmla="*/ 47 w 266"/>
              <a:gd name="T55" fmla="*/ 52 h 288"/>
              <a:gd name="T56" fmla="*/ 219 w 266"/>
              <a:gd name="T57" fmla="*/ 52 h 288"/>
              <a:gd name="T58" fmla="*/ 234 w 266"/>
              <a:gd name="T59" fmla="*/ 67 h 288"/>
              <a:gd name="T60" fmla="*/ 238 w 266"/>
              <a:gd name="T61" fmla="*/ 156 h 288"/>
              <a:gd name="T62" fmla="*/ 223 w 266"/>
              <a:gd name="T63" fmla="*/ 171 h 288"/>
              <a:gd name="T64" fmla="*/ 43 w 266"/>
              <a:gd name="T65" fmla="*/ 171 h 288"/>
              <a:gd name="T66" fmla="*/ 28 w 266"/>
              <a:gd name="T67" fmla="*/ 156 h 288"/>
              <a:gd name="T68" fmla="*/ 33 w 266"/>
              <a:gd name="T69" fmla="*/ 67 h 288"/>
              <a:gd name="T70" fmla="*/ 63 w 266"/>
              <a:gd name="T71" fmla="*/ 223 h 288"/>
              <a:gd name="T72" fmla="*/ 48 w 266"/>
              <a:gd name="T73" fmla="*/ 230 h 288"/>
              <a:gd name="T74" fmla="*/ 27 w 266"/>
              <a:gd name="T75" fmla="*/ 210 h 288"/>
              <a:gd name="T76" fmla="*/ 27 w 266"/>
              <a:gd name="T77" fmla="*/ 210 h 288"/>
              <a:gd name="T78" fmla="*/ 48 w 266"/>
              <a:gd name="T79" fmla="*/ 189 h 288"/>
              <a:gd name="T80" fmla="*/ 69 w 266"/>
              <a:gd name="T81" fmla="*/ 210 h 288"/>
              <a:gd name="T82" fmla="*/ 63 w 266"/>
              <a:gd name="T83" fmla="*/ 223 h 288"/>
              <a:gd name="T84" fmla="*/ 220 w 266"/>
              <a:gd name="T85" fmla="*/ 230 h 288"/>
              <a:gd name="T86" fmla="*/ 204 w 266"/>
              <a:gd name="T87" fmla="*/ 222 h 288"/>
              <a:gd name="T88" fmla="*/ 199 w 266"/>
              <a:gd name="T89" fmla="*/ 210 h 288"/>
              <a:gd name="T90" fmla="*/ 220 w 266"/>
              <a:gd name="T91" fmla="*/ 189 h 288"/>
              <a:gd name="T92" fmla="*/ 240 w 266"/>
              <a:gd name="T93" fmla="*/ 210 h 288"/>
              <a:gd name="T94" fmla="*/ 240 w 266"/>
              <a:gd name="T95" fmla="*/ 211 h 288"/>
              <a:gd name="T96" fmla="*/ 220 w 266"/>
              <a:gd name="T97" fmla="*/ 23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66" h="288">
                <a:moveTo>
                  <a:pt x="266" y="64"/>
                </a:moveTo>
                <a:cubicBezTo>
                  <a:pt x="261" y="22"/>
                  <a:pt x="261" y="22"/>
                  <a:pt x="261" y="22"/>
                </a:cubicBezTo>
                <a:cubicBezTo>
                  <a:pt x="261" y="10"/>
                  <a:pt x="247" y="0"/>
                  <a:pt x="234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19" y="0"/>
                  <a:pt x="4" y="10"/>
                  <a:pt x="4" y="22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248"/>
                  <a:pt x="0" y="248"/>
                  <a:pt x="0" y="248"/>
                </a:cubicBezTo>
                <a:cubicBezTo>
                  <a:pt x="23" y="248"/>
                  <a:pt x="23" y="248"/>
                  <a:pt x="23" y="248"/>
                </a:cubicBezTo>
                <a:cubicBezTo>
                  <a:pt x="23" y="268"/>
                  <a:pt x="23" y="268"/>
                  <a:pt x="23" y="268"/>
                </a:cubicBezTo>
                <a:cubicBezTo>
                  <a:pt x="23" y="279"/>
                  <a:pt x="32" y="288"/>
                  <a:pt x="43" y="288"/>
                </a:cubicBezTo>
                <a:cubicBezTo>
                  <a:pt x="54" y="288"/>
                  <a:pt x="63" y="279"/>
                  <a:pt x="63" y="268"/>
                </a:cubicBezTo>
                <a:cubicBezTo>
                  <a:pt x="63" y="248"/>
                  <a:pt x="63" y="248"/>
                  <a:pt x="63" y="248"/>
                </a:cubicBezTo>
                <a:cubicBezTo>
                  <a:pt x="204" y="248"/>
                  <a:pt x="204" y="248"/>
                  <a:pt x="204" y="248"/>
                </a:cubicBezTo>
                <a:cubicBezTo>
                  <a:pt x="204" y="268"/>
                  <a:pt x="204" y="268"/>
                  <a:pt x="204" y="268"/>
                </a:cubicBezTo>
                <a:cubicBezTo>
                  <a:pt x="204" y="279"/>
                  <a:pt x="213" y="288"/>
                  <a:pt x="224" y="288"/>
                </a:cubicBezTo>
                <a:cubicBezTo>
                  <a:pt x="235" y="288"/>
                  <a:pt x="244" y="279"/>
                  <a:pt x="244" y="268"/>
                </a:cubicBezTo>
                <a:cubicBezTo>
                  <a:pt x="244" y="248"/>
                  <a:pt x="244" y="248"/>
                  <a:pt x="244" y="248"/>
                </a:cubicBezTo>
                <a:cubicBezTo>
                  <a:pt x="266" y="248"/>
                  <a:pt x="266" y="248"/>
                  <a:pt x="266" y="248"/>
                </a:cubicBezTo>
                <a:lnTo>
                  <a:pt x="266" y="64"/>
                </a:lnTo>
                <a:close/>
                <a:moveTo>
                  <a:pt x="101" y="16"/>
                </a:moveTo>
                <a:cubicBezTo>
                  <a:pt x="165" y="16"/>
                  <a:pt x="165" y="16"/>
                  <a:pt x="165" y="16"/>
                </a:cubicBezTo>
                <a:cubicBezTo>
                  <a:pt x="170" y="16"/>
                  <a:pt x="174" y="20"/>
                  <a:pt x="174" y="25"/>
                </a:cubicBezTo>
                <a:cubicBezTo>
                  <a:pt x="174" y="30"/>
                  <a:pt x="170" y="33"/>
                  <a:pt x="165" y="33"/>
                </a:cubicBezTo>
                <a:cubicBezTo>
                  <a:pt x="101" y="33"/>
                  <a:pt x="101" y="33"/>
                  <a:pt x="101" y="33"/>
                </a:cubicBezTo>
                <a:cubicBezTo>
                  <a:pt x="96" y="33"/>
                  <a:pt x="93" y="30"/>
                  <a:pt x="93" y="25"/>
                </a:cubicBezTo>
                <a:cubicBezTo>
                  <a:pt x="93" y="20"/>
                  <a:pt x="96" y="16"/>
                  <a:pt x="101" y="16"/>
                </a:cubicBezTo>
                <a:close/>
                <a:moveTo>
                  <a:pt x="33" y="67"/>
                </a:moveTo>
                <a:cubicBezTo>
                  <a:pt x="33" y="59"/>
                  <a:pt x="39" y="52"/>
                  <a:pt x="47" y="52"/>
                </a:cubicBezTo>
                <a:cubicBezTo>
                  <a:pt x="219" y="52"/>
                  <a:pt x="219" y="52"/>
                  <a:pt x="219" y="52"/>
                </a:cubicBezTo>
                <a:cubicBezTo>
                  <a:pt x="227" y="52"/>
                  <a:pt x="234" y="59"/>
                  <a:pt x="234" y="67"/>
                </a:cubicBezTo>
                <a:cubicBezTo>
                  <a:pt x="238" y="156"/>
                  <a:pt x="238" y="156"/>
                  <a:pt x="238" y="156"/>
                </a:cubicBezTo>
                <a:cubicBezTo>
                  <a:pt x="238" y="164"/>
                  <a:pt x="232" y="171"/>
                  <a:pt x="223" y="171"/>
                </a:cubicBezTo>
                <a:cubicBezTo>
                  <a:pt x="43" y="171"/>
                  <a:pt x="43" y="171"/>
                  <a:pt x="43" y="171"/>
                </a:cubicBezTo>
                <a:cubicBezTo>
                  <a:pt x="35" y="171"/>
                  <a:pt x="28" y="164"/>
                  <a:pt x="28" y="156"/>
                </a:cubicBezTo>
                <a:lnTo>
                  <a:pt x="33" y="67"/>
                </a:lnTo>
                <a:close/>
                <a:moveTo>
                  <a:pt x="63" y="223"/>
                </a:moveTo>
                <a:cubicBezTo>
                  <a:pt x="60" y="228"/>
                  <a:pt x="54" y="230"/>
                  <a:pt x="48" y="230"/>
                </a:cubicBezTo>
                <a:cubicBezTo>
                  <a:pt x="37" y="230"/>
                  <a:pt x="28" y="221"/>
                  <a:pt x="27" y="210"/>
                </a:cubicBezTo>
                <a:cubicBezTo>
                  <a:pt x="27" y="210"/>
                  <a:pt x="27" y="210"/>
                  <a:pt x="27" y="210"/>
                </a:cubicBezTo>
                <a:cubicBezTo>
                  <a:pt x="27" y="198"/>
                  <a:pt x="37" y="189"/>
                  <a:pt x="48" y="189"/>
                </a:cubicBezTo>
                <a:cubicBezTo>
                  <a:pt x="59" y="189"/>
                  <a:pt x="69" y="198"/>
                  <a:pt x="69" y="210"/>
                </a:cubicBezTo>
                <a:cubicBezTo>
                  <a:pt x="69" y="215"/>
                  <a:pt x="67" y="220"/>
                  <a:pt x="63" y="223"/>
                </a:cubicBezTo>
                <a:close/>
                <a:moveTo>
                  <a:pt x="220" y="230"/>
                </a:moveTo>
                <a:cubicBezTo>
                  <a:pt x="213" y="230"/>
                  <a:pt x="207" y="227"/>
                  <a:pt x="204" y="222"/>
                </a:cubicBezTo>
                <a:cubicBezTo>
                  <a:pt x="201" y="219"/>
                  <a:pt x="199" y="214"/>
                  <a:pt x="199" y="210"/>
                </a:cubicBezTo>
                <a:cubicBezTo>
                  <a:pt x="199" y="198"/>
                  <a:pt x="208" y="189"/>
                  <a:pt x="220" y="189"/>
                </a:cubicBezTo>
                <a:cubicBezTo>
                  <a:pt x="231" y="189"/>
                  <a:pt x="240" y="198"/>
                  <a:pt x="240" y="210"/>
                </a:cubicBezTo>
                <a:cubicBezTo>
                  <a:pt x="240" y="210"/>
                  <a:pt x="240" y="210"/>
                  <a:pt x="240" y="211"/>
                </a:cubicBezTo>
                <a:cubicBezTo>
                  <a:pt x="240" y="222"/>
                  <a:pt x="231" y="230"/>
                  <a:pt x="220" y="23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AutoShape 10"/>
          <p:cNvSpPr/>
          <p:nvPr/>
        </p:nvSpPr>
        <p:spPr bwMode="auto">
          <a:xfrm rot="20054367">
            <a:off x="7130958" y="4391326"/>
            <a:ext cx="916532" cy="915629"/>
          </a:xfrm>
          <a:custGeom>
            <a:avLst/>
            <a:gdLst>
              <a:gd name="T0" fmla="*/ 16797 w 19678"/>
              <a:gd name="T1" fmla="*/ 2885 h 19678"/>
              <a:gd name="T2" fmla="*/ 16800 w 19678"/>
              <a:gd name="T3" fmla="*/ 16800 h 19678"/>
              <a:gd name="T4" fmla="*/ 2885 w 19678"/>
              <a:gd name="T5" fmla="*/ 16797 h 19678"/>
              <a:gd name="T6" fmla="*/ 2882 w 19678"/>
              <a:gd name="T7" fmla="*/ 2882 h 19678"/>
              <a:gd name="T8" fmla="*/ 16797 w 19678"/>
              <a:gd name="T9" fmla="*/ 2885 h 19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678" h="19678">
                <a:moveTo>
                  <a:pt x="16797" y="2885"/>
                </a:moveTo>
                <a:cubicBezTo>
                  <a:pt x="20640" y="6729"/>
                  <a:pt x="20641" y="12958"/>
                  <a:pt x="16800" y="16800"/>
                </a:cubicBezTo>
                <a:cubicBezTo>
                  <a:pt x="12958" y="20641"/>
                  <a:pt x="6729" y="20640"/>
                  <a:pt x="2885" y="16797"/>
                </a:cubicBezTo>
                <a:cubicBezTo>
                  <a:pt x="-958" y="12953"/>
                  <a:pt x="-959" y="6724"/>
                  <a:pt x="2882" y="2882"/>
                </a:cubicBezTo>
                <a:cubicBezTo>
                  <a:pt x="6724" y="-959"/>
                  <a:pt x="12953" y="-958"/>
                  <a:pt x="16797" y="2885"/>
                </a:cubicBezTo>
              </a:path>
            </a:pathLst>
          </a:custGeom>
          <a:solidFill>
            <a:srgbClr val="1EA382"/>
          </a:solidFill>
          <a:ln w="63500" cap="flat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7336570" y="4697061"/>
            <a:ext cx="468467" cy="379106"/>
            <a:chOff x="4940301" y="3163888"/>
            <a:chExt cx="274637" cy="222250"/>
          </a:xfrm>
          <a:solidFill>
            <a:schemeClr val="bg1"/>
          </a:solidFill>
        </p:grpSpPr>
        <p:sp>
          <p:nvSpPr>
            <p:cNvPr id="33" name="Oval 302@|1FFC:0|FBC:0|LFC:0|LBC:16777215"/>
            <p:cNvSpPr>
              <a:spLocks noChangeArrowheads="1"/>
            </p:cNvSpPr>
            <p:nvPr/>
          </p:nvSpPr>
          <p:spPr bwMode="auto">
            <a:xfrm>
              <a:off x="5048251" y="3348038"/>
              <a:ext cx="38100" cy="381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4" name="Oval 303@|1FFC:0|FBC:0|LFC:0|LBC:16777215"/>
            <p:cNvSpPr>
              <a:spLocks noChangeArrowheads="1"/>
            </p:cNvSpPr>
            <p:nvPr/>
          </p:nvSpPr>
          <p:spPr bwMode="auto">
            <a:xfrm>
              <a:off x="5141913" y="3348038"/>
              <a:ext cx="39688" cy="381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5" name="Freeform 304@|5FFC:0|FBC:0|LFC:0|LBC:16777215"/>
            <p:cNvSpPr/>
            <p:nvPr/>
          </p:nvSpPr>
          <p:spPr bwMode="auto">
            <a:xfrm>
              <a:off x="4940301" y="3163888"/>
              <a:ext cx="255588" cy="166687"/>
            </a:xfrm>
            <a:custGeom>
              <a:avLst/>
              <a:gdLst>
                <a:gd name="T0" fmla="*/ 256 w 267"/>
                <a:gd name="T1" fmla="*/ 153 h 174"/>
                <a:gd name="T2" fmla="*/ 113 w 267"/>
                <a:gd name="T3" fmla="*/ 153 h 174"/>
                <a:gd name="T4" fmla="*/ 64 w 267"/>
                <a:gd name="T5" fmla="*/ 7 h 174"/>
                <a:gd name="T6" fmla="*/ 54 w 267"/>
                <a:gd name="T7" fmla="*/ 0 h 174"/>
                <a:gd name="T8" fmla="*/ 10 w 267"/>
                <a:gd name="T9" fmla="*/ 0 h 174"/>
                <a:gd name="T10" fmla="*/ 0 w 267"/>
                <a:gd name="T11" fmla="*/ 10 h 174"/>
                <a:gd name="T12" fmla="*/ 10 w 267"/>
                <a:gd name="T13" fmla="*/ 21 h 174"/>
                <a:gd name="T14" fmla="*/ 46 w 267"/>
                <a:gd name="T15" fmla="*/ 21 h 174"/>
                <a:gd name="T16" fmla="*/ 96 w 267"/>
                <a:gd name="T17" fmla="*/ 167 h 174"/>
                <a:gd name="T18" fmla="*/ 105 w 267"/>
                <a:gd name="T19" fmla="*/ 174 h 174"/>
                <a:gd name="T20" fmla="*/ 256 w 267"/>
                <a:gd name="T21" fmla="*/ 174 h 174"/>
                <a:gd name="T22" fmla="*/ 267 w 267"/>
                <a:gd name="T23" fmla="*/ 164 h 174"/>
                <a:gd name="T24" fmla="*/ 256 w 267"/>
                <a:gd name="T25" fmla="*/ 153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7" h="174">
                  <a:moveTo>
                    <a:pt x="256" y="153"/>
                  </a:moveTo>
                  <a:cubicBezTo>
                    <a:pt x="113" y="153"/>
                    <a:pt x="113" y="153"/>
                    <a:pt x="113" y="153"/>
                  </a:cubicBezTo>
                  <a:cubicBezTo>
                    <a:pt x="64" y="7"/>
                    <a:pt x="64" y="7"/>
                    <a:pt x="64" y="7"/>
                  </a:cubicBezTo>
                  <a:cubicBezTo>
                    <a:pt x="62" y="3"/>
                    <a:pt x="58" y="0"/>
                    <a:pt x="54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16"/>
                    <a:pt x="4" y="21"/>
                    <a:pt x="10" y="21"/>
                  </a:cubicBezTo>
                  <a:cubicBezTo>
                    <a:pt x="46" y="21"/>
                    <a:pt x="46" y="21"/>
                    <a:pt x="46" y="21"/>
                  </a:cubicBezTo>
                  <a:cubicBezTo>
                    <a:pt x="96" y="167"/>
                    <a:pt x="96" y="167"/>
                    <a:pt x="96" y="167"/>
                  </a:cubicBezTo>
                  <a:cubicBezTo>
                    <a:pt x="97" y="171"/>
                    <a:pt x="101" y="174"/>
                    <a:pt x="105" y="174"/>
                  </a:cubicBezTo>
                  <a:cubicBezTo>
                    <a:pt x="256" y="174"/>
                    <a:pt x="256" y="174"/>
                    <a:pt x="256" y="174"/>
                  </a:cubicBezTo>
                  <a:cubicBezTo>
                    <a:pt x="262" y="174"/>
                    <a:pt x="267" y="170"/>
                    <a:pt x="267" y="164"/>
                  </a:cubicBezTo>
                  <a:cubicBezTo>
                    <a:pt x="267" y="158"/>
                    <a:pt x="262" y="153"/>
                    <a:pt x="256" y="1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6" name="Freeform 305@|5FFC:0|FBC:0|LFC:0|LBC:16777215"/>
            <p:cNvSpPr/>
            <p:nvPr/>
          </p:nvSpPr>
          <p:spPr bwMode="auto">
            <a:xfrm>
              <a:off x="5027613" y="3186113"/>
              <a:ext cx="187325" cy="107950"/>
            </a:xfrm>
            <a:custGeom>
              <a:avLst/>
              <a:gdLst>
                <a:gd name="T0" fmla="*/ 187 w 196"/>
                <a:gd name="T1" fmla="*/ 16 h 112"/>
                <a:gd name="T2" fmla="*/ 9 w 196"/>
                <a:gd name="T3" fmla="*/ 1 h 112"/>
                <a:gd name="T4" fmla="*/ 2 w 196"/>
                <a:gd name="T5" fmla="*/ 10 h 112"/>
                <a:gd name="T6" fmla="*/ 33 w 196"/>
                <a:gd name="T7" fmla="*/ 102 h 112"/>
                <a:gd name="T8" fmla="*/ 47 w 196"/>
                <a:gd name="T9" fmla="*/ 112 h 112"/>
                <a:gd name="T10" fmla="*/ 176 w 196"/>
                <a:gd name="T11" fmla="*/ 112 h 112"/>
                <a:gd name="T12" fmla="*/ 188 w 196"/>
                <a:gd name="T13" fmla="*/ 101 h 112"/>
                <a:gd name="T14" fmla="*/ 196 w 196"/>
                <a:gd name="T15" fmla="*/ 28 h 112"/>
                <a:gd name="T16" fmla="*/ 187 w 196"/>
                <a:gd name="T17" fmla="*/ 1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112">
                  <a:moveTo>
                    <a:pt x="187" y="16"/>
                  </a:moveTo>
                  <a:cubicBezTo>
                    <a:pt x="9" y="1"/>
                    <a:pt x="9" y="1"/>
                    <a:pt x="9" y="1"/>
                  </a:cubicBezTo>
                  <a:cubicBezTo>
                    <a:pt x="4" y="0"/>
                    <a:pt x="0" y="4"/>
                    <a:pt x="2" y="10"/>
                  </a:cubicBezTo>
                  <a:cubicBezTo>
                    <a:pt x="33" y="102"/>
                    <a:pt x="33" y="102"/>
                    <a:pt x="33" y="102"/>
                  </a:cubicBezTo>
                  <a:cubicBezTo>
                    <a:pt x="35" y="107"/>
                    <a:pt x="41" y="112"/>
                    <a:pt x="47" y="112"/>
                  </a:cubicBezTo>
                  <a:cubicBezTo>
                    <a:pt x="176" y="112"/>
                    <a:pt x="176" y="112"/>
                    <a:pt x="176" y="112"/>
                  </a:cubicBezTo>
                  <a:cubicBezTo>
                    <a:pt x="182" y="112"/>
                    <a:pt x="187" y="107"/>
                    <a:pt x="188" y="101"/>
                  </a:cubicBezTo>
                  <a:cubicBezTo>
                    <a:pt x="196" y="28"/>
                    <a:pt x="196" y="28"/>
                    <a:pt x="196" y="28"/>
                  </a:cubicBezTo>
                  <a:cubicBezTo>
                    <a:pt x="196" y="22"/>
                    <a:pt x="192" y="17"/>
                    <a:pt x="187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7" name="AutoShape 11"/>
          <p:cNvSpPr/>
          <p:nvPr/>
        </p:nvSpPr>
        <p:spPr bwMode="auto">
          <a:xfrm rot="20054367">
            <a:off x="8341863" y="4906931"/>
            <a:ext cx="916532" cy="915629"/>
          </a:xfrm>
          <a:custGeom>
            <a:avLst/>
            <a:gdLst>
              <a:gd name="T0" fmla="*/ 16797 w 19678"/>
              <a:gd name="T1" fmla="*/ 2885 h 19678"/>
              <a:gd name="T2" fmla="*/ 16800 w 19678"/>
              <a:gd name="T3" fmla="*/ 16800 h 19678"/>
              <a:gd name="T4" fmla="*/ 2885 w 19678"/>
              <a:gd name="T5" fmla="*/ 16797 h 19678"/>
              <a:gd name="T6" fmla="*/ 2882 w 19678"/>
              <a:gd name="T7" fmla="*/ 2882 h 19678"/>
              <a:gd name="T8" fmla="*/ 16797 w 19678"/>
              <a:gd name="T9" fmla="*/ 2885 h 19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678" h="19678">
                <a:moveTo>
                  <a:pt x="16797" y="2885"/>
                </a:moveTo>
                <a:cubicBezTo>
                  <a:pt x="20640" y="6729"/>
                  <a:pt x="20641" y="12958"/>
                  <a:pt x="16800" y="16800"/>
                </a:cubicBezTo>
                <a:cubicBezTo>
                  <a:pt x="12958" y="20641"/>
                  <a:pt x="6729" y="20640"/>
                  <a:pt x="2885" y="16797"/>
                </a:cubicBezTo>
                <a:cubicBezTo>
                  <a:pt x="-958" y="12953"/>
                  <a:pt x="-959" y="6724"/>
                  <a:pt x="2882" y="2882"/>
                </a:cubicBezTo>
                <a:cubicBezTo>
                  <a:pt x="6724" y="-959"/>
                  <a:pt x="12953" y="-958"/>
                  <a:pt x="16797" y="2885"/>
                </a:cubicBezTo>
              </a:path>
            </a:pathLst>
          </a:custGeom>
          <a:solidFill>
            <a:srgbClr val="1EA382"/>
          </a:solidFill>
          <a:ln w="63500" cap="flat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8612169" y="5152310"/>
            <a:ext cx="404176" cy="415993"/>
            <a:chOff x="5494338" y="4791075"/>
            <a:chExt cx="271463" cy="279400"/>
          </a:xfrm>
          <a:solidFill>
            <a:schemeClr val="bg1"/>
          </a:solidFill>
        </p:grpSpPr>
        <p:sp>
          <p:nvSpPr>
            <p:cNvPr id="39" name="Freeform 278@|5FFC:0|FBC:0|LFC:0|LBC:16777215"/>
            <p:cNvSpPr/>
            <p:nvPr/>
          </p:nvSpPr>
          <p:spPr bwMode="auto">
            <a:xfrm>
              <a:off x="5494338" y="4791075"/>
              <a:ext cx="271463" cy="279400"/>
            </a:xfrm>
            <a:custGeom>
              <a:avLst/>
              <a:gdLst>
                <a:gd name="T0" fmla="*/ 102 w 283"/>
                <a:gd name="T1" fmla="*/ 233 h 292"/>
                <a:gd name="T2" fmla="*/ 102 w 283"/>
                <a:gd name="T3" fmla="*/ 8 h 292"/>
                <a:gd name="T4" fmla="*/ 94 w 283"/>
                <a:gd name="T5" fmla="*/ 0 h 292"/>
                <a:gd name="T6" fmla="*/ 86 w 283"/>
                <a:gd name="T7" fmla="*/ 8 h 292"/>
                <a:gd name="T8" fmla="*/ 86 w 283"/>
                <a:gd name="T9" fmla="*/ 233 h 292"/>
                <a:gd name="T10" fmla="*/ 0 w 283"/>
                <a:gd name="T11" fmla="*/ 233 h 292"/>
                <a:gd name="T12" fmla="*/ 141 w 283"/>
                <a:gd name="T13" fmla="*/ 288 h 292"/>
                <a:gd name="T14" fmla="*/ 283 w 283"/>
                <a:gd name="T15" fmla="*/ 233 h 292"/>
                <a:gd name="T16" fmla="*/ 102 w 283"/>
                <a:gd name="T17" fmla="*/ 23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3" h="292">
                  <a:moveTo>
                    <a:pt x="102" y="233"/>
                  </a:moveTo>
                  <a:cubicBezTo>
                    <a:pt x="102" y="8"/>
                    <a:pt x="102" y="8"/>
                    <a:pt x="102" y="8"/>
                  </a:cubicBezTo>
                  <a:cubicBezTo>
                    <a:pt x="102" y="4"/>
                    <a:pt x="98" y="0"/>
                    <a:pt x="94" y="0"/>
                  </a:cubicBezTo>
                  <a:cubicBezTo>
                    <a:pt x="89" y="0"/>
                    <a:pt x="86" y="4"/>
                    <a:pt x="86" y="8"/>
                  </a:cubicBezTo>
                  <a:cubicBezTo>
                    <a:pt x="86" y="233"/>
                    <a:pt x="86" y="233"/>
                    <a:pt x="86" y="233"/>
                  </a:cubicBezTo>
                  <a:cubicBezTo>
                    <a:pt x="0" y="233"/>
                    <a:pt x="0" y="233"/>
                    <a:pt x="0" y="233"/>
                  </a:cubicBezTo>
                  <a:cubicBezTo>
                    <a:pt x="0" y="292"/>
                    <a:pt x="0" y="288"/>
                    <a:pt x="141" y="288"/>
                  </a:cubicBezTo>
                  <a:cubicBezTo>
                    <a:pt x="219" y="288"/>
                    <a:pt x="283" y="268"/>
                    <a:pt x="283" y="233"/>
                  </a:cubicBezTo>
                  <a:lnTo>
                    <a:pt x="102" y="2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0" name="Freeform 279@|5FFC:0|FBC:0|LFC:0|LBC:16777215"/>
            <p:cNvSpPr/>
            <p:nvPr/>
          </p:nvSpPr>
          <p:spPr bwMode="auto">
            <a:xfrm>
              <a:off x="5618163" y="4819650"/>
              <a:ext cx="122238" cy="163512"/>
            </a:xfrm>
            <a:custGeom>
              <a:avLst/>
              <a:gdLst>
                <a:gd name="T0" fmla="*/ 0 w 128"/>
                <a:gd name="T1" fmla="*/ 0 h 172"/>
                <a:gd name="T2" fmla="*/ 0 w 128"/>
                <a:gd name="T3" fmla="*/ 172 h 172"/>
                <a:gd name="T4" fmla="*/ 128 w 128"/>
                <a:gd name="T5" fmla="*/ 172 h 172"/>
                <a:gd name="T6" fmla="*/ 0 w 128"/>
                <a:gd name="T7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8" h="172">
                  <a:moveTo>
                    <a:pt x="0" y="0"/>
                  </a:moveTo>
                  <a:cubicBezTo>
                    <a:pt x="0" y="172"/>
                    <a:pt x="0" y="172"/>
                    <a:pt x="0" y="172"/>
                  </a:cubicBezTo>
                  <a:cubicBezTo>
                    <a:pt x="128" y="172"/>
                    <a:pt x="128" y="172"/>
                    <a:pt x="128" y="172"/>
                  </a:cubicBezTo>
                  <a:cubicBezTo>
                    <a:pt x="128" y="111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1" name="Freeform 280@|5FFC:0|FBC:0|LFC:0|LBC:16777215"/>
            <p:cNvSpPr/>
            <p:nvPr/>
          </p:nvSpPr>
          <p:spPr bwMode="auto">
            <a:xfrm>
              <a:off x="5503863" y="4818063"/>
              <a:ext cx="46038" cy="165100"/>
            </a:xfrm>
            <a:custGeom>
              <a:avLst/>
              <a:gdLst>
                <a:gd name="T0" fmla="*/ 49 w 49"/>
                <a:gd name="T1" fmla="*/ 0 h 173"/>
                <a:gd name="T2" fmla="*/ 0 w 49"/>
                <a:gd name="T3" fmla="*/ 173 h 173"/>
                <a:gd name="T4" fmla="*/ 49 w 49"/>
                <a:gd name="T5" fmla="*/ 173 h 173"/>
                <a:gd name="T6" fmla="*/ 49 w 49"/>
                <a:gd name="T7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173">
                  <a:moveTo>
                    <a:pt x="49" y="0"/>
                  </a:moveTo>
                  <a:cubicBezTo>
                    <a:pt x="49" y="0"/>
                    <a:pt x="0" y="122"/>
                    <a:pt x="0" y="173"/>
                  </a:cubicBezTo>
                  <a:cubicBezTo>
                    <a:pt x="49" y="173"/>
                    <a:pt x="49" y="173"/>
                    <a:pt x="49" y="173"/>
                  </a:cubicBezTo>
                  <a:lnTo>
                    <a:pt x="4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42" name="AutoShape 8"/>
          <p:cNvSpPr/>
          <p:nvPr/>
        </p:nvSpPr>
        <p:spPr bwMode="auto">
          <a:xfrm rot="20054367">
            <a:off x="10068374" y="3180420"/>
            <a:ext cx="916532" cy="915629"/>
          </a:xfrm>
          <a:custGeom>
            <a:avLst/>
            <a:gdLst>
              <a:gd name="T0" fmla="*/ 16797 w 19678"/>
              <a:gd name="T1" fmla="*/ 2885 h 19678"/>
              <a:gd name="T2" fmla="*/ 16800 w 19678"/>
              <a:gd name="T3" fmla="*/ 16800 h 19678"/>
              <a:gd name="T4" fmla="*/ 2885 w 19678"/>
              <a:gd name="T5" fmla="*/ 16797 h 19678"/>
              <a:gd name="T6" fmla="*/ 2882 w 19678"/>
              <a:gd name="T7" fmla="*/ 2882 h 19678"/>
              <a:gd name="T8" fmla="*/ 16797 w 19678"/>
              <a:gd name="T9" fmla="*/ 2885 h 19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678" h="19678">
                <a:moveTo>
                  <a:pt x="16797" y="2885"/>
                </a:moveTo>
                <a:cubicBezTo>
                  <a:pt x="20640" y="6729"/>
                  <a:pt x="20641" y="12958"/>
                  <a:pt x="16800" y="16800"/>
                </a:cubicBezTo>
                <a:cubicBezTo>
                  <a:pt x="12958" y="20641"/>
                  <a:pt x="6729" y="20640"/>
                  <a:pt x="2885" y="16797"/>
                </a:cubicBezTo>
                <a:cubicBezTo>
                  <a:pt x="-958" y="12953"/>
                  <a:pt x="-959" y="6724"/>
                  <a:pt x="2882" y="2882"/>
                </a:cubicBezTo>
                <a:cubicBezTo>
                  <a:pt x="6724" y="-959"/>
                  <a:pt x="12953" y="-958"/>
                  <a:pt x="16797" y="2885"/>
                </a:cubicBezTo>
              </a:path>
            </a:pathLst>
          </a:custGeom>
          <a:solidFill>
            <a:srgbClr val="1EA382"/>
          </a:solidFill>
          <a:ln w="63500" cap="flat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3" name="Freeform 243"/>
          <p:cNvSpPr>
            <a:spLocks noEditPoints="1"/>
          </p:cNvSpPr>
          <p:nvPr/>
        </p:nvSpPr>
        <p:spPr bwMode="auto">
          <a:xfrm>
            <a:off x="10322989" y="3417899"/>
            <a:ext cx="417193" cy="417193"/>
          </a:xfrm>
          <a:custGeom>
            <a:avLst/>
            <a:gdLst>
              <a:gd name="T0" fmla="*/ 144 w 288"/>
              <a:gd name="T1" fmla="*/ 0 h 288"/>
              <a:gd name="T2" fmla="*/ 0 w 288"/>
              <a:gd name="T3" fmla="*/ 144 h 288"/>
              <a:gd name="T4" fmla="*/ 144 w 288"/>
              <a:gd name="T5" fmla="*/ 288 h 288"/>
              <a:gd name="T6" fmla="*/ 288 w 288"/>
              <a:gd name="T7" fmla="*/ 144 h 288"/>
              <a:gd name="T8" fmla="*/ 144 w 288"/>
              <a:gd name="T9" fmla="*/ 0 h 288"/>
              <a:gd name="T10" fmla="*/ 264 w 288"/>
              <a:gd name="T11" fmla="*/ 144 h 288"/>
              <a:gd name="T12" fmla="*/ 144 w 288"/>
              <a:gd name="T13" fmla="*/ 264 h 288"/>
              <a:gd name="T14" fmla="*/ 24 w 288"/>
              <a:gd name="T15" fmla="*/ 144 h 288"/>
              <a:gd name="T16" fmla="*/ 144 w 288"/>
              <a:gd name="T17" fmla="*/ 24 h 288"/>
              <a:gd name="T18" fmla="*/ 144 w 288"/>
              <a:gd name="T19" fmla="*/ 144 h 288"/>
              <a:gd name="T20" fmla="*/ 264 w 288"/>
              <a:gd name="T21" fmla="*/ 144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88" h="288">
                <a:moveTo>
                  <a:pt x="144" y="0"/>
                </a:moveTo>
                <a:cubicBezTo>
                  <a:pt x="65" y="0"/>
                  <a:pt x="0" y="65"/>
                  <a:pt x="0" y="144"/>
                </a:cubicBezTo>
                <a:cubicBezTo>
                  <a:pt x="0" y="224"/>
                  <a:pt x="65" y="288"/>
                  <a:pt x="144" y="288"/>
                </a:cubicBezTo>
                <a:cubicBezTo>
                  <a:pt x="224" y="288"/>
                  <a:pt x="288" y="224"/>
                  <a:pt x="288" y="144"/>
                </a:cubicBezTo>
                <a:cubicBezTo>
                  <a:pt x="288" y="65"/>
                  <a:pt x="224" y="0"/>
                  <a:pt x="144" y="0"/>
                </a:cubicBezTo>
                <a:close/>
                <a:moveTo>
                  <a:pt x="264" y="144"/>
                </a:moveTo>
                <a:cubicBezTo>
                  <a:pt x="264" y="210"/>
                  <a:pt x="211" y="264"/>
                  <a:pt x="144" y="264"/>
                </a:cubicBezTo>
                <a:cubicBezTo>
                  <a:pt x="78" y="264"/>
                  <a:pt x="24" y="210"/>
                  <a:pt x="24" y="144"/>
                </a:cubicBezTo>
                <a:cubicBezTo>
                  <a:pt x="24" y="78"/>
                  <a:pt x="78" y="24"/>
                  <a:pt x="144" y="24"/>
                </a:cubicBezTo>
                <a:cubicBezTo>
                  <a:pt x="144" y="144"/>
                  <a:pt x="144" y="144"/>
                  <a:pt x="144" y="144"/>
                </a:cubicBezTo>
                <a:cubicBezTo>
                  <a:pt x="264" y="144"/>
                  <a:pt x="264" y="144"/>
                  <a:pt x="264" y="14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574792" y="3884305"/>
            <a:ext cx="3416308" cy="147732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单击此处编辑您要的内容，建议您在展示时采用微软雅黑字体，本模版所有图形线条及其相应素材均可自由编辑、改色、替换。更多使用说明和作品请详阅模版最末的使用手册。</a:t>
            </a:r>
            <a:endParaRPr lang="en-US" altLang="zh-CN" sz="16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5" name="TextBox 13"/>
          <p:cNvSpPr txBox="1"/>
          <p:nvPr/>
        </p:nvSpPr>
        <p:spPr>
          <a:xfrm>
            <a:off x="1574792" y="3502941"/>
            <a:ext cx="1498608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3471"/>
            <a:ext cx="5022166" cy="6104529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 bwMode="auto">
          <a:xfrm>
            <a:off x="7682156" y="2783625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black">
          <a:xfrm>
            <a:off x="7993032" y="2829400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168307" y="2783625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44636" y="2820654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7682156" y="3444025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black">
          <a:xfrm>
            <a:off x="7993032" y="3489800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168307" y="3444025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344636" y="3481054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7679726" y="4104425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black">
          <a:xfrm>
            <a:off x="7990602" y="4150200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165877" y="4104425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342206" y="4141454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7679726" y="4764825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black">
          <a:xfrm>
            <a:off x="7990602" y="4810600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165877" y="4764825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6342206" y="4801854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第四章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5963448" y="1562672"/>
            <a:ext cx="2702007" cy="899374"/>
            <a:chOff x="467913" y="1102550"/>
            <a:chExt cx="2702007" cy="899374"/>
          </a:xfrm>
        </p:grpSpPr>
        <p:grpSp>
          <p:nvGrpSpPr>
            <p:cNvPr id="22" name="组合 21"/>
            <p:cNvGrpSpPr/>
            <p:nvPr/>
          </p:nvGrpSpPr>
          <p:grpSpPr>
            <a:xfrm>
              <a:off x="467913" y="1102550"/>
              <a:ext cx="2702007" cy="849531"/>
              <a:chOff x="10870474" y="497840"/>
              <a:chExt cx="2702007" cy="849531"/>
            </a:xfrm>
          </p:grpSpPr>
          <p:sp>
            <p:nvSpPr>
              <p:cNvPr id="24" name="文本框 23"/>
              <p:cNvSpPr txBox="1"/>
              <p:nvPr/>
            </p:nvSpPr>
            <p:spPr>
              <a:xfrm>
                <a:off x="10870474" y="497840"/>
                <a:ext cx="143256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600" b="1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目录</a:t>
                </a:r>
                <a:endParaRPr lang="zh-CN" altLang="en-US" sz="3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cxnSp>
            <p:nvCxnSpPr>
              <p:cNvPr id="25" name="直接连接符 24"/>
              <p:cNvCxnSpPr/>
              <p:nvPr/>
            </p:nvCxnSpPr>
            <p:spPr>
              <a:xfrm>
                <a:off x="11021805" y="1347371"/>
                <a:ext cx="2550676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文本框 22"/>
            <p:cNvSpPr txBox="1"/>
            <p:nvPr/>
          </p:nvSpPr>
          <p:spPr>
            <a:xfrm>
              <a:off x="995860" y="1601814"/>
              <a:ext cx="14325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Contents</a:t>
              </a:r>
              <a:endPara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Oval 6"/>
          <p:cNvSpPr/>
          <p:nvPr/>
        </p:nvSpPr>
        <p:spPr bwMode="auto">
          <a:xfrm>
            <a:off x="1804294" y="1897209"/>
            <a:ext cx="1378738" cy="137873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 sz="2800" b="1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Oval 30"/>
          <p:cNvSpPr/>
          <p:nvPr/>
        </p:nvSpPr>
        <p:spPr bwMode="auto">
          <a:xfrm>
            <a:off x="1813312" y="4156245"/>
            <a:ext cx="1375061" cy="1376658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anose="020B0604020202020204" pitchFamily="34" charset="0"/>
              <a:ea typeface="微软雅黑" panose="020B0503020204020204" pitchFamily="34" charset="-122"/>
              <a:cs typeface="Roboto Regular"/>
              <a:sym typeface="Arial" panose="020B0604020202020204" pitchFamily="34" charset="0"/>
            </a:endParaRPr>
          </a:p>
        </p:txBody>
      </p:sp>
      <p:cxnSp>
        <p:nvCxnSpPr>
          <p:cNvPr id="10" name="Straight Connector 38"/>
          <p:cNvCxnSpPr/>
          <p:nvPr/>
        </p:nvCxnSpPr>
        <p:spPr bwMode="auto">
          <a:xfrm>
            <a:off x="1813312" y="3692082"/>
            <a:ext cx="8829181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Freeform 171"/>
          <p:cNvSpPr/>
          <p:nvPr/>
        </p:nvSpPr>
        <p:spPr bwMode="auto">
          <a:xfrm>
            <a:off x="2244701" y="2339684"/>
            <a:ext cx="497924" cy="478006"/>
          </a:xfrm>
          <a:custGeom>
            <a:avLst/>
            <a:gdLst>
              <a:gd name="T0" fmla="*/ 228 w 308"/>
              <a:gd name="T1" fmla="*/ 218 h 296"/>
              <a:gd name="T2" fmla="*/ 224 w 308"/>
              <a:gd name="T3" fmla="*/ 215 h 296"/>
              <a:gd name="T4" fmla="*/ 228 w 308"/>
              <a:gd name="T5" fmla="*/ 212 h 296"/>
              <a:gd name="T6" fmla="*/ 230 w 308"/>
              <a:gd name="T7" fmla="*/ 212 h 296"/>
              <a:gd name="T8" fmla="*/ 278 w 308"/>
              <a:gd name="T9" fmla="*/ 209 h 296"/>
              <a:gd name="T10" fmla="*/ 288 w 308"/>
              <a:gd name="T11" fmla="*/ 176 h 296"/>
              <a:gd name="T12" fmla="*/ 284 w 308"/>
              <a:gd name="T13" fmla="*/ 176 h 296"/>
              <a:gd name="T14" fmla="*/ 283 w 308"/>
              <a:gd name="T15" fmla="*/ 176 h 296"/>
              <a:gd name="T16" fmla="*/ 283 w 308"/>
              <a:gd name="T17" fmla="*/ 176 h 296"/>
              <a:gd name="T18" fmla="*/ 229 w 308"/>
              <a:gd name="T19" fmla="*/ 174 h 296"/>
              <a:gd name="T20" fmla="*/ 226 w 308"/>
              <a:gd name="T21" fmla="*/ 174 h 296"/>
              <a:gd name="T22" fmla="*/ 222 w 308"/>
              <a:gd name="T23" fmla="*/ 171 h 296"/>
              <a:gd name="T24" fmla="*/ 226 w 308"/>
              <a:gd name="T25" fmla="*/ 168 h 296"/>
              <a:gd name="T26" fmla="*/ 228 w 308"/>
              <a:gd name="T27" fmla="*/ 168 h 296"/>
              <a:gd name="T28" fmla="*/ 284 w 308"/>
              <a:gd name="T29" fmla="*/ 164 h 296"/>
              <a:gd name="T30" fmla="*/ 292 w 308"/>
              <a:gd name="T31" fmla="*/ 164 h 296"/>
              <a:gd name="T32" fmla="*/ 292 w 308"/>
              <a:gd name="T33" fmla="*/ 164 h 296"/>
              <a:gd name="T34" fmla="*/ 296 w 308"/>
              <a:gd name="T35" fmla="*/ 133 h 296"/>
              <a:gd name="T36" fmla="*/ 214 w 308"/>
              <a:gd name="T37" fmla="*/ 124 h 296"/>
              <a:gd name="T38" fmla="*/ 213 w 308"/>
              <a:gd name="T39" fmla="*/ 124 h 296"/>
              <a:gd name="T40" fmla="*/ 212 w 308"/>
              <a:gd name="T41" fmla="*/ 124 h 296"/>
              <a:gd name="T42" fmla="*/ 217 w 308"/>
              <a:gd name="T43" fmla="*/ 124 h 296"/>
              <a:gd name="T44" fmla="*/ 206 w 308"/>
              <a:gd name="T45" fmla="*/ 124 h 296"/>
              <a:gd name="T46" fmla="*/ 165 w 308"/>
              <a:gd name="T47" fmla="*/ 123 h 296"/>
              <a:gd name="T48" fmla="*/ 165 w 308"/>
              <a:gd name="T49" fmla="*/ 123 h 296"/>
              <a:gd name="T50" fmla="*/ 160 w 308"/>
              <a:gd name="T51" fmla="*/ 121 h 296"/>
              <a:gd name="T52" fmla="*/ 165 w 308"/>
              <a:gd name="T53" fmla="*/ 120 h 296"/>
              <a:gd name="T54" fmla="*/ 165 w 308"/>
              <a:gd name="T55" fmla="*/ 120 h 296"/>
              <a:gd name="T56" fmla="*/ 179 w 308"/>
              <a:gd name="T57" fmla="*/ 119 h 296"/>
              <a:gd name="T58" fmla="*/ 192 w 308"/>
              <a:gd name="T59" fmla="*/ 58 h 296"/>
              <a:gd name="T60" fmla="*/ 178 w 308"/>
              <a:gd name="T61" fmla="*/ 0 h 296"/>
              <a:gd name="T62" fmla="*/ 101 w 308"/>
              <a:gd name="T63" fmla="*/ 126 h 296"/>
              <a:gd name="T64" fmla="*/ 58 w 308"/>
              <a:gd name="T65" fmla="*/ 146 h 296"/>
              <a:gd name="T66" fmla="*/ 53 w 308"/>
              <a:gd name="T67" fmla="*/ 275 h 296"/>
              <a:gd name="T68" fmla="*/ 99 w 308"/>
              <a:gd name="T69" fmla="*/ 275 h 296"/>
              <a:gd name="T70" fmla="*/ 232 w 308"/>
              <a:gd name="T71" fmla="*/ 286 h 296"/>
              <a:gd name="T72" fmla="*/ 255 w 308"/>
              <a:gd name="T73" fmla="*/ 256 h 296"/>
              <a:gd name="T74" fmla="*/ 227 w 308"/>
              <a:gd name="T75" fmla="*/ 255 h 296"/>
              <a:gd name="T76" fmla="*/ 225 w 308"/>
              <a:gd name="T77" fmla="*/ 255 h 296"/>
              <a:gd name="T78" fmla="*/ 221 w 308"/>
              <a:gd name="T79" fmla="*/ 252 h 296"/>
              <a:gd name="T80" fmla="*/ 225 w 308"/>
              <a:gd name="T81" fmla="*/ 249 h 296"/>
              <a:gd name="T82" fmla="*/ 227 w 308"/>
              <a:gd name="T83" fmla="*/ 249 h 296"/>
              <a:gd name="T84" fmla="*/ 262 w 308"/>
              <a:gd name="T85" fmla="*/ 247 h 296"/>
              <a:gd name="T86" fmla="*/ 269 w 308"/>
              <a:gd name="T87" fmla="*/ 220 h 296"/>
              <a:gd name="T88" fmla="*/ 230 w 308"/>
              <a:gd name="T89" fmla="*/ 218 h 296"/>
              <a:gd name="T90" fmla="*/ 228 w 308"/>
              <a:gd name="T91" fmla="*/ 218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308" h="296">
                <a:moveTo>
                  <a:pt x="228" y="218"/>
                </a:moveTo>
                <a:cubicBezTo>
                  <a:pt x="224" y="215"/>
                  <a:pt x="224" y="215"/>
                  <a:pt x="224" y="215"/>
                </a:cubicBezTo>
                <a:cubicBezTo>
                  <a:pt x="228" y="212"/>
                  <a:pt x="228" y="212"/>
                  <a:pt x="228" y="212"/>
                </a:cubicBezTo>
                <a:cubicBezTo>
                  <a:pt x="230" y="212"/>
                  <a:pt x="230" y="212"/>
                  <a:pt x="230" y="212"/>
                </a:cubicBezTo>
                <a:cubicBezTo>
                  <a:pt x="232" y="212"/>
                  <a:pt x="263" y="210"/>
                  <a:pt x="278" y="209"/>
                </a:cubicBezTo>
                <a:cubicBezTo>
                  <a:pt x="295" y="197"/>
                  <a:pt x="292" y="183"/>
                  <a:pt x="288" y="176"/>
                </a:cubicBezTo>
                <a:cubicBezTo>
                  <a:pt x="287" y="176"/>
                  <a:pt x="285" y="176"/>
                  <a:pt x="284" y="176"/>
                </a:cubicBezTo>
                <a:cubicBezTo>
                  <a:pt x="283" y="176"/>
                  <a:pt x="283" y="176"/>
                  <a:pt x="283" y="176"/>
                </a:cubicBezTo>
                <a:cubicBezTo>
                  <a:pt x="283" y="176"/>
                  <a:pt x="283" y="176"/>
                  <a:pt x="283" y="176"/>
                </a:cubicBezTo>
                <a:cubicBezTo>
                  <a:pt x="278" y="176"/>
                  <a:pt x="231" y="174"/>
                  <a:pt x="229" y="174"/>
                </a:cubicBezTo>
                <a:cubicBezTo>
                  <a:pt x="226" y="174"/>
                  <a:pt x="226" y="174"/>
                  <a:pt x="226" y="174"/>
                </a:cubicBezTo>
                <a:cubicBezTo>
                  <a:pt x="222" y="171"/>
                  <a:pt x="222" y="171"/>
                  <a:pt x="222" y="171"/>
                </a:cubicBezTo>
                <a:cubicBezTo>
                  <a:pt x="226" y="168"/>
                  <a:pt x="226" y="168"/>
                  <a:pt x="226" y="168"/>
                </a:cubicBezTo>
                <a:cubicBezTo>
                  <a:pt x="228" y="168"/>
                  <a:pt x="228" y="168"/>
                  <a:pt x="228" y="168"/>
                </a:cubicBezTo>
                <a:cubicBezTo>
                  <a:pt x="231" y="168"/>
                  <a:pt x="280" y="164"/>
                  <a:pt x="284" y="164"/>
                </a:cubicBezTo>
                <a:cubicBezTo>
                  <a:pt x="290" y="164"/>
                  <a:pt x="292" y="164"/>
                  <a:pt x="292" y="164"/>
                </a:cubicBezTo>
                <a:cubicBezTo>
                  <a:pt x="292" y="164"/>
                  <a:pt x="292" y="164"/>
                  <a:pt x="292" y="164"/>
                </a:cubicBezTo>
                <a:cubicBezTo>
                  <a:pt x="302" y="155"/>
                  <a:pt x="308" y="144"/>
                  <a:pt x="296" y="133"/>
                </a:cubicBezTo>
                <a:cubicBezTo>
                  <a:pt x="285" y="123"/>
                  <a:pt x="243" y="125"/>
                  <a:pt x="214" y="124"/>
                </a:cubicBezTo>
                <a:cubicBezTo>
                  <a:pt x="213" y="124"/>
                  <a:pt x="213" y="124"/>
                  <a:pt x="213" y="124"/>
                </a:cubicBezTo>
                <a:cubicBezTo>
                  <a:pt x="212" y="124"/>
                  <a:pt x="212" y="124"/>
                  <a:pt x="212" y="124"/>
                </a:cubicBezTo>
                <a:cubicBezTo>
                  <a:pt x="212" y="124"/>
                  <a:pt x="219" y="124"/>
                  <a:pt x="217" y="124"/>
                </a:cubicBezTo>
                <a:cubicBezTo>
                  <a:pt x="213" y="124"/>
                  <a:pt x="209" y="124"/>
                  <a:pt x="206" y="124"/>
                </a:cubicBezTo>
                <a:cubicBezTo>
                  <a:pt x="192" y="123"/>
                  <a:pt x="167" y="123"/>
                  <a:pt x="165" y="123"/>
                </a:cubicBezTo>
                <a:cubicBezTo>
                  <a:pt x="165" y="123"/>
                  <a:pt x="165" y="123"/>
                  <a:pt x="165" y="123"/>
                </a:cubicBezTo>
                <a:cubicBezTo>
                  <a:pt x="160" y="121"/>
                  <a:pt x="160" y="121"/>
                  <a:pt x="160" y="121"/>
                </a:cubicBezTo>
                <a:cubicBezTo>
                  <a:pt x="165" y="120"/>
                  <a:pt x="165" y="120"/>
                  <a:pt x="165" y="120"/>
                </a:cubicBezTo>
                <a:cubicBezTo>
                  <a:pt x="165" y="120"/>
                  <a:pt x="165" y="120"/>
                  <a:pt x="165" y="120"/>
                </a:cubicBezTo>
                <a:cubicBezTo>
                  <a:pt x="166" y="120"/>
                  <a:pt x="169" y="120"/>
                  <a:pt x="179" y="119"/>
                </a:cubicBezTo>
                <a:cubicBezTo>
                  <a:pt x="165" y="90"/>
                  <a:pt x="188" y="73"/>
                  <a:pt x="192" y="58"/>
                </a:cubicBezTo>
                <a:cubicBezTo>
                  <a:pt x="206" y="5"/>
                  <a:pt x="178" y="0"/>
                  <a:pt x="178" y="0"/>
                </a:cubicBezTo>
                <a:cubicBezTo>
                  <a:pt x="178" y="0"/>
                  <a:pt x="108" y="96"/>
                  <a:pt x="101" y="126"/>
                </a:cubicBezTo>
                <a:cubicBezTo>
                  <a:pt x="96" y="148"/>
                  <a:pt x="67" y="146"/>
                  <a:pt x="58" y="146"/>
                </a:cubicBezTo>
                <a:cubicBezTo>
                  <a:pt x="10" y="144"/>
                  <a:pt x="0" y="264"/>
                  <a:pt x="53" y="275"/>
                </a:cubicBezTo>
                <a:cubicBezTo>
                  <a:pt x="64" y="277"/>
                  <a:pt x="76" y="265"/>
                  <a:pt x="99" y="275"/>
                </a:cubicBezTo>
                <a:cubicBezTo>
                  <a:pt x="149" y="296"/>
                  <a:pt x="192" y="287"/>
                  <a:pt x="232" y="286"/>
                </a:cubicBezTo>
                <a:cubicBezTo>
                  <a:pt x="259" y="285"/>
                  <a:pt x="257" y="266"/>
                  <a:pt x="255" y="256"/>
                </a:cubicBezTo>
                <a:cubicBezTo>
                  <a:pt x="242" y="256"/>
                  <a:pt x="229" y="255"/>
                  <a:pt x="227" y="255"/>
                </a:cubicBezTo>
                <a:cubicBezTo>
                  <a:pt x="225" y="255"/>
                  <a:pt x="225" y="255"/>
                  <a:pt x="225" y="255"/>
                </a:cubicBezTo>
                <a:cubicBezTo>
                  <a:pt x="221" y="252"/>
                  <a:pt x="221" y="252"/>
                  <a:pt x="221" y="252"/>
                </a:cubicBezTo>
                <a:cubicBezTo>
                  <a:pt x="225" y="249"/>
                  <a:pt x="225" y="249"/>
                  <a:pt x="225" y="249"/>
                </a:cubicBezTo>
                <a:cubicBezTo>
                  <a:pt x="227" y="249"/>
                  <a:pt x="227" y="249"/>
                  <a:pt x="227" y="249"/>
                </a:cubicBezTo>
                <a:cubicBezTo>
                  <a:pt x="229" y="249"/>
                  <a:pt x="247" y="248"/>
                  <a:pt x="262" y="247"/>
                </a:cubicBezTo>
                <a:cubicBezTo>
                  <a:pt x="275" y="237"/>
                  <a:pt x="272" y="227"/>
                  <a:pt x="269" y="220"/>
                </a:cubicBezTo>
                <a:cubicBezTo>
                  <a:pt x="253" y="219"/>
                  <a:pt x="232" y="218"/>
                  <a:pt x="230" y="218"/>
                </a:cubicBezTo>
                <a:lnTo>
                  <a:pt x="228" y="218"/>
                </a:lnTo>
                <a:close/>
              </a:path>
            </a:pathLst>
          </a:custGeom>
          <a:solidFill>
            <a:srgbClr val="1EA38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Freeform 173"/>
          <p:cNvSpPr/>
          <p:nvPr/>
        </p:nvSpPr>
        <p:spPr bwMode="auto">
          <a:xfrm>
            <a:off x="2251880" y="4605571"/>
            <a:ext cx="497924" cy="478006"/>
          </a:xfrm>
          <a:custGeom>
            <a:avLst/>
            <a:gdLst>
              <a:gd name="T0" fmla="*/ 80 w 308"/>
              <a:gd name="T1" fmla="*/ 78 h 296"/>
              <a:gd name="T2" fmla="*/ 84 w 308"/>
              <a:gd name="T3" fmla="*/ 81 h 296"/>
              <a:gd name="T4" fmla="*/ 80 w 308"/>
              <a:gd name="T5" fmla="*/ 84 h 296"/>
              <a:gd name="T6" fmla="*/ 78 w 308"/>
              <a:gd name="T7" fmla="*/ 84 h 296"/>
              <a:gd name="T8" fmla="*/ 30 w 308"/>
              <a:gd name="T9" fmla="*/ 87 h 296"/>
              <a:gd name="T10" fmla="*/ 20 w 308"/>
              <a:gd name="T11" fmla="*/ 120 h 296"/>
              <a:gd name="T12" fmla="*/ 24 w 308"/>
              <a:gd name="T13" fmla="*/ 120 h 296"/>
              <a:gd name="T14" fmla="*/ 24 w 308"/>
              <a:gd name="T15" fmla="*/ 120 h 296"/>
              <a:gd name="T16" fmla="*/ 24 w 308"/>
              <a:gd name="T17" fmla="*/ 120 h 296"/>
              <a:gd name="T18" fmla="*/ 79 w 308"/>
              <a:gd name="T19" fmla="*/ 122 h 296"/>
              <a:gd name="T20" fmla="*/ 81 w 308"/>
              <a:gd name="T21" fmla="*/ 122 h 296"/>
              <a:gd name="T22" fmla="*/ 86 w 308"/>
              <a:gd name="T23" fmla="*/ 125 h 296"/>
              <a:gd name="T24" fmla="*/ 82 w 308"/>
              <a:gd name="T25" fmla="*/ 128 h 296"/>
              <a:gd name="T26" fmla="*/ 79 w 308"/>
              <a:gd name="T27" fmla="*/ 128 h 296"/>
              <a:gd name="T28" fmla="*/ 24 w 308"/>
              <a:gd name="T29" fmla="*/ 132 h 296"/>
              <a:gd name="T30" fmla="*/ 15 w 308"/>
              <a:gd name="T31" fmla="*/ 132 h 296"/>
              <a:gd name="T32" fmla="*/ 15 w 308"/>
              <a:gd name="T33" fmla="*/ 132 h 296"/>
              <a:gd name="T34" fmla="*/ 12 w 308"/>
              <a:gd name="T35" fmla="*/ 163 h 296"/>
              <a:gd name="T36" fmla="*/ 94 w 308"/>
              <a:gd name="T37" fmla="*/ 172 h 296"/>
              <a:gd name="T38" fmla="*/ 95 w 308"/>
              <a:gd name="T39" fmla="*/ 172 h 296"/>
              <a:gd name="T40" fmla="*/ 95 w 308"/>
              <a:gd name="T41" fmla="*/ 172 h 296"/>
              <a:gd name="T42" fmla="*/ 91 w 308"/>
              <a:gd name="T43" fmla="*/ 172 h 296"/>
              <a:gd name="T44" fmla="*/ 102 w 308"/>
              <a:gd name="T45" fmla="*/ 172 h 296"/>
              <a:gd name="T46" fmla="*/ 142 w 308"/>
              <a:gd name="T47" fmla="*/ 173 h 296"/>
              <a:gd name="T48" fmla="*/ 143 w 308"/>
              <a:gd name="T49" fmla="*/ 173 h 296"/>
              <a:gd name="T50" fmla="*/ 148 w 308"/>
              <a:gd name="T51" fmla="*/ 175 h 296"/>
              <a:gd name="T52" fmla="*/ 143 w 308"/>
              <a:gd name="T53" fmla="*/ 176 h 296"/>
              <a:gd name="T54" fmla="*/ 142 w 308"/>
              <a:gd name="T55" fmla="*/ 176 h 296"/>
              <a:gd name="T56" fmla="*/ 129 w 308"/>
              <a:gd name="T57" fmla="*/ 177 h 296"/>
              <a:gd name="T58" fmla="*/ 115 w 308"/>
              <a:gd name="T59" fmla="*/ 238 h 296"/>
              <a:gd name="T60" fmla="*/ 129 w 308"/>
              <a:gd name="T61" fmla="*/ 296 h 296"/>
              <a:gd name="T62" fmla="*/ 207 w 308"/>
              <a:gd name="T63" fmla="*/ 169 h 296"/>
              <a:gd name="T64" fmla="*/ 250 w 308"/>
              <a:gd name="T65" fmla="*/ 150 h 296"/>
              <a:gd name="T66" fmla="*/ 255 w 308"/>
              <a:gd name="T67" fmla="*/ 21 h 296"/>
              <a:gd name="T68" fmla="*/ 209 w 308"/>
              <a:gd name="T69" fmla="*/ 21 h 296"/>
              <a:gd name="T70" fmla="*/ 76 w 308"/>
              <a:gd name="T71" fmla="*/ 10 h 296"/>
              <a:gd name="T72" fmla="*/ 53 w 308"/>
              <a:gd name="T73" fmla="*/ 40 h 296"/>
              <a:gd name="T74" fmla="*/ 80 w 308"/>
              <a:gd name="T75" fmla="*/ 41 h 296"/>
              <a:gd name="T76" fmla="*/ 83 w 308"/>
              <a:gd name="T77" fmla="*/ 41 h 296"/>
              <a:gd name="T78" fmla="*/ 87 w 308"/>
              <a:gd name="T79" fmla="*/ 44 h 296"/>
              <a:gd name="T80" fmla="*/ 83 w 308"/>
              <a:gd name="T81" fmla="*/ 47 h 296"/>
              <a:gd name="T82" fmla="*/ 81 w 308"/>
              <a:gd name="T83" fmla="*/ 47 h 296"/>
              <a:gd name="T84" fmla="*/ 46 w 308"/>
              <a:gd name="T85" fmla="*/ 49 h 296"/>
              <a:gd name="T86" fmla="*/ 39 w 308"/>
              <a:gd name="T87" fmla="*/ 76 h 296"/>
              <a:gd name="T88" fmla="*/ 77 w 308"/>
              <a:gd name="T89" fmla="*/ 78 h 296"/>
              <a:gd name="T90" fmla="*/ 80 w 308"/>
              <a:gd name="T91" fmla="*/ 78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308" h="296">
                <a:moveTo>
                  <a:pt x="80" y="78"/>
                </a:moveTo>
                <a:cubicBezTo>
                  <a:pt x="84" y="81"/>
                  <a:pt x="84" y="81"/>
                  <a:pt x="84" y="81"/>
                </a:cubicBezTo>
                <a:cubicBezTo>
                  <a:pt x="80" y="84"/>
                  <a:pt x="80" y="84"/>
                  <a:pt x="80" y="84"/>
                </a:cubicBezTo>
                <a:cubicBezTo>
                  <a:pt x="78" y="84"/>
                  <a:pt x="78" y="84"/>
                  <a:pt x="78" y="84"/>
                </a:cubicBezTo>
                <a:cubicBezTo>
                  <a:pt x="76" y="84"/>
                  <a:pt x="45" y="86"/>
                  <a:pt x="30" y="87"/>
                </a:cubicBezTo>
                <a:cubicBezTo>
                  <a:pt x="12" y="99"/>
                  <a:pt x="16" y="112"/>
                  <a:pt x="20" y="120"/>
                </a:cubicBezTo>
                <a:cubicBezTo>
                  <a:pt x="21" y="120"/>
                  <a:pt x="23" y="120"/>
                  <a:pt x="24" y="120"/>
                </a:cubicBezTo>
                <a:cubicBezTo>
                  <a:pt x="24" y="120"/>
                  <a:pt x="24" y="120"/>
                  <a:pt x="24" y="120"/>
                </a:cubicBezTo>
                <a:cubicBezTo>
                  <a:pt x="24" y="120"/>
                  <a:pt x="24" y="120"/>
                  <a:pt x="24" y="120"/>
                </a:cubicBezTo>
                <a:cubicBezTo>
                  <a:pt x="30" y="120"/>
                  <a:pt x="77" y="122"/>
                  <a:pt x="79" y="122"/>
                </a:cubicBezTo>
                <a:cubicBezTo>
                  <a:pt x="81" y="122"/>
                  <a:pt x="81" y="122"/>
                  <a:pt x="81" y="122"/>
                </a:cubicBezTo>
                <a:cubicBezTo>
                  <a:pt x="86" y="125"/>
                  <a:pt x="86" y="125"/>
                  <a:pt x="86" y="125"/>
                </a:cubicBezTo>
                <a:cubicBezTo>
                  <a:pt x="82" y="128"/>
                  <a:pt x="82" y="128"/>
                  <a:pt x="82" y="128"/>
                </a:cubicBezTo>
                <a:cubicBezTo>
                  <a:pt x="79" y="128"/>
                  <a:pt x="79" y="128"/>
                  <a:pt x="79" y="128"/>
                </a:cubicBezTo>
                <a:cubicBezTo>
                  <a:pt x="77" y="128"/>
                  <a:pt x="28" y="132"/>
                  <a:pt x="24" y="132"/>
                </a:cubicBezTo>
                <a:cubicBezTo>
                  <a:pt x="18" y="132"/>
                  <a:pt x="16" y="132"/>
                  <a:pt x="15" y="132"/>
                </a:cubicBezTo>
                <a:cubicBezTo>
                  <a:pt x="15" y="132"/>
                  <a:pt x="15" y="132"/>
                  <a:pt x="15" y="132"/>
                </a:cubicBezTo>
                <a:cubicBezTo>
                  <a:pt x="6" y="141"/>
                  <a:pt x="0" y="152"/>
                  <a:pt x="12" y="163"/>
                </a:cubicBezTo>
                <a:cubicBezTo>
                  <a:pt x="23" y="173"/>
                  <a:pt x="65" y="171"/>
                  <a:pt x="94" y="172"/>
                </a:cubicBezTo>
                <a:cubicBezTo>
                  <a:pt x="95" y="172"/>
                  <a:pt x="95" y="172"/>
                  <a:pt x="95" y="172"/>
                </a:cubicBezTo>
                <a:cubicBezTo>
                  <a:pt x="95" y="172"/>
                  <a:pt x="95" y="172"/>
                  <a:pt x="95" y="172"/>
                </a:cubicBezTo>
                <a:cubicBezTo>
                  <a:pt x="96" y="172"/>
                  <a:pt x="89" y="172"/>
                  <a:pt x="91" y="172"/>
                </a:cubicBezTo>
                <a:cubicBezTo>
                  <a:pt x="95" y="172"/>
                  <a:pt x="99" y="172"/>
                  <a:pt x="102" y="172"/>
                </a:cubicBezTo>
                <a:cubicBezTo>
                  <a:pt x="116" y="173"/>
                  <a:pt x="141" y="173"/>
                  <a:pt x="142" y="173"/>
                </a:cubicBezTo>
                <a:cubicBezTo>
                  <a:pt x="143" y="173"/>
                  <a:pt x="143" y="173"/>
                  <a:pt x="143" y="173"/>
                </a:cubicBezTo>
                <a:cubicBezTo>
                  <a:pt x="148" y="175"/>
                  <a:pt x="148" y="175"/>
                  <a:pt x="148" y="175"/>
                </a:cubicBezTo>
                <a:cubicBezTo>
                  <a:pt x="143" y="176"/>
                  <a:pt x="143" y="176"/>
                  <a:pt x="143" y="176"/>
                </a:cubicBezTo>
                <a:cubicBezTo>
                  <a:pt x="142" y="176"/>
                  <a:pt x="142" y="176"/>
                  <a:pt x="142" y="176"/>
                </a:cubicBezTo>
                <a:cubicBezTo>
                  <a:pt x="142" y="176"/>
                  <a:pt x="139" y="176"/>
                  <a:pt x="129" y="177"/>
                </a:cubicBezTo>
                <a:cubicBezTo>
                  <a:pt x="143" y="206"/>
                  <a:pt x="119" y="223"/>
                  <a:pt x="115" y="238"/>
                </a:cubicBezTo>
                <a:cubicBezTo>
                  <a:pt x="101" y="291"/>
                  <a:pt x="129" y="296"/>
                  <a:pt x="129" y="296"/>
                </a:cubicBezTo>
                <a:cubicBezTo>
                  <a:pt x="129" y="296"/>
                  <a:pt x="200" y="200"/>
                  <a:pt x="207" y="169"/>
                </a:cubicBezTo>
                <a:cubicBezTo>
                  <a:pt x="212" y="148"/>
                  <a:pt x="240" y="150"/>
                  <a:pt x="250" y="150"/>
                </a:cubicBezTo>
                <a:cubicBezTo>
                  <a:pt x="298" y="152"/>
                  <a:pt x="308" y="31"/>
                  <a:pt x="255" y="21"/>
                </a:cubicBezTo>
                <a:cubicBezTo>
                  <a:pt x="244" y="19"/>
                  <a:pt x="232" y="31"/>
                  <a:pt x="209" y="21"/>
                </a:cubicBezTo>
                <a:cubicBezTo>
                  <a:pt x="159" y="0"/>
                  <a:pt x="116" y="9"/>
                  <a:pt x="76" y="10"/>
                </a:cubicBezTo>
                <a:cubicBezTo>
                  <a:pt x="49" y="11"/>
                  <a:pt x="51" y="30"/>
                  <a:pt x="53" y="40"/>
                </a:cubicBezTo>
                <a:cubicBezTo>
                  <a:pt x="66" y="40"/>
                  <a:pt x="79" y="41"/>
                  <a:pt x="80" y="41"/>
                </a:cubicBezTo>
                <a:cubicBezTo>
                  <a:pt x="83" y="41"/>
                  <a:pt x="83" y="41"/>
                  <a:pt x="83" y="41"/>
                </a:cubicBezTo>
                <a:cubicBezTo>
                  <a:pt x="87" y="44"/>
                  <a:pt x="87" y="44"/>
                  <a:pt x="87" y="44"/>
                </a:cubicBezTo>
                <a:cubicBezTo>
                  <a:pt x="83" y="47"/>
                  <a:pt x="83" y="47"/>
                  <a:pt x="83" y="47"/>
                </a:cubicBezTo>
                <a:cubicBezTo>
                  <a:pt x="81" y="47"/>
                  <a:pt x="81" y="47"/>
                  <a:pt x="81" y="47"/>
                </a:cubicBezTo>
                <a:cubicBezTo>
                  <a:pt x="79" y="47"/>
                  <a:pt x="61" y="48"/>
                  <a:pt x="46" y="49"/>
                </a:cubicBezTo>
                <a:cubicBezTo>
                  <a:pt x="32" y="59"/>
                  <a:pt x="36" y="69"/>
                  <a:pt x="39" y="76"/>
                </a:cubicBezTo>
                <a:cubicBezTo>
                  <a:pt x="55" y="77"/>
                  <a:pt x="76" y="78"/>
                  <a:pt x="77" y="78"/>
                </a:cubicBezTo>
                <a:lnTo>
                  <a:pt x="80" y="78"/>
                </a:lnTo>
                <a:close/>
              </a:path>
            </a:pathLst>
          </a:custGeom>
          <a:solidFill>
            <a:srgbClr val="1EA38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493091" y="2428363"/>
            <a:ext cx="7390333" cy="49475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单击此处编辑您要的内容，建议您在展示时采用微软雅黑字体，本模版所有图形线条及其相应素材均可自由编辑、改色、替换。更多使用说明和作品请详阅模版最末的使用手册。</a:t>
            </a:r>
            <a:endParaRPr lang="en-US" altLang="zh-CN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93091" y="2149571"/>
            <a:ext cx="1294333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493091" y="4717529"/>
            <a:ext cx="7390333" cy="49475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单击此处编辑您要的内容，建议您在展示时采用微软雅黑字体，本模版所有图形线条及其相应素材均可自由编辑、改色、替换。更多使用说明和作品请详阅模版最末的使用手册。</a:t>
            </a:r>
            <a:endParaRPr lang="en-US" altLang="zh-CN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TextBox 13"/>
          <p:cNvSpPr txBox="1"/>
          <p:nvPr/>
        </p:nvSpPr>
        <p:spPr>
          <a:xfrm>
            <a:off x="3493091" y="4438737"/>
            <a:ext cx="1294333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Rounded Rectangle 46"/>
          <p:cNvSpPr/>
          <p:nvPr/>
        </p:nvSpPr>
        <p:spPr>
          <a:xfrm>
            <a:off x="1586976" y="3184035"/>
            <a:ext cx="9256983" cy="1242976"/>
          </a:xfrm>
          <a:prstGeom prst="roundRect">
            <a:avLst>
              <a:gd name="adj" fmla="val 11474"/>
            </a:avLst>
          </a:prstGeom>
          <a:solidFill>
            <a:schemeClr val="bg1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3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Rounded Rectangle 47"/>
          <p:cNvSpPr/>
          <p:nvPr/>
        </p:nvSpPr>
        <p:spPr>
          <a:xfrm>
            <a:off x="1586976" y="4547367"/>
            <a:ext cx="9256983" cy="1242976"/>
          </a:xfrm>
          <a:prstGeom prst="roundRect">
            <a:avLst>
              <a:gd name="adj" fmla="val 11474"/>
            </a:avLst>
          </a:prstGeom>
          <a:solidFill>
            <a:schemeClr val="bg1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3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Rounded Rectangle 48"/>
          <p:cNvSpPr/>
          <p:nvPr/>
        </p:nvSpPr>
        <p:spPr>
          <a:xfrm>
            <a:off x="1586976" y="1825443"/>
            <a:ext cx="9256983" cy="1242976"/>
          </a:xfrm>
          <a:prstGeom prst="roundRect">
            <a:avLst>
              <a:gd name="adj" fmla="val 11474"/>
            </a:avLst>
          </a:prstGeom>
          <a:solidFill>
            <a:schemeClr val="bg1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3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Teardrop 49"/>
          <p:cNvSpPr/>
          <p:nvPr/>
        </p:nvSpPr>
        <p:spPr>
          <a:xfrm rot="5400000">
            <a:off x="1096324" y="1825443"/>
            <a:ext cx="1242976" cy="1242976"/>
          </a:xfrm>
          <a:prstGeom prst="teardrop">
            <a:avLst/>
          </a:prstGeom>
          <a:solidFill>
            <a:srgbClr val="1EA382"/>
          </a:soli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3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Teardrop 50"/>
          <p:cNvSpPr/>
          <p:nvPr/>
        </p:nvSpPr>
        <p:spPr>
          <a:xfrm rot="5400000">
            <a:off x="1096324" y="3181722"/>
            <a:ext cx="1242976" cy="1242976"/>
          </a:xfrm>
          <a:prstGeom prst="teardrop">
            <a:avLst/>
          </a:prstGeom>
          <a:solidFill>
            <a:srgbClr val="1EA382"/>
          </a:soli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3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Teardrop 51"/>
          <p:cNvSpPr/>
          <p:nvPr/>
        </p:nvSpPr>
        <p:spPr>
          <a:xfrm rot="5400000">
            <a:off x="1095167" y="4546210"/>
            <a:ext cx="1245289" cy="1242976"/>
          </a:xfrm>
          <a:prstGeom prst="teardrop">
            <a:avLst/>
          </a:prstGeom>
          <a:solidFill>
            <a:srgbClr val="1EA382"/>
          </a:soli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3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Rounded Rectangle 52"/>
          <p:cNvSpPr/>
          <p:nvPr/>
        </p:nvSpPr>
        <p:spPr>
          <a:xfrm>
            <a:off x="8985946" y="2231821"/>
            <a:ext cx="1476062" cy="421616"/>
          </a:xfrm>
          <a:prstGeom prst="roundRect">
            <a:avLst>
              <a:gd name="adj" fmla="val 30223"/>
            </a:avLst>
          </a:prstGeom>
          <a:solidFill>
            <a:srgbClr val="1EA382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3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Rounded Rectangle 53"/>
          <p:cNvSpPr/>
          <p:nvPr/>
        </p:nvSpPr>
        <p:spPr>
          <a:xfrm>
            <a:off x="8985946" y="3580545"/>
            <a:ext cx="1476062" cy="421616"/>
          </a:xfrm>
          <a:prstGeom prst="roundRect">
            <a:avLst>
              <a:gd name="adj" fmla="val 30223"/>
            </a:avLst>
          </a:prstGeom>
          <a:solidFill>
            <a:srgbClr val="1EA382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3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Rounded Rectangle 54"/>
          <p:cNvSpPr/>
          <p:nvPr/>
        </p:nvSpPr>
        <p:spPr>
          <a:xfrm>
            <a:off x="8985946" y="4982868"/>
            <a:ext cx="1476062" cy="421616"/>
          </a:xfrm>
          <a:prstGeom prst="roundRect">
            <a:avLst>
              <a:gd name="adj" fmla="val 30223"/>
            </a:avLst>
          </a:prstGeom>
          <a:solidFill>
            <a:srgbClr val="1EA382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3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TextBox 58"/>
          <p:cNvSpPr txBox="1"/>
          <p:nvPr/>
        </p:nvSpPr>
        <p:spPr>
          <a:xfrm>
            <a:off x="981788" y="2236424"/>
            <a:ext cx="1559173" cy="467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8330">
              <a:lnSpc>
                <a:spcPct val="110000"/>
              </a:lnSpc>
            </a:pPr>
            <a:r>
              <a:rPr lang="pt-BR" sz="2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Lato Black"/>
                <a:sym typeface="Arial" panose="020B0604020202020204" pitchFamily="34" charset="0"/>
              </a:rPr>
              <a:t>$2100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Lato Black"/>
              <a:sym typeface="Arial" panose="020B0604020202020204" pitchFamily="34" charset="0"/>
            </a:endParaRPr>
          </a:p>
        </p:txBody>
      </p:sp>
      <p:sp>
        <p:nvSpPr>
          <p:cNvPr id="18" name="TextBox 59"/>
          <p:cNvSpPr txBox="1"/>
          <p:nvPr/>
        </p:nvSpPr>
        <p:spPr>
          <a:xfrm>
            <a:off x="981788" y="3587212"/>
            <a:ext cx="1559173" cy="467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8330">
              <a:lnSpc>
                <a:spcPct val="110000"/>
              </a:lnSpc>
            </a:pPr>
            <a:r>
              <a:rPr lang="pt-BR" sz="2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Lato Black"/>
                <a:sym typeface="Arial" panose="020B0604020202020204" pitchFamily="34" charset="0"/>
              </a:rPr>
              <a:t>$3000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Lato Black"/>
              <a:sym typeface="Arial" panose="020B0604020202020204" pitchFamily="34" charset="0"/>
            </a:endParaRPr>
          </a:p>
        </p:txBody>
      </p:sp>
      <p:sp>
        <p:nvSpPr>
          <p:cNvPr id="19" name="TextBox 60"/>
          <p:cNvSpPr txBox="1"/>
          <p:nvPr/>
        </p:nvSpPr>
        <p:spPr>
          <a:xfrm>
            <a:off x="981788" y="4961448"/>
            <a:ext cx="1559173" cy="467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8330">
              <a:lnSpc>
                <a:spcPct val="110000"/>
              </a:lnSpc>
            </a:pPr>
            <a:r>
              <a:rPr lang="pt-BR" sz="2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Lato Black"/>
                <a:sym typeface="Arial" panose="020B0604020202020204" pitchFamily="34" charset="0"/>
              </a:rPr>
              <a:t>$4500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Lato Black"/>
              <a:sym typeface="Arial" panose="020B0604020202020204" pitchFamily="34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655497" y="2406125"/>
            <a:ext cx="5694265" cy="49475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单击此处编辑您要的内容，建议您在展示时采用微软雅黑字体，本模版所有图形线条及其相应素材均可自由编辑、改色、替换。</a:t>
            </a:r>
            <a:endParaRPr lang="en-US" altLang="zh-CN" sz="1400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TextBox 13"/>
          <p:cNvSpPr txBox="1"/>
          <p:nvPr/>
        </p:nvSpPr>
        <p:spPr>
          <a:xfrm>
            <a:off x="2655497" y="2024761"/>
            <a:ext cx="1294333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2655497" y="3748400"/>
            <a:ext cx="5694265" cy="49475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单击此处编辑您要的内容，建议您在展示时采用微软雅黑字体，本模版所有图形线条及其相应素材均可自由编辑、改色、替换。</a:t>
            </a:r>
            <a:endParaRPr lang="en-US" altLang="zh-CN" sz="1400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TextBox 13"/>
          <p:cNvSpPr txBox="1"/>
          <p:nvPr/>
        </p:nvSpPr>
        <p:spPr>
          <a:xfrm>
            <a:off x="2655497" y="3367036"/>
            <a:ext cx="1294333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2655497" y="5118011"/>
            <a:ext cx="5694265" cy="49475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单击此处编辑您要的内容，建议您在展示时采用微软雅黑字体，本模版所有图形线条及其相应素材均可自由编辑、改色、替换。</a:t>
            </a:r>
            <a:endParaRPr lang="en-US" altLang="zh-CN" sz="1400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TextBox 13"/>
          <p:cNvSpPr txBox="1"/>
          <p:nvPr/>
        </p:nvSpPr>
        <p:spPr>
          <a:xfrm>
            <a:off x="2655497" y="4736647"/>
            <a:ext cx="1294333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TextBox 13"/>
          <p:cNvSpPr txBox="1"/>
          <p:nvPr/>
        </p:nvSpPr>
        <p:spPr>
          <a:xfrm>
            <a:off x="9051888" y="2340757"/>
            <a:ext cx="1372819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TextBox 13"/>
          <p:cNvSpPr txBox="1"/>
          <p:nvPr/>
        </p:nvSpPr>
        <p:spPr>
          <a:xfrm>
            <a:off x="9051888" y="3680099"/>
            <a:ext cx="1372819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TextBox 13"/>
          <p:cNvSpPr txBox="1"/>
          <p:nvPr/>
        </p:nvSpPr>
        <p:spPr>
          <a:xfrm>
            <a:off x="9051888" y="5070565"/>
            <a:ext cx="1372819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948596" y="2746216"/>
            <a:ext cx="75070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第四章：单击此处添加标题</a:t>
            </a:r>
            <a:endParaRPr lang="zh-CN" altLang="en-US" sz="4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0907" y="2107047"/>
            <a:ext cx="1887542" cy="2482528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第四章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203324" y="1938900"/>
            <a:ext cx="2286000" cy="3657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800" b="1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Freeform 451"/>
          <p:cNvSpPr>
            <a:spLocks noEditPoints="1"/>
          </p:cNvSpPr>
          <p:nvPr/>
        </p:nvSpPr>
        <p:spPr bwMode="auto">
          <a:xfrm>
            <a:off x="2121604" y="2534094"/>
            <a:ext cx="449438" cy="449438"/>
          </a:xfrm>
          <a:custGeom>
            <a:avLst/>
            <a:gdLst>
              <a:gd name="T0" fmla="*/ 283 w 287"/>
              <a:gd name="T1" fmla="*/ 234 h 288"/>
              <a:gd name="T2" fmla="*/ 247 w 287"/>
              <a:gd name="T3" fmla="*/ 208 h 288"/>
              <a:gd name="T4" fmla="*/ 136 w 287"/>
              <a:gd name="T5" fmla="*/ 96 h 288"/>
              <a:gd name="T6" fmla="*/ 142 w 287"/>
              <a:gd name="T7" fmla="*/ 74 h 288"/>
              <a:gd name="T8" fmla="*/ 68 w 287"/>
              <a:gd name="T9" fmla="*/ 0 h 288"/>
              <a:gd name="T10" fmla="*/ 61 w 287"/>
              <a:gd name="T11" fmla="*/ 7 h 288"/>
              <a:gd name="T12" fmla="*/ 89 w 287"/>
              <a:gd name="T13" fmla="*/ 51 h 288"/>
              <a:gd name="T14" fmla="*/ 50 w 287"/>
              <a:gd name="T15" fmla="*/ 90 h 288"/>
              <a:gd name="T16" fmla="*/ 6 w 287"/>
              <a:gd name="T17" fmla="*/ 62 h 288"/>
              <a:gd name="T18" fmla="*/ 0 w 287"/>
              <a:gd name="T19" fmla="*/ 69 h 288"/>
              <a:gd name="T20" fmla="*/ 74 w 287"/>
              <a:gd name="T21" fmla="*/ 143 h 288"/>
              <a:gd name="T22" fmla="*/ 95 w 287"/>
              <a:gd name="T23" fmla="*/ 137 h 288"/>
              <a:gd name="T24" fmla="*/ 207 w 287"/>
              <a:gd name="T25" fmla="*/ 249 h 288"/>
              <a:gd name="T26" fmla="*/ 233 w 287"/>
              <a:gd name="T27" fmla="*/ 284 h 288"/>
              <a:gd name="T28" fmla="*/ 247 w 287"/>
              <a:gd name="T29" fmla="*/ 288 h 288"/>
              <a:gd name="T30" fmla="*/ 287 w 287"/>
              <a:gd name="T31" fmla="*/ 249 h 288"/>
              <a:gd name="T32" fmla="*/ 283 w 287"/>
              <a:gd name="T33" fmla="*/ 234 h 288"/>
              <a:gd name="T34" fmla="*/ 244 w 287"/>
              <a:gd name="T35" fmla="*/ 261 h 288"/>
              <a:gd name="T36" fmla="*/ 227 w 287"/>
              <a:gd name="T37" fmla="*/ 244 h 288"/>
              <a:gd name="T38" fmla="*/ 244 w 287"/>
              <a:gd name="T39" fmla="*/ 228 h 288"/>
              <a:gd name="T40" fmla="*/ 260 w 287"/>
              <a:gd name="T41" fmla="*/ 244 h 288"/>
              <a:gd name="T42" fmla="*/ 244 w 287"/>
              <a:gd name="T43" fmla="*/ 261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7" h="288">
                <a:moveTo>
                  <a:pt x="283" y="234"/>
                </a:moveTo>
                <a:cubicBezTo>
                  <a:pt x="247" y="208"/>
                  <a:pt x="247" y="208"/>
                  <a:pt x="247" y="208"/>
                </a:cubicBezTo>
                <a:cubicBezTo>
                  <a:pt x="136" y="96"/>
                  <a:pt x="136" y="96"/>
                  <a:pt x="136" y="96"/>
                </a:cubicBezTo>
                <a:cubicBezTo>
                  <a:pt x="140" y="89"/>
                  <a:pt x="142" y="81"/>
                  <a:pt x="142" y="74"/>
                </a:cubicBezTo>
                <a:cubicBezTo>
                  <a:pt x="142" y="37"/>
                  <a:pt x="106" y="0"/>
                  <a:pt x="68" y="0"/>
                </a:cubicBezTo>
                <a:cubicBezTo>
                  <a:pt x="68" y="0"/>
                  <a:pt x="64" y="5"/>
                  <a:pt x="61" y="7"/>
                </a:cubicBezTo>
                <a:cubicBezTo>
                  <a:pt x="92" y="37"/>
                  <a:pt x="89" y="32"/>
                  <a:pt x="89" y="51"/>
                </a:cubicBezTo>
                <a:cubicBezTo>
                  <a:pt x="89" y="66"/>
                  <a:pt x="65" y="90"/>
                  <a:pt x="50" y="90"/>
                </a:cubicBezTo>
                <a:cubicBezTo>
                  <a:pt x="31" y="90"/>
                  <a:pt x="37" y="93"/>
                  <a:pt x="6" y="62"/>
                </a:cubicBezTo>
                <a:cubicBezTo>
                  <a:pt x="4" y="65"/>
                  <a:pt x="0" y="69"/>
                  <a:pt x="0" y="69"/>
                </a:cubicBezTo>
                <a:cubicBezTo>
                  <a:pt x="0" y="107"/>
                  <a:pt x="36" y="143"/>
                  <a:pt x="74" y="143"/>
                </a:cubicBezTo>
                <a:cubicBezTo>
                  <a:pt x="80" y="143"/>
                  <a:pt x="88" y="141"/>
                  <a:pt x="95" y="137"/>
                </a:cubicBezTo>
                <a:cubicBezTo>
                  <a:pt x="207" y="249"/>
                  <a:pt x="207" y="249"/>
                  <a:pt x="207" y="249"/>
                </a:cubicBezTo>
                <a:cubicBezTo>
                  <a:pt x="233" y="284"/>
                  <a:pt x="233" y="284"/>
                  <a:pt x="233" y="284"/>
                </a:cubicBezTo>
                <a:cubicBezTo>
                  <a:pt x="247" y="288"/>
                  <a:pt x="247" y="288"/>
                  <a:pt x="247" y="288"/>
                </a:cubicBezTo>
                <a:cubicBezTo>
                  <a:pt x="287" y="249"/>
                  <a:pt x="287" y="249"/>
                  <a:pt x="287" y="249"/>
                </a:cubicBezTo>
                <a:lnTo>
                  <a:pt x="283" y="234"/>
                </a:lnTo>
                <a:close/>
                <a:moveTo>
                  <a:pt x="244" y="261"/>
                </a:moveTo>
                <a:cubicBezTo>
                  <a:pt x="234" y="261"/>
                  <a:pt x="227" y="254"/>
                  <a:pt x="227" y="244"/>
                </a:cubicBezTo>
                <a:cubicBezTo>
                  <a:pt x="227" y="235"/>
                  <a:pt x="234" y="228"/>
                  <a:pt x="244" y="228"/>
                </a:cubicBezTo>
                <a:cubicBezTo>
                  <a:pt x="253" y="228"/>
                  <a:pt x="260" y="235"/>
                  <a:pt x="260" y="244"/>
                </a:cubicBezTo>
                <a:cubicBezTo>
                  <a:pt x="260" y="254"/>
                  <a:pt x="253" y="261"/>
                  <a:pt x="244" y="261"/>
                </a:cubicBezTo>
                <a:close/>
              </a:path>
            </a:pathLst>
          </a:custGeom>
          <a:solidFill>
            <a:srgbClr val="1EA382"/>
          </a:solidFill>
          <a:ln>
            <a:solidFill>
              <a:srgbClr val="9FD2C4"/>
            </a:solidFill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1877255" y="2289745"/>
            <a:ext cx="938137" cy="938137"/>
          </a:xfrm>
          <a:prstGeom prst="ellipse">
            <a:avLst/>
          </a:prstGeom>
          <a:noFill/>
          <a:ln>
            <a:solidFill>
              <a:srgbClr val="1EA3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751452" y="1938900"/>
            <a:ext cx="2286000" cy="3657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0" tIns="609442" rIns="76201" bIns="609441" numCol="1" spcCol="1270" anchor="t" anchorCtr="0">
            <a:noAutofit/>
          </a:bodyPr>
          <a:lstStyle/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4667976" y="2498980"/>
            <a:ext cx="452949" cy="449439"/>
            <a:chOff x="2447925" y="3514725"/>
            <a:chExt cx="204787" cy="203200"/>
          </a:xfrm>
          <a:solidFill>
            <a:srgbClr val="1EA382"/>
          </a:solidFill>
        </p:grpSpPr>
        <p:sp>
          <p:nvSpPr>
            <p:cNvPr id="16" name="Freeform 690"/>
            <p:cNvSpPr>
              <a:spLocks noEditPoints="1"/>
            </p:cNvSpPr>
            <p:nvPr/>
          </p:nvSpPr>
          <p:spPr bwMode="auto">
            <a:xfrm>
              <a:off x="2562225" y="3632200"/>
              <a:ext cx="88900" cy="85725"/>
            </a:xfrm>
            <a:custGeom>
              <a:avLst/>
              <a:gdLst>
                <a:gd name="T0" fmla="*/ 27 w 124"/>
                <a:gd name="T1" fmla="*/ 1 h 121"/>
                <a:gd name="T2" fmla="*/ 31 w 124"/>
                <a:gd name="T3" fmla="*/ 8 h 121"/>
                <a:gd name="T4" fmla="*/ 23 w 124"/>
                <a:gd name="T5" fmla="*/ 17 h 121"/>
                <a:gd name="T6" fmla="*/ 16 w 124"/>
                <a:gd name="T7" fmla="*/ 24 h 121"/>
                <a:gd name="T8" fmla="*/ 0 w 124"/>
                <a:gd name="T9" fmla="*/ 34 h 121"/>
                <a:gd name="T10" fmla="*/ 51 w 124"/>
                <a:gd name="T11" fmla="*/ 85 h 121"/>
                <a:gd name="T12" fmla="*/ 75 w 124"/>
                <a:gd name="T13" fmla="*/ 117 h 121"/>
                <a:gd name="T14" fmla="*/ 88 w 124"/>
                <a:gd name="T15" fmla="*/ 121 h 121"/>
                <a:gd name="T16" fmla="*/ 124 w 124"/>
                <a:gd name="T17" fmla="*/ 85 h 121"/>
                <a:gd name="T18" fmla="*/ 120 w 124"/>
                <a:gd name="T19" fmla="*/ 72 h 121"/>
                <a:gd name="T20" fmla="*/ 88 w 124"/>
                <a:gd name="T21" fmla="*/ 48 h 121"/>
                <a:gd name="T22" fmla="*/ 40 w 124"/>
                <a:gd name="T23" fmla="*/ 0 h 121"/>
                <a:gd name="T24" fmla="*/ 35 w 124"/>
                <a:gd name="T25" fmla="*/ 5 h 121"/>
                <a:gd name="T26" fmla="*/ 27 w 124"/>
                <a:gd name="T27" fmla="*/ 1 h 121"/>
                <a:gd name="T28" fmla="*/ 85 w 124"/>
                <a:gd name="T29" fmla="*/ 66 h 121"/>
                <a:gd name="T30" fmla="*/ 100 w 124"/>
                <a:gd name="T31" fmla="*/ 81 h 121"/>
                <a:gd name="T32" fmla="*/ 85 w 124"/>
                <a:gd name="T33" fmla="*/ 96 h 121"/>
                <a:gd name="T34" fmla="*/ 70 w 124"/>
                <a:gd name="T35" fmla="*/ 81 h 121"/>
                <a:gd name="T36" fmla="*/ 85 w 124"/>
                <a:gd name="T37" fmla="*/ 6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4" h="121">
                  <a:moveTo>
                    <a:pt x="27" y="1"/>
                  </a:moveTo>
                  <a:cubicBezTo>
                    <a:pt x="31" y="8"/>
                    <a:pt x="31" y="8"/>
                    <a:pt x="31" y="8"/>
                  </a:cubicBezTo>
                  <a:cubicBezTo>
                    <a:pt x="23" y="17"/>
                    <a:pt x="23" y="17"/>
                    <a:pt x="23" y="17"/>
                  </a:cubicBezTo>
                  <a:cubicBezTo>
                    <a:pt x="16" y="24"/>
                    <a:pt x="16" y="24"/>
                    <a:pt x="16" y="24"/>
                  </a:cubicBezTo>
                  <a:cubicBezTo>
                    <a:pt x="11" y="29"/>
                    <a:pt x="6" y="32"/>
                    <a:pt x="0" y="34"/>
                  </a:cubicBezTo>
                  <a:cubicBezTo>
                    <a:pt x="51" y="85"/>
                    <a:pt x="51" y="85"/>
                    <a:pt x="51" y="85"/>
                  </a:cubicBezTo>
                  <a:cubicBezTo>
                    <a:pt x="75" y="117"/>
                    <a:pt x="75" y="117"/>
                    <a:pt x="75" y="117"/>
                  </a:cubicBezTo>
                  <a:cubicBezTo>
                    <a:pt x="88" y="121"/>
                    <a:pt x="88" y="121"/>
                    <a:pt x="88" y="121"/>
                  </a:cubicBezTo>
                  <a:cubicBezTo>
                    <a:pt x="124" y="85"/>
                    <a:pt x="124" y="85"/>
                    <a:pt x="124" y="85"/>
                  </a:cubicBezTo>
                  <a:cubicBezTo>
                    <a:pt x="120" y="72"/>
                    <a:pt x="120" y="72"/>
                    <a:pt x="120" y="72"/>
                  </a:cubicBezTo>
                  <a:cubicBezTo>
                    <a:pt x="88" y="48"/>
                    <a:pt x="88" y="48"/>
                    <a:pt x="88" y="48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5" y="5"/>
                    <a:pt x="35" y="5"/>
                    <a:pt x="35" y="5"/>
                  </a:cubicBezTo>
                  <a:lnTo>
                    <a:pt x="27" y="1"/>
                  </a:lnTo>
                  <a:close/>
                  <a:moveTo>
                    <a:pt x="85" y="66"/>
                  </a:moveTo>
                  <a:cubicBezTo>
                    <a:pt x="93" y="66"/>
                    <a:pt x="100" y="73"/>
                    <a:pt x="100" y="81"/>
                  </a:cubicBezTo>
                  <a:cubicBezTo>
                    <a:pt x="100" y="90"/>
                    <a:pt x="93" y="96"/>
                    <a:pt x="85" y="96"/>
                  </a:cubicBezTo>
                  <a:cubicBezTo>
                    <a:pt x="76" y="96"/>
                    <a:pt x="70" y="90"/>
                    <a:pt x="70" y="81"/>
                  </a:cubicBezTo>
                  <a:cubicBezTo>
                    <a:pt x="70" y="73"/>
                    <a:pt x="76" y="66"/>
                    <a:pt x="85" y="66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" name="Freeform 691"/>
            <p:cNvSpPr/>
            <p:nvPr/>
          </p:nvSpPr>
          <p:spPr bwMode="auto">
            <a:xfrm>
              <a:off x="2447925" y="3514725"/>
              <a:ext cx="90487" cy="92075"/>
            </a:xfrm>
            <a:custGeom>
              <a:avLst/>
              <a:gdLst>
                <a:gd name="T0" fmla="*/ 105 w 129"/>
                <a:gd name="T1" fmla="*/ 102 h 129"/>
                <a:gd name="T2" fmla="*/ 113 w 129"/>
                <a:gd name="T3" fmla="*/ 93 h 129"/>
                <a:gd name="T4" fmla="*/ 121 w 129"/>
                <a:gd name="T5" fmla="*/ 97 h 129"/>
                <a:gd name="T6" fmla="*/ 117 w 129"/>
                <a:gd name="T7" fmla="*/ 90 h 129"/>
                <a:gd name="T8" fmla="*/ 125 w 129"/>
                <a:gd name="T9" fmla="*/ 82 h 129"/>
                <a:gd name="T10" fmla="*/ 126 w 129"/>
                <a:gd name="T11" fmla="*/ 81 h 129"/>
                <a:gd name="T12" fmla="*/ 129 w 129"/>
                <a:gd name="T13" fmla="*/ 67 h 129"/>
                <a:gd name="T14" fmla="*/ 62 w 129"/>
                <a:gd name="T15" fmla="*/ 0 h 129"/>
                <a:gd name="T16" fmla="*/ 56 w 129"/>
                <a:gd name="T17" fmla="*/ 6 h 129"/>
                <a:gd name="T18" fmla="*/ 81 w 129"/>
                <a:gd name="T19" fmla="*/ 46 h 129"/>
                <a:gd name="T20" fmla="*/ 46 w 129"/>
                <a:gd name="T21" fmla="*/ 81 h 129"/>
                <a:gd name="T22" fmla="*/ 6 w 129"/>
                <a:gd name="T23" fmla="*/ 56 h 129"/>
                <a:gd name="T24" fmla="*/ 0 w 129"/>
                <a:gd name="T25" fmla="*/ 62 h 129"/>
                <a:gd name="T26" fmla="*/ 67 w 129"/>
                <a:gd name="T27" fmla="*/ 129 h 129"/>
                <a:gd name="T28" fmla="*/ 86 w 129"/>
                <a:gd name="T29" fmla="*/ 123 h 129"/>
                <a:gd name="T30" fmla="*/ 88 w 129"/>
                <a:gd name="T31" fmla="*/ 125 h 129"/>
                <a:gd name="T32" fmla="*/ 98 w 129"/>
                <a:gd name="T33" fmla="*/ 109 h 129"/>
                <a:gd name="T34" fmla="*/ 105 w 129"/>
                <a:gd name="T35" fmla="*/ 102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9" h="129">
                  <a:moveTo>
                    <a:pt x="105" y="102"/>
                  </a:moveTo>
                  <a:cubicBezTo>
                    <a:pt x="113" y="93"/>
                    <a:pt x="113" y="93"/>
                    <a:pt x="113" y="93"/>
                  </a:cubicBezTo>
                  <a:cubicBezTo>
                    <a:pt x="121" y="97"/>
                    <a:pt x="121" y="97"/>
                    <a:pt x="121" y="97"/>
                  </a:cubicBezTo>
                  <a:cubicBezTo>
                    <a:pt x="117" y="90"/>
                    <a:pt x="117" y="90"/>
                    <a:pt x="117" y="90"/>
                  </a:cubicBezTo>
                  <a:cubicBezTo>
                    <a:pt x="125" y="82"/>
                    <a:pt x="125" y="82"/>
                    <a:pt x="125" y="82"/>
                  </a:cubicBezTo>
                  <a:cubicBezTo>
                    <a:pt x="126" y="81"/>
                    <a:pt x="126" y="81"/>
                    <a:pt x="126" y="81"/>
                  </a:cubicBezTo>
                  <a:cubicBezTo>
                    <a:pt x="128" y="76"/>
                    <a:pt x="129" y="71"/>
                    <a:pt x="129" y="67"/>
                  </a:cubicBezTo>
                  <a:cubicBezTo>
                    <a:pt x="129" y="33"/>
                    <a:pt x="96" y="0"/>
                    <a:pt x="62" y="0"/>
                  </a:cubicBezTo>
                  <a:cubicBezTo>
                    <a:pt x="62" y="0"/>
                    <a:pt x="58" y="4"/>
                    <a:pt x="56" y="6"/>
                  </a:cubicBezTo>
                  <a:cubicBezTo>
                    <a:pt x="83" y="33"/>
                    <a:pt x="81" y="29"/>
                    <a:pt x="81" y="46"/>
                  </a:cubicBezTo>
                  <a:cubicBezTo>
                    <a:pt x="81" y="59"/>
                    <a:pt x="59" y="81"/>
                    <a:pt x="46" y="81"/>
                  </a:cubicBezTo>
                  <a:cubicBezTo>
                    <a:pt x="29" y="81"/>
                    <a:pt x="34" y="84"/>
                    <a:pt x="6" y="56"/>
                  </a:cubicBezTo>
                  <a:cubicBezTo>
                    <a:pt x="4" y="58"/>
                    <a:pt x="0" y="62"/>
                    <a:pt x="0" y="62"/>
                  </a:cubicBezTo>
                  <a:cubicBezTo>
                    <a:pt x="1" y="96"/>
                    <a:pt x="33" y="129"/>
                    <a:pt x="67" y="129"/>
                  </a:cubicBezTo>
                  <a:cubicBezTo>
                    <a:pt x="73" y="129"/>
                    <a:pt x="80" y="127"/>
                    <a:pt x="86" y="123"/>
                  </a:cubicBezTo>
                  <a:cubicBezTo>
                    <a:pt x="88" y="125"/>
                    <a:pt x="88" y="125"/>
                    <a:pt x="88" y="125"/>
                  </a:cubicBezTo>
                  <a:cubicBezTo>
                    <a:pt x="90" y="119"/>
                    <a:pt x="93" y="114"/>
                    <a:pt x="98" y="109"/>
                  </a:cubicBezTo>
                  <a:lnTo>
                    <a:pt x="105" y="10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8" name="Freeform 692"/>
            <p:cNvSpPr/>
            <p:nvPr/>
          </p:nvSpPr>
          <p:spPr bwMode="auto">
            <a:xfrm>
              <a:off x="2447925" y="3514725"/>
              <a:ext cx="204787" cy="203200"/>
            </a:xfrm>
            <a:custGeom>
              <a:avLst/>
              <a:gdLst>
                <a:gd name="T0" fmla="*/ 280 w 291"/>
                <a:gd name="T1" fmla="*/ 27 h 287"/>
                <a:gd name="T2" fmla="*/ 260 w 291"/>
                <a:gd name="T3" fmla="*/ 8 h 287"/>
                <a:gd name="T4" fmla="*/ 241 w 291"/>
                <a:gd name="T5" fmla="*/ 0 h 287"/>
                <a:gd name="T6" fmla="*/ 222 w 291"/>
                <a:gd name="T7" fmla="*/ 8 h 287"/>
                <a:gd name="T8" fmla="*/ 137 w 291"/>
                <a:gd name="T9" fmla="*/ 93 h 287"/>
                <a:gd name="T10" fmla="*/ 133 w 291"/>
                <a:gd name="T11" fmla="*/ 110 h 287"/>
                <a:gd name="T12" fmla="*/ 122 w 291"/>
                <a:gd name="T13" fmla="*/ 114 h 287"/>
                <a:gd name="T14" fmla="*/ 116 w 291"/>
                <a:gd name="T15" fmla="*/ 113 h 287"/>
                <a:gd name="T16" fmla="*/ 109 w 291"/>
                <a:gd name="T17" fmla="*/ 120 h 287"/>
                <a:gd name="T18" fmla="*/ 109 w 291"/>
                <a:gd name="T19" fmla="*/ 159 h 287"/>
                <a:gd name="T20" fmla="*/ 110 w 291"/>
                <a:gd name="T21" fmla="*/ 160 h 287"/>
                <a:gd name="T22" fmla="*/ 44 w 291"/>
                <a:gd name="T23" fmla="*/ 227 h 287"/>
                <a:gd name="T24" fmla="*/ 26 w 291"/>
                <a:gd name="T25" fmla="*/ 234 h 287"/>
                <a:gd name="T26" fmla="*/ 0 w 291"/>
                <a:gd name="T27" fmla="*/ 271 h 287"/>
                <a:gd name="T28" fmla="*/ 17 w 291"/>
                <a:gd name="T29" fmla="*/ 287 h 287"/>
                <a:gd name="T30" fmla="*/ 54 w 291"/>
                <a:gd name="T31" fmla="*/ 261 h 287"/>
                <a:gd name="T32" fmla="*/ 60 w 291"/>
                <a:gd name="T33" fmla="*/ 243 h 287"/>
                <a:gd name="T34" fmla="*/ 127 w 291"/>
                <a:gd name="T35" fmla="*/ 177 h 287"/>
                <a:gd name="T36" fmla="*/ 129 w 291"/>
                <a:gd name="T37" fmla="*/ 179 h 287"/>
                <a:gd name="T38" fmla="*/ 148 w 291"/>
                <a:gd name="T39" fmla="*/ 187 h 287"/>
                <a:gd name="T40" fmla="*/ 167 w 291"/>
                <a:gd name="T41" fmla="*/ 179 h 287"/>
                <a:gd name="T42" fmla="*/ 175 w 291"/>
                <a:gd name="T43" fmla="*/ 171 h 287"/>
                <a:gd name="T44" fmla="*/ 178 w 291"/>
                <a:gd name="T45" fmla="*/ 155 h 287"/>
                <a:gd name="T46" fmla="*/ 190 w 291"/>
                <a:gd name="T47" fmla="*/ 150 h 287"/>
                <a:gd name="T48" fmla="*/ 195 w 291"/>
                <a:gd name="T49" fmla="*/ 151 h 287"/>
                <a:gd name="T50" fmla="*/ 280 w 291"/>
                <a:gd name="T51" fmla="*/ 66 h 287"/>
                <a:gd name="T52" fmla="*/ 280 w 291"/>
                <a:gd name="T53" fmla="*/ 27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91" h="287">
                  <a:moveTo>
                    <a:pt x="280" y="27"/>
                  </a:moveTo>
                  <a:cubicBezTo>
                    <a:pt x="260" y="8"/>
                    <a:pt x="260" y="8"/>
                    <a:pt x="260" y="8"/>
                  </a:cubicBezTo>
                  <a:cubicBezTo>
                    <a:pt x="255" y="2"/>
                    <a:pt x="248" y="0"/>
                    <a:pt x="241" y="0"/>
                  </a:cubicBezTo>
                  <a:cubicBezTo>
                    <a:pt x="234" y="0"/>
                    <a:pt x="227" y="2"/>
                    <a:pt x="222" y="8"/>
                  </a:cubicBezTo>
                  <a:cubicBezTo>
                    <a:pt x="137" y="93"/>
                    <a:pt x="137" y="93"/>
                    <a:pt x="137" y="93"/>
                  </a:cubicBezTo>
                  <a:cubicBezTo>
                    <a:pt x="139" y="98"/>
                    <a:pt x="137" y="106"/>
                    <a:pt x="133" y="110"/>
                  </a:cubicBezTo>
                  <a:cubicBezTo>
                    <a:pt x="130" y="112"/>
                    <a:pt x="126" y="114"/>
                    <a:pt x="122" y="114"/>
                  </a:cubicBezTo>
                  <a:cubicBezTo>
                    <a:pt x="120" y="114"/>
                    <a:pt x="118" y="114"/>
                    <a:pt x="116" y="113"/>
                  </a:cubicBezTo>
                  <a:cubicBezTo>
                    <a:pt x="109" y="120"/>
                    <a:pt x="109" y="120"/>
                    <a:pt x="109" y="120"/>
                  </a:cubicBezTo>
                  <a:cubicBezTo>
                    <a:pt x="98" y="131"/>
                    <a:pt x="98" y="148"/>
                    <a:pt x="109" y="159"/>
                  </a:cubicBezTo>
                  <a:cubicBezTo>
                    <a:pt x="110" y="160"/>
                    <a:pt x="110" y="160"/>
                    <a:pt x="110" y="160"/>
                  </a:cubicBezTo>
                  <a:cubicBezTo>
                    <a:pt x="44" y="227"/>
                    <a:pt x="44" y="227"/>
                    <a:pt x="44" y="227"/>
                  </a:cubicBezTo>
                  <a:cubicBezTo>
                    <a:pt x="26" y="234"/>
                    <a:pt x="26" y="234"/>
                    <a:pt x="26" y="234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17" y="287"/>
                    <a:pt x="17" y="287"/>
                    <a:pt x="17" y="287"/>
                  </a:cubicBezTo>
                  <a:cubicBezTo>
                    <a:pt x="54" y="261"/>
                    <a:pt x="54" y="261"/>
                    <a:pt x="54" y="261"/>
                  </a:cubicBezTo>
                  <a:cubicBezTo>
                    <a:pt x="60" y="243"/>
                    <a:pt x="60" y="243"/>
                    <a:pt x="60" y="243"/>
                  </a:cubicBezTo>
                  <a:cubicBezTo>
                    <a:pt x="127" y="177"/>
                    <a:pt x="127" y="177"/>
                    <a:pt x="127" y="177"/>
                  </a:cubicBezTo>
                  <a:cubicBezTo>
                    <a:pt x="129" y="179"/>
                    <a:pt x="129" y="179"/>
                    <a:pt x="129" y="179"/>
                  </a:cubicBezTo>
                  <a:cubicBezTo>
                    <a:pt x="134" y="184"/>
                    <a:pt x="141" y="187"/>
                    <a:pt x="148" y="187"/>
                  </a:cubicBezTo>
                  <a:cubicBezTo>
                    <a:pt x="155" y="187"/>
                    <a:pt x="162" y="184"/>
                    <a:pt x="167" y="179"/>
                  </a:cubicBezTo>
                  <a:cubicBezTo>
                    <a:pt x="175" y="171"/>
                    <a:pt x="175" y="171"/>
                    <a:pt x="175" y="171"/>
                  </a:cubicBezTo>
                  <a:cubicBezTo>
                    <a:pt x="172" y="166"/>
                    <a:pt x="174" y="159"/>
                    <a:pt x="178" y="155"/>
                  </a:cubicBezTo>
                  <a:cubicBezTo>
                    <a:pt x="181" y="152"/>
                    <a:pt x="185" y="150"/>
                    <a:pt x="190" y="150"/>
                  </a:cubicBezTo>
                  <a:cubicBezTo>
                    <a:pt x="191" y="150"/>
                    <a:pt x="193" y="150"/>
                    <a:pt x="195" y="151"/>
                  </a:cubicBezTo>
                  <a:cubicBezTo>
                    <a:pt x="280" y="66"/>
                    <a:pt x="280" y="66"/>
                    <a:pt x="280" y="66"/>
                  </a:cubicBezTo>
                  <a:cubicBezTo>
                    <a:pt x="291" y="55"/>
                    <a:pt x="291" y="38"/>
                    <a:pt x="280" y="27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5" name="椭圆 14"/>
          <p:cNvSpPr/>
          <p:nvPr/>
        </p:nvSpPr>
        <p:spPr>
          <a:xfrm>
            <a:off x="4425383" y="2254632"/>
            <a:ext cx="938137" cy="938137"/>
          </a:xfrm>
          <a:prstGeom prst="ellipse">
            <a:avLst/>
          </a:prstGeom>
          <a:noFill/>
          <a:ln>
            <a:solidFill>
              <a:srgbClr val="1EA3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299580" y="1938900"/>
            <a:ext cx="2286000" cy="3657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800" b="1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Freeform 304"/>
          <p:cNvSpPr/>
          <p:nvPr/>
        </p:nvSpPr>
        <p:spPr bwMode="auto">
          <a:xfrm>
            <a:off x="7244514" y="2537605"/>
            <a:ext cx="466994" cy="466996"/>
          </a:xfrm>
          <a:custGeom>
            <a:avLst/>
            <a:gdLst>
              <a:gd name="T0" fmla="*/ 293 w 297"/>
              <a:gd name="T1" fmla="*/ 232 h 297"/>
              <a:gd name="T2" fmla="*/ 230 w 297"/>
              <a:gd name="T3" fmla="*/ 195 h 297"/>
              <a:gd name="T4" fmla="*/ 220 w 297"/>
              <a:gd name="T5" fmla="*/ 196 h 297"/>
              <a:gd name="T6" fmla="*/ 201 w 297"/>
              <a:gd name="T7" fmla="*/ 215 h 297"/>
              <a:gd name="T8" fmla="*/ 190 w 297"/>
              <a:gd name="T9" fmla="*/ 220 h 297"/>
              <a:gd name="T10" fmla="*/ 122 w 297"/>
              <a:gd name="T11" fmla="*/ 176 h 297"/>
              <a:gd name="T12" fmla="*/ 78 w 297"/>
              <a:gd name="T13" fmla="*/ 108 h 297"/>
              <a:gd name="T14" fmla="*/ 82 w 297"/>
              <a:gd name="T15" fmla="*/ 96 h 297"/>
              <a:gd name="T16" fmla="*/ 98 w 297"/>
              <a:gd name="T17" fmla="*/ 80 h 297"/>
              <a:gd name="T18" fmla="*/ 100 w 297"/>
              <a:gd name="T19" fmla="*/ 70 h 297"/>
              <a:gd name="T20" fmla="*/ 65 w 297"/>
              <a:gd name="T21" fmla="*/ 4 h 297"/>
              <a:gd name="T22" fmla="*/ 58 w 297"/>
              <a:gd name="T23" fmla="*/ 3 h 297"/>
              <a:gd name="T24" fmla="*/ 14 w 297"/>
              <a:gd name="T25" fmla="*/ 46 h 297"/>
              <a:gd name="T26" fmla="*/ 9 w 297"/>
              <a:gd name="T27" fmla="*/ 57 h 297"/>
              <a:gd name="T28" fmla="*/ 89 w 297"/>
              <a:gd name="T29" fmla="*/ 209 h 297"/>
              <a:gd name="T30" fmla="*/ 240 w 297"/>
              <a:gd name="T31" fmla="*/ 288 h 297"/>
              <a:gd name="T32" fmla="*/ 252 w 297"/>
              <a:gd name="T33" fmla="*/ 283 h 297"/>
              <a:gd name="T34" fmla="*/ 295 w 297"/>
              <a:gd name="T35" fmla="*/ 240 h 297"/>
              <a:gd name="T36" fmla="*/ 293 w 297"/>
              <a:gd name="T37" fmla="*/ 232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97" h="297">
                <a:moveTo>
                  <a:pt x="293" y="232"/>
                </a:moveTo>
                <a:cubicBezTo>
                  <a:pt x="230" y="195"/>
                  <a:pt x="230" y="195"/>
                  <a:pt x="230" y="195"/>
                </a:cubicBezTo>
                <a:cubicBezTo>
                  <a:pt x="227" y="193"/>
                  <a:pt x="222" y="194"/>
                  <a:pt x="220" y="196"/>
                </a:cubicBezTo>
                <a:cubicBezTo>
                  <a:pt x="201" y="215"/>
                  <a:pt x="201" y="215"/>
                  <a:pt x="201" y="215"/>
                </a:cubicBezTo>
                <a:cubicBezTo>
                  <a:pt x="198" y="217"/>
                  <a:pt x="193" y="220"/>
                  <a:pt x="190" y="220"/>
                </a:cubicBezTo>
                <a:cubicBezTo>
                  <a:pt x="190" y="220"/>
                  <a:pt x="166" y="220"/>
                  <a:pt x="122" y="176"/>
                </a:cubicBezTo>
                <a:cubicBezTo>
                  <a:pt x="77" y="132"/>
                  <a:pt x="78" y="108"/>
                  <a:pt x="78" y="108"/>
                </a:cubicBezTo>
                <a:cubicBezTo>
                  <a:pt x="78" y="104"/>
                  <a:pt x="80" y="99"/>
                  <a:pt x="82" y="96"/>
                </a:cubicBezTo>
                <a:cubicBezTo>
                  <a:pt x="98" y="80"/>
                  <a:pt x="98" y="80"/>
                  <a:pt x="98" y="80"/>
                </a:cubicBezTo>
                <a:cubicBezTo>
                  <a:pt x="101" y="78"/>
                  <a:pt x="102" y="73"/>
                  <a:pt x="100" y="70"/>
                </a:cubicBezTo>
                <a:cubicBezTo>
                  <a:pt x="65" y="4"/>
                  <a:pt x="65" y="4"/>
                  <a:pt x="65" y="4"/>
                </a:cubicBezTo>
                <a:cubicBezTo>
                  <a:pt x="64" y="1"/>
                  <a:pt x="60" y="0"/>
                  <a:pt x="58" y="3"/>
                </a:cubicBezTo>
                <a:cubicBezTo>
                  <a:pt x="14" y="46"/>
                  <a:pt x="14" y="46"/>
                  <a:pt x="14" y="46"/>
                </a:cubicBezTo>
                <a:cubicBezTo>
                  <a:pt x="12" y="48"/>
                  <a:pt x="9" y="53"/>
                  <a:pt x="9" y="57"/>
                </a:cubicBezTo>
                <a:cubicBezTo>
                  <a:pt x="9" y="57"/>
                  <a:pt x="0" y="120"/>
                  <a:pt x="89" y="209"/>
                </a:cubicBezTo>
                <a:cubicBezTo>
                  <a:pt x="177" y="297"/>
                  <a:pt x="240" y="288"/>
                  <a:pt x="240" y="288"/>
                </a:cubicBezTo>
                <a:cubicBezTo>
                  <a:pt x="244" y="288"/>
                  <a:pt x="249" y="285"/>
                  <a:pt x="252" y="283"/>
                </a:cubicBezTo>
                <a:cubicBezTo>
                  <a:pt x="295" y="240"/>
                  <a:pt x="295" y="240"/>
                  <a:pt x="295" y="240"/>
                </a:cubicBezTo>
                <a:cubicBezTo>
                  <a:pt x="297" y="237"/>
                  <a:pt x="297" y="233"/>
                  <a:pt x="293" y="232"/>
                </a:cubicBezTo>
                <a:close/>
              </a:path>
            </a:pathLst>
          </a:custGeom>
          <a:solidFill>
            <a:srgbClr val="1EA382"/>
          </a:solidFill>
          <a:ln>
            <a:solidFill>
              <a:srgbClr val="9FD2C4"/>
            </a:solidFill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6973511" y="2289745"/>
            <a:ext cx="938137" cy="938137"/>
          </a:xfrm>
          <a:prstGeom prst="ellipse">
            <a:avLst/>
          </a:prstGeom>
          <a:noFill/>
          <a:ln>
            <a:solidFill>
              <a:srgbClr val="1EA3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8847708" y="1938900"/>
            <a:ext cx="2286000" cy="3657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0" tIns="609442" rIns="76201" bIns="609441" numCol="1" spcCol="1270" anchor="t" anchorCtr="0">
            <a:noAutofit/>
          </a:bodyPr>
          <a:lstStyle/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Freeform 169"/>
          <p:cNvSpPr/>
          <p:nvPr/>
        </p:nvSpPr>
        <p:spPr bwMode="auto">
          <a:xfrm>
            <a:off x="9776521" y="2551651"/>
            <a:ext cx="172050" cy="344101"/>
          </a:xfrm>
          <a:custGeom>
            <a:avLst/>
            <a:gdLst>
              <a:gd name="T0" fmla="*/ 17 w 49"/>
              <a:gd name="T1" fmla="*/ 33 h 98"/>
              <a:gd name="T2" fmla="*/ 0 w 49"/>
              <a:gd name="T3" fmla="*/ 33 h 98"/>
              <a:gd name="T4" fmla="*/ 0 w 49"/>
              <a:gd name="T5" fmla="*/ 65 h 98"/>
              <a:gd name="T6" fmla="*/ 17 w 49"/>
              <a:gd name="T7" fmla="*/ 65 h 98"/>
              <a:gd name="T8" fmla="*/ 49 w 49"/>
              <a:gd name="T9" fmla="*/ 98 h 98"/>
              <a:gd name="T10" fmla="*/ 49 w 49"/>
              <a:gd name="T11" fmla="*/ 0 h 98"/>
              <a:gd name="T12" fmla="*/ 17 w 49"/>
              <a:gd name="T13" fmla="*/ 33 h 98"/>
              <a:gd name="T14" fmla="*/ 17 w 49"/>
              <a:gd name="T15" fmla="*/ 33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9" h="98">
                <a:moveTo>
                  <a:pt x="17" y="33"/>
                </a:moveTo>
                <a:lnTo>
                  <a:pt x="0" y="33"/>
                </a:lnTo>
                <a:lnTo>
                  <a:pt x="0" y="65"/>
                </a:lnTo>
                <a:lnTo>
                  <a:pt x="17" y="65"/>
                </a:lnTo>
                <a:lnTo>
                  <a:pt x="49" y="98"/>
                </a:lnTo>
                <a:lnTo>
                  <a:pt x="49" y="0"/>
                </a:lnTo>
                <a:lnTo>
                  <a:pt x="17" y="33"/>
                </a:lnTo>
                <a:lnTo>
                  <a:pt x="17" y="33"/>
                </a:lnTo>
                <a:close/>
              </a:path>
            </a:pathLst>
          </a:custGeom>
          <a:solidFill>
            <a:srgbClr val="1EA382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Freeform 170"/>
          <p:cNvSpPr/>
          <p:nvPr/>
        </p:nvSpPr>
        <p:spPr bwMode="auto">
          <a:xfrm>
            <a:off x="9976663" y="2649965"/>
            <a:ext cx="52667" cy="143960"/>
          </a:xfrm>
          <a:custGeom>
            <a:avLst/>
            <a:gdLst>
              <a:gd name="T0" fmla="*/ 11 w 35"/>
              <a:gd name="T1" fmla="*/ 0 h 92"/>
              <a:gd name="T2" fmla="*/ 0 w 35"/>
              <a:gd name="T3" fmla="*/ 22 h 92"/>
              <a:gd name="T4" fmla="*/ 0 w 35"/>
              <a:gd name="T5" fmla="*/ 22 h 92"/>
              <a:gd name="T6" fmla="*/ 11 w 35"/>
              <a:gd name="T7" fmla="*/ 46 h 92"/>
              <a:gd name="T8" fmla="*/ 0 w 35"/>
              <a:gd name="T9" fmla="*/ 70 h 92"/>
              <a:gd name="T10" fmla="*/ 0 w 35"/>
              <a:gd name="T11" fmla="*/ 70 h 92"/>
              <a:gd name="T12" fmla="*/ 11 w 35"/>
              <a:gd name="T13" fmla="*/ 92 h 92"/>
              <a:gd name="T14" fmla="*/ 35 w 35"/>
              <a:gd name="T15" fmla="*/ 46 h 92"/>
              <a:gd name="T16" fmla="*/ 11 w 35"/>
              <a:gd name="T17" fmla="*/ 0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" h="92">
                <a:moveTo>
                  <a:pt x="11" y="0"/>
                </a:moveTo>
                <a:cubicBezTo>
                  <a:pt x="0" y="22"/>
                  <a:pt x="0" y="22"/>
                  <a:pt x="0" y="22"/>
                </a:cubicBezTo>
                <a:cubicBezTo>
                  <a:pt x="0" y="22"/>
                  <a:pt x="0" y="22"/>
                  <a:pt x="0" y="22"/>
                </a:cubicBezTo>
                <a:cubicBezTo>
                  <a:pt x="7" y="28"/>
                  <a:pt x="11" y="37"/>
                  <a:pt x="11" y="46"/>
                </a:cubicBezTo>
                <a:cubicBezTo>
                  <a:pt x="11" y="56"/>
                  <a:pt x="7" y="64"/>
                  <a:pt x="0" y="70"/>
                </a:cubicBezTo>
                <a:cubicBezTo>
                  <a:pt x="0" y="70"/>
                  <a:pt x="0" y="70"/>
                  <a:pt x="0" y="70"/>
                </a:cubicBezTo>
                <a:cubicBezTo>
                  <a:pt x="11" y="92"/>
                  <a:pt x="11" y="92"/>
                  <a:pt x="11" y="92"/>
                </a:cubicBezTo>
                <a:cubicBezTo>
                  <a:pt x="26" y="82"/>
                  <a:pt x="35" y="65"/>
                  <a:pt x="35" y="46"/>
                </a:cubicBezTo>
                <a:cubicBezTo>
                  <a:pt x="35" y="27"/>
                  <a:pt x="26" y="10"/>
                  <a:pt x="11" y="0"/>
                </a:cubicBezTo>
                <a:close/>
              </a:path>
            </a:pathLst>
          </a:custGeom>
          <a:solidFill>
            <a:srgbClr val="1EA382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Freeform 171"/>
          <p:cNvSpPr/>
          <p:nvPr/>
        </p:nvSpPr>
        <p:spPr bwMode="auto">
          <a:xfrm>
            <a:off x="10015285" y="2572718"/>
            <a:ext cx="101825" cy="298454"/>
          </a:xfrm>
          <a:custGeom>
            <a:avLst/>
            <a:gdLst>
              <a:gd name="T0" fmla="*/ 66 w 66"/>
              <a:gd name="T1" fmla="*/ 95 h 190"/>
              <a:gd name="T2" fmla="*/ 11 w 66"/>
              <a:gd name="T3" fmla="*/ 0 h 190"/>
              <a:gd name="T4" fmla="*/ 0 w 66"/>
              <a:gd name="T5" fmla="*/ 22 h 190"/>
              <a:gd name="T6" fmla="*/ 0 w 66"/>
              <a:gd name="T7" fmla="*/ 22 h 190"/>
              <a:gd name="T8" fmla="*/ 42 w 66"/>
              <a:gd name="T9" fmla="*/ 95 h 190"/>
              <a:gd name="T10" fmla="*/ 0 w 66"/>
              <a:gd name="T11" fmla="*/ 168 h 190"/>
              <a:gd name="T12" fmla="*/ 0 w 66"/>
              <a:gd name="T13" fmla="*/ 168 h 190"/>
              <a:gd name="T14" fmla="*/ 11 w 66"/>
              <a:gd name="T15" fmla="*/ 190 h 190"/>
              <a:gd name="T16" fmla="*/ 66 w 66"/>
              <a:gd name="T17" fmla="*/ 95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" h="190">
                <a:moveTo>
                  <a:pt x="66" y="95"/>
                </a:moveTo>
                <a:cubicBezTo>
                  <a:pt x="66" y="54"/>
                  <a:pt x="44" y="19"/>
                  <a:pt x="11" y="0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22"/>
                  <a:pt x="0" y="22"/>
                  <a:pt x="0" y="22"/>
                </a:cubicBezTo>
                <a:cubicBezTo>
                  <a:pt x="25" y="37"/>
                  <a:pt x="42" y="64"/>
                  <a:pt x="42" y="95"/>
                </a:cubicBezTo>
                <a:cubicBezTo>
                  <a:pt x="42" y="126"/>
                  <a:pt x="25" y="154"/>
                  <a:pt x="0" y="168"/>
                </a:cubicBezTo>
                <a:cubicBezTo>
                  <a:pt x="0" y="168"/>
                  <a:pt x="0" y="168"/>
                  <a:pt x="0" y="168"/>
                </a:cubicBezTo>
                <a:cubicBezTo>
                  <a:pt x="11" y="190"/>
                  <a:pt x="11" y="190"/>
                  <a:pt x="11" y="190"/>
                </a:cubicBezTo>
                <a:cubicBezTo>
                  <a:pt x="44" y="171"/>
                  <a:pt x="66" y="136"/>
                  <a:pt x="66" y="95"/>
                </a:cubicBezTo>
                <a:close/>
              </a:path>
            </a:pathLst>
          </a:custGeom>
          <a:solidFill>
            <a:srgbClr val="1EA382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Freeform 172"/>
          <p:cNvSpPr/>
          <p:nvPr/>
        </p:nvSpPr>
        <p:spPr bwMode="auto">
          <a:xfrm>
            <a:off x="10053910" y="2498981"/>
            <a:ext cx="150982" cy="449438"/>
          </a:xfrm>
          <a:custGeom>
            <a:avLst/>
            <a:gdLst>
              <a:gd name="T0" fmla="*/ 11 w 96"/>
              <a:gd name="T1" fmla="*/ 0 h 288"/>
              <a:gd name="T2" fmla="*/ 0 w 96"/>
              <a:gd name="T3" fmla="*/ 22 h 288"/>
              <a:gd name="T4" fmla="*/ 72 w 96"/>
              <a:gd name="T5" fmla="*/ 144 h 288"/>
              <a:gd name="T6" fmla="*/ 0 w 96"/>
              <a:gd name="T7" fmla="*/ 266 h 288"/>
              <a:gd name="T8" fmla="*/ 11 w 96"/>
              <a:gd name="T9" fmla="*/ 288 h 288"/>
              <a:gd name="T10" fmla="*/ 96 w 96"/>
              <a:gd name="T11" fmla="*/ 144 h 288"/>
              <a:gd name="T12" fmla="*/ 11 w 96"/>
              <a:gd name="T13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6" h="288">
                <a:moveTo>
                  <a:pt x="11" y="0"/>
                </a:moveTo>
                <a:cubicBezTo>
                  <a:pt x="0" y="22"/>
                  <a:pt x="0" y="22"/>
                  <a:pt x="0" y="22"/>
                </a:cubicBezTo>
                <a:cubicBezTo>
                  <a:pt x="42" y="46"/>
                  <a:pt x="72" y="92"/>
                  <a:pt x="72" y="144"/>
                </a:cubicBezTo>
                <a:cubicBezTo>
                  <a:pt x="72" y="197"/>
                  <a:pt x="43" y="242"/>
                  <a:pt x="0" y="266"/>
                </a:cubicBezTo>
                <a:cubicBezTo>
                  <a:pt x="11" y="288"/>
                  <a:pt x="11" y="288"/>
                  <a:pt x="11" y="288"/>
                </a:cubicBezTo>
                <a:cubicBezTo>
                  <a:pt x="62" y="260"/>
                  <a:pt x="96" y="206"/>
                  <a:pt x="96" y="144"/>
                </a:cubicBezTo>
                <a:cubicBezTo>
                  <a:pt x="96" y="82"/>
                  <a:pt x="61" y="28"/>
                  <a:pt x="11" y="0"/>
                </a:cubicBezTo>
                <a:close/>
              </a:path>
            </a:pathLst>
          </a:custGeom>
          <a:solidFill>
            <a:srgbClr val="1EA382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9521639" y="2254632"/>
            <a:ext cx="938137" cy="938137"/>
          </a:xfrm>
          <a:prstGeom prst="ellipse">
            <a:avLst/>
          </a:prstGeom>
          <a:noFill/>
          <a:ln>
            <a:solidFill>
              <a:srgbClr val="1EA3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1503318" y="3410251"/>
            <a:ext cx="1686008" cy="1922334"/>
            <a:chOff x="1503318" y="3410251"/>
            <a:chExt cx="1686008" cy="1922334"/>
          </a:xfrm>
        </p:grpSpPr>
        <p:sp>
          <p:nvSpPr>
            <p:cNvPr id="31" name="矩形 30"/>
            <p:cNvSpPr/>
            <p:nvPr/>
          </p:nvSpPr>
          <p:spPr>
            <a:xfrm>
              <a:off x="1503318" y="3781391"/>
              <a:ext cx="1686008" cy="1551194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lnSpc>
                  <a:spcPct val="120000"/>
                </a:lnSpc>
                <a:spcBef>
                  <a:spcPct val="20000"/>
                </a:spcBef>
              </a:pPr>
              <a:r>
                <a:rPr lang="zh-CN" altLang="en-US" sz="1400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单击此处编辑您要的内容，建议您在展示时采用微软雅黑字体，本模版所有图形线条及其相应素材均可自由编辑、改色、替换</a:t>
              </a:r>
              <a:endParaRPr lang="en-US" altLang="zh-CN" sz="14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" name="TextBox 13"/>
            <p:cNvSpPr txBox="1"/>
            <p:nvPr/>
          </p:nvSpPr>
          <p:spPr>
            <a:xfrm>
              <a:off x="1699156" y="3410251"/>
              <a:ext cx="1294333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1216660"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单击编辑标题</a:t>
              </a:r>
              <a:endParaRPr lang="en-US" sz="16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4096542" y="3410251"/>
            <a:ext cx="1686008" cy="1922334"/>
            <a:chOff x="1503318" y="3410251"/>
            <a:chExt cx="1686008" cy="1922334"/>
          </a:xfrm>
        </p:grpSpPr>
        <p:sp>
          <p:nvSpPr>
            <p:cNvPr id="34" name="矩形 33"/>
            <p:cNvSpPr/>
            <p:nvPr/>
          </p:nvSpPr>
          <p:spPr>
            <a:xfrm>
              <a:off x="1503318" y="3781391"/>
              <a:ext cx="1686008" cy="1551194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lnSpc>
                  <a:spcPct val="120000"/>
                </a:lnSpc>
                <a:spcBef>
                  <a:spcPct val="20000"/>
                </a:spcBef>
              </a:pPr>
              <a:r>
                <a:rPr lang="zh-CN" altLang="en-US" sz="1400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单击此处编辑您要的内容，建议您在展示时采用微软雅黑字体，本模版所有图形线条及其相应素材均可自由编辑、改色、替换</a:t>
              </a:r>
              <a:endParaRPr lang="en-US" altLang="zh-CN" sz="14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5" name="TextBox 13"/>
            <p:cNvSpPr txBox="1"/>
            <p:nvPr/>
          </p:nvSpPr>
          <p:spPr>
            <a:xfrm>
              <a:off x="1699156" y="3410251"/>
              <a:ext cx="1294333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1216660"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单击编辑标题</a:t>
              </a:r>
              <a:endParaRPr lang="en-US" sz="16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6599575" y="3410251"/>
            <a:ext cx="1686008" cy="1922334"/>
            <a:chOff x="1503318" y="3410251"/>
            <a:chExt cx="1686008" cy="1922334"/>
          </a:xfrm>
        </p:grpSpPr>
        <p:sp>
          <p:nvSpPr>
            <p:cNvPr id="37" name="矩形 36"/>
            <p:cNvSpPr/>
            <p:nvPr/>
          </p:nvSpPr>
          <p:spPr>
            <a:xfrm>
              <a:off x="1503318" y="3781391"/>
              <a:ext cx="1686008" cy="1551194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lnSpc>
                  <a:spcPct val="120000"/>
                </a:lnSpc>
                <a:spcBef>
                  <a:spcPct val="20000"/>
                </a:spcBef>
              </a:pPr>
              <a:r>
                <a:rPr lang="zh-CN" altLang="en-US" sz="1400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单击此处编辑您要的内容，建议您在展示时采用微软雅黑字体，本模版所有图形线条及其相应素材均可自由编辑、改色、替换</a:t>
              </a:r>
              <a:endParaRPr lang="en-US" altLang="zh-CN" sz="14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8" name="TextBox 13"/>
            <p:cNvSpPr txBox="1"/>
            <p:nvPr/>
          </p:nvSpPr>
          <p:spPr>
            <a:xfrm>
              <a:off x="1699156" y="3410251"/>
              <a:ext cx="1294333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1216660"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单击编辑标题</a:t>
              </a:r>
              <a:endParaRPr lang="en-US" sz="16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9223193" y="3410251"/>
            <a:ext cx="1686008" cy="1922334"/>
            <a:chOff x="1503318" y="3410251"/>
            <a:chExt cx="1686008" cy="1922334"/>
          </a:xfrm>
        </p:grpSpPr>
        <p:sp>
          <p:nvSpPr>
            <p:cNvPr id="40" name="矩形 39"/>
            <p:cNvSpPr/>
            <p:nvPr/>
          </p:nvSpPr>
          <p:spPr>
            <a:xfrm>
              <a:off x="1503318" y="3781391"/>
              <a:ext cx="1686008" cy="1551194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lnSpc>
                  <a:spcPct val="120000"/>
                </a:lnSpc>
                <a:spcBef>
                  <a:spcPct val="20000"/>
                </a:spcBef>
              </a:pPr>
              <a:r>
                <a:rPr lang="zh-CN" altLang="en-US" sz="1400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单击此处编辑您要的内容，建议您在展示时采用微软雅黑字体，本模版所有图形线条及其相应素材均可自由编辑、改色、替换</a:t>
              </a:r>
              <a:endParaRPr lang="en-US" altLang="zh-CN" sz="14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1" name="TextBox 13"/>
            <p:cNvSpPr txBox="1"/>
            <p:nvPr/>
          </p:nvSpPr>
          <p:spPr>
            <a:xfrm>
              <a:off x="1699156" y="3410251"/>
              <a:ext cx="1294333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1216660"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单击编辑标题</a:t>
              </a:r>
              <a:endParaRPr lang="en-US" sz="16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第四章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Rectangle 4"/>
          <p:cNvSpPr/>
          <p:nvPr/>
        </p:nvSpPr>
        <p:spPr>
          <a:xfrm>
            <a:off x="0" y="1705174"/>
            <a:ext cx="12192000" cy="3143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9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AutoShape 29"/>
          <p:cNvSpPr/>
          <p:nvPr/>
        </p:nvSpPr>
        <p:spPr bwMode="auto">
          <a:xfrm>
            <a:off x="10247502" y="2296759"/>
            <a:ext cx="678030" cy="614283"/>
          </a:xfrm>
          <a:custGeom>
            <a:avLst/>
            <a:gdLst>
              <a:gd name="T0" fmla="+- 0 10736 439"/>
              <a:gd name="T1" fmla="*/ T0 w 20595"/>
              <a:gd name="T2" fmla="+- 0 10869 621"/>
              <a:gd name="T3" fmla="*/ 10869 h 20497"/>
              <a:gd name="T4" fmla="+- 0 10736 439"/>
              <a:gd name="T5" fmla="*/ T4 w 20595"/>
              <a:gd name="T6" fmla="+- 0 10869 621"/>
              <a:gd name="T7" fmla="*/ 10869 h 20497"/>
              <a:gd name="T8" fmla="+- 0 10736 439"/>
              <a:gd name="T9" fmla="*/ T8 w 20595"/>
              <a:gd name="T10" fmla="+- 0 10869 621"/>
              <a:gd name="T11" fmla="*/ 10869 h 20497"/>
              <a:gd name="T12" fmla="+- 0 10736 439"/>
              <a:gd name="T13" fmla="*/ T12 w 20595"/>
              <a:gd name="T14" fmla="+- 0 10869 621"/>
              <a:gd name="T15" fmla="*/ 10869 h 20497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0595" h="20497">
                <a:moveTo>
                  <a:pt x="18898" y="1863"/>
                </a:moveTo>
                <a:cubicBezTo>
                  <a:pt x="16636" y="-621"/>
                  <a:pt x="12968" y="-621"/>
                  <a:pt x="10707" y="1863"/>
                </a:cubicBezTo>
                <a:lnTo>
                  <a:pt x="1317" y="12053"/>
                </a:lnTo>
                <a:cubicBezTo>
                  <a:pt x="-439" y="13982"/>
                  <a:pt x="-439" y="17121"/>
                  <a:pt x="1317" y="19050"/>
                </a:cubicBezTo>
                <a:cubicBezTo>
                  <a:pt x="3073" y="20979"/>
                  <a:pt x="5931" y="20979"/>
                  <a:pt x="7687" y="19050"/>
                </a:cubicBezTo>
                <a:lnTo>
                  <a:pt x="17078" y="8860"/>
                </a:lnTo>
                <a:cubicBezTo>
                  <a:pt x="18335" y="7479"/>
                  <a:pt x="18335" y="5242"/>
                  <a:pt x="17078" y="3862"/>
                </a:cubicBezTo>
                <a:cubicBezTo>
                  <a:pt x="15821" y="2482"/>
                  <a:pt x="13783" y="2482"/>
                  <a:pt x="12527" y="3862"/>
                </a:cubicBezTo>
                <a:lnTo>
                  <a:pt x="5467" y="11614"/>
                </a:lnTo>
                <a:cubicBezTo>
                  <a:pt x="5216" y="11891"/>
                  <a:pt x="5216" y="12337"/>
                  <a:pt x="5467" y="12614"/>
                </a:cubicBezTo>
                <a:cubicBezTo>
                  <a:pt x="5719" y="12890"/>
                  <a:pt x="6126" y="12890"/>
                  <a:pt x="6378" y="12614"/>
                </a:cubicBezTo>
                <a:lnTo>
                  <a:pt x="13437" y="4861"/>
                </a:lnTo>
                <a:cubicBezTo>
                  <a:pt x="14190" y="4035"/>
                  <a:pt x="15414" y="4035"/>
                  <a:pt x="16167" y="4861"/>
                </a:cubicBezTo>
                <a:cubicBezTo>
                  <a:pt x="16920" y="5688"/>
                  <a:pt x="16920" y="7034"/>
                  <a:pt x="16167" y="7860"/>
                </a:cubicBezTo>
                <a:lnTo>
                  <a:pt x="6777" y="18050"/>
                </a:lnTo>
                <a:cubicBezTo>
                  <a:pt x="5520" y="19430"/>
                  <a:pt x="3484" y="19430"/>
                  <a:pt x="2227" y="18050"/>
                </a:cubicBezTo>
                <a:cubicBezTo>
                  <a:pt x="970" y="16670"/>
                  <a:pt x="970" y="14433"/>
                  <a:pt x="2227" y="13053"/>
                </a:cubicBezTo>
                <a:lnTo>
                  <a:pt x="11525" y="2963"/>
                </a:lnTo>
                <a:cubicBezTo>
                  <a:pt x="13285" y="1030"/>
                  <a:pt x="16139" y="1030"/>
                  <a:pt x="17896" y="2963"/>
                </a:cubicBezTo>
                <a:cubicBezTo>
                  <a:pt x="19657" y="4896"/>
                  <a:pt x="19657" y="8027"/>
                  <a:pt x="17897" y="9959"/>
                </a:cubicBezTo>
                <a:lnTo>
                  <a:pt x="10929" y="17611"/>
                </a:lnTo>
                <a:cubicBezTo>
                  <a:pt x="10677" y="17888"/>
                  <a:pt x="10677" y="18334"/>
                  <a:pt x="10929" y="18610"/>
                </a:cubicBezTo>
                <a:cubicBezTo>
                  <a:pt x="11181" y="18887"/>
                  <a:pt x="11588" y="18887"/>
                  <a:pt x="11839" y="18610"/>
                </a:cubicBezTo>
                <a:lnTo>
                  <a:pt x="18898" y="10859"/>
                </a:lnTo>
                <a:cubicBezTo>
                  <a:pt x="21160" y="8375"/>
                  <a:pt x="21160" y="4347"/>
                  <a:pt x="18898" y="1863"/>
                </a:cubicBezTo>
              </a:path>
            </a:pathLst>
          </a:custGeom>
          <a:solidFill>
            <a:srgbClr val="1EA382"/>
          </a:solidFill>
          <a:ln>
            <a:noFill/>
          </a:ln>
          <a:effectLst/>
        </p:spPr>
        <p:txBody>
          <a:bodyPr lIns="50701" tIns="50701" rIns="50701" bIns="50701" anchor="ctr"/>
          <a:lstStyle/>
          <a:p>
            <a:pPr defTabSz="608330"/>
            <a:endParaRPr lang="en-US" sz="399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AutoShape 59"/>
          <p:cNvSpPr/>
          <p:nvPr/>
        </p:nvSpPr>
        <p:spPr bwMode="auto">
          <a:xfrm>
            <a:off x="1222601" y="2186385"/>
            <a:ext cx="679185" cy="678025"/>
          </a:xfrm>
          <a:custGeom>
            <a:avLst/>
            <a:gdLst>
              <a:gd name="T0" fmla="+- 0 10794 23"/>
              <a:gd name="T1" fmla="*/ T0 w 21543"/>
              <a:gd name="T2" fmla="*/ 10800 h 21600"/>
              <a:gd name="T3" fmla="+- 0 10794 23"/>
              <a:gd name="T4" fmla="*/ T3 w 21543"/>
              <a:gd name="T5" fmla="*/ 10800 h 21600"/>
              <a:gd name="T6" fmla="+- 0 10794 23"/>
              <a:gd name="T7" fmla="*/ T6 w 21543"/>
              <a:gd name="T8" fmla="*/ 10800 h 21600"/>
              <a:gd name="T9" fmla="+- 0 10794 23"/>
              <a:gd name="T10" fmla="*/ T9 w 2154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3" h="21600">
                <a:moveTo>
                  <a:pt x="16976" y="19986"/>
                </a:moveTo>
                <a:lnTo>
                  <a:pt x="11226" y="17680"/>
                </a:lnTo>
                <a:cubicBezTo>
                  <a:pt x="11088" y="17626"/>
                  <a:pt x="10946" y="17608"/>
                  <a:pt x="10806" y="17600"/>
                </a:cubicBezTo>
                <a:lnTo>
                  <a:pt x="19660" y="3837"/>
                </a:lnTo>
                <a:cubicBezTo>
                  <a:pt x="19660" y="3837"/>
                  <a:pt x="16976" y="19986"/>
                  <a:pt x="16976" y="19986"/>
                </a:cubicBezTo>
                <a:close/>
                <a:moveTo>
                  <a:pt x="6859" y="16244"/>
                </a:moveTo>
                <a:cubicBezTo>
                  <a:pt x="6858" y="16242"/>
                  <a:pt x="6855" y="16240"/>
                  <a:pt x="6854" y="16238"/>
                </a:cubicBezTo>
                <a:lnTo>
                  <a:pt x="19606" y="2552"/>
                </a:lnTo>
                <a:lnTo>
                  <a:pt x="8735" y="19536"/>
                </a:lnTo>
                <a:cubicBezTo>
                  <a:pt x="8735" y="19536"/>
                  <a:pt x="6859" y="16244"/>
                  <a:pt x="6859" y="16244"/>
                </a:cubicBezTo>
                <a:close/>
                <a:moveTo>
                  <a:pt x="2111" y="14024"/>
                </a:moveTo>
                <a:lnTo>
                  <a:pt x="17712" y="3595"/>
                </a:lnTo>
                <a:lnTo>
                  <a:pt x="6369" y="15770"/>
                </a:lnTo>
                <a:cubicBezTo>
                  <a:pt x="6309" y="15734"/>
                  <a:pt x="6256" y="15687"/>
                  <a:pt x="6190" y="15660"/>
                </a:cubicBezTo>
                <a:cubicBezTo>
                  <a:pt x="6190" y="15660"/>
                  <a:pt x="2111" y="14024"/>
                  <a:pt x="2111" y="14024"/>
                </a:cubicBezTo>
                <a:close/>
                <a:moveTo>
                  <a:pt x="21234" y="108"/>
                </a:moveTo>
                <a:cubicBezTo>
                  <a:pt x="21123" y="35"/>
                  <a:pt x="20996" y="0"/>
                  <a:pt x="20868" y="0"/>
                </a:cubicBezTo>
                <a:cubicBezTo>
                  <a:pt x="20738" y="0"/>
                  <a:pt x="20608" y="36"/>
                  <a:pt x="20495" y="113"/>
                </a:cubicBezTo>
                <a:lnTo>
                  <a:pt x="299" y="13613"/>
                </a:lnTo>
                <a:cubicBezTo>
                  <a:pt x="91" y="13751"/>
                  <a:pt x="-23" y="13995"/>
                  <a:pt x="3" y="14244"/>
                </a:cubicBezTo>
                <a:cubicBezTo>
                  <a:pt x="28" y="14494"/>
                  <a:pt x="190" y="14708"/>
                  <a:pt x="422" y="14801"/>
                </a:cubicBezTo>
                <a:lnTo>
                  <a:pt x="5689" y="16914"/>
                </a:lnTo>
                <a:lnTo>
                  <a:pt x="8166" y="21259"/>
                </a:lnTo>
                <a:cubicBezTo>
                  <a:pt x="8284" y="21468"/>
                  <a:pt x="8505" y="21597"/>
                  <a:pt x="8743" y="21599"/>
                </a:cubicBezTo>
                <a:lnTo>
                  <a:pt x="8751" y="21599"/>
                </a:lnTo>
                <a:cubicBezTo>
                  <a:pt x="8987" y="21599"/>
                  <a:pt x="9206" y="21474"/>
                  <a:pt x="9328" y="21271"/>
                </a:cubicBezTo>
                <a:lnTo>
                  <a:pt x="10726" y="18934"/>
                </a:lnTo>
                <a:lnTo>
                  <a:pt x="17253" y="21551"/>
                </a:lnTo>
                <a:cubicBezTo>
                  <a:pt x="17332" y="21584"/>
                  <a:pt x="17418" y="21599"/>
                  <a:pt x="17502" y="21599"/>
                </a:cubicBezTo>
                <a:cubicBezTo>
                  <a:pt x="17617" y="21599"/>
                  <a:pt x="17731" y="21571"/>
                  <a:pt x="17832" y="21512"/>
                </a:cubicBezTo>
                <a:cubicBezTo>
                  <a:pt x="18010" y="21412"/>
                  <a:pt x="18133" y="21238"/>
                  <a:pt x="18167" y="21035"/>
                </a:cubicBezTo>
                <a:lnTo>
                  <a:pt x="21533" y="785"/>
                </a:lnTo>
                <a:cubicBezTo>
                  <a:pt x="21576" y="520"/>
                  <a:pt x="21459" y="254"/>
                  <a:pt x="21234" y="108"/>
                </a:cubicBezTo>
              </a:path>
            </a:pathLst>
          </a:custGeom>
          <a:solidFill>
            <a:srgbClr val="1EA382"/>
          </a:solidFill>
          <a:ln>
            <a:noFill/>
          </a:ln>
          <a:effectLst/>
        </p:spPr>
        <p:txBody>
          <a:bodyPr lIns="50701" tIns="50701" rIns="50701" bIns="50701" anchor="ctr"/>
          <a:lstStyle/>
          <a:p>
            <a:pPr defTabSz="608330"/>
            <a:endParaRPr lang="en-US" sz="399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AutoShape 112"/>
          <p:cNvSpPr/>
          <p:nvPr/>
        </p:nvSpPr>
        <p:spPr bwMode="auto">
          <a:xfrm>
            <a:off x="7306859" y="2186221"/>
            <a:ext cx="678025" cy="679185"/>
          </a:xfrm>
          <a:custGeom>
            <a:avLst/>
            <a:gdLst>
              <a:gd name="T0" fmla="*/ 10510 w 21020"/>
              <a:gd name="T1" fmla="*/ 10800 h 21600"/>
              <a:gd name="T2" fmla="*/ 10510 w 21020"/>
              <a:gd name="T3" fmla="*/ 10800 h 21600"/>
              <a:gd name="T4" fmla="*/ 10510 w 21020"/>
              <a:gd name="T5" fmla="*/ 10800 h 21600"/>
              <a:gd name="T6" fmla="*/ 10510 w 2102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020" h="21600">
                <a:moveTo>
                  <a:pt x="18846" y="7946"/>
                </a:moveTo>
                <a:lnTo>
                  <a:pt x="17740" y="9091"/>
                </a:lnTo>
                <a:cubicBezTo>
                  <a:pt x="17740" y="8939"/>
                  <a:pt x="17758" y="8792"/>
                  <a:pt x="17744" y="8636"/>
                </a:cubicBezTo>
                <a:cubicBezTo>
                  <a:pt x="17629" y="7331"/>
                  <a:pt x="17036" y="6068"/>
                  <a:pt x="16074" y="5080"/>
                </a:cubicBezTo>
                <a:cubicBezTo>
                  <a:pt x="15004" y="3980"/>
                  <a:pt x="13585" y="3348"/>
                  <a:pt x="12180" y="3345"/>
                </a:cubicBezTo>
                <a:lnTo>
                  <a:pt x="13268" y="2218"/>
                </a:lnTo>
                <a:cubicBezTo>
                  <a:pt x="13812" y="1659"/>
                  <a:pt x="14572" y="1350"/>
                  <a:pt x="15403" y="1350"/>
                </a:cubicBezTo>
                <a:cubicBezTo>
                  <a:pt x="16460" y="1350"/>
                  <a:pt x="17546" y="1840"/>
                  <a:pt x="18381" y="2696"/>
                </a:cubicBezTo>
                <a:cubicBezTo>
                  <a:pt x="19165" y="3500"/>
                  <a:pt x="19631" y="4499"/>
                  <a:pt x="19698" y="5510"/>
                </a:cubicBezTo>
                <a:cubicBezTo>
                  <a:pt x="19760" y="6453"/>
                  <a:pt x="19457" y="7317"/>
                  <a:pt x="18846" y="7946"/>
                </a:cubicBezTo>
                <a:moveTo>
                  <a:pt x="5828" y="19329"/>
                </a:moveTo>
                <a:cubicBezTo>
                  <a:pt x="5813" y="18424"/>
                  <a:pt x="5454" y="17481"/>
                  <a:pt x="4730" y="16739"/>
                </a:cubicBezTo>
                <a:cubicBezTo>
                  <a:pt x="4046" y="16034"/>
                  <a:pt x="3150" y="15628"/>
                  <a:pt x="2257" y="15592"/>
                </a:cubicBezTo>
                <a:lnTo>
                  <a:pt x="2911" y="13157"/>
                </a:lnTo>
                <a:cubicBezTo>
                  <a:pt x="2959" y="12995"/>
                  <a:pt x="3052" y="12835"/>
                  <a:pt x="3168" y="12695"/>
                </a:cubicBezTo>
                <a:cubicBezTo>
                  <a:pt x="4485" y="11726"/>
                  <a:pt x="6512" y="12012"/>
                  <a:pt x="7920" y="13460"/>
                </a:cubicBezTo>
                <a:cubicBezTo>
                  <a:pt x="9409" y="14990"/>
                  <a:pt x="9639" y="17230"/>
                  <a:pt x="8492" y="18568"/>
                </a:cubicBezTo>
                <a:cubicBezTo>
                  <a:pt x="8416" y="18609"/>
                  <a:pt x="8339" y="18648"/>
                  <a:pt x="8256" y="18675"/>
                </a:cubicBezTo>
                <a:cubicBezTo>
                  <a:pt x="8256" y="18675"/>
                  <a:pt x="5828" y="19329"/>
                  <a:pt x="5828" y="19329"/>
                </a:cubicBezTo>
                <a:close/>
                <a:moveTo>
                  <a:pt x="2737" y="20164"/>
                </a:moveTo>
                <a:cubicBezTo>
                  <a:pt x="2665" y="20181"/>
                  <a:pt x="2443" y="20239"/>
                  <a:pt x="2291" y="20249"/>
                </a:cubicBezTo>
                <a:cubicBezTo>
                  <a:pt x="1751" y="20244"/>
                  <a:pt x="1313" y="19792"/>
                  <a:pt x="1313" y="19237"/>
                </a:cubicBezTo>
                <a:cubicBezTo>
                  <a:pt x="1321" y="19124"/>
                  <a:pt x="1365" y="18929"/>
                  <a:pt x="1380" y="18857"/>
                </a:cubicBezTo>
                <a:lnTo>
                  <a:pt x="2071" y="16283"/>
                </a:lnTo>
                <a:cubicBezTo>
                  <a:pt x="2822" y="16261"/>
                  <a:pt x="3630" y="16562"/>
                  <a:pt x="4265" y="17215"/>
                </a:cubicBezTo>
                <a:cubicBezTo>
                  <a:pt x="4911" y="17878"/>
                  <a:pt x="5214" y="18725"/>
                  <a:pt x="5181" y="19504"/>
                </a:cubicBezTo>
                <a:cubicBezTo>
                  <a:pt x="5181" y="19504"/>
                  <a:pt x="2737" y="20164"/>
                  <a:pt x="2737" y="20164"/>
                </a:cubicBezTo>
                <a:close/>
                <a:moveTo>
                  <a:pt x="6888" y="11179"/>
                </a:moveTo>
                <a:cubicBezTo>
                  <a:pt x="6280" y="10927"/>
                  <a:pt x="5642" y="10783"/>
                  <a:pt x="5004" y="10774"/>
                </a:cubicBezTo>
                <a:lnTo>
                  <a:pt x="10063" y="5536"/>
                </a:lnTo>
                <a:cubicBezTo>
                  <a:pt x="10838" y="4759"/>
                  <a:pt x="11966" y="4536"/>
                  <a:pt x="13077" y="4819"/>
                </a:cubicBezTo>
                <a:cubicBezTo>
                  <a:pt x="13077" y="4819"/>
                  <a:pt x="6888" y="11179"/>
                  <a:pt x="6888" y="11179"/>
                </a:cubicBezTo>
                <a:close/>
                <a:moveTo>
                  <a:pt x="9717" y="13672"/>
                </a:moveTo>
                <a:cubicBezTo>
                  <a:pt x="9473" y="13258"/>
                  <a:pt x="9194" y="12859"/>
                  <a:pt x="8848" y="12505"/>
                </a:cubicBezTo>
                <a:cubicBezTo>
                  <a:pt x="8447" y="12093"/>
                  <a:pt x="7986" y="11770"/>
                  <a:pt x="7507" y="11498"/>
                </a:cubicBezTo>
                <a:lnTo>
                  <a:pt x="13767" y="5064"/>
                </a:lnTo>
                <a:cubicBezTo>
                  <a:pt x="14259" y="5288"/>
                  <a:pt x="14729" y="5607"/>
                  <a:pt x="15145" y="6035"/>
                </a:cubicBezTo>
                <a:cubicBezTo>
                  <a:pt x="15500" y="6398"/>
                  <a:pt x="15775" y="6806"/>
                  <a:pt x="15987" y="7229"/>
                </a:cubicBezTo>
                <a:cubicBezTo>
                  <a:pt x="15987" y="7229"/>
                  <a:pt x="9717" y="13672"/>
                  <a:pt x="9717" y="13672"/>
                </a:cubicBezTo>
                <a:close/>
                <a:moveTo>
                  <a:pt x="10519" y="16061"/>
                </a:moveTo>
                <a:cubicBezTo>
                  <a:pt x="10465" y="15452"/>
                  <a:pt x="10298" y="14854"/>
                  <a:pt x="10047" y="14288"/>
                </a:cubicBezTo>
                <a:lnTo>
                  <a:pt x="16257" y="7906"/>
                </a:lnTo>
                <a:cubicBezTo>
                  <a:pt x="16637" y="9140"/>
                  <a:pt x="16442" y="10429"/>
                  <a:pt x="15610" y="11284"/>
                </a:cubicBezTo>
                <a:cubicBezTo>
                  <a:pt x="15604" y="11290"/>
                  <a:pt x="15598" y="11293"/>
                  <a:pt x="15593" y="11298"/>
                </a:cubicBezTo>
                <a:lnTo>
                  <a:pt x="15602" y="11306"/>
                </a:lnTo>
                <a:lnTo>
                  <a:pt x="10525" y="16565"/>
                </a:lnTo>
                <a:cubicBezTo>
                  <a:pt x="10527" y="16397"/>
                  <a:pt x="10534" y="16232"/>
                  <a:pt x="10519" y="16061"/>
                </a:cubicBezTo>
                <a:moveTo>
                  <a:pt x="19308" y="1741"/>
                </a:moveTo>
                <a:cubicBezTo>
                  <a:pt x="18228" y="632"/>
                  <a:pt x="16805" y="0"/>
                  <a:pt x="15403" y="0"/>
                </a:cubicBezTo>
                <a:cubicBezTo>
                  <a:pt x="14220" y="0"/>
                  <a:pt x="13131" y="450"/>
                  <a:pt x="12335" y="1266"/>
                </a:cubicBezTo>
                <a:lnTo>
                  <a:pt x="9138" y="4577"/>
                </a:lnTo>
                <a:cubicBezTo>
                  <a:pt x="9129" y="4585"/>
                  <a:pt x="9118" y="4592"/>
                  <a:pt x="9108" y="4602"/>
                </a:cubicBezTo>
                <a:cubicBezTo>
                  <a:pt x="9103" y="4608"/>
                  <a:pt x="9100" y="4614"/>
                  <a:pt x="9095" y="4620"/>
                </a:cubicBezTo>
                <a:lnTo>
                  <a:pt x="9096" y="4621"/>
                </a:lnTo>
                <a:lnTo>
                  <a:pt x="2310" y="11647"/>
                </a:lnTo>
                <a:cubicBezTo>
                  <a:pt x="1998" y="11966"/>
                  <a:pt x="1771" y="12364"/>
                  <a:pt x="1645" y="12797"/>
                </a:cubicBezTo>
                <a:lnTo>
                  <a:pt x="102" y="18541"/>
                </a:lnTo>
                <a:cubicBezTo>
                  <a:pt x="100" y="18557"/>
                  <a:pt x="0" y="19008"/>
                  <a:pt x="0" y="19237"/>
                </a:cubicBezTo>
                <a:cubicBezTo>
                  <a:pt x="0" y="20541"/>
                  <a:pt x="1030" y="21599"/>
                  <a:pt x="2302" y="21599"/>
                </a:cubicBezTo>
                <a:cubicBezTo>
                  <a:pt x="2554" y="21599"/>
                  <a:pt x="3044" y="21475"/>
                  <a:pt x="3062" y="21473"/>
                </a:cubicBezTo>
                <a:lnTo>
                  <a:pt x="8630" y="19969"/>
                </a:lnTo>
                <a:cubicBezTo>
                  <a:pt x="9054" y="19839"/>
                  <a:pt x="9439" y="19604"/>
                  <a:pt x="9750" y="19283"/>
                </a:cubicBezTo>
                <a:lnTo>
                  <a:pt x="19776" y="8899"/>
                </a:lnTo>
                <a:cubicBezTo>
                  <a:pt x="21600" y="7023"/>
                  <a:pt x="21394" y="3881"/>
                  <a:pt x="19308" y="1741"/>
                </a:cubicBezTo>
              </a:path>
            </a:pathLst>
          </a:custGeom>
          <a:solidFill>
            <a:srgbClr val="1EA382"/>
          </a:solidFill>
          <a:ln>
            <a:noFill/>
          </a:ln>
          <a:effectLst/>
        </p:spPr>
        <p:txBody>
          <a:bodyPr lIns="50701" tIns="50701" rIns="50701" bIns="50701" anchor="ctr"/>
          <a:lstStyle/>
          <a:p>
            <a:pPr defTabSz="608330"/>
            <a:endParaRPr lang="en-US" sz="399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2" name="Group 26"/>
          <p:cNvGrpSpPr/>
          <p:nvPr/>
        </p:nvGrpSpPr>
        <p:grpSpPr>
          <a:xfrm>
            <a:off x="4264812" y="2186385"/>
            <a:ext cx="678025" cy="678025"/>
            <a:chOff x="2556020" y="2035176"/>
            <a:chExt cx="366050" cy="366050"/>
          </a:xfrm>
          <a:solidFill>
            <a:srgbClr val="1EA382"/>
          </a:solidFill>
        </p:grpSpPr>
        <p:sp>
          <p:nvSpPr>
            <p:cNvPr id="13" name="AutoShape 126@|5FFC:0|FBC:0|LFC:0|LBC:16777215"/>
            <p:cNvSpPr/>
            <p:nvPr/>
          </p:nvSpPr>
          <p:spPr bwMode="auto">
            <a:xfrm>
              <a:off x="2556020" y="2035176"/>
              <a:ext cx="366050" cy="36605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3499" y="14850"/>
                  </a:moveTo>
                  <a:cubicBezTo>
                    <a:pt x="9772" y="14850"/>
                    <a:pt x="6749" y="11827"/>
                    <a:pt x="6749" y="8100"/>
                  </a:cubicBezTo>
                  <a:cubicBezTo>
                    <a:pt x="6749" y="4372"/>
                    <a:pt x="9772" y="1350"/>
                    <a:pt x="13499" y="1350"/>
                  </a:cubicBezTo>
                  <a:cubicBezTo>
                    <a:pt x="17227" y="1350"/>
                    <a:pt x="20249" y="4372"/>
                    <a:pt x="20249" y="8100"/>
                  </a:cubicBezTo>
                  <a:cubicBezTo>
                    <a:pt x="20249" y="11827"/>
                    <a:pt x="17227" y="14850"/>
                    <a:pt x="13499" y="14850"/>
                  </a:cubicBezTo>
                  <a:moveTo>
                    <a:pt x="3236" y="20042"/>
                  </a:moveTo>
                  <a:cubicBezTo>
                    <a:pt x="3019" y="20266"/>
                    <a:pt x="2718" y="20408"/>
                    <a:pt x="2382" y="20408"/>
                  </a:cubicBezTo>
                  <a:cubicBezTo>
                    <a:pt x="1724" y="20408"/>
                    <a:pt x="1191" y="19875"/>
                    <a:pt x="1191" y="19218"/>
                  </a:cubicBezTo>
                  <a:cubicBezTo>
                    <a:pt x="1191" y="18881"/>
                    <a:pt x="1332" y="18580"/>
                    <a:pt x="1557" y="18363"/>
                  </a:cubicBezTo>
                  <a:lnTo>
                    <a:pt x="1551" y="18358"/>
                  </a:lnTo>
                  <a:lnTo>
                    <a:pt x="6996" y="12913"/>
                  </a:lnTo>
                  <a:cubicBezTo>
                    <a:pt x="7472" y="13555"/>
                    <a:pt x="8039" y="14122"/>
                    <a:pt x="8680" y="14599"/>
                  </a:cubicBezTo>
                  <a:cubicBezTo>
                    <a:pt x="8680" y="14599"/>
                    <a:pt x="3236" y="20042"/>
                    <a:pt x="3236" y="20042"/>
                  </a:cubicBezTo>
                  <a:close/>
                  <a:moveTo>
                    <a:pt x="13499" y="0"/>
                  </a:moveTo>
                  <a:cubicBezTo>
                    <a:pt x="9026" y="0"/>
                    <a:pt x="5399" y="3626"/>
                    <a:pt x="5399" y="8100"/>
                  </a:cubicBezTo>
                  <a:cubicBezTo>
                    <a:pt x="5399" y="9467"/>
                    <a:pt x="5742" y="10754"/>
                    <a:pt x="6341" y="11884"/>
                  </a:cubicBezTo>
                  <a:lnTo>
                    <a:pt x="709" y="17515"/>
                  </a:lnTo>
                  <a:lnTo>
                    <a:pt x="713" y="17520"/>
                  </a:lnTo>
                  <a:cubicBezTo>
                    <a:pt x="274" y="17953"/>
                    <a:pt x="0" y="18552"/>
                    <a:pt x="0" y="19218"/>
                  </a:cubicBezTo>
                  <a:cubicBezTo>
                    <a:pt x="0" y="20533"/>
                    <a:pt x="1066" y="21599"/>
                    <a:pt x="2382" y="21599"/>
                  </a:cubicBezTo>
                  <a:cubicBezTo>
                    <a:pt x="3047" y="21599"/>
                    <a:pt x="3647" y="21326"/>
                    <a:pt x="4079" y="20885"/>
                  </a:cubicBezTo>
                  <a:lnTo>
                    <a:pt x="4078" y="20884"/>
                  </a:lnTo>
                  <a:lnTo>
                    <a:pt x="9708" y="15255"/>
                  </a:lnTo>
                  <a:cubicBezTo>
                    <a:pt x="10839" y="15856"/>
                    <a:pt x="12128" y="16200"/>
                    <a:pt x="13499" y="16200"/>
                  </a:cubicBezTo>
                  <a:cubicBezTo>
                    <a:pt x="17973" y="16200"/>
                    <a:pt x="21600" y="12573"/>
                    <a:pt x="21600" y="8100"/>
                  </a:cubicBezTo>
                  <a:cubicBezTo>
                    <a:pt x="21600" y="3626"/>
                    <a:pt x="17973" y="0"/>
                    <a:pt x="13499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701" tIns="50701" rIns="50701" bIns="50701" anchor="ctr"/>
            <a:lstStyle/>
            <a:p>
              <a:pPr defTabSz="608330"/>
              <a:endParaRPr lang="en-US" sz="399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" name="AutoShape 127@|5FFC:0|FBC:0|LFC:0|LBC:16777215"/>
            <p:cNvSpPr/>
            <p:nvPr/>
          </p:nvSpPr>
          <p:spPr bwMode="auto">
            <a:xfrm>
              <a:off x="2704317" y="2092118"/>
              <a:ext cx="86350" cy="8572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160" y="0"/>
                  </a:moveTo>
                  <a:cubicBezTo>
                    <a:pt x="9025" y="0"/>
                    <a:pt x="0" y="9025"/>
                    <a:pt x="0" y="20160"/>
                  </a:cubicBezTo>
                  <a:cubicBezTo>
                    <a:pt x="0" y="20954"/>
                    <a:pt x="644" y="21600"/>
                    <a:pt x="1440" y="21600"/>
                  </a:cubicBezTo>
                  <a:cubicBezTo>
                    <a:pt x="2235" y="21600"/>
                    <a:pt x="2880" y="20954"/>
                    <a:pt x="2880" y="20160"/>
                  </a:cubicBezTo>
                  <a:cubicBezTo>
                    <a:pt x="2880" y="10618"/>
                    <a:pt x="10617" y="2880"/>
                    <a:pt x="20160" y="2880"/>
                  </a:cubicBezTo>
                  <a:cubicBezTo>
                    <a:pt x="20955" y="2880"/>
                    <a:pt x="21599" y="2234"/>
                    <a:pt x="21599" y="1440"/>
                  </a:cubicBezTo>
                  <a:cubicBezTo>
                    <a:pt x="21599" y="645"/>
                    <a:pt x="20955" y="0"/>
                    <a:pt x="2016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701" tIns="50701" rIns="50701" bIns="50701" anchor="ctr"/>
            <a:lstStyle/>
            <a:p>
              <a:pPr defTabSz="608330"/>
              <a:endParaRPr lang="en-US" sz="399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5" name="矩形 14"/>
          <p:cNvSpPr/>
          <p:nvPr/>
        </p:nvSpPr>
        <p:spPr>
          <a:xfrm>
            <a:off x="1222601" y="5698460"/>
            <a:ext cx="9496199" cy="49475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单击此处编辑您要的内容，建议您在展示时采用微软雅黑字体，本模版所有图形线条及其相应素材均可自由编辑、改色、替换。更多使用说明和作品请详阅模版最末的使用手册。</a:t>
            </a:r>
            <a:endParaRPr lang="en-US" altLang="zh-CN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TextBox 13"/>
          <p:cNvSpPr txBox="1"/>
          <p:nvPr/>
        </p:nvSpPr>
        <p:spPr>
          <a:xfrm>
            <a:off x="1222601" y="5317096"/>
            <a:ext cx="1294333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393153" y="3181567"/>
            <a:ext cx="2338080" cy="903403"/>
            <a:chOff x="1284058" y="4491080"/>
            <a:chExt cx="2338080" cy="903403"/>
          </a:xfrm>
        </p:grpSpPr>
        <p:sp>
          <p:nvSpPr>
            <p:cNvPr id="18" name="TextBox 13@|17FFC:16777215|FBC:16777215|LFC:16777215|LBC:16777215"/>
            <p:cNvSpPr txBox="1"/>
            <p:nvPr/>
          </p:nvSpPr>
          <p:spPr>
            <a:xfrm>
              <a:off x="1284058" y="4491080"/>
              <a:ext cx="2338080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关键词</a:t>
              </a:r>
              <a:endParaRPr lang="en-US" sz="16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" name="TextBox 13@|17FFC:16777215|FBC:16777215|LFC:16777215|LBC:16777215"/>
            <p:cNvSpPr txBox="1"/>
            <p:nvPr/>
          </p:nvSpPr>
          <p:spPr>
            <a:xfrm>
              <a:off x="1834239" y="4840485"/>
              <a:ext cx="1384263" cy="553998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单击此处可编辑内容，根据您的需要自由拉伸文本框大小</a:t>
              </a:r>
              <a:endParaRPr lang="en-US" altLang="zh-CN" sz="12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3434784" y="3181567"/>
            <a:ext cx="2338080" cy="903403"/>
            <a:chOff x="1284058" y="4491080"/>
            <a:chExt cx="2338080" cy="903403"/>
          </a:xfrm>
        </p:grpSpPr>
        <p:sp>
          <p:nvSpPr>
            <p:cNvPr id="21" name="TextBox 13@|17FFC:16777215|FBC:16777215|LFC:16777215|LBC:16777215"/>
            <p:cNvSpPr txBox="1"/>
            <p:nvPr/>
          </p:nvSpPr>
          <p:spPr>
            <a:xfrm>
              <a:off x="1284058" y="4491080"/>
              <a:ext cx="2338080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关键词</a:t>
              </a:r>
              <a:endParaRPr lang="en-US" sz="16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2" name="TextBox 13@|17FFC:16777215|FBC:16777215|LFC:16777215|LBC:16777215"/>
            <p:cNvSpPr txBox="1"/>
            <p:nvPr/>
          </p:nvSpPr>
          <p:spPr>
            <a:xfrm>
              <a:off x="1834239" y="4840485"/>
              <a:ext cx="1384263" cy="553998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单击此处可编辑内容，根据您的需要自由拉伸文本框大小</a:t>
              </a:r>
              <a:endParaRPr lang="en-US" altLang="zh-CN" sz="12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6387553" y="3181567"/>
            <a:ext cx="2338080" cy="903403"/>
            <a:chOff x="1284058" y="4491080"/>
            <a:chExt cx="2338080" cy="903403"/>
          </a:xfrm>
        </p:grpSpPr>
        <p:sp>
          <p:nvSpPr>
            <p:cNvPr id="24" name="TextBox 13@|17FFC:16777215|FBC:16777215|LFC:16777215|LBC:16777215"/>
            <p:cNvSpPr txBox="1"/>
            <p:nvPr/>
          </p:nvSpPr>
          <p:spPr>
            <a:xfrm>
              <a:off x="1284058" y="4491080"/>
              <a:ext cx="2338080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关键词</a:t>
              </a:r>
              <a:endParaRPr lang="en-US" sz="16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5" name="TextBox 13@|17FFC:16777215|FBC:16777215|LFC:16777215|LBC:16777215"/>
            <p:cNvSpPr txBox="1"/>
            <p:nvPr/>
          </p:nvSpPr>
          <p:spPr>
            <a:xfrm>
              <a:off x="1834239" y="4840485"/>
              <a:ext cx="1384263" cy="553998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单击此处可编辑内容，根据您的需要自由拉伸文本框大小</a:t>
              </a:r>
              <a:endParaRPr lang="en-US" altLang="zh-CN" sz="12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9429184" y="3181567"/>
            <a:ext cx="2338080" cy="903403"/>
            <a:chOff x="1284058" y="4491080"/>
            <a:chExt cx="2338080" cy="903403"/>
          </a:xfrm>
        </p:grpSpPr>
        <p:sp>
          <p:nvSpPr>
            <p:cNvPr id="27" name="TextBox 13@|17FFC:16777215|FBC:16777215|LFC:16777215|LBC:16777215"/>
            <p:cNvSpPr txBox="1"/>
            <p:nvPr/>
          </p:nvSpPr>
          <p:spPr>
            <a:xfrm>
              <a:off x="1284058" y="4491080"/>
              <a:ext cx="2338080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关键词</a:t>
              </a:r>
              <a:endParaRPr lang="en-US" sz="16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8" name="TextBox 13@|17FFC:16777215|FBC:16777215|LFC:16777215|LBC:16777215"/>
            <p:cNvSpPr txBox="1"/>
            <p:nvPr/>
          </p:nvSpPr>
          <p:spPr>
            <a:xfrm>
              <a:off x="1834239" y="4840485"/>
              <a:ext cx="1384263" cy="553998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单击此处可编辑内容，根据您的需要自由拉伸文本框大小</a:t>
              </a:r>
              <a:endParaRPr lang="en-US" altLang="zh-CN" sz="12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第四章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" name="Group 10"/>
          <p:cNvGrpSpPr/>
          <p:nvPr/>
        </p:nvGrpSpPr>
        <p:grpSpPr bwMode="auto">
          <a:xfrm rot="6300000">
            <a:off x="2197224" y="2692144"/>
            <a:ext cx="716033" cy="1200734"/>
            <a:chOff x="2761514" y="2285998"/>
            <a:chExt cx="1645175" cy="2760230"/>
          </a:xfrm>
          <a:solidFill>
            <a:schemeClr val="bg1"/>
          </a:solidFill>
        </p:grpSpPr>
        <p:sp>
          <p:nvSpPr>
            <p:cNvPr id="9" name="Oval 5@|1FFC:0|FBC:0|LFC:0|LBC:16777215"/>
            <p:cNvSpPr>
              <a:spLocks noChangeArrowheads="1"/>
            </p:cNvSpPr>
            <p:nvPr/>
          </p:nvSpPr>
          <p:spPr bwMode="auto">
            <a:xfrm rot="20866472">
              <a:off x="3352800" y="2285998"/>
              <a:ext cx="304801" cy="38100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10" name="Oval 6@|1FFC:0|FBC:0|LFC:0|LBC:16777215"/>
            <p:cNvSpPr>
              <a:spLocks noChangeArrowheads="1"/>
            </p:cNvSpPr>
            <p:nvPr/>
          </p:nvSpPr>
          <p:spPr bwMode="auto">
            <a:xfrm rot="20866472">
              <a:off x="3151532" y="2515497"/>
              <a:ext cx="213633" cy="25804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11" name="Oval 7@|1FFC:0|FBC:0|LFC:0|LBC:16777215"/>
            <p:cNvSpPr>
              <a:spLocks noChangeArrowheads="1"/>
            </p:cNvSpPr>
            <p:nvPr/>
          </p:nvSpPr>
          <p:spPr bwMode="auto">
            <a:xfrm rot="20866472">
              <a:off x="2992346" y="2729549"/>
              <a:ext cx="186337" cy="225072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12" name="Oval 8@|1FFC:0|FBC:0|LFC:0|LBC:16777215"/>
            <p:cNvSpPr>
              <a:spLocks noChangeArrowheads="1"/>
            </p:cNvSpPr>
            <p:nvPr/>
          </p:nvSpPr>
          <p:spPr bwMode="auto">
            <a:xfrm rot="20866472">
              <a:off x="2879347" y="2921355"/>
              <a:ext cx="150338" cy="18907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13" name="Oval 9@|1FFC:0|FBC:0|LFC:0|LBC:16777215"/>
            <p:cNvSpPr>
              <a:spLocks noChangeArrowheads="1"/>
            </p:cNvSpPr>
            <p:nvPr/>
          </p:nvSpPr>
          <p:spPr bwMode="auto">
            <a:xfrm rot="20866472">
              <a:off x="2761514" y="3137976"/>
              <a:ext cx="150338" cy="18907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14" name="Freeform 10@|5FFC:0|FBC:0|LFC:0|LBC:16777215"/>
            <p:cNvSpPr>
              <a:spLocks noChangeArrowheads="1"/>
            </p:cNvSpPr>
            <p:nvPr/>
          </p:nvSpPr>
          <p:spPr bwMode="auto">
            <a:xfrm>
              <a:off x="2939383" y="2737153"/>
              <a:ext cx="1467306" cy="2309075"/>
            </a:xfrm>
            <a:custGeom>
              <a:avLst/>
              <a:gdLst>
                <a:gd name="T0" fmla="*/ 631801 w 1467305"/>
                <a:gd name="T1" fmla="*/ 891166 h 2309075"/>
                <a:gd name="T2" fmla="*/ 669995 w 1467305"/>
                <a:gd name="T3" fmla="*/ 757491 h 2309075"/>
                <a:gd name="T4" fmla="*/ 860968 w 1467305"/>
                <a:gd name="T5" fmla="*/ 547430 h 2309075"/>
                <a:gd name="T6" fmla="*/ 899162 w 1467305"/>
                <a:gd name="T7" fmla="*/ 289629 h 2309075"/>
                <a:gd name="T8" fmla="*/ 794128 w 1467305"/>
                <a:gd name="T9" fmla="*/ 89116 h 2309075"/>
                <a:gd name="T10" fmla="*/ 555412 w 1467305"/>
                <a:gd name="T11" fmla="*/ 60472 h 2309075"/>
                <a:gd name="T12" fmla="*/ 106627 w 1467305"/>
                <a:gd name="T13" fmla="*/ 451948 h 2309075"/>
                <a:gd name="T14" fmla="*/ 20689 w 1467305"/>
                <a:gd name="T15" fmla="*/ 805232 h 2309075"/>
                <a:gd name="T16" fmla="*/ 230759 w 1467305"/>
                <a:gd name="T17" fmla="*/ 1320835 h 2309075"/>
                <a:gd name="T18" fmla="*/ 679544 w 1467305"/>
                <a:gd name="T19" fmla="*/ 2017854 h 2309075"/>
                <a:gd name="T20" fmla="*/ 946906 w 1467305"/>
                <a:gd name="T21" fmla="*/ 2266108 h 2309075"/>
                <a:gd name="T22" fmla="*/ 1204718 w 1467305"/>
                <a:gd name="T23" fmla="*/ 2275656 h 2309075"/>
                <a:gd name="T24" fmla="*/ 1405239 w 1467305"/>
                <a:gd name="T25" fmla="*/ 2103788 h 2309075"/>
                <a:gd name="T26" fmla="*/ 1462531 w 1467305"/>
                <a:gd name="T27" fmla="*/ 1884179 h 2309075"/>
                <a:gd name="T28" fmla="*/ 1376594 w 1467305"/>
                <a:gd name="T29" fmla="*/ 1655022 h 2309075"/>
                <a:gd name="T30" fmla="*/ 1166524 w 1467305"/>
                <a:gd name="T31" fmla="*/ 1530896 h 2309075"/>
                <a:gd name="T32" fmla="*/ 946906 w 1467305"/>
                <a:gd name="T33" fmla="*/ 1483155 h 2309075"/>
                <a:gd name="T34" fmla="*/ 765482 w 1467305"/>
                <a:gd name="T35" fmla="*/ 1349480 h 2309075"/>
                <a:gd name="T36" fmla="*/ 631801 w 1467305"/>
                <a:gd name="T37" fmla="*/ 1063034 h 2309075"/>
                <a:gd name="T38" fmla="*/ 631801 w 1467305"/>
                <a:gd name="T39" fmla="*/ 891166 h 230907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467305"/>
                <a:gd name="T61" fmla="*/ 0 h 2309075"/>
                <a:gd name="T62" fmla="*/ 1467305 w 1467305"/>
                <a:gd name="T63" fmla="*/ 2309075 h 230907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467305" h="2309075">
                  <a:moveTo>
                    <a:pt x="631801" y="891166"/>
                  </a:moveTo>
                  <a:cubicBezTo>
                    <a:pt x="641342" y="827542"/>
                    <a:pt x="644500" y="814780"/>
                    <a:pt x="669995" y="757491"/>
                  </a:cubicBezTo>
                  <a:cubicBezTo>
                    <a:pt x="708190" y="700202"/>
                    <a:pt x="822774" y="625407"/>
                    <a:pt x="860968" y="547430"/>
                  </a:cubicBezTo>
                  <a:cubicBezTo>
                    <a:pt x="899162" y="469453"/>
                    <a:pt x="910302" y="366015"/>
                    <a:pt x="899162" y="289629"/>
                  </a:cubicBezTo>
                  <a:cubicBezTo>
                    <a:pt x="888022" y="213243"/>
                    <a:pt x="851420" y="127309"/>
                    <a:pt x="794128" y="89116"/>
                  </a:cubicBezTo>
                  <a:cubicBezTo>
                    <a:pt x="736836" y="50923"/>
                    <a:pt x="669995" y="0"/>
                    <a:pt x="555412" y="60472"/>
                  </a:cubicBezTo>
                  <a:cubicBezTo>
                    <a:pt x="440829" y="120944"/>
                    <a:pt x="195748" y="327821"/>
                    <a:pt x="106627" y="451948"/>
                  </a:cubicBezTo>
                  <a:cubicBezTo>
                    <a:pt x="17507" y="576075"/>
                    <a:pt x="0" y="660418"/>
                    <a:pt x="20689" y="805232"/>
                  </a:cubicBezTo>
                  <a:cubicBezTo>
                    <a:pt x="41378" y="950046"/>
                    <a:pt x="120950" y="1118731"/>
                    <a:pt x="230759" y="1320835"/>
                  </a:cubicBezTo>
                  <a:cubicBezTo>
                    <a:pt x="340568" y="1522939"/>
                    <a:pt x="560186" y="1860309"/>
                    <a:pt x="679544" y="2017854"/>
                  </a:cubicBezTo>
                  <a:cubicBezTo>
                    <a:pt x="798902" y="2175399"/>
                    <a:pt x="859377" y="2223141"/>
                    <a:pt x="946906" y="2266108"/>
                  </a:cubicBezTo>
                  <a:cubicBezTo>
                    <a:pt x="1034435" y="2309075"/>
                    <a:pt x="1128329" y="2302709"/>
                    <a:pt x="1204718" y="2275656"/>
                  </a:cubicBezTo>
                  <a:cubicBezTo>
                    <a:pt x="1281107" y="2248603"/>
                    <a:pt x="1362270" y="2169034"/>
                    <a:pt x="1405239" y="2103788"/>
                  </a:cubicBezTo>
                  <a:cubicBezTo>
                    <a:pt x="1448208" y="2038542"/>
                    <a:pt x="1467305" y="1958973"/>
                    <a:pt x="1462531" y="1884179"/>
                  </a:cubicBezTo>
                  <a:cubicBezTo>
                    <a:pt x="1457757" y="1809385"/>
                    <a:pt x="1425928" y="1713902"/>
                    <a:pt x="1376594" y="1655022"/>
                  </a:cubicBezTo>
                  <a:cubicBezTo>
                    <a:pt x="1327260" y="1596142"/>
                    <a:pt x="1238139" y="1559541"/>
                    <a:pt x="1166524" y="1530896"/>
                  </a:cubicBezTo>
                  <a:cubicBezTo>
                    <a:pt x="1094909" y="1502251"/>
                    <a:pt x="1013746" y="1513391"/>
                    <a:pt x="946906" y="1483155"/>
                  </a:cubicBezTo>
                  <a:cubicBezTo>
                    <a:pt x="880066" y="1452919"/>
                    <a:pt x="817999" y="1419500"/>
                    <a:pt x="765482" y="1349480"/>
                  </a:cubicBezTo>
                  <a:cubicBezTo>
                    <a:pt x="712965" y="1279460"/>
                    <a:pt x="654081" y="1139420"/>
                    <a:pt x="631801" y="1063034"/>
                  </a:cubicBezTo>
                  <a:cubicBezTo>
                    <a:pt x="615871" y="945373"/>
                    <a:pt x="625435" y="942090"/>
                    <a:pt x="631801" y="89116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</p:grpSp>
      <p:grpSp>
        <p:nvGrpSpPr>
          <p:cNvPr id="15" name="Group 11"/>
          <p:cNvGrpSpPr/>
          <p:nvPr/>
        </p:nvGrpSpPr>
        <p:grpSpPr bwMode="auto">
          <a:xfrm rot="15300000" flipV="1">
            <a:off x="2791954" y="3220712"/>
            <a:ext cx="716032" cy="1200733"/>
            <a:chOff x="2761516" y="2285999"/>
            <a:chExt cx="1645173" cy="2760229"/>
          </a:xfrm>
          <a:solidFill>
            <a:schemeClr val="bg1"/>
          </a:solidFill>
        </p:grpSpPr>
        <p:sp>
          <p:nvSpPr>
            <p:cNvPr id="16" name="Oval 12@|1FFC:0|FBC:0|LFC:0|LBC:16777215"/>
            <p:cNvSpPr>
              <a:spLocks noChangeArrowheads="1"/>
            </p:cNvSpPr>
            <p:nvPr/>
          </p:nvSpPr>
          <p:spPr bwMode="auto">
            <a:xfrm rot="20866472">
              <a:off x="3352801" y="2285999"/>
              <a:ext cx="304801" cy="38100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17" name="Oval 13@|1FFC:0|FBC:0|LFC:0|LBC:16777215"/>
            <p:cNvSpPr>
              <a:spLocks noChangeArrowheads="1"/>
            </p:cNvSpPr>
            <p:nvPr/>
          </p:nvSpPr>
          <p:spPr bwMode="auto">
            <a:xfrm rot="20866472">
              <a:off x="3151531" y="2515501"/>
              <a:ext cx="213633" cy="25804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18" name="Oval 14@|1FFC:0|FBC:0|LFC:0|LBC:16777215"/>
            <p:cNvSpPr>
              <a:spLocks noChangeArrowheads="1"/>
            </p:cNvSpPr>
            <p:nvPr/>
          </p:nvSpPr>
          <p:spPr bwMode="auto">
            <a:xfrm rot="20866472">
              <a:off x="2992347" y="2729550"/>
              <a:ext cx="186337" cy="225072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19" name="Oval 15@|1FFC:0|FBC:0|LFC:0|LBC:16777215"/>
            <p:cNvSpPr>
              <a:spLocks noChangeArrowheads="1"/>
            </p:cNvSpPr>
            <p:nvPr/>
          </p:nvSpPr>
          <p:spPr bwMode="auto">
            <a:xfrm rot="20866472">
              <a:off x="2879351" y="2921356"/>
              <a:ext cx="150338" cy="18907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20" name="Oval 16@|1FFC:0|FBC:0|LFC:0|LBC:16777215"/>
            <p:cNvSpPr>
              <a:spLocks noChangeArrowheads="1"/>
            </p:cNvSpPr>
            <p:nvPr/>
          </p:nvSpPr>
          <p:spPr bwMode="auto">
            <a:xfrm rot="20866472">
              <a:off x="2761516" y="3137975"/>
              <a:ext cx="150338" cy="18907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21" name="Freeform 17@|5FFC:0|FBC:0|LFC:0|LBC:16777215"/>
            <p:cNvSpPr>
              <a:spLocks noChangeArrowheads="1"/>
            </p:cNvSpPr>
            <p:nvPr/>
          </p:nvSpPr>
          <p:spPr bwMode="auto">
            <a:xfrm>
              <a:off x="2939383" y="2737153"/>
              <a:ext cx="1467306" cy="2309075"/>
            </a:xfrm>
            <a:custGeom>
              <a:avLst/>
              <a:gdLst>
                <a:gd name="T0" fmla="*/ 631801 w 1467305"/>
                <a:gd name="T1" fmla="*/ 891166 h 2309075"/>
                <a:gd name="T2" fmla="*/ 669995 w 1467305"/>
                <a:gd name="T3" fmla="*/ 757491 h 2309075"/>
                <a:gd name="T4" fmla="*/ 860968 w 1467305"/>
                <a:gd name="T5" fmla="*/ 547430 h 2309075"/>
                <a:gd name="T6" fmla="*/ 899162 w 1467305"/>
                <a:gd name="T7" fmla="*/ 289629 h 2309075"/>
                <a:gd name="T8" fmla="*/ 794128 w 1467305"/>
                <a:gd name="T9" fmla="*/ 89116 h 2309075"/>
                <a:gd name="T10" fmla="*/ 555412 w 1467305"/>
                <a:gd name="T11" fmla="*/ 60472 h 2309075"/>
                <a:gd name="T12" fmla="*/ 106627 w 1467305"/>
                <a:gd name="T13" fmla="*/ 451948 h 2309075"/>
                <a:gd name="T14" fmla="*/ 20689 w 1467305"/>
                <a:gd name="T15" fmla="*/ 805232 h 2309075"/>
                <a:gd name="T16" fmla="*/ 230759 w 1467305"/>
                <a:gd name="T17" fmla="*/ 1320835 h 2309075"/>
                <a:gd name="T18" fmla="*/ 679544 w 1467305"/>
                <a:gd name="T19" fmla="*/ 2017854 h 2309075"/>
                <a:gd name="T20" fmla="*/ 946906 w 1467305"/>
                <a:gd name="T21" fmla="*/ 2266108 h 2309075"/>
                <a:gd name="T22" fmla="*/ 1204718 w 1467305"/>
                <a:gd name="T23" fmla="*/ 2275656 h 2309075"/>
                <a:gd name="T24" fmla="*/ 1405239 w 1467305"/>
                <a:gd name="T25" fmla="*/ 2103788 h 2309075"/>
                <a:gd name="T26" fmla="*/ 1462531 w 1467305"/>
                <a:gd name="T27" fmla="*/ 1884179 h 2309075"/>
                <a:gd name="T28" fmla="*/ 1376594 w 1467305"/>
                <a:gd name="T29" fmla="*/ 1655022 h 2309075"/>
                <a:gd name="T30" fmla="*/ 1166524 w 1467305"/>
                <a:gd name="T31" fmla="*/ 1530896 h 2309075"/>
                <a:gd name="T32" fmla="*/ 946906 w 1467305"/>
                <a:gd name="T33" fmla="*/ 1483155 h 2309075"/>
                <a:gd name="T34" fmla="*/ 765482 w 1467305"/>
                <a:gd name="T35" fmla="*/ 1349480 h 2309075"/>
                <a:gd name="T36" fmla="*/ 631801 w 1467305"/>
                <a:gd name="T37" fmla="*/ 1063034 h 2309075"/>
                <a:gd name="T38" fmla="*/ 631801 w 1467305"/>
                <a:gd name="T39" fmla="*/ 891166 h 230907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467305"/>
                <a:gd name="T61" fmla="*/ 0 h 2309075"/>
                <a:gd name="T62" fmla="*/ 1467305 w 1467305"/>
                <a:gd name="T63" fmla="*/ 2309075 h 230907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467305" h="2309075">
                  <a:moveTo>
                    <a:pt x="631801" y="891166"/>
                  </a:moveTo>
                  <a:cubicBezTo>
                    <a:pt x="641342" y="827542"/>
                    <a:pt x="644500" y="814780"/>
                    <a:pt x="669995" y="757491"/>
                  </a:cubicBezTo>
                  <a:cubicBezTo>
                    <a:pt x="708190" y="700202"/>
                    <a:pt x="822774" y="625407"/>
                    <a:pt x="860968" y="547430"/>
                  </a:cubicBezTo>
                  <a:cubicBezTo>
                    <a:pt x="899162" y="469453"/>
                    <a:pt x="910302" y="366015"/>
                    <a:pt x="899162" y="289629"/>
                  </a:cubicBezTo>
                  <a:cubicBezTo>
                    <a:pt x="888022" y="213243"/>
                    <a:pt x="851420" y="127309"/>
                    <a:pt x="794128" y="89116"/>
                  </a:cubicBezTo>
                  <a:cubicBezTo>
                    <a:pt x="736836" y="50923"/>
                    <a:pt x="669995" y="0"/>
                    <a:pt x="555412" y="60472"/>
                  </a:cubicBezTo>
                  <a:cubicBezTo>
                    <a:pt x="440829" y="120944"/>
                    <a:pt x="195748" y="327821"/>
                    <a:pt x="106627" y="451948"/>
                  </a:cubicBezTo>
                  <a:cubicBezTo>
                    <a:pt x="17507" y="576075"/>
                    <a:pt x="0" y="660418"/>
                    <a:pt x="20689" y="805232"/>
                  </a:cubicBezTo>
                  <a:cubicBezTo>
                    <a:pt x="41378" y="950046"/>
                    <a:pt x="120950" y="1118731"/>
                    <a:pt x="230759" y="1320835"/>
                  </a:cubicBezTo>
                  <a:cubicBezTo>
                    <a:pt x="340568" y="1522939"/>
                    <a:pt x="560186" y="1860309"/>
                    <a:pt x="679544" y="2017854"/>
                  </a:cubicBezTo>
                  <a:cubicBezTo>
                    <a:pt x="798902" y="2175399"/>
                    <a:pt x="859377" y="2223141"/>
                    <a:pt x="946906" y="2266108"/>
                  </a:cubicBezTo>
                  <a:cubicBezTo>
                    <a:pt x="1034435" y="2309075"/>
                    <a:pt x="1128329" y="2302709"/>
                    <a:pt x="1204718" y="2275656"/>
                  </a:cubicBezTo>
                  <a:cubicBezTo>
                    <a:pt x="1281107" y="2248603"/>
                    <a:pt x="1362270" y="2169034"/>
                    <a:pt x="1405239" y="2103788"/>
                  </a:cubicBezTo>
                  <a:cubicBezTo>
                    <a:pt x="1448208" y="2038542"/>
                    <a:pt x="1467305" y="1958973"/>
                    <a:pt x="1462531" y="1884179"/>
                  </a:cubicBezTo>
                  <a:cubicBezTo>
                    <a:pt x="1457757" y="1809385"/>
                    <a:pt x="1425928" y="1713902"/>
                    <a:pt x="1376594" y="1655022"/>
                  </a:cubicBezTo>
                  <a:cubicBezTo>
                    <a:pt x="1327260" y="1596142"/>
                    <a:pt x="1238139" y="1559541"/>
                    <a:pt x="1166524" y="1530896"/>
                  </a:cubicBezTo>
                  <a:cubicBezTo>
                    <a:pt x="1094909" y="1502251"/>
                    <a:pt x="1013746" y="1513391"/>
                    <a:pt x="946906" y="1483155"/>
                  </a:cubicBezTo>
                  <a:cubicBezTo>
                    <a:pt x="880066" y="1452919"/>
                    <a:pt x="817999" y="1419500"/>
                    <a:pt x="765482" y="1349480"/>
                  </a:cubicBezTo>
                  <a:cubicBezTo>
                    <a:pt x="712965" y="1279460"/>
                    <a:pt x="654081" y="1139420"/>
                    <a:pt x="631801" y="1063034"/>
                  </a:cubicBezTo>
                  <a:cubicBezTo>
                    <a:pt x="615871" y="945373"/>
                    <a:pt x="625435" y="942090"/>
                    <a:pt x="631801" y="89116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</p:grpSp>
      <p:grpSp>
        <p:nvGrpSpPr>
          <p:cNvPr id="22" name="Group 18"/>
          <p:cNvGrpSpPr/>
          <p:nvPr/>
        </p:nvGrpSpPr>
        <p:grpSpPr bwMode="auto">
          <a:xfrm rot="6300000">
            <a:off x="4091139" y="2669892"/>
            <a:ext cx="780878" cy="1310085"/>
            <a:chOff x="2761516" y="2285998"/>
            <a:chExt cx="1645174" cy="2760231"/>
          </a:xfrm>
          <a:solidFill>
            <a:schemeClr val="bg1"/>
          </a:solidFill>
        </p:grpSpPr>
        <p:sp>
          <p:nvSpPr>
            <p:cNvPr id="23" name="Oval 19@|1FFC:0|FBC:0|LFC:0|LBC:16777215"/>
            <p:cNvSpPr>
              <a:spLocks noChangeArrowheads="1"/>
            </p:cNvSpPr>
            <p:nvPr/>
          </p:nvSpPr>
          <p:spPr bwMode="auto">
            <a:xfrm rot="20866472">
              <a:off x="3352799" y="2285998"/>
              <a:ext cx="304801" cy="38100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24" name="Oval 20@|1FFC:0|FBC:0|LFC:0|LBC:16777215"/>
            <p:cNvSpPr>
              <a:spLocks noChangeArrowheads="1"/>
            </p:cNvSpPr>
            <p:nvPr/>
          </p:nvSpPr>
          <p:spPr bwMode="auto">
            <a:xfrm rot="20866472">
              <a:off x="3151532" y="2515498"/>
              <a:ext cx="213632" cy="258039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25" name="Oval 21@|1FFC:0|FBC:0|LFC:0|LBC:16777215"/>
            <p:cNvSpPr>
              <a:spLocks noChangeArrowheads="1"/>
            </p:cNvSpPr>
            <p:nvPr/>
          </p:nvSpPr>
          <p:spPr bwMode="auto">
            <a:xfrm rot="20866472">
              <a:off x="2992344" y="2729550"/>
              <a:ext cx="186338" cy="225073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26" name="Oval 22@|1FFC:0|FBC:0|LFC:0|LBC:16777215"/>
            <p:cNvSpPr>
              <a:spLocks noChangeArrowheads="1"/>
            </p:cNvSpPr>
            <p:nvPr/>
          </p:nvSpPr>
          <p:spPr bwMode="auto">
            <a:xfrm rot="20866472">
              <a:off x="2879347" y="2921354"/>
              <a:ext cx="150339" cy="189072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27" name="Oval 23@|1FFC:0|FBC:0|LFC:0|LBC:16777215"/>
            <p:cNvSpPr>
              <a:spLocks noChangeArrowheads="1"/>
            </p:cNvSpPr>
            <p:nvPr/>
          </p:nvSpPr>
          <p:spPr bwMode="auto">
            <a:xfrm rot="20866472">
              <a:off x="2761516" y="3137975"/>
              <a:ext cx="150339" cy="189072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28" name="Freeform 24@|5FFC:0|FBC:0|LFC:0|LBC:16777215"/>
            <p:cNvSpPr>
              <a:spLocks noChangeArrowheads="1"/>
            </p:cNvSpPr>
            <p:nvPr/>
          </p:nvSpPr>
          <p:spPr bwMode="auto">
            <a:xfrm>
              <a:off x="2939385" y="2737153"/>
              <a:ext cx="1467305" cy="2309076"/>
            </a:xfrm>
            <a:custGeom>
              <a:avLst/>
              <a:gdLst>
                <a:gd name="T0" fmla="*/ 631801 w 1467305"/>
                <a:gd name="T1" fmla="*/ 891166 h 2309075"/>
                <a:gd name="T2" fmla="*/ 669995 w 1467305"/>
                <a:gd name="T3" fmla="*/ 757491 h 2309075"/>
                <a:gd name="T4" fmla="*/ 860968 w 1467305"/>
                <a:gd name="T5" fmla="*/ 547430 h 2309075"/>
                <a:gd name="T6" fmla="*/ 899162 w 1467305"/>
                <a:gd name="T7" fmla="*/ 289629 h 2309075"/>
                <a:gd name="T8" fmla="*/ 794128 w 1467305"/>
                <a:gd name="T9" fmla="*/ 89116 h 2309075"/>
                <a:gd name="T10" fmla="*/ 555412 w 1467305"/>
                <a:gd name="T11" fmla="*/ 60472 h 2309075"/>
                <a:gd name="T12" fmla="*/ 106627 w 1467305"/>
                <a:gd name="T13" fmla="*/ 451948 h 2309075"/>
                <a:gd name="T14" fmla="*/ 20689 w 1467305"/>
                <a:gd name="T15" fmla="*/ 805232 h 2309075"/>
                <a:gd name="T16" fmla="*/ 230759 w 1467305"/>
                <a:gd name="T17" fmla="*/ 1320835 h 2309075"/>
                <a:gd name="T18" fmla="*/ 679544 w 1467305"/>
                <a:gd name="T19" fmla="*/ 2017854 h 2309075"/>
                <a:gd name="T20" fmla="*/ 946906 w 1467305"/>
                <a:gd name="T21" fmla="*/ 2266108 h 2309075"/>
                <a:gd name="T22" fmla="*/ 1204718 w 1467305"/>
                <a:gd name="T23" fmla="*/ 2275656 h 2309075"/>
                <a:gd name="T24" fmla="*/ 1405239 w 1467305"/>
                <a:gd name="T25" fmla="*/ 2103788 h 2309075"/>
                <a:gd name="T26" fmla="*/ 1462531 w 1467305"/>
                <a:gd name="T27" fmla="*/ 1884179 h 2309075"/>
                <a:gd name="T28" fmla="*/ 1376594 w 1467305"/>
                <a:gd name="T29" fmla="*/ 1655022 h 2309075"/>
                <a:gd name="T30" fmla="*/ 1166524 w 1467305"/>
                <a:gd name="T31" fmla="*/ 1530896 h 2309075"/>
                <a:gd name="T32" fmla="*/ 946906 w 1467305"/>
                <a:gd name="T33" fmla="*/ 1483155 h 2309075"/>
                <a:gd name="T34" fmla="*/ 765482 w 1467305"/>
                <a:gd name="T35" fmla="*/ 1349480 h 2309075"/>
                <a:gd name="T36" fmla="*/ 631801 w 1467305"/>
                <a:gd name="T37" fmla="*/ 1063034 h 2309075"/>
                <a:gd name="T38" fmla="*/ 631801 w 1467305"/>
                <a:gd name="T39" fmla="*/ 891166 h 230907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467305"/>
                <a:gd name="T61" fmla="*/ 0 h 2309075"/>
                <a:gd name="T62" fmla="*/ 1467305 w 1467305"/>
                <a:gd name="T63" fmla="*/ 2309075 h 230907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467305" h="2309075">
                  <a:moveTo>
                    <a:pt x="631801" y="891166"/>
                  </a:moveTo>
                  <a:cubicBezTo>
                    <a:pt x="641342" y="827542"/>
                    <a:pt x="644500" y="814780"/>
                    <a:pt x="669995" y="757491"/>
                  </a:cubicBezTo>
                  <a:cubicBezTo>
                    <a:pt x="708190" y="700202"/>
                    <a:pt x="822774" y="625407"/>
                    <a:pt x="860968" y="547430"/>
                  </a:cubicBezTo>
                  <a:cubicBezTo>
                    <a:pt x="899162" y="469453"/>
                    <a:pt x="910302" y="366015"/>
                    <a:pt x="899162" y="289629"/>
                  </a:cubicBezTo>
                  <a:cubicBezTo>
                    <a:pt x="888022" y="213243"/>
                    <a:pt x="851420" y="127309"/>
                    <a:pt x="794128" y="89116"/>
                  </a:cubicBezTo>
                  <a:cubicBezTo>
                    <a:pt x="736836" y="50923"/>
                    <a:pt x="669995" y="0"/>
                    <a:pt x="555412" y="60472"/>
                  </a:cubicBezTo>
                  <a:cubicBezTo>
                    <a:pt x="440829" y="120944"/>
                    <a:pt x="195748" y="327821"/>
                    <a:pt x="106627" y="451948"/>
                  </a:cubicBezTo>
                  <a:cubicBezTo>
                    <a:pt x="17507" y="576075"/>
                    <a:pt x="0" y="660418"/>
                    <a:pt x="20689" y="805232"/>
                  </a:cubicBezTo>
                  <a:cubicBezTo>
                    <a:pt x="41378" y="950046"/>
                    <a:pt x="120950" y="1118731"/>
                    <a:pt x="230759" y="1320835"/>
                  </a:cubicBezTo>
                  <a:cubicBezTo>
                    <a:pt x="340568" y="1522939"/>
                    <a:pt x="560186" y="1860309"/>
                    <a:pt x="679544" y="2017854"/>
                  </a:cubicBezTo>
                  <a:cubicBezTo>
                    <a:pt x="798902" y="2175399"/>
                    <a:pt x="859377" y="2223141"/>
                    <a:pt x="946906" y="2266108"/>
                  </a:cubicBezTo>
                  <a:cubicBezTo>
                    <a:pt x="1034435" y="2309075"/>
                    <a:pt x="1128329" y="2302709"/>
                    <a:pt x="1204718" y="2275656"/>
                  </a:cubicBezTo>
                  <a:cubicBezTo>
                    <a:pt x="1281107" y="2248603"/>
                    <a:pt x="1362270" y="2169034"/>
                    <a:pt x="1405239" y="2103788"/>
                  </a:cubicBezTo>
                  <a:cubicBezTo>
                    <a:pt x="1448208" y="2038542"/>
                    <a:pt x="1467305" y="1958973"/>
                    <a:pt x="1462531" y="1884179"/>
                  </a:cubicBezTo>
                  <a:cubicBezTo>
                    <a:pt x="1457757" y="1809385"/>
                    <a:pt x="1425928" y="1713902"/>
                    <a:pt x="1376594" y="1655022"/>
                  </a:cubicBezTo>
                  <a:cubicBezTo>
                    <a:pt x="1327260" y="1596142"/>
                    <a:pt x="1238139" y="1559541"/>
                    <a:pt x="1166524" y="1530896"/>
                  </a:cubicBezTo>
                  <a:cubicBezTo>
                    <a:pt x="1094909" y="1502251"/>
                    <a:pt x="1013746" y="1513391"/>
                    <a:pt x="946906" y="1483155"/>
                  </a:cubicBezTo>
                  <a:cubicBezTo>
                    <a:pt x="880066" y="1452919"/>
                    <a:pt x="817999" y="1419500"/>
                    <a:pt x="765482" y="1349480"/>
                  </a:cubicBezTo>
                  <a:cubicBezTo>
                    <a:pt x="712965" y="1279460"/>
                    <a:pt x="654081" y="1139420"/>
                    <a:pt x="631801" y="1063034"/>
                  </a:cubicBezTo>
                  <a:cubicBezTo>
                    <a:pt x="615871" y="945373"/>
                    <a:pt x="625435" y="942090"/>
                    <a:pt x="631801" y="89116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</p:grpSp>
      <p:grpSp>
        <p:nvGrpSpPr>
          <p:cNvPr id="29" name="Group 25"/>
          <p:cNvGrpSpPr/>
          <p:nvPr/>
        </p:nvGrpSpPr>
        <p:grpSpPr bwMode="auto">
          <a:xfrm rot="15300000" flipV="1">
            <a:off x="4683758" y="3161919"/>
            <a:ext cx="780879" cy="1310086"/>
            <a:chOff x="2761514" y="2285997"/>
            <a:chExt cx="1645176" cy="2760232"/>
          </a:xfrm>
          <a:solidFill>
            <a:schemeClr val="bg1"/>
          </a:solidFill>
        </p:grpSpPr>
        <p:sp>
          <p:nvSpPr>
            <p:cNvPr id="30" name="Oval 26@|1FFC:0|FBC:0|LFC:0|LBC:16777215"/>
            <p:cNvSpPr>
              <a:spLocks noChangeArrowheads="1"/>
            </p:cNvSpPr>
            <p:nvPr/>
          </p:nvSpPr>
          <p:spPr bwMode="auto">
            <a:xfrm rot="20866472">
              <a:off x="3352800" y="2285997"/>
              <a:ext cx="304801" cy="38100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31" name="Oval 27@|1FFC:0|FBC:0|LFC:0|LBC:16777215"/>
            <p:cNvSpPr>
              <a:spLocks noChangeArrowheads="1"/>
            </p:cNvSpPr>
            <p:nvPr/>
          </p:nvSpPr>
          <p:spPr bwMode="auto">
            <a:xfrm rot="20866472">
              <a:off x="3151533" y="2515499"/>
              <a:ext cx="213632" cy="258039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32" name="Oval 28@|1FFC:0|FBC:0|LFC:0|LBC:16777215"/>
            <p:cNvSpPr>
              <a:spLocks noChangeArrowheads="1"/>
            </p:cNvSpPr>
            <p:nvPr/>
          </p:nvSpPr>
          <p:spPr bwMode="auto">
            <a:xfrm rot="20866472">
              <a:off x="2992346" y="2729550"/>
              <a:ext cx="186338" cy="225073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33" name="Oval 29@|1FFC:0|FBC:0|LFC:0|LBC:16777215"/>
            <p:cNvSpPr>
              <a:spLocks noChangeArrowheads="1"/>
            </p:cNvSpPr>
            <p:nvPr/>
          </p:nvSpPr>
          <p:spPr bwMode="auto">
            <a:xfrm rot="20866472">
              <a:off x="2879348" y="2921354"/>
              <a:ext cx="150339" cy="189072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34" name="Oval 30@|1FFC:0|FBC:0|LFC:0|LBC:16777215"/>
            <p:cNvSpPr>
              <a:spLocks noChangeArrowheads="1"/>
            </p:cNvSpPr>
            <p:nvPr/>
          </p:nvSpPr>
          <p:spPr bwMode="auto">
            <a:xfrm rot="20866472">
              <a:off x="2761514" y="3137975"/>
              <a:ext cx="150339" cy="189072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35" name="Freeform 31@|5FFC:0|FBC:0|LFC:0|LBC:16777215"/>
            <p:cNvSpPr>
              <a:spLocks noChangeArrowheads="1"/>
            </p:cNvSpPr>
            <p:nvPr/>
          </p:nvSpPr>
          <p:spPr bwMode="auto">
            <a:xfrm>
              <a:off x="2939385" y="2737153"/>
              <a:ext cx="1467305" cy="2309076"/>
            </a:xfrm>
            <a:custGeom>
              <a:avLst/>
              <a:gdLst>
                <a:gd name="T0" fmla="*/ 631801 w 1467305"/>
                <a:gd name="T1" fmla="*/ 891166 h 2309075"/>
                <a:gd name="T2" fmla="*/ 669995 w 1467305"/>
                <a:gd name="T3" fmla="*/ 757491 h 2309075"/>
                <a:gd name="T4" fmla="*/ 860968 w 1467305"/>
                <a:gd name="T5" fmla="*/ 547430 h 2309075"/>
                <a:gd name="T6" fmla="*/ 899162 w 1467305"/>
                <a:gd name="T7" fmla="*/ 289629 h 2309075"/>
                <a:gd name="T8" fmla="*/ 794128 w 1467305"/>
                <a:gd name="T9" fmla="*/ 89116 h 2309075"/>
                <a:gd name="T10" fmla="*/ 555412 w 1467305"/>
                <a:gd name="T11" fmla="*/ 60472 h 2309075"/>
                <a:gd name="T12" fmla="*/ 106627 w 1467305"/>
                <a:gd name="T13" fmla="*/ 451948 h 2309075"/>
                <a:gd name="T14" fmla="*/ 20689 w 1467305"/>
                <a:gd name="T15" fmla="*/ 805232 h 2309075"/>
                <a:gd name="T16" fmla="*/ 230759 w 1467305"/>
                <a:gd name="T17" fmla="*/ 1320835 h 2309075"/>
                <a:gd name="T18" fmla="*/ 679544 w 1467305"/>
                <a:gd name="T19" fmla="*/ 2017854 h 2309075"/>
                <a:gd name="T20" fmla="*/ 946906 w 1467305"/>
                <a:gd name="T21" fmla="*/ 2266108 h 2309075"/>
                <a:gd name="T22" fmla="*/ 1204718 w 1467305"/>
                <a:gd name="T23" fmla="*/ 2275656 h 2309075"/>
                <a:gd name="T24" fmla="*/ 1405239 w 1467305"/>
                <a:gd name="T25" fmla="*/ 2103788 h 2309075"/>
                <a:gd name="T26" fmla="*/ 1462531 w 1467305"/>
                <a:gd name="T27" fmla="*/ 1884179 h 2309075"/>
                <a:gd name="T28" fmla="*/ 1376594 w 1467305"/>
                <a:gd name="T29" fmla="*/ 1655022 h 2309075"/>
                <a:gd name="T30" fmla="*/ 1166524 w 1467305"/>
                <a:gd name="T31" fmla="*/ 1530896 h 2309075"/>
                <a:gd name="T32" fmla="*/ 946906 w 1467305"/>
                <a:gd name="T33" fmla="*/ 1483155 h 2309075"/>
                <a:gd name="T34" fmla="*/ 765482 w 1467305"/>
                <a:gd name="T35" fmla="*/ 1349480 h 2309075"/>
                <a:gd name="T36" fmla="*/ 631801 w 1467305"/>
                <a:gd name="T37" fmla="*/ 1063034 h 2309075"/>
                <a:gd name="T38" fmla="*/ 631801 w 1467305"/>
                <a:gd name="T39" fmla="*/ 891166 h 230907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467305"/>
                <a:gd name="T61" fmla="*/ 0 h 2309075"/>
                <a:gd name="T62" fmla="*/ 1467305 w 1467305"/>
                <a:gd name="T63" fmla="*/ 2309075 h 230907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467305" h="2309075">
                  <a:moveTo>
                    <a:pt x="631801" y="891166"/>
                  </a:moveTo>
                  <a:cubicBezTo>
                    <a:pt x="641342" y="827542"/>
                    <a:pt x="644500" y="814780"/>
                    <a:pt x="669995" y="757491"/>
                  </a:cubicBezTo>
                  <a:cubicBezTo>
                    <a:pt x="708190" y="700202"/>
                    <a:pt x="822774" y="625407"/>
                    <a:pt x="860968" y="547430"/>
                  </a:cubicBezTo>
                  <a:cubicBezTo>
                    <a:pt x="899162" y="469453"/>
                    <a:pt x="910302" y="366015"/>
                    <a:pt x="899162" y="289629"/>
                  </a:cubicBezTo>
                  <a:cubicBezTo>
                    <a:pt x="888022" y="213243"/>
                    <a:pt x="851420" y="127309"/>
                    <a:pt x="794128" y="89116"/>
                  </a:cubicBezTo>
                  <a:cubicBezTo>
                    <a:pt x="736836" y="50923"/>
                    <a:pt x="669995" y="0"/>
                    <a:pt x="555412" y="60472"/>
                  </a:cubicBezTo>
                  <a:cubicBezTo>
                    <a:pt x="440829" y="120944"/>
                    <a:pt x="195748" y="327821"/>
                    <a:pt x="106627" y="451948"/>
                  </a:cubicBezTo>
                  <a:cubicBezTo>
                    <a:pt x="17507" y="576075"/>
                    <a:pt x="0" y="660418"/>
                    <a:pt x="20689" y="805232"/>
                  </a:cubicBezTo>
                  <a:cubicBezTo>
                    <a:pt x="41378" y="950046"/>
                    <a:pt x="120950" y="1118731"/>
                    <a:pt x="230759" y="1320835"/>
                  </a:cubicBezTo>
                  <a:cubicBezTo>
                    <a:pt x="340568" y="1522939"/>
                    <a:pt x="560186" y="1860309"/>
                    <a:pt x="679544" y="2017854"/>
                  </a:cubicBezTo>
                  <a:cubicBezTo>
                    <a:pt x="798902" y="2175399"/>
                    <a:pt x="859377" y="2223141"/>
                    <a:pt x="946906" y="2266108"/>
                  </a:cubicBezTo>
                  <a:cubicBezTo>
                    <a:pt x="1034435" y="2309075"/>
                    <a:pt x="1128329" y="2302709"/>
                    <a:pt x="1204718" y="2275656"/>
                  </a:cubicBezTo>
                  <a:cubicBezTo>
                    <a:pt x="1281107" y="2248603"/>
                    <a:pt x="1362270" y="2169034"/>
                    <a:pt x="1405239" y="2103788"/>
                  </a:cubicBezTo>
                  <a:cubicBezTo>
                    <a:pt x="1448208" y="2038542"/>
                    <a:pt x="1467305" y="1958973"/>
                    <a:pt x="1462531" y="1884179"/>
                  </a:cubicBezTo>
                  <a:cubicBezTo>
                    <a:pt x="1457757" y="1809385"/>
                    <a:pt x="1425928" y="1713902"/>
                    <a:pt x="1376594" y="1655022"/>
                  </a:cubicBezTo>
                  <a:cubicBezTo>
                    <a:pt x="1327260" y="1596142"/>
                    <a:pt x="1238139" y="1559541"/>
                    <a:pt x="1166524" y="1530896"/>
                  </a:cubicBezTo>
                  <a:cubicBezTo>
                    <a:pt x="1094909" y="1502251"/>
                    <a:pt x="1013746" y="1513391"/>
                    <a:pt x="946906" y="1483155"/>
                  </a:cubicBezTo>
                  <a:cubicBezTo>
                    <a:pt x="880066" y="1452919"/>
                    <a:pt x="817999" y="1419500"/>
                    <a:pt x="765482" y="1349480"/>
                  </a:cubicBezTo>
                  <a:cubicBezTo>
                    <a:pt x="712965" y="1279460"/>
                    <a:pt x="654081" y="1139420"/>
                    <a:pt x="631801" y="1063034"/>
                  </a:cubicBezTo>
                  <a:cubicBezTo>
                    <a:pt x="615871" y="945373"/>
                    <a:pt x="625435" y="942090"/>
                    <a:pt x="631801" y="89116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</p:grpSp>
      <p:grpSp>
        <p:nvGrpSpPr>
          <p:cNvPr id="36" name="Group 32"/>
          <p:cNvGrpSpPr/>
          <p:nvPr/>
        </p:nvGrpSpPr>
        <p:grpSpPr bwMode="auto">
          <a:xfrm rot="6300000">
            <a:off x="5846543" y="2478176"/>
            <a:ext cx="873121" cy="1465085"/>
            <a:chOff x="2761515" y="2286002"/>
            <a:chExt cx="1645174" cy="2760227"/>
          </a:xfrm>
          <a:solidFill>
            <a:schemeClr val="bg1"/>
          </a:solidFill>
        </p:grpSpPr>
        <p:sp>
          <p:nvSpPr>
            <p:cNvPr id="37" name="Oval 33@|1FFC:0|FBC:0|LFC:0|LBC:16777215"/>
            <p:cNvSpPr>
              <a:spLocks noChangeArrowheads="1"/>
            </p:cNvSpPr>
            <p:nvPr/>
          </p:nvSpPr>
          <p:spPr bwMode="auto">
            <a:xfrm rot="20866472">
              <a:off x="3352802" y="2286002"/>
              <a:ext cx="304799" cy="381000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38" name="Oval 34@|1FFC:0|FBC:0|LFC:0|LBC:16777215"/>
            <p:cNvSpPr>
              <a:spLocks noChangeArrowheads="1"/>
            </p:cNvSpPr>
            <p:nvPr/>
          </p:nvSpPr>
          <p:spPr bwMode="auto">
            <a:xfrm rot="20866472">
              <a:off x="3151532" y="2515498"/>
              <a:ext cx="213632" cy="25804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39" name="Oval 35@|1FFC:0|FBC:0|LFC:0|LBC:16777215"/>
            <p:cNvSpPr>
              <a:spLocks noChangeArrowheads="1"/>
            </p:cNvSpPr>
            <p:nvPr/>
          </p:nvSpPr>
          <p:spPr bwMode="auto">
            <a:xfrm rot="20866472">
              <a:off x="2992344" y="2729550"/>
              <a:ext cx="186339" cy="225073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40" name="Oval 36@|1FFC:0|FBC:0|LFC:0|LBC:16777215"/>
            <p:cNvSpPr>
              <a:spLocks noChangeArrowheads="1"/>
            </p:cNvSpPr>
            <p:nvPr/>
          </p:nvSpPr>
          <p:spPr bwMode="auto">
            <a:xfrm rot="20866472">
              <a:off x="2879347" y="2921356"/>
              <a:ext cx="150338" cy="18907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41" name="Oval 37@|1FFC:0|FBC:0|LFC:0|LBC:16777215"/>
            <p:cNvSpPr>
              <a:spLocks noChangeArrowheads="1"/>
            </p:cNvSpPr>
            <p:nvPr/>
          </p:nvSpPr>
          <p:spPr bwMode="auto">
            <a:xfrm rot="20866472">
              <a:off x="2761515" y="3137975"/>
              <a:ext cx="150338" cy="18907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42" name="Freeform 38@|5FFC:0|FBC:0|LFC:0|LBC:16777215"/>
            <p:cNvSpPr>
              <a:spLocks noChangeArrowheads="1"/>
            </p:cNvSpPr>
            <p:nvPr/>
          </p:nvSpPr>
          <p:spPr bwMode="auto">
            <a:xfrm>
              <a:off x="2939384" y="2737154"/>
              <a:ext cx="1467305" cy="2309075"/>
            </a:xfrm>
            <a:custGeom>
              <a:avLst/>
              <a:gdLst>
                <a:gd name="T0" fmla="*/ 631801 w 1467305"/>
                <a:gd name="T1" fmla="*/ 891166 h 2309075"/>
                <a:gd name="T2" fmla="*/ 669995 w 1467305"/>
                <a:gd name="T3" fmla="*/ 757491 h 2309075"/>
                <a:gd name="T4" fmla="*/ 860968 w 1467305"/>
                <a:gd name="T5" fmla="*/ 547430 h 2309075"/>
                <a:gd name="T6" fmla="*/ 899162 w 1467305"/>
                <a:gd name="T7" fmla="*/ 289629 h 2309075"/>
                <a:gd name="T8" fmla="*/ 794128 w 1467305"/>
                <a:gd name="T9" fmla="*/ 89116 h 2309075"/>
                <a:gd name="T10" fmla="*/ 555412 w 1467305"/>
                <a:gd name="T11" fmla="*/ 60472 h 2309075"/>
                <a:gd name="T12" fmla="*/ 106627 w 1467305"/>
                <a:gd name="T13" fmla="*/ 451948 h 2309075"/>
                <a:gd name="T14" fmla="*/ 20689 w 1467305"/>
                <a:gd name="T15" fmla="*/ 805232 h 2309075"/>
                <a:gd name="T16" fmla="*/ 230759 w 1467305"/>
                <a:gd name="T17" fmla="*/ 1320835 h 2309075"/>
                <a:gd name="T18" fmla="*/ 679544 w 1467305"/>
                <a:gd name="T19" fmla="*/ 2017854 h 2309075"/>
                <a:gd name="T20" fmla="*/ 946906 w 1467305"/>
                <a:gd name="T21" fmla="*/ 2266108 h 2309075"/>
                <a:gd name="T22" fmla="*/ 1204718 w 1467305"/>
                <a:gd name="T23" fmla="*/ 2275656 h 2309075"/>
                <a:gd name="T24" fmla="*/ 1405239 w 1467305"/>
                <a:gd name="T25" fmla="*/ 2103788 h 2309075"/>
                <a:gd name="T26" fmla="*/ 1462531 w 1467305"/>
                <a:gd name="T27" fmla="*/ 1884179 h 2309075"/>
                <a:gd name="T28" fmla="*/ 1376594 w 1467305"/>
                <a:gd name="T29" fmla="*/ 1655022 h 2309075"/>
                <a:gd name="T30" fmla="*/ 1166524 w 1467305"/>
                <a:gd name="T31" fmla="*/ 1530896 h 2309075"/>
                <a:gd name="T32" fmla="*/ 946906 w 1467305"/>
                <a:gd name="T33" fmla="*/ 1483155 h 2309075"/>
                <a:gd name="T34" fmla="*/ 765482 w 1467305"/>
                <a:gd name="T35" fmla="*/ 1349480 h 2309075"/>
                <a:gd name="T36" fmla="*/ 631801 w 1467305"/>
                <a:gd name="T37" fmla="*/ 1063034 h 2309075"/>
                <a:gd name="T38" fmla="*/ 631801 w 1467305"/>
                <a:gd name="T39" fmla="*/ 891166 h 230907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467305"/>
                <a:gd name="T61" fmla="*/ 0 h 2309075"/>
                <a:gd name="T62" fmla="*/ 1467305 w 1467305"/>
                <a:gd name="T63" fmla="*/ 2309075 h 230907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467305" h="2309075">
                  <a:moveTo>
                    <a:pt x="631801" y="891166"/>
                  </a:moveTo>
                  <a:cubicBezTo>
                    <a:pt x="641342" y="827542"/>
                    <a:pt x="644500" y="814780"/>
                    <a:pt x="669995" y="757491"/>
                  </a:cubicBezTo>
                  <a:cubicBezTo>
                    <a:pt x="708190" y="700202"/>
                    <a:pt x="822774" y="625407"/>
                    <a:pt x="860968" y="547430"/>
                  </a:cubicBezTo>
                  <a:cubicBezTo>
                    <a:pt x="899162" y="469453"/>
                    <a:pt x="910302" y="366015"/>
                    <a:pt x="899162" y="289629"/>
                  </a:cubicBezTo>
                  <a:cubicBezTo>
                    <a:pt x="888022" y="213243"/>
                    <a:pt x="851420" y="127309"/>
                    <a:pt x="794128" y="89116"/>
                  </a:cubicBezTo>
                  <a:cubicBezTo>
                    <a:pt x="736836" y="50923"/>
                    <a:pt x="669995" y="0"/>
                    <a:pt x="555412" y="60472"/>
                  </a:cubicBezTo>
                  <a:cubicBezTo>
                    <a:pt x="440829" y="120944"/>
                    <a:pt x="195748" y="327821"/>
                    <a:pt x="106627" y="451948"/>
                  </a:cubicBezTo>
                  <a:cubicBezTo>
                    <a:pt x="17507" y="576075"/>
                    <a:pt x="0" y="660418"/>
                    <a:pt x="20689" y="805232"/>
                  </a:cubicBezTo>
                  <a:cubicBezTo>
                    <a:pt x="41378" y="950046"/>
                    <a:pt x="120950" y="1118731"/>
                    <a:pt x="230759" y="1320835"/>
                  </a:cubicBezTo>
                  <a:cubicBezTo>
                    <a:pt x="340568" y="1522939"/>
                    <a:pt x="560186" y="1860309"/>
                    <a:pt x="679544" y="2017854"/>
                  </a:cubicBezTo>
                  <a:cubicBezTo>
                    <a:pt x="798902" y="2175399"/>
                    <a:pt x="859377" y="2223141"/>
                    <a:pt x="946906" y="2266108"/>
                  </a:cubicBezTo>
                  <a:cubicBezTo>
                    <a:pt x="1034435" y="2309075"/>
                    <a:pt x="1128329" y="2302709"/>
                    <a:pt x="1204718" y="2275656"/>
                  </a:cubicBezTo>
                  <a:cubicBezTo>
                    <a:pt x="1281107" y="2248603"/>
                    <a:pt x="1362270" y="2169034"/>
                    <a:pt x="1405239" y="2103788"/>
                  </a:cubicBezTo>
                  <a:cubicBezTo>
                    <a:pt x="1448208" y="2038542"/>
                    <a:pt x="1467305" y="1958973"/>
                    <a:pt x="1462531" y="1884179"/>
                  </a:cubicBezTo>
                  <a:cubicBezTo>
                    <a:pt x="1457757" y="1809385"/>
                    <a:pt x="1425928" y="1713902"/>
                    <a:pt x="1376594" y="1655022"/>
                  </a:cubicBezTo>
                  <a:cubicBezTo>
                    <a:pt x="1327260" y="1596142"/>
                    <a:pt x="1238139" y="1559541"/>
                    <a:pt x="1166524" y="1530896"/>
                  </a:cubicBezTo>
                  <a:cubicBezTo>
                    <a:pt x="1094909" y="1502251"/>
                    <a:pt x="1013746" y="1513391"/>
                    <a:pt x="946906" y="1483155"/>
                  </a:cubicBezTo>
                  <a:cubicBezTo>
                    <a:pt x="880066" y="1452919"/>
                    <a:pt x="817999" y="1419500"/>
                    <a:pt x="765482" y="1349480"/>
                  </a:cubicBezTo>
                  <a:cubicBezTo>
                    <a:pt x="712965" y="1279460"/>
                    <a:pt x="654081" y="1139420"/>
                    <a:pt x="631801" y="1063034"/>
                  </a:cubicBezTo>
                  <a:cubicBezTo>
                    <a:pt x="615871" y="945373"/>
                    <a:pt x="625435" y="942090"/>
                    <a:pt x="631801" y="89116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</p:grpSp>
      <p:grpSp>
        <p:nvGrpSpPr>
          <p:cNvPr id="43" name="Group 39"/>
          <p:cNvGrpSpPr/>
          <p:nvPr/>
        </p:nvGrpSpPr>
        <p:grpSpPr bwMode="auto">
          <a:xfrm rot="15300000" flipV="1">
            <a:off x="6572207" y="3122705"/>
            <a:ext cx="873121" cy="1465085"/>
            <a:chOff x="2761515" y="2286002"/>
            <a:chExt cx="1645174" cy="2760227"/>
          </a:xfrm>
          <a:solidFill>
            <a:schemeClr val="bg1"/>
          </a:solidFill>
        </p:grpSpPr>
        <p:sp>
          <p:nvSpPr>
            <p:cNvPr id="44" name="Oval 40@|1FFC:0|FBC:0|LFC:0|LBC:16777215"/>
            <p:cNvSpPr>
              <a:spLocks noChangeArrowheads="1"/>
            </p:cNvSpPr>
            <p:nvPr/>
          </p:nvSpPr>
          <p:spPr bwMode="auto">
            <a:xfrm rot="20866472">
              <a:off x="3352800" y="2286002"/>
              <a:ext cx="304799" cy="381000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45" name="Oval 41@|1FFC:0|FBC:0|LFC:0|LBC:16777215"/>
            <p:cNvSpPr>
              <a:spLocks noChangeArrowheads="1"/>
            </p:cNvSpPr>
            <p:nvPr/>
          </p:nvSpPr>
          <p:spPr bwMode="auto">
            <a:xfrm rot="20866472">
              <a:off x="3151532" y="2515498"/>
              <a:ext cx="213632" cy="25804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46" name="Oval 42@|1FFC:0|FBC:0|LFC:0|LBC:16777215"/>
            <p:cNvSpPr>
              <a:spLocks noChangeArrowheads="1"/>
            </p:cNvSpPr>
            <p:nvPr/>
          </p:nvSpPr>
          <p:spPr bwMode="auto">
            <a:xfrm rot="20866472">
              <a:off x="2992344" y="2729550"/>
              <a:ext cx="186339" cy="225073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47" name="Oval 43@|1FFC:0|FBC:0|LFC:0|LBC:16777215"/>
            <p:cNvSpPr>
              <a:spLocks noChangeArrowheads="1"/>
            </p:cNvSpPr>
            <p:nvPr/>
          </p:nvSpPr>
          <p:spPr bwMode="auto">
            <a:xfrm rot="20866472">
              <a:off x="2879347" y="2921356"/>
              <a:ext cx="150338" cy="18907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48" name="Oval 44@|1FFC:0|FBC:0|LFC:0|LBC:16777215"/>
            <p:cNvSpPr>
              <a:spLocks noChangeArrowheads="1"/>
            </p:cNvSpPr>
            <p:nvPr/>
          </p:nvSpPr>
          <p:spPr bwMode="auto">
            <a:xfrm rot="20866472">
              <a:off x="2761515" y="3137975"/>
              <a:ext cx="150338" cy="18907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49" name="Freeform 45@|5FFC:0|FBC:0|LFC:0|LBC:16777215"/>
            <p:cNvSpPr>
              <a:spLocks noChangeArrowheads="1"/>
            </p:cNvSpPr>
            <p:nvPr/>
          </p:nvSpPr>
          <p:spPr bwMode="auto">
            <a:xfrm>
              <a:off x="2939384" y="2737154"/>
              <a:ext cx="1467305" cy="2309075"/>
            </a:xfrm>
            <a:custGeom>
              <a:avLst/>
              <a:gdLst>
                <a:gd name="T0" fmla="*/ 631801 w 1467305"/>
                <a:gd name="T1" fmla="*/ 891166 h 2309075"/>
                <a:gd name="T2" fmla="*/ 669995 w 1467305"/>
                <a:gd name="T3" fmla="*/ 757491 h 2309075"/>
                <a:gd name="T4" fmla="*/ 860968 w 1467305"/>
                <a:gd name="T5" fmla="*/ 547430 h 2309075"/>
                <a:gd name="T6" fmla="*/ 899162 w 1467305"/>
                <a:gd name="T7" fmla="*/ 289629 h 2309075"/>
                <a:gd name="T8" fmla="*/ 794128 w 1467305"/>
                <a:gd name="T9" fmla="*/ 89116 h 2309075"/>
                <a:gd name="T10" fmla="*/ 555412 w 1467305"/>
                <a:gd name="T11" fmla="*/ 60472 h 2309075"/>
                <a:gd name="T12" fmla="*/ 106627 w 1467305"/>
                <a:gd name="T13" fmla="*/ 451948 h 2309075"/>
                <a:gd name="T14" fmla="*/ 20689 w 1467305"/>
                <a:gd name="T15" fmla="*/ 805232 h 2309075"/>
                <a:gd name="T16" fmla="*/ 230759 w 1467305"/>
                <a:gd name="T17" fmla="*/ 1320835 h 2309075"/>
                <a:gd name="T18" fmla="*/ 679544 w 1467305"/>
                <a:gd name="T19" fmla="*/ 2017854 h 2309075"/>
                <a:gd name="T20" fmla="*/ 946906 w 1467305"/>
                <a:gd name="T21" fmla="*/ 2266108 h 2309075"/>
                <a:gd name="T22" fmla="*/ 1204718 w 1467305"/>
                <a:gd name="T23" fmla="*/ 2275656 h 2309075"/>
                <a:gd name="T24" fmla="*/ 1405239 w 1467305"/>
                <a:gd name="T25" fmla="*/ 2103788 h 2309075"/>
                <a:gd name="T26" fmla="*/ 1462531 w 1467305"/>
                <a:gd name="T27" fmla="*/ 1884179 h 2309075"/>
                <a:gd name="T28" fmla="*/ 1376594 w 1467305"/>
                <a:gd name="T29" fmla="*/ 1655022 h 2309075"/>
                <a:gd name="T30" fmla="*/ 1166524 w 1467305"/>
                <a:gd name="T31" fmla="*/ 1530896 h 2309075"/>
                <a:gd name="T32" fmla="*/ 946906 w 1467305"/>
                <a:gd name="T33" fmla="*/ 1483155 h 2309075"/>
                <a:gd name="T34" fmla="*/ 765482 w 1467305"/>
                <a:gd name="T35" fmla="*/ 1349480 h 2309075"/>
                <a:gd name="T36" fmla="*/ 631801 w 1467305"/>
                <a:gd name="T37" fmla="*/ 1063034 h 2309075"/>
                <a:gd name="T38" fmla="*/ 631801 w 1467305"/>
                <a:gd name="T39" fmla="*/ 891166 h 230907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467305"/>
                <a:gd name="T61" fmla="*/ 0 h 2309075"/>
                <a:gd name="T62" fmla="*/ 1467305 w 1467305"/>
                <a:gd name="T63" fmla="*/ 2309075 h 230907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467305" h="2309075">
                  <a:moveTo>
                    <a:pt x="631801" y="891166"/>
                  </a:moveTo>
                  <a:cubicBezTo>
                    <a:pt x="641342" y="827542"/>
                    <a:pt x="644500" y="814780"/>
                    <a:pt x="669995" y="757491"/>
                  </a:cubicBezTo>
                  <a:cubicBezTo>
                    <a:pt x="708190" y="700202"/>
                    <a:pt x="822774" y="625407"/>
                    <a:pt x="860968" y="547430"/>
                  </a:cubicBezTo>
                  <a:cubicBezTo>
                    <a:pt x="899162" y="469453"/>
                    <a:pt x="910302" y="366015"/>
                    <a:pt x="899162" y="289629"/>
                  </a:cubicBezTo>
                  <a:cubicBezTo>
                    <a:pt x="888022" y="213243"/>
                    <a:pt x="851420" y="127309"/>
                    <a:pt x="794128" y="89116"/>
                  </a:cubicBezTo>
                  <a:cubicBezTo>
                    <a:pt x="736836" y="50923"/>
                    <a:pt x="669995" y="0"/>
                    <a:pt x="555412" y="60472"/>
                  </a:cubicBezTo>
                  <a:cubicBezTo>
                    <a:pt x="440829" y="120944"/>
                    <a:pt x="195748" y="327821"/>
                    <a:pt x="106627" y="451948"/>
                  </a:cubicBezTo>
                  <a:cubicBezTo>
                    <a:pt x="17507" y="576075"/>
                    <a:pt x="0" y="660418"/>
                    <a:pt x="20689" y="805232"/>
                  </a:cubicBezTo>
                  <a:cubicBezTo>
                    <a:pt x="41378" y="950046"/>
                    <a:pt x="120950" y="1118731"/>
                    <a:pt x="230759" y="1320835"/>
                  </a:cubicBezTo>
                  <a:cubicBezTo>
                    <a:pt x="340568" y="1522939"/>
                    <a:pt x="560186" y="1860309"/>
                    <a:pt x="679544" y="2017854"/>
                  </a:cubicBezTo>
                  <a:cubicBezTo>
                    <a:pt x="798902" y="2175399"/>
                    <a:pt x="859377" y="2223141"/>
                    <a:pt x="946906" y="2266108"/>
                  </a:cubicBezTo>
                  <a:cubicBezTo>
                    <a:pt x="1034435" y="2309075"/>
                    <a:pt x="1128329" y="2302709"/>
                    <a:pt x="1204718" y="2275656"/>
                  </a:cubicBezTo>
                  <a:cubicBezTo>
                    <a:pt x="1281107" y="2248603"/>
                    <a:pt x="1362270" y="2169034"/>
                    <a:pt x="1405239" y="2103788"/>
                  </a:cubicBezTo>
                  <a:cubicBezTo>
                    <a:pt x="1448208" y="2038542"/>
                    <a:pt x="1467305" y="1958973"/>
                    <a:pt x="1462531" y="1884179"/>
                  </a:cubicBezTo>
                  <a:cubicBezTo>
                    <a:pt x="1457757" y="1809385"/>
                    <a:pt x="1425928" y="1713902"/>
                    <a:pt x="1376594" y="1655022"/>
                  </a:cubicBezTo>
                  <a:cubicBezTo>
                    <a:pt x="1327260" y="1596142"/>
                    <a:pt x="1238139" y="1559541"/>
                    <a:pt x="1166524" y="1530896"/>
                  </a:cubicBezTo>
                  <a:cubicBezTo>
                    <a:pt x="1094909" y="1502251"/>
                    <a:pt x="1013746" y="1513391"/>
                    <a:pt x="946906" y="1483155"/>
                  </a:cubicBezTo>
                  <a:cubicBezTo>
                    <a:pt x="880066" y="1452919"/>
                    <a:pt x="817999" y="1419500"/>
                    <a:pt x="765482" y="1349480"/>
                  </a:cubicBezTo>
                  <a:cubicBezTo>
                    <a:pt x="712965" y="1279460"/>
                    <a:pt x="654081" y="1139420"/>
                    <a:pt x="631801" y="1063034"/>
                  </a:cubicBezTo>
                  <a:cubicBezTo>
                    <a:pt x="615871" y="945373"/>
                    <a:pt x="625435" y="942090"/>
                    <a:pt x="631801" y="89116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</p:grpSp>
      <p:grpSp>
        <p:nvGrpSpPr>
          <p:cNvPr id="50" name="Group 46"/>
          <p:cNvGrpSpPr/>
          <p:nvPr/>
        </p:nvGrpSpPr>
        <p:grpSpPr bwMode="auto">
          <a:xfrm rot="6300000">
            <a:off x="7910809" y="2366536"/>
            <a:ext cx="989111" cy="1658307"/>
            <a:chOff x="2761516" y="2285999"/>
            <a:chExt cx="1645174" cy="2760228"/>
          </a:xfrm>
          <a:solidFill>
            <a:schemeClr val="bg1"/>
          </a:solidFill>
        </p:grpSpPr>
        <p:sp>
          <p:nvSpPr>
            <p:cNvPr id="51" name="Oval 47@|1FFC:0|FBC:0|LFC:0|LBC:16777215"/>
            <p:cNvSpPr>
              <a:spLocks noChangeArrowheads="1"/>
            </p:cNvSpPr>
            <p:nvPr/>
          </p:nvSpPr>
          <p:spPr bwMode="auto">
            <a:xfrm rot="20866472">
              <a:off x="3352801" y="2285999"/>
              <a:ext cx="304800" cy="38100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52" name="Oval 48@|1FFC:0|FBC:0|LFC:0|LBC:16777215"/>
            <p:cNvSpPr>
              <a:spLocks noChangeArrowheads="1"/>
            </p:cNvSpPr>
            <p:nvPr/>
          </p:nvSpPr>
          <p:spPr bwMode="auto">
            <a:xfrm rot="20866472">
              <a:off x="3151531" y="2515500"/>
              <a:ext cx="213632" cy="258040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53" name="Oval 49@|1FFC:0|FBC:0|LFC:0|LBC:16777215"/>
            <p:cNvSpPr>
              <a:spLocks noChangeArrowheads="1"/>
            </p:cNvSpPr>
            <p:nvPr/>
          </p:nvSpPr>
          <p:spPr bwMode="auto">
            <a:xfrm rot="20866472">
              <a:off x="2992344" y="2729551"/>
              <a:ext cx="186338" cy="225072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54" name="Oval 50@|1FFC:0|FBC:0|LFC:0|LBC:16777215"/>
            <p:cNvSpPr>
              <a:spLocks noChangeArrowheads="1"/>
            </p:cNvSpPr>
            <p:nvPr/>
          </p:nvSpPr>
          <p:spPr bwMode="auto">
            <a:xfrm rot="20866472">
              <a:off x="2879348" y="2921355"/>
              <a:ext cx="150338" cy="18907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55" name="Oval 51@|1FFC:0|FBC:0|LFC:0|LBC:16777215"/>
            <p:cNvSpPr>
              <a:spLocks noChangeArrowheads="1"/>
            </p:cNvSpPr>
            <p:nvPr/>
          </p:nvSpPr>
          <p:spPr bwMode="auto">
            <a:xfrm rot="20866472">
              <a:off x="2761516" y="3137974"/>
              <a:ext cx="150338" cy="18907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56" name="Freeform 52@|5FFC:0|FBC:0|LFC:0|LBC:16777215"/>
            <p:cNvSpPr>
              <a:spLocks noChangeArrowheads="1"/>
            </p:cNvSpPr>
            <p:nvPr/>
          </p:nvSpPr>
          <p:spPr bwMode="auto">
            <a:xfrm>
              <a:off x="2939384" y="2737153"/>
              <a:ext cx="1467306" cy="2309074"/>
            </a:xfrm>
            <a:custGeom>
              <a:avLst/>
              <a:gdLst>
                <a:gd name="T0" fmla="*/ 631801 w 1467305"/>
                <a:gd name="T1" fmla="*/ 891166 h 2309075"/>
                <a:gd name="T2" fmla="*/ 669995 w 1467305"/>
                <a:gd name="T3" fmla="*/ 757491 h 2309075"/>
                <a:gd name="T4" fmla="*/ 860968 w 1467305"/>
                <a:gd name="T5" fmla="*/ 547430 h 2309075"/>
                <a:gd name="T6" fmla="*/ 899162 w 1467305"/>
                <a:gd name="T7" fmla="*/ 289629 h 2309075"/>
                <a:gd name="T8" fmla="*/ 794128 w 1467305"/>
                <a:gd name="T9" fmla="*/ 89116 h 2309075"/>
                <a:gd name="T10" fmla="*/ 555412 w 1467305"/>
                <a:gd name="T11" fmla="*/ 60472 h 2309075"/>
                <a:gd name="T12" fmla="*/ 106627 w 1467305"/>
                <a:gd name="T13" fmla="*/ 451948 h 2309075"/>
                <a:gd name="T14" fmla="*/ 20689 w 1467305"/>
                <a:gd name="T15" fmla="*/ 805232 h 2309075"/>
                <a:gd name="T16" fmla="*/ 230759 w 1467305"/>
                <a:gd name="T17" fmla="*/ 1320835 h 2309075"/>
                <a:gd name="T18" fmla="*/ 679544 w 1467305"/>
                <a:gd name="T19" fmla="*/ 2017854 h 2309075"/>
                <a:gd name="T20" fmla="*/ 946906 w 1467305"/>
                <a:gd name="T21" fmla="*/ 2266108 h 2309075"/>
                <a:gd name="T22" fmla="*/ 1204718 w 1467305"/>
                <a:gd name="T23" fmla="*/ 2275656 h 2309075"/>
                <a:gd name="T24" fmla="*/ 1405239 w 1467305"/>
                <a:gd name="T25" fmla="*/ 2103788 h 2309075"/>
                <a:gd name="T26" fmla="*/ 1462531 w 1467305"/>
                <a:gd name="T27" fmla="*/ 1884179 h 2309075"/>
                <a:gd name="T28" fmla="*/ 1376594 w 1467305"/>
                <a:gd name="T29" fmla="*/ 1655022 h 2309075"/>
                <a:gd name="T30" fmla="*/ 1166524 w 1467305"/>
                <a:gd name="T31" fmla="*/ 1530896 h 2309075"/>
                <a:gd name="T32" fmla="*/ 946906 w 1467305"/>
                <a:gd name="T33" fmla="*/ 1483155 h 2309075"/>
                <a:gd name="T34" fmla="*/ 765482 w 1467305"/>
                <a:gd name="T35" fmla="*/ 1349480 h 2309075"/>
                <a:gd name="T36" fmla="*/ 631801 w 1467305"/>
                <a:gd name="T37" fmla="*/ 1063034 h 2309075"/>
                <a:gd name="T38" fmla="*/ 631801 w 1467305"/>
                <a:gd name="T39" fmla="*/ 891166 h 230907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467305"/>
                <a:gd name="T61" fmla="*/ 0 h 2309075"/>
                <a:gd name="T62" fmla="*/ 1467305 w 1467305"/>
                <a:gd name="T63" fmla="*/ 2309075 h 230907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467305" h="2309075">
                  <a:moveTo>
                    <a:pt x="631801" y="891166"/>
                  </a:moveTo>
                  <a:cubicBezTo>
                    <a:pt x="641342" y="827542"/>
                    <a:pt x="644500" y="814780"/>
                    <a:pt x="669995" y="757491"/>
                  </a:cubicBezTo>
                  <a:cubicBezTo>
                    <a:pt x="708190" y="700202"/>
                    <a:pt x="822774" y="625407"/>
                    <a:pt x="860968" y="547430"/>
                  </a:cubicBezTo>
                  <a:cubicBezTo>
                    <a:pt x="899162" y="469453"/>
                    <a:pt x="910302" y="366015"/>
                    <a:pt x="899162" y="289629"/>
                  </a:cubicBezTo>
                  <a:cubicBezTo>
                    <a:pt x="888022" y="213243"/>
                    <a:pt x="851420" y="127309"/>
                    <a:pt x="794128" y="89116"/>
                  </a:cubicBezTo>
                  <a:cubicBezTo>
                    <a:pt x="736836" y="50923"/>
                    <a:pt x="669995" y="0"/>
                    <a:pt x="555412" y="60472"/>
                  </a:cubicBezTo>
                  <a:cubicBezTo>
                    <a:pt x="440829" y="120944"/>
                    <a:pt x="195748" y="327821"/>
                    <a:pt x="106627" y="451948"/>
                  </a:cubicBezTo>
                  <a:cubicBezTo>
                    <a:pt x="17507" y="576075"/>
                    <a:pt x="0" y="660418"/>
                    <a:pt x="20689" y="805232"/>
                  </a:cubicBezTo>
                  <a:cubicBezTo>
                    <a:pt x="41378" y="950046"/>
                    <a:pt x="120950" y="1118731"/>
                    <a:pt x="230759" y="1320835"/>
                  </a:cubicBezTo>
                  <a:cubicBezTo>
                    <a:pt x="340568" y="1522939"/>
                    <a:pt x="560186" y="1860309"/>
                    <a:pt x="679544" y="2017854"/>
                  </a:cubicBezTo>
                  <a:cubicBezTo>
                    <a:pt x="798902" y="2175399"/>
                    <a:pt x="859377" y="2223141"/>
                    <a:pt x="946906" y="2266108"/>
                  </a:cubicBezTo>
                  <a:cubicBezTo>
                    <a:pt x="1034435" y="2309075"/>
                    <a:pt x="1128329" y="2302709"/>
                    <a:pt x="1204718" y="2275656"/>
                  </a:cubicBezTo>
                  <a:cubicBezTo>
                    <a:pt x="1281107" y="2248603"/>
                    <a:pt x="1362270" y="2169034"/>
                    <a:pt x="1405239" y="2103788"/>
                  </a:cubicBezTo>
                  <a:cubicBezTo>
                    <a:pt x="1448208" y="2038542"/>
                    <a:pt x="1467305" y="1958973"/>
                    <a:pt x="1462531" y="1884179"/>
                  </a:cubicBezTo>
                  <a:cubicBezTo>
                    <a:pt x="1457757" y="1809385"/>
                    <a:pt x="1425928" y="1713902"/>
                    <a:pt x="1376594" y="1655022"/>
                  </a:cubicBezTo>
                  <a:cubicBezTo>
                    <a:pt x="1327260" y="1596142"/>
                    <a:pt x="1238139" y="1559541"/>
                    <a:pt x="1166524" y="1530896"/>
                  </a:cubicBezTo>
                  <a:cubicBezTo>
                    <a:pt x="1094909" y="1502251"/>
                    <a:pt x="1013746" y="1513391"/>
                    <a:pt x="946906" y="1483155"/>
                  </a:cubicBezTo>
                  <a:cubicBezTo>
                    <a:pt x="880066" y="1452919"/>
                    <a:pt x="817999" y="1419500"/>
                    <a:pt x="765482" y="1349480"/>
                  </a:cubicBezTo>
                  <a:cubicBezTo>
                    <a:pt x="712965" y="1279460"/>
                    <a:pt x="654081" y="1139420"/>
                    <a:pt x="631801" y="1063034"/>
                  </a:cubicBezTo>
                  <a:cubicBezTo>
                    <a:pt x="615871" y="945373"/>
                    <a:pt x="625435" y="942090"/>
                    <a:pt x="631801" y="89116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</p:grpSp>
      <p:grpSp>
        <p:nvGrpSpPr>
          <p:cNvPr id="57" name="Group 53"/>
          <p:cNvGrpSpPr/>
          <p:nvPr/>
        </p:nvGrpSpPr>
        <p:grpSpPr bwMode="auto">
          <a:xfrm rot="15300000" flipV="1">
            <a:off x="8732177" y="3096684"/>
            <a:ext cx="989110" cy="1658307"/>
            <a:chOff x="2761518" y="2285999"/>
            <a:chExt cx="1645172" cy="2760228"/>
          </a:xfrm>
          <a:solidFill>
            <a:schemeClr val="bg1"/>
          </a:solidFill>
        </p:grpSpPr>
        <p:sp>
          <p:nvSpPr>
            <p:cNvPr id="58" name="Oval 54@|1FFC:0|FBC:0|LFC:0|LBC:16777215"/>
            <p:cNvSpPr>
              <a:spLocks noChangeArrowheads="1"/>
            </p:cNvSpPr>
            <p:nvPr/>
          </p:nvSpPr>
          <p:spPr bwMode="auto">
            <a:xfrm rot="20866472">
              <a:off x="3352799" y="2285999"/>
              <a:ext cx="304800" cy="38100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59" name="Oval 55@|1FFC:0|FBC:0|LFC:0|LBC:16777215"/>
            <p:cNvSpPr>
              <a:spLocks noChangeArrowheads="1"/>
            </p:cNvSpPr>
            <p:nvPr/>
          </p:nvSpPr>
          <p:spPr bwMode="auto">
            <a:xfrm rot="20866472">
              <a:off x="3151530" y="2515500"/>
              <a:ext cx="213632" cy="258040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60" name="Oval 56@|1FFC:0|FBC:0|LFC:0|LBC:16777215"/>
            <p:cNvSpPr>
              <a:spLocks noChangeArrowheads="1"/>
            </p:cNvSpPr>
            <p:nvPr/>
          </p:nvSpPr>
          <p:spPr bwMode="auto">
            <a:xfrm rot="20866472">
              <a:off x="2992343" y="2729551"/>
              <a:ext cx="186338" cy="225072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61" name="Oval 57@|1FFC:0|FBC:0|LFC:0|LBC:16777215"/>
            <p:cNvSpPr>
              <a:spLocks noChangeArrowheads="1"/>
            </p:cNvSpPr>
            <p:nvPr/>
          </p:nvSpPr>
          <p:spPr bwMode="auto">
            <a:xfrm rot="20866472">
              <a:off x="2879347" y="2921355"/>
              <a:ext cx="150338" cy="18907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62" name="Oval 58@|1FFC:0|FBC:0|LFC:0|LBC:16777215"/>
            <p:cNvSpPr>
              <a:spLocks noChangeArrowheads="1"/>
            </p:cNvSpPr>
            <p:nvPr/>
          </p:nvSpPr>
          <p:spPr bwMode="auto">
            <a:xfrm rot="20866472">
              <a:off x="2761518" y="3137974"/>
              <a:ext cx="150338" cy="18907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63" name="Freeform 59@|5FFC:0|FBC:0|LFC:0|LBC:16777215"/>
            <p:cNvSpPr>
              <a:spLocks noChangeArrowheads="1"/>
            </p:cNvSpPr>
            <p:nvPr/>
          </p:nvSpPr>
          <p:spPr bwMode="auto">
            <a:xfrm>
              <a:off x="2939384" y="2737153"/>
              <a:ext cx="1467306" cy="2309074"/>
            </a:xfrm>
            <a:custGeom>
              <a:avLst/>
              <a:gdLst>
                <a:gd name="T0" fmla="*/ 631801 w 1467305"/>
                <a:gd name="T1" fmla="*/ 891166 h 2309075"/>
                <a:gd name="T2" fmla="*/ 669995 w 1467305"/>
                <a:gd name="T3" fmla="*/ 757491 h 2309075"/>
                <a:gd name="T4" fmla="*/ 860968 w 1467305"/>
                <a:gd name="T5" fmla="*/ 547430 h 2309075"/>
                <a:gd name="T6" fmla="*/ 899162 w 1467305"/>
                <a:gd name="T7" fmla="*/ 289629 h 2309075"/>
                <a:gd name="T8" fmla="*/ 794128 w 1467305"/>
                <a:gd name="T9" fmla="*/ 89116 h 2309075"/>
                <a:gd name="T10" fmla="*/ 555412 w 1467305"/>
                <a:gd name="T11" fmla="*/ 60472 h 2309075"/>
                <a:gd name="T12" fmla="*/ 106627 w 1467305"/>
                <a:gd name="T13" fmla="*/ 451948 h 2309075"/>
                <a:gd name="T14" fmla="*/ 20689 w 1467305"/>
                <a:gd name="T15" fmla="*/ 805232 h 2309075"/>
                <a:gd name="T16" fmla="*/ 230759 w 1467305"/>
                <a:gd name="T17" fmla="*/ 1320835 h 2309075"/>
                <a:gd name="T18" fmla="*/ 679544 w 1467305"/>
                <a:gd name="T19" fmla="*/ 2017854 h 2309075"/>
                <a:gd name="T20" fmla="*/ 946906 w 1467305"/>
                <a:gd name="T21" fmla="*/ 2266108 h 2309075"/>
                <a:gd name="T22" fmla="*/ 1204718 w 1467305"/>
                <a:gd name="T23" fmla="*/ 2275656 h 2309075"/>
                <a:gd name="T24" fmla="*/ 1405239 w 1467305"/>
                <a:gd name="T25" fmla="*/ 2103788 h 2309075"/>
                <a:gd name="T26" fmla="*/ 1462531 w 1467305"/>
                <a:gd name="T27" fmla="*/ 1884179 h 2309075"/>
                <a:gd name="T28" fmla="*/ 1376594 w 1467305"/>
                <a:gd name="T29" fmla="*/ 1655022 h 2309075"/>
                <a:gd name="T30" fmla="*/ 1166524 w 1467305"/>
                <a:gd name="T31" fmla="*/ 1530896 h 2309075"/>
                <a:gd name="T32" fmla="*/ 946906 w 1467305"/>
                <a:gd name="T33" fmla="*/ 1483155 h 2309075"/>
                <a:gd name="T34" fmla="*/ 765482 w 1467305"/>
                <a:gd name="T35" fmla="*/ 1349480 h 2309075"/>
                <a:gd name="T36" fmla="*/ 631801 w 1467305"/>
                <a:gd name="T37" fmla="*/ 1063034 h 2309075"/>
                <a:gd name="T38" fmla="*/ 631801 w 1467305"/>
                <a:gd name="T39" fmla="*/ 891166 h 230907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467305"/>
                <a:gd name="T61" fmla="*/ 0 h 2309075"/>
                <a:gd name="T62" fmla="*/ 1467305 w 1467305"/>
                <a:gd name="T63" fmla="*/ 2309075 h 230907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467305" h="2309075">
                  <a:moveTo>
                    <a:pt x="631801" y="891166"/>
                  </a:moveTo>
                  <a:cubicBezTo>
                    <a:pt x="641342" y="827542"/>
                    <a:pt x="644500" y="814780"/>
                    <a:pt x="669995" y="757491"/>
                  </a:cubicBezTo>
                  <a:cubicBezTo>
                    <a:pt x="708190" y="700202"/>
                    <a:pt x="822774" y="625407"/>
                    <a:pt x="860968" y="547430"/>
                  </a:cubicBezTo>
                  <a:cubicBezTo>
                    <a:pt x="899162" y="469453"/>
                    <a:pt x="910302" y="366015"/>
                    <a:pt x="899162" y="289629"/>
                  </a:cubicBezTo>
                  <a:cubicBezTo>
                    <a:pt x="888022" y="213243"/>
                    <a:pt x="851420" y="127309"/>
                    <a:pt x="794128" y="89116"/>
                  </a:cubicBezTo>
                  <a:cubicBezTo>
                    <a:pt x="736836" y="50923"/>
                    <a:pt x="669995" y="0"/>
                    <a:pt x="555412" y="60472"/>
                  </a:cubicBezTo>
                  <a:cubicBezTo>
                    <a:pt x="440829" y="120944"/>
                    <a:pt x="195748" y="327821"/>
                    <a:pt x="106627" y="451948"/>
                  </a:cubicBezTo>
                  <a:cubicBezTo>
                    <a:pt x="17507" y="576075"/>
                    <a:pt x="0" y="660418"/>
                    <a:pt x="20689" y="805232"/>
                  </a:cubicBezTo>
                  <a:cubicBezTo>
                    <a:pt x="41378" y="950046"/>
                    <a:pt x="120950" y="1118731"/>
                    <a:pt x="230759" y="1320835"/>
                  </a:cubicBezTo>
                  <a:cubicBezTo>
                    <a:pt x="340568" y="1522939"/>
                    <a:pt x="560186" y="1860309"/>
                    <a:pt x="679544" y="2017854"/>
                  </a:cubicBezTo>
                  <a:cubicBezTo>
                    <a:pt x="798902" y="2175399"/>
                    <a:pt x="859377" y="2223141"/>
                    <a:pt x="946906" y="2266108"/>
                  </a:cubicBezTo>
                  <a:cubicBezTo>
                    <a:pt x="1034435" y="2309075"/>
                    <a:pt x="1128329" y="2302709"/>
                    <a:pt x="1204718" y="2275656"/>
                  </a:cubicBezTo>
                  <a:cubicBezTo>
                    <a:pt x="1281107" y="2248603"/>
                    <a:pt x="1362270" y="2169034"/>
                    <a:pt x="1405239" y="2103788"/>
                  </a:cubicBezTo>
                  <a:cubicBezTo>
                    <a:pt x="1448208" y="2038542"/>
                    <a:pt x="1467305" y="1958973"/>
                    <a:pt x="1462531" y="1884179"/>
                  </a:cubicBezTo>
                  <a:cubicBezTo>
                    <a:pt x="1457757" y="1809385"/>
                    <a:pt x="1425928" y="1713902"/>
                    <a:pt x="1376594" y="1655022"/>
                  </a:cubicBezTo>
                  <a:cubicBezTo>
                    <a:pt x="1327260" y="1596142"/>
                    <a:pt x="1238139" y="1559541"/>
                    <a:pt x="1166524" y="1530896"/>
                  </a:cubicBezTo>
                  <a:cubicBezTo>
                    <a:pt x="1094909" y="1502251"/>
                    <a:pt x="1013746" y="1513391"/>
                    <a:pt x="946906" y="1483155"/>
                  </a:cubicBezTo>
                  <a:cubicBezTo>
                    <a:pt x="880066" y="1452919"/>
                    <a:pt x="817999" y="1419500"/>
                    <a:pt x="765482" y="1349480"/>
                  </a:cubicBezTo>
                  <a:cubicBezTo>
                    <a:pt x="712965" y="1279460"/>
                    <a:pt x="654081" y="1139420"/>
                    <a:pt x="631801" y="1063034"/>
                  </a:cubicBezTo>
                  <a:cubicBezTo>
                    <a:pt x="615871" y="945373"/>
                    <a:pt x="625435" y="942090"/>
                    <a:pt x="631801" y="89116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</p:grpSp>
      <p:cxnSp>
        <p:nvCxnSpPr>
          <p:cNvPr id="64" name="Straight Connector 61"/>
          <p:cNvCxnSpPr/>
          <p:nvPr/>
        </p:nvCxnSpPr>
        <p:spPr>
          <a:xfrm>
            <a:off x="3192983" y="4145133"/>
            <a:ext cx="0" cy="60960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ysDash"/>
            <a:miter lim="800000"/>
            <a:headEnd type="oval" w="sm" len="sm"/>
            <a:tailEnd type="none"/>
          </a:ln>
          <a:effectLst/>
        </p:spPr>
      </p:cxnSp>
      <p:cxnSp>
        <p:nvCxnSpPr>
          <p:cNvPr id="65" name="Straight Connector 64"/>
          <p:cNvCxnSpPr/>
          <p:nvPr/>
        </p:nvCxnSpPr>
        <p:spPr>
          <a:xfrm flipV="1">
            <a:off x="2664617" y="2421676"/>
            <a:ext cx="0" cy="509153"/>
          </a:xfrm>
          <a:prstGeom prst="line">
            <a:avLst/>
          </a:prstGeom>
          <a:noFill/>
          <a:ln w="12700" cap="flat" cmpd="sng" algn="ctr">
            <a:solidFill>
              <a:srgbClr val="ADBACA"/>
            </a:solidFill>
            <a:prstDash val="sysDash"/>
            <a:miter lim="800000"/>
            <a:headEnd type="oval" w="sm" len="sm"/>
            <a:tailEnd type="none"/>
          </a:ln>
          <a:effectLst/>
        </p:spPr>
      </p:cxnSp>
      <p:cxnSp>
        <p:nvCxnSpPr>
          <p:cNvPr id="66" name="Straight Connector 67"/>
          <p:cNvCxnSpPr/>
          <p:nvPr/>
        </p:nvCxnSpPr>
        <p:spPr>
          <a:xfrm>
            <a:off x="5089533" y="4228123"/>
            <a:ext cx="0" cy="54000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ysDash"/>
            <a:miter lim="800000"/>
            <a:headEnd type="oval" w="sm" len="sm"/>
            <a:tailEnd type="none"/>
          </a:ln>
          <a:effectLst/>
        </p:spPr>
      </p:cxnSp>
      <p:cxnSp>
        <p:nvCxnSpPr>
          <p:cNvPr id="67" name="Straight Connector 70"/>
          <p:cNvCxnSpPr/>
          <p:nvPr/>
        </p:nvCxnSpPr>
        <p:spPr>
          <a:xfrm flipV="1">
            <a:off x="4561167" y="2420258"/>
            <a:ext cx="0" cy="509153"/>
          </a:xfrm>
          <a:prstGeom prst="line">
            <a:avLst/>
          </a:prstGeom>
          <a:noFill/>
          <a:ln w="12700" cap="flat" cmpd="sng" algn="ctr">
            <a:solidFill>
              <a:srgbClr val="ADBACA"/>
            </a:solidFill>
            <a:prstDash val="sysDash"/>
            <a:miter lim="800000"/>
            <a:headEnd type="oval" w="sm" len="sm"/>
            <a:tailEnd type="none"/>
          </a:ln>
          <a:effectLst/>
        </p:spPr>
      </p:cxnSp>
      <p:cxnSp>
        <p:nvCxnSpPr>
          <p:cNvPr id="68" name="Straight Connector 73"/>
          <p:cNvCxnSpPr/>
          <p:nvPr/>
        </p:nvCxnSpPr>
        <p:spPr>
          <a:xfrm>
            <a:off x="6875947" y="4256259"/>
            <a:ext cx="0" cy="50400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ysDash"/>
            <a:miter lim="800000"/>
            <a:headEnd type="oval" w="sm" len="sm"/>
            <a:tailEnd type="none"/>
          </a:ln>
          <a:effectLst/>
        </p:spPr>
      </p:cxnSp>
      <p:cxnSp>
        <p:nvCxnSpPr>
          <p:cNvPr id="69" name="Straight Connector 76"/>
          <p:cNvCxnSpPr/>
          <p:nvPr/>
        </p:nvCxnSpPr>
        <p:spPr>
          <a:xfrm flipV="1">
            <a:off x="6347581" y="2406190"/>
            <a:ext cx="0" cy="396000"/>
          </a:xfrm>
          <a:prstGeom prst="line">
            <a:avLst/>
          </a:prstGeom>
          <a:noFill/>
          <a:ln w="12700" cap="flat" cmpd="sng" algn="ctr">
            <a:solidFill>
              <a:srgbClr val="ADBACA"/>
            </a:solidFill>
            <a:prstDash val="sysDash"/>
            <a:miter lim="800000"/>
            <a:headEnd type="oval" w="sm" len="sm"/>
            <a:tailEnd type="none"/>
          </a:ln>
          <a:effectLst/>
        </p:spPr>
      </p:cxnSp>
      <p:cxnSp>
        <p:nvCxnSpPr>
          <p:cNvPr id="70" name="Straight Connector 79"/>
          <p:cNvCxnSpPr/>
          <p:nvPr/>
        </p:nvCxnSpPr>
        <p:spPr>
          <a:xfrm>
            <a:off x="9028536" y="4354730"/>
            <a:ext cx="0" cy="39600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ysDash"/>
            <a:miter lim="800000"/>
            <a:headEnd type="oval" w="sm" len="sm"/>
            <a:tailEnd type="none"/>
          </a:ln>
          <a:effectLst/>
        </p:spPr>
      </p:cxnSp>
      <p:cxnSp>
        <p:nvCxnSpPr>
          <p:cNvPr id="71" name="Straight Connector 82"/>
          <p:cNvCxnSpPr/>
          <p:nvPr/>
        </p:nvCxnSpPr>
        <p:spPr>
          <a:xfrm flipV="1">
            <a:off x="8500170" y="2420258"/>
            <a:ext cx="0" cy="32400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ysDash"/>
            <a:miter lim="800000"/>
            <a:headEnd type="oval" w="sm" len="sm"/>
            <a:tailEnd type="none"/>
          </a:ln>
          <a:effectLst/>
        </p:spPr>
      </p:cxnSp>
      <p:sp>
        <p:nvSpPr>
          <p:cNvPr id="72" name="TextBox 61"/>
          <p:cNvSpPr txBox="1"/>
          <p:nvPr/>
        </p:nvSpPr>
        <p:spPr>
          <a:xfrm>
            <a:off x="1723531" y="2004503"/>
            <a:ext cx="1989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altLang="zh-CN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3" name="TextBox 61"/>
          <p:cNvSpPr txBox="1"/>
          <p:nvPr/>
        </p:nvSpPr>
        <p:spPr>
          <a:xfrm>
            <a:off x="3552382" y="1994996"/>
            <a:ext cx="1989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altLang="zh-CN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4" name="TextBox 61"/>
          <p:cNvSpPr txBox="1"/>
          <p:nvPr/>
        </p:nvSpPr>
        <p:spPr>
          <a:xfrm>
            <a:off x="5352617" y="1985515"/>
            <a:ext cx="1989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altLang="zh-CN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5" name="TextBox 61"/>
          <p:cNvSpPr txBox="1"/>
          <p:nvPr/>
        </p:nvSpPr>
        <p:spPr>
          <a:xfrm>
            <a:off x="7501684" y="1985515"/>
            <a:ext cx="1989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altLang="zh-CN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6" name="TextBox 61"/>
          <p:cNvSpPr txBox="1"/>
          <p:nvPr/>
        </p:nvSpPr>
        <p:spPr>
          <a:xfrm>
            <a:off x="2198019" y="4946072"/>
            <a:ext cx="1989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altLang="zh-CN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7" name="TextBox 61"/>
          <p:cNvSpPr txBox="1"/>
          <p:nvPr/>
        </p:nvSpPr>
        <p:spPr>
          <a:xfrm>
            <a:off x="4094569" y="4946071"/>
            <a:ext cx="1989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altLang="zh-CN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8" name="TextBox 61"/>
          <p:cNvSpPr txBox="1"/>
          <p:nvPr/>
        </p:nvSpPr>
        <p:spPr>
          <a:xfrm>
            <a:off x="5880983" y="4946071"/>
            <a:ext cx="1989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altLang="zh-CN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9" name="TextBox 61"/>
          <p:cNvSpPr txBox="1"/>
          <p:nvPr/>
        </p:nvSpPr>
        <p:spPr>
          <a:xfrm>
            <a:off x="8029949" y="4935692"/>
            <a:ext cx="1989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altLang="zh-CN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80" name="Straight Connector 64"/>
          <p:cNvCxnSpPr/>
          <p:nvPr/>
        </p:nvCxnSpPr>
        <p:spPr>
          <a:xfrm flipV="1">
            <a:off x="2622414" y="2424164"/>
            <a:ext cx="0" cy="509153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ysDash"/>
            <a:miter lim="800000"/>
            <a:headEnd type="oval" w="sm" len="sm"/>
            <a:tailEnd type="none"/>
          </a:ln>
          <a:effectLst/>
        </p:spPr>
      </p:cxnSp>
      <p:cxnSp>
        <p:nvCxnSpPr>
          <p:cNvPr id="81" name="Straight Connector 70"/>
          <p:cNvCxnSpPr/>
          <p:nvPr/>
        </p:nvCxnSpPr>
        <p:spPr>
          <a:xfrm flipV="1">
            <a:off x="4518964" y="2422746"/>
            <a:ext cx="0" cy="509153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ysDash"/>
            <a:miter lim="800000"/>
            <a:headEnd type="oval" w="sm" len="sm"/>
            <a:tailEnd type="none"/>
          </a:ln>
          <a:effectLst/>
        </p:spPr>
      </p:cxnSp>
      <p:cxnSp>
        <p:nvCxnSpPr>
          <p:cNvPr id="82" name="Straight Connector 76"/>
          <p:cNvCxnSpPr/>
          <p:nvPr/>
        </p:nvCxnSpPr>
        <p:spPr>
          <a:xfrm flipV="1">
            <a:off x="6305378" y="2408678"/>
            <a:ext cx="0" cy="39600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ysDash"/>
            <a:miter lim="800000"/>
            <a:headEnd type="oval" w="sm" len="sm"/>
            <a:tailEnd type="none"/>
          </a:ln>
          <a:effectLst/>
        </p:spPr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第四章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Rectangle 3"/>
          <p:cNvSpPr/>
          <p:nvPr/>
        </p:nvSpPr>
        <p:spPr>
          <a:xfrm>
            <a:off x="1496352" y="2230118"/>
            <a:ext cx="9029700" cy="469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1CBB9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Rectangle 36"/>
          <p:cNvSpPr/>
          <p:nvPr/>
        </p:nvSpPr>
        <p:spPr>
          <a:xfrm>
            <a:off x="1977744" y="2300068"/>
            <a:ext cx="17235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000" b="1" kern="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 Condensed Light" panose="020B0306030504020204" pitchFamily="34" charset="0"/>
                <a:sym typeface="Arial" panose="020B0604020202020204" pitchFamily="34" charset="0"/>
              </a:rPr>
              <a:t>单击编辑标题</a:t>
            </a:r>
            <a:endParaRPr lang="zh-CN" altLang="en-US" sz="2000" b="1" kern="0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cs typeface="Open Sans Condensed Light" panose="020B03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Rectangle 37"/>
          <p:cNvSpPr/>
          <p:nvPr/>
        </p:nvSpPr>
        <p:spPr>
          <a:xfrm>
            <a:off x="3769652" y="2766639"/>
            <a:ext cx="6756400" cy="469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1CBB9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Rectangle 47"/>
          <p:cNvSpPr/>
          <p:nvPr/>
        </p:nvSpPr>
        <p:spPr>
          <a:xfrm>
            <a:off x="5915952" y="3303263"/>
            <a:ext cx="4610100" cy="469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1CBB9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Rectangle 51"/>
          <p:cNvSpPr/>
          <p:nvPr/>
        </p:nvSpPr>
        <p:spPr>
          <a:xfrm>
            <a:off x="8028288" y="3852587"/>
            <a:ext cx="2497764" cy="469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1CBB9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Rectangle 36"/>
          <p:cNvSpPr/>
          <p:nvPr/>
        </p:nvSpPr>
        <p:spPr>
          <a:xfrm>
            <a:off x="4363402" y="2790038"/>
            <a:ext cx="17235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000" b="1" kern="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 Condensed Light" panose="020B0306030504020204" pitchFamily="34" charset="0"/>
                <a:sym typeface="Arial" panose="020B0604020202020204" pitchFamily="34" charset="0"/>
              </a:rPr>
              <a:t>单击编辑标题</a:t>
            </a:r>
            <a:endParaRPr lang="zh-CN" altLang="en-US" sz="2000" b="1" kern="0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cs typeface="Open Sans Condensed Light" panose="020B03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14" name="Rectangle 36"/>
          <p:cNvSpPr/>
          <p:nvPr/>
        </p:nvSpPr>
        <p:spPr>
          <a:xfrm>
            <a:off x="6539136" y="3329297"/>
            <a:ext cx="17235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000" b="1" kern="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 Condensed Light" panose="020B0306030504020204" pitchFamily="34" charset="0"/>
                <a:sym typeface="Arial" panose="020B0604020202020204" pitchFamily="34" charset="0"/>
              </a:rPr>
              <a:t>单击编辑标题</a:t>
            </a:r>
            <a:endParaRPr lang="zh-CN" altLang="en-US" sz="2000" b="1" kern="0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cs typeface="Open Sans Condensed Light" panose="020B03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15" name="Rectangle 36"/>
          <p:cNvSpPr/>
          <p:nvPr/>
        </p:nvSpPr>
        <p:spPr>
          <a:xfrm>
            <a:off x="8520234" y="3889576"/>
            <a:ext cx="17235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000" b="1" kern="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 Condensed Light" panose="020B0306030504020204" pitchFamily="34" charset="0"/>
                <a:sym typeface="Arial" panose="020B0604020202020204" pitchFamily="34" charset="0"/>
              </a:rPr>
              <a:t>单击编辑标题</a:t>
            </a:r>
            <a:endParaRPr lang="zh-CN" altLang="en-US" sz="2000" b="1" kern="0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cs typeface="Open Sans Condensed Light" panose="020B03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16" name="Freeform 251"/>
          <p:cNvSpPr>
            <a:spLocks noEditPoints="1"/>
          </p:cNvSpPr>
          <p:nvPr/>
        </p:nvSpPr>
        <p:spPr bwMode="auto">
          <a:xfrm>
            <a:off x="1601317" y="2338068"/>
            <a:ext cx="271463" cy="254000"/>
          </a:xfrm>
          <a:custGeom>
            <a:avLst/>
            <a:gdLst>
              <a:gd name="T0" fmla="*/ 266 w 301"/>
              <a:gd name="T1" fmla="*/ 192 h 282"/>
              <a:gd name="T2" fmla="*/ 234 w 301"/>
              <a:gd name="T3" fmla="*/ 69 h 282"/>
              <a:gd name="T4" fmla="*/ 81 w 301"/>
              <a:gd name="T5" fmla="*/ 36 h 282"/>
              <a:gd name="T6" fmla="*/ 32 w 301"/>
              <a:gd name="T7" fmla="*/ 3 h 282"/>
              <a:gd name="T8" fmla="*/ 12 w 301"/>
              <a:gd name="T9" fmla="*/ 13 h 282"/>
              <a:gd name="T10" fmla="*/ 61 w 301"/>
              <a:gd name="T11" fmla="*/ 57 h 282"/>
              <a:gd name="T12" fmla="*/ 132 w 301"/>
              <a:gd name="T13" fmla="*/ 249 h 282"/>
              <a:gd name="T14" fmla="*/ 301 w 301"/>
              <a:gd name="T15" fmla="*/ 260 h 282"/>
              <a:gd name="T16" fmla="*/ 266 w 301"/>
              <a:gd name="T17" fmla="*/ 192 h 282"/>
              <a:gd name="T18" fmla="*/ 242 w 301"/>
              <a:gd name="T19" fmla="*/ 232 h 282"/>
              <a:gd name="T20" fmla="*/ 240 w 301"/>
              <a:gd name="T21" fmla="*/ 233 h 282"/>
              <a:gd name="T22" fmla="*/ 238 w 301"/>
              <a:gd name="T23" fmla="*/ 232 h 282"/>
              <a:gd name="T24" fmla="*/ 159 w 301"/>
              <a:gd name="T25" fmla="*/ 138 h 282"/>
              <a:gd name="T26" fmla="*/ 106 w 301"/>
              <a:gd name="T27" fmla="*/ 75 h 282"/>
              <a:gd name="T28" fmla="*/ 106 w 301"/>
              <a:gd name="T29" fmla="*/ 71 h 282"/>
              <a:gd name="T30" fmla="*/ 109 w 301"/>
              <a:gd name="T31" fmla="*/ 71 h 282"/>
              <a:gd name="T32" fmla="*/ 178 w 301"/>
              <a:gd name="T33" fmla="*/ 122 h 282"/>
              <a:gd name="T34" fmla="*/ 243 w 301"/>
              <a:gd name="T35" fmla="*/ 229 h 282"/>
              <a:gd name="T36" fmla="*/ 242 w 301"/>
              <a:gd name="T37" fmla="*/ 232 h 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01" h="282">
                <a:moveTo>
                  <a:pt x="266" y="192"/>
                </a:moveTo>
                <a:cubicBezTo>
                  <a:pt x="268" y="152"/>
                  <a:pt x="252" y="95"/>
                  <a:pt x="234" y="69"/>
                </a:cubicBezTo>
                <a:cubicBezTo>
                  <a:pt x="197" y="16"/>
                  <a:pt x="116" y="0"/>
                  <a:pt x="81" y="36"/>
                </a:cubicBezTo>
                <a:cubicBezTo>
                  <a:pt x="74" y="43"/>
                  <a:pt x="32" y="3"/>
                  <a:pt x="32" y="3"/>
                </a:cubicBezTo>
                <a:cubicBezTo>
                  <a:pt x="12" y="13"/>
                  <a:pt x="12" y="13"/>
                  <a:pt x="12" y="13"/>
                </a:cubicBezTo>
                <a:cubicBezTo>
                  <a:pt x="61" y="57"/>
                  <a:pt x="61" y="57"/>
                  <a:pt x="61" y="57"/>
                </a:cubicBezTo>
                <a:cubicBezTo>
                  <a:pt x="61" y="57"/>
                  <a:pt x="0" y="152"/>
                  <a:pt x="132" y="249"/>
                </a:cubicBezTo>
                <a:cubicBezTo>
                  <a:pt x="177" y="282"/>
                  <a:pt x="241" y="269"/>
                  <a:pt x="301" y="260"/>
                </a:cubicBezTo>
                <a:cubicBezTo>
                  <a:pt x="301" y="260"/>
                  <a:pt x="265" y="248"/>
                  <a:pt x="266" y="192"/>
                </a:cubicBezTo>
                <a:close/>
                <a:moveTo>
                  <a:pt x="242" y="232"/>
                </a:moveTo>
                <a:cubicBezTo>
                  <a:pt x="241" y="233"/>
                  <a:pt x="241" y="233"/>
                  <a:pt x="240" y="233"/>
                </a:cubicBezTo>
                <a:cubicBezTo>
                  <a:pt x="240" y="233"/>
                  <a:pt x="239" y="232"/>
                  <a:pt x="238" y="232"/>
                </a:cubicBezTo>
                <a:cubicBezTo>
                  <a:pt x="238" y="232"/>
                  <a:pt x="198" y="182"/>
                  <a:pt x="159" y="138"/>
                </a:cubicBezTo>
                <a:cubicBezTo>
                  <a:pt x="115" y="89"/>
                  <a:pt x="106" y="75"/>
                  <a:pt x="106" y="75"/>
                </a:cubicBezTo>
                <a:cubicBezTo>
                  <a:pt x="105" y="74"/>
                  <a:pt x="105" y="72"/>
                  <a:pt x="106" y="71"/>
                </a:cubicBezTo>
                <a:cubicBezTo>
                  <a:pt x="107" y="71"/>
                  <a:pt x="108" y="70"/>
                  <a:pt x="109" y="71"/>
                </a:cubicBezTo>
                <a:cubicBezTo>
                  <a:pt x="109" y="71"/>
                  <a:pt x="144" y="87"/>
                  <a:pt x="178" y="122"/>
                </a:cubicBezTo>
                <a:cubicBezTo>
                  <a:pt x="210" y="156"/>
                  <a:pt x="243" y="229"/>
                  <a:pt x="243" y="229"/>
                </a:cubicBezTo>
                <a:cubicBezTo>
                  <a:pt x="243" y="230"/>
                  <a:pt x="243" y="232"/>
                  <a:pt x="242" y="232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Freeform 367"/>
          <p:cNvSpPr>
            <a:spLocks noEditPoints="1"/>
          </p:cNvSpPr>
          <p:nvPr/>
        </p:nvSpPr>
        <p:spPr bwMode="auto">
          <a:xfrm>
            <a:off x="3938284" y="2854585"/>
            <a:ext cx="275970" cy="294007"/>
          </a:xfrm>
          <a:custGeom>
            <a:avLst/>
            <a:gdLst>
              <a:gd name="T0" fmla="*/ 251 w 269"/>
              <a:gd name="T1" fmla="*/ 192 h 288"/>
              <a:gd name="T2" fmla="*/ 234 w 269"/>
              <a:gd name="T3" fmla="*/ 209 h 288"/>
              <a:gd name="T4" fmla="*/ 234 w 269"/>
              <a:gd name="T5" fmla="*/ 211 h 288"/>
              <a:gd name="T6" fmla="*/ 201 w 269"/>
              <a:gd name="T7" fmla="*/ 233 h 288"/>
              <a:gd name="T8" fmla="*/ 160 w 269"/>
              <a:gd name="T9" fmla="*/ 240 h 288"/>
              <a:gd name="T10" fmla="*/ 148 w 269"/>
              <a:gd name="T11" fmla="*/ 187 h 288"/>
              <a:gd name="T12" fmla="*/ 146 w 269"/>
              <a:gd name="T13" fmla="*/ 121 h 288"/>
              <a:gd name="T14" fmla="*/ 193 w 269"/>
              <a:gd name="T15" fmla="*/ 121 h 288"/>
              <a:gd name="T16" fmla="*/ 211 w 269"/>
              <a:gd name="T17" fmla="*/ 117 h 288"/>
              <a:gd name="T18" fmla="*/ 222 w 269"/>
              <a:gd name="T19" fmla="*/ 123 h 288"/>
              <a:gd name="T20" fmla="*/ 236 w 269"/>
              <a:gd name="T21" fmla="*/ 109 h 288"/>
              <a:gd name="T22" fmla="*/ 222 w 269"/>
              <a:gd name="T23" fmla="*/ 95 h 288"/>
              <a:gd name="T24" fmla="*/ 210 w 269"/>
              <a:gd name="T25" fmla="*/ 101 h 288"/>
              <a:gd name="T26" fmla="*/ 145 w 269"/>
              <a:gd name="T27" fmla="*/ 101 h 288"/>
              <a:gd name="T28" fmla="*/ 144 w 269"/>
              <a:gd name="T29" fmla="*/ 68 h 288"/>
              <a:gd name="T30" fmla="*/ 169 w 269"/>
              <a:gd name="T31" fmla="*/ 35 h 288"/>
              <a:gd name="T32" fmla="*/ 134 w 269"/>
              <a:gd name="T33" fmla="*/ 0 h 288"/>
              <a:gd name="T34" fmla="*/ 99 w 269"/>
              <a:gd name="T35" fmla="*/ 35 h 288"/>
              <a:gd name="T36" fmla="*/ 124 w 269"/>
              <a:gd name="T37" fmla="*/ 68 h 288"/>
              <a:gd name="T38" fmla="*/ 123 w 269"/>
              <a:gd name="T39" fmla="*/ 101 h 288"/>
              <a:gd name="T40" fmla="*/ 58 w 269"/>
              <a:gd name="T41" fmla="*/ 101 h 288"/>
              <a:gd name="T42" fmla="*/ 46 w 269"/>
              <a:gd name="T43" fmla="*/ 95 h 288"/>
              <a:gd name="T44" fmla="*/ 32 w 269"/>
              <a:gd name="T45" fmla="*/ 109 h 288"/>
              <a:gd name="T46" fmla="*/ 46 w 269"/>
              <a:gd name="T47" fmla="*/ 123 h 288"/>
              <a:gd name="T48" fmla="*/ 57 w 269"/>
              <a:gd name="T49" fmla="*/ 117 h 288"/>
              <a:gd name="T50" fmla="*/ 76 w 269"/>
              <a:gd name="T51" fmla="*/ 121 h 288"/>
              <a:gd name="T52" fmla="*/ 122 w 269"/>
              <a:gd name="T53" fmla="*/ 121 h 288"/>
              <a:gd name="T54" fmla="*/ 120 w 269"/>
              <a:gd name="T55" fmla="*/ 187 h 288"/>
              <a:gd name="T56" fmla="*/ 109 w 269"/>
              <a:gd name="T57" fmla="*/ 239 h 288"/>
              <a:gd name="T58" fmla="*/ 59 w 269"/>
              <a:gd name="T59" fmla="*/ 227 h 288"/>
              <a:gd name="T60" fmla="*/ 34 w 269"/>
              <a:gd name="T61" fmla="*/ 212 h 288"/>
              <a:gd name="T62" fmla="*/ 35 w 269"/>
              <a:gd name="T63" fmla="*/ 209 h 288"/>
              <a:gd name="T64" fmla="*/ 17 w 269"/>
              <a:gd name="T65" fmla="*/ 192 h 288"/>
              <a:gd name="T66" fmla="*/ 0 w 269"/>
              <a:gd name="T67" fmla="*/ 209 h 288"/>
              <a:gd name="T68" fmla="*/ 17 w 269"/>
              <a:gd name="T69" fmla="*/ 227 h 288"/>
              <a:gd name="T70" fmla="*/ 21 w 269"/>
              <a:gd name="T71" fmla="*/ 226 h 288"/>
              <a:gd name="T72" fmla="*/ 48 w 269"/>
              <a:gd name="T73" fmla="*/ 247 h 288"/>
              <a:gd name="T74" fmla="*/ 102 w 269"/>
              <a:gd name="T75" fmla="*/ 273 h 288"/>
              <a:gd name="T76" fmla="*/ 135 w 269"/>
              <a:gd name="T77" fmla="*/ 288 h 288"/>
              <a:gd name="T78" fmla="*/ 166 w 269"/>
              <a:gd name="T79" fmla="*/ 273 h 288"/>
              <a:gd name="T80" fmla="*/ 220 w 269"/>
              <a:gd name="T81" fmla="*/ 247 h 288"/>
              <a:gd name="T82" fmla="*/ 247 w 269"/>
              <a:gd name="T83" fmla="*/ 226 h 288"/>
              <a:gd name="T84" fmla="*/ 251 w 269"/>
              <a:gd name="T85" fmla="*/ 227 h 288"/>
              <a:gd name="T86" fmla="*/ 269 w 269"/>
              <a:gd name="T87" fmla="*/ 209 h 288"/>
              <a:gd name="T88" fmla="*/ 251 w 269"/>
              <a:gd name="T89" fmla="*/ 192 h 288"/>
              <a:gd name="T90" fmla="*/ 115 w 269"/>
              <a:gd name="T91" fmla="*/ 35 h 288"/>
              <a:gd name="T92" fmla="*/ 134 w 269"/>
              <a:gd name="T93" fmla="*/ 16 h 288"/>
              <a:gd name="T94" fmla="*/ 152 w 269"/>
              <a:gd name="T95" fmla="*/ 35 h 288"/>
              <a:gd name="T96" fmla="*/ 134 w 269"/>
              <a:gd name="T97" fmla="*/ 53 h 288"/>
              <a:gd name="T98" fmla="*/ 115 w 269"/>
              <a:gd name="T99" fmla="*/ 35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69" h="288">
                <a:moveTo>
                  <a:pt x="251" y="192"/>
                </a:moveTo>
                <a:cubicBezTo>
                  <a:pt x="241" y="192"/>
                  <a:pt x="234" y="200"/>
                  <a:pt x="234" y="209"/>
                </a:cubicBezTo>
                <a:cubicBezTo>
                  <a:pt x="234" y="210"/>
                  <a:pt x="234" y="211"/>
                  <a:pt x="234" y="211"/>
                </a:cubicBezTo>
                <a:cubicBezTo>
                  <a:pt x="226" y="217"/>
                  <a:pt x="215" y="224"/>
                  <a:pt x="201" y="233"/>
                </a:cubicBezTo>
                <a:cubicBezTo>
                  <a:pt x="189" y="240"/>
                  <a:pt x="174" y="241"/>
                  <a:pt x="160" y="240"/>
                </a:cubicBezTo>
                <a:cubicBezTo>
                  <a:pt x="148" y="187"/>
                  <a:pt x="148" y="187"/>
                  <a:pt x="148" y="187"/>
                </a:cubicBezTo>
                <a:cubicBezTo>
                  <a:pt x="148" y="187"/>
                  <a:pt x="147" y="153"/>
                  <a:pt x="146" y="121"/>
                </a:cubicBezTo>
                <a:cubicBezTo>
                  <a:pt x="193" y="121"/>
                  <a:pt x="193" y="121"/>
                  <a:pt x="193" y="121"/>
                </a:cubicBezTo>
                <a:cubicBezTo>
                  <a:pt x="211" y="117"/>
                  <a:pt x="211" y="117"/>
                  <a:pt x="211" y="117"/>
                </a:cubicBezTo>
                <a:cubicBezTo>
                  <a:pt x="213" y="120"/>
                  <a:pt x="217" y="123"/>
                  <a:pt x="222" y="123"/>
                </a:cubicBezTo>
                <a:cubicBezTo>
                  <a:pt x="230" y="123"/>
                  <a:pt x="236" y="116"/>
                  <a:pt x="236" y="109"/>
                </a:cubicBezTo>
                <a:cubicBezTo>
                  <a:pt x="236" y="101"/>
                  <a:pt x="230" y="95"/>
                  <a:pt x="222" y="95"/>
                </a:cubicBezTo>
                <a:cubicBezTo>
                  <a:pt x="217" y="95"/>
                  <a:pt x="213" y="97"/>
                  <a:pt x="210" y="101"/>
                </a:cubicBezTo>
                <a:cubicBezTo>
                  <a:pt x="145" y="101"/>
                  <a:pt x="145" y="101"/>
                  <a:pt x="145" y="101"/>
                </a:cubicBezTo>
                <a:cubicBezTo>
                  <a:pt x="145" y="87"/>
                  <a:pt x="144" y="75"/>
                  <a:pt x="144" y="68"/>
                </a:cubicBezTo>
                <a:cubicBezTo>
                  <a:pt x="158" y="63"/>
                  <a:pt x="169" y="50"/>
                  <a:pt x="169" y="35"/>
                </a:cubicBezTo>
                <a:cubicBezTo>
                  <a:pt x="169" y="16"/>
                  <a:pt x="153" y="0"/>
                  <a:pt x="134" y="0"/>
                </a:cubicBezTo>
                <a:cubicBezTo>
                  <a:pt x="115" y="0"/>
                  <a:pt x="99" y="16"/>
                  <a:pt x="99" y="35"/>
                </a:cubicBezTo>
                <a:cubicBezTo>
                  <a:pt x="99" y="50"/>
                  <a:pt x="110" y="64"/>
                  <a:pt x="124" y="68"/>
                </a:cubicBezTo>
                <a:cubicBezTo>
                  <a:pt x="124" y="75"/>
                  <a:pt x="124" y="87"/>
                  <a:pt x="123" y="101"/>
                </a:cubicBezTo>
                <a:cubicBezTo>
                  <a:pt x="58" y="101"/>
                  <a:pt x="58" y="101"/>
                  <a:pt x="58" y="101"/>
                </a:cubicBezTo>
                <a:cubicBezTo>
                  <a:pt x="55" y="97"/>
                  <a:pt x="51" y="95"/>
                  <a:pt x="46" y="95"/>
                </a:cubicBezTo>
                <a:cubicBezTo>
                  <a:pt x="38" y="95"/>
                  <a:pt x="32" y="101"/>
                  <a:pt x="32" y="109"/>
                </a:cubicBezTo>
                <a:cubicBezTo>
                  <a:pt x="32" y="116"/>
                  <a:pt x="38" y="123"/>
                  <a:pt x="46" y="123"/>
                </a:cubicBezTo>
                <a:cubicBezTo>
                  <a:pt x="51" y="123"/>
                  <a:pt x="55" y="120"/>
                  <a:pt x="57" y="117"/>
                </a:cubicBezTo>
                <a:cubicBezTo>
                  <a:pt x="76" y="121"/>
                  <a:pt x="76" y="121"/>
                  <a:pt x="76" y="121"/>
                </a:cubicBezTo>
                <a:cubicBezTo>
                  <a:pt x="122" y="121"/>
                  <a:pt x="122" y="121"/>
                  <a:pt x="122" y="121"/>
                </a:cubicBezTo>
                <a:cubicBezTo>
                  <a:pt x="121" y="153"/>
                  <a:pt x="120" y="187"/>
                  <a:pt x="120" y="187"/>
                </a:cubicBezTo>
                <a:cubicBezTo>
                  <a:pt x="109" y="239"/>
                  <a:pt x="109" y="239"/>
                  <a:pt x="109" y="239"/>
                </a:cubicBezTo>
                <a:cubicBezTo>
                  <a:pt x="91" y="239"/>
                  <a:pt x="73" y="237"/>
                  <a:pt x="59" y="227"/>
                </a:cubicBezTo>
                <a:cubicBezTo>
                  <a:pt x="49" y="221"/>
                  <a:pt x="41" y="217"/>
                  <a:pt x="34" y="212"/>
                </a:cubicBezTo>
                <a:cubicBezTo>
                  <a:pt x="35" y="211"/>
                  <a:pt x="35" y="210"/>
                  <a:pt x="35" y="209"/>
                </a:cubicBezTo>
                <a:cubicBezTo>
                  <a:pt x="35" y="200"/>
                  <a:pt x="27" y="192"/>
                  <a:pt x="17" y="192"/>
                </a:cubicBezTo>
                <a:cubicBezTo>
                  <a:pt x="8" y="192"/>
                  <a:pt x="0" y="200"/>
                  <a:pt x="0" y="209"/>
                </a:cubicBezTo>
                <a:cubicBezTo>
                  <a:pt x="0" y="219"/>
                  <a:pt x="8" y="227"/>
                  <a:pt x="17" y="227"/>
                </a:cubicBezTo>
                <a:cubicBezTo>
                  <a:pt x="19" y="227"/>
                  <a:pt x="20" y="227"/>
                  <a:pt x="21" y="226"/>
                </a:cubicBezTo>
                <a:cubicBezTo>
                  <a:pt x="28" y="232"/>
                  <a:pt x="37" y="239"/>
                  <a:pt x="48" y="247"/>
                </a:cubicBezTo>
                <a:cubicBezTo>
                  <a:pt x="64" y="257"/>
                  <a:pt x="82" y="267"/>
                  <a:pt x="102" y="273"/>
                </a:cubicBezTo>
                <a:cubicBezTo>
                  <a:pt x="105" y="274"/>
                  <a:pt x="128" y="288"/>
                  <a:pt x="135" y="288"/>
                </a:cubicBezTo>
                <a:cubicBezTo>
                  <a:pt x="141" y="288"/>
                  <a:pt x="161" y="276"/>
                  <a:pt x="166" y="273"/>
                </a:cubicBezTo>
                <a:cubicBezTo>
                  <a:pt x="186" y="267"/>
                  <a:pt x="205" y="257"/>
                  <a:pt x="220" y="247"/>
                </a:cubicBezTo>
                <a:cubicBezTo>
                  <a:pt x="231" y="239"/>
                  <a:pt x="241" y="232"/>
                  <a:pt x="247" y="226"/>
                </a:cubicBezTo>
                <a:cubicBezTo>
                  <a:pt x="248" y="227"/>
                  <a:pt x="250" y="227"/>
                  <a:pt x="251" y="227"/>
                </a:cubicBezTo>
                <a:cubicBezTo>
                  <a:pt x="261" y="227"/>
                  <a:pt x="269" y="219"/>
                  <a:pt x="269" y="209"/>
                </a:cubicBezTo>
                <a:cubicBezTo>
                  <a:pt x="269" y="200"/>
                  <a:pt x="261" y="192"/>
                  <a:pt x="251" y="192"/>
                </a:cubicBezTo>
                <a:close/>
                <a:moveTo>
                  <a:pt x="115" y="35"/>
                </a:moveTo>
                <a:cubicBezTo>
                  <a:pt x="115" y="25"/>
                  <a:pt x="124" y="16"/>
                  <a:pt x="134" y="16"/>
                </a:cubicBezTo>
                <a:cubicBezTo>
                  <a:pt x="144" y="16"/>
                  <a:pt x="152" y="25"/>
                  <a:pt x="152" y="35"/>
                </a:cubicBezTo>
                <a:cubicBezTo>
                  <a:pt x="152" y="45"/>
                  <a:pt x="144" y="53"/>
                  <a:pt x="134" y="53"/>
                </a:cubicBezTo>
                <a:cubicBezTo>
                  <a:pt x="124" y="53"/>
                  <a:pt x="115" y="45"/>
                  <a:pt x="115" y="35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6102513" y="3409114"/>
            <a:ext cx="264543" cy="295347"/>
            <a:chOff x="6016626" y="5110164"/>
            <a:chExt cx="231775" cy="258763"/>
          </a:xfrm>
          <a:solidFill>
            <a:srgbClr val="1EA382"/>
          </a:solidFill>
        </p:grpSpPr>
        <p:sp>
          <p:nvSpPr>
            <p:cNvPr id="19" name="Rectangle 74"/>
            <p:cNvSpPr>
              <a:spLocks noChangeArrowheads="1"/>
            </p:cNvSpPr>
            <p:nvPr/>
          </p:nvSpPr>
          <p:spPr bwMode="auto">
            <a:xfrm>
              <a:off x="6119813" y="5281614"/>
              <a:ext cx="23813" cy="873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" name="Freeform 75"/>
            <p:cNvSpPr/>
            <p:nvPr/>
          </p:nvSpPr>
          <p:spPr bwMode="auto">
            <a:xfrm>
              <a:off x="6016626" y="5110164"/>
              <a:ext cx="207963" cy="73025"/>
            </a:xfrm>
            <a:custGeom>
              <a:avLst/>
              <a:gdLst>
                <a:gd name="T0" fmla="*/ 115 w 231"/>
                <a:gd name="T1" fmla="*/ 28 h 81"/>
                <a:gd name="T2" fmla="*/ 30 w 231"/>
                <a:gd name="T3" fmla="*/ 28 h 81"/>
                <a:gd name="T4" fmla="*/ 25 w 231"/>
                <a:gd name="T5" fmla="*/ 30 h 81"/>
                <a:gd name="T6" fmla="*/ 2 w 231"/>
                <a:gd name="T7" fmla="*/ 50 h 81"/>
                <a:gd name="T8" fmla="*/ 0 w 231"/>
                <a:gd name="T9" fmla="*/ 54 h 81"/>
                <a:gd name="T10" fmla="*/ 0 w 231"/>
                <a:gd name="T11" fmla="*/ 55 h 81"/>
                <a:gd name="T12" fmla="*/ 2 w 231"/>
                <a:gd name="T13" fmla="*/ 60 h 81"/>
                <a:gd name="T14" fmla="*/ 25 w 231"/>
                <a:gd name="T15" fmla="*/ 79 h 81"/>
                <a:gd name="T16" fmla="*/ 30 w 231"/>
                <a:gd name="T17" fmla="*/ 81 h 81"/>
                <a:gd name="T18" fmla="*/ 229 w 231"/>
                <a:gd name="T19" fmla="*/ 81 h 81"/>
                <a:gd name="T20" fmla="*/ 231 w 231"/>
                <a:gd name="T21" fmla="*/ 78 h 81"/>
                <a:gd name="T22" fmla="*/ 231 w 231"/>
                <a:gd name="T23" fmla="*/ 31 h 81"/>
                <a:gd name="T24" fmla="*/ 229 w 231"/>
                <a:gd name="T25" fmla="*/ 28 h 81"/>
                <a:gd name="T26" fmla="*/ 142 w 231"/>
                <a:gd name="T27" fmla="*/ 28 h 81"/>
                <a:gd name="T28" fmla="*/ 142 w 231"/>
                <a:gd name="T29" fmla="*/ 13 h 81"/>
                <a:gd name="T30" fmla="*/ 142 w 231"/>
                <a:gd name="T31" fmla="*/ 0 h 81"/>
                <a:gd name="T32" fmla="*/ 115 w 231"/>
                <a:gd name="T33" fmla="*/ 0 h 81"/>
                <a:gd name="T34" fmla="*/ 115 w 231"/>
                <a:gd name="T35" fmla="*/ 13 h 81"/>
                <a:gd name="T36" fmla="*/ 115 w 231"/>
                <a:gd name="T37" fmla="*/ 2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31" h="81">
                  <a:moveTo>
                    <a:pt x="115" y="28"/>
                  </a:moveTo>
                  <a:cubicBezTo>
                    <a:pt x="30" y="28"/>
                    <a:pt x="30" y="28"/>
                    <a:pt x="30" y="28"/>
                  </a:cubicBezTo>
                  <a:cubicBezTo>
                    <a:pt x="28" y="28"/>
                    <a:pt x="26" y="29"/>
                    <a:pt x="25" y="30"/>
                  </a:cubicBezTo>
                  <a:cubicBezTo>
                    <a:pt x="2" y="50"/>
                    <a:pt x="2" y="50"/>
                    <a:pt x="2" y="50"/>
                  </a:cubicBezTo>
                  <a:cubicBezTo>
                    <a:pt x="1" y="51"/>
                    <a:pt x="0" y="53"/>
                    <a:pt x="0" y="54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56"/>
                    <a:pt x="1" y="59"/>
                    <a:pt x="2" y="60"/>
                  </a:cubicBezTo>
                  <a:cubicBezTo>
                    <a:pt x="25" y="79"/>
                    <a:pt x="25" y="79"/>
                    <a:pt x="25" y="79"/>
                  </a:cubicBezTo>
                  <a:cubicBezTo>
                    <a:pt x="26" y="80"/>
                    <a:pt x="28" y="81"/>
                    <a:pt x="30" y="81"/>
                  </a:cubicBezTo>
                  <a:cubicBezTo>
                    <a:pt x="229" y="81"/>
                    <a:pt x="229" y="81"/>
                    <a:pt x="229" y="81"/>
                  </a:cubicBezTo>
                  <a:cubicBezTo>
                    <a:pt x="230" y="81"/>
                    <a:pt x="231" y="80"/>
                    <a:pt x="231" y="78"/>
                  </a:cubicBezTo>
                  <a:cubicBezTo>
                    <a:pt x="231" y="31"/>
                    <a:pt x="231" y="31"/>
                    <a:pt x="231" y="31"/>
                  </a:cubicBezTo>
                  <a:cubicBezTo>
                    <a:pt x="231" y="30"/>
                    <a:pt x="230" y="28"/>
                    <a:pt x="229" y="28"/>
                  </a:cubicBezTo>
                  <a:cubicBezTo>
                    <a:pt x="142" y="28"/>
                    <a:pt x="142" y="28"/>
                    <a:pt x="142" y="28"/>
                  </a:cubicBezTo>
                  <a:cubicBezTo>
                    <a:pt x="142" y="13"/>
                    <a:pt x="142" y="13"/>
                    <a:pt x="142" y="13"/>
                  </a:cubicBezTo>
                  <a:cubicBezTo>
                    <a:pt x="142" y="0"/>
                    <a:pt x="142" y="0"/>
                    <a:pt x="142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5" y="13"/>
                    <a:pt x="115" y="13"/>
                    <a:pt x="115" y="13"/>
                  </a:cubicBezTo>
                  <a:lnTo>
                    <a:pt x="1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" name="Freeform 76"/>
            <p:cNvSpPr/>
            <p:nvPr/>
          </p:nvSpPr>
          <p:spPr bwMode="auto">
            <a:xfrm>
              <a:off x="6040438" y="5197476"/>
              <a:ext cx="207963" cy="71438"/>
            </a:xfrm>
            <a:custGeom>
              <a:avLst/>
              <a:gdLst>
                <a:gd name="T0" fmla="*/ 89 w 231"/>
                <a:gd name="T1" fmla="*/ 27 h 80"/>
                <a:gd name="T2" fmla="*/ 3 w 231"/>
                <a:gd name="T3" fmla="*/ 27 h 80"/>
                <a:gd name="T4" fmla="*/ 0 w 231"/>
                <a:gd name="T5" fmla="*/ 30 h 80"/>
                <a:gd name="T6" fmla="*/ 0 w 231"/>
                <a:gd name="T7" fmla="*/ 77 h 80"/>
                <a:gd name="T8" fmla="*/ 3 w 231"/>
                <a:gd name="T9" fmla="*/ 80 h 80"/>
                <a:gd name="T10" fmla="*/ 202 w 231"/>
                <a:gd name="T11" fmla="*/ 80 h 80"/>
                <a:gd name="T12" fmla="*/ 206 w 231"/>
                <a:gd name="T13" fmla="*/ 78 h 80"/>
                <a:gd name="T14" fmla="*/ 229 w 231"/>
                <a:gd name="T15" fmla="*/ 59 h 80"/>
                <a:gd name="T16" fmla="*/ 231 w 231"/>
                <a:gd name="T17" fmla="*/ 54 h 80"/>
                <a:gd name="T18" fmla="*/ 231 w 231"/>
                <a:gd name="T19" fmla="*/ 53 h 80"/>
                <a:gd name="T20" fmla="*/ 229 w 231"/>
                <a:gd name="T21" fmla="*/ 49 h 80"/>
                <a:gd name="T22" fmla="*/ 206 w 231"/>
                <a:gd name="T23" fmla="*/ 29 h 80"/>
                <a:gd name="T24" fmla="*/ 202 w 231"/>
                <a:gd name="T25" fmla="*/ 27 h 80"/>
                <a:gd name="T26" fmla="*/ 116 w 231"/>
                <a:gd name="T27" fmla="*/ 27 h 80"/>
                <a:gd name="T28" fmla="*/ 116 w 231"/>
                <a:gd name="T29" fmla="*/ 12 h 80"/>
                <a:gd name="T30" fmla="*/ 116 w 231"/>
                <a:gd name="T31" fmla="*/ 1 h 80"/>
                <a:gd name="T32" fmla="*/ 116 w 231"/>
                <a:gd name="T33" fmla="*/ 0 h 80"/>
                <a:gd name="T34" fmla="*/ 89 w 231"/>
                <a:gd name="T35" fmla="*/ 0 h 80"/>
                <a:gd name="T36" fmla="*/ 89 w 231"/>
                <a:gd name="T37" fmla="*/ 1 h 80"/>
                <a:gd name="T38" fmla="*/ 89 w 231"/>
                <a:gd name="T39" fmla="*/ 12 h 80"/>
                <a:gd name="T40" fmla="*/ 89 w 231"/>
                <a:gd name="T41" fmla="*/ 2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1" h="80">
                  <a:moveTo>
                    <a:pt x="89" y="27"/>
                  </a:moveTo>
                  <a:cubicBezTo>
                    <a:pt x="3" y="27"/>
                    <a:pt x="3" y="27"/>
                    <a:pt x="3" y="27"/>
                  </a:cubicBezTo>
                  <a:cubicBezTo>
                    <a:pt x="1" y="27"/>
                    <a:pt x="0" y="29"/>
                    <a:pt x="0" y="30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9"/>
                    <a:pt x="1" y="80"/>
                    <a:pt x="3" y="80"/>
                  </a:cubicBezTo>
                  <a:cubicBezTo>
                    <a:pt x="202" y="80"/>
                    <a:pt x="202" y="80"/>
                    <a:pt x="202" y="80"/>
                  </a:cubicBezTo>
                  <a:cubicBezTo>
                    <a:pt x="203" y="80"/>
                    <a:pt x="205" y="79"/>
                    <a:pt x="206" y="78"/>
                  </a:cubicBezTo>
                  <a:cubicBezTo>
                    <a:pt x="229" y="59"/>
                    <a:pt x="229" y="59"/>
                    <a:pt x="229" y="59"/>
                  </a:cubicBezTo>
                  <a:cubicBezTo>
                    <a:pt x="230" y="58"/>
                    <a:pt x="231" y="55"/>
                    <a:pt x="231" y="54"/>
                  </a:cubicBezTo>
                  <a:cubicBezTo>
                    <a:pt x="231" y="53"/>
                    <a:pt x="231" y="53"/>
                    <a:pt x="231" y="53"/>
                  </a:cubicBezTo>
                  <a:cubicBezTo>
                    <a:pt x="231" y="52"/>
                    <a:pt x="230" y="50"/>
                    <a:pt x="229" y="49"/>
                  </a:cubicBezTo>
                  <a:cubicBezTo>
                    <a:pt x="206" y="29"/>
                    <a:pt x="206" y="29"/>
                    <a:pt x="206" y="29"/>
                  </a:cubicBezTo>
                  <a:cubicBezTo>
                    <a:pt x="205" y="28"/>
                    <a:pt x="203" y="27"/>
                    <a:pt x="202" y="27"/>
                  </a:cubicBezTo>
                  <a:cubicBezTo>
                    <a:pt x="116" y="27"/>
                    <a:pt x="116" y="27"/>
                    <a:pt x="116" y="27"/>
                  </a:cubicBezTo>
                  <a:cubicBezTo>
                    <a:pt x="116" y="12"/>
                    <a:pt x="116" y="12"/>
                    <a:pt x="116" y="12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1"/>
                    <a:pt x="89" y="1"/>
                    <a:pt x="89" y="1"/>
                  </a:cubicBezTo>
                  <a:cubicBezTo>
                    <a:pt x="89" y="12"/>
                    <a:pt x="89" y="12"/>
                    <a:pt x="89" y="12"/>
                  </a:cubicBezTo>
                  <a:lnTo>
                    <a:pt x="89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8221002" y="3958155"/>
            <a:ext cx="227013" cy="258763"/>
            <a:chOff x="3943350" y="5629276"/>
            <a:chExt cx="227013" cy="258763"/>
          </a:xfrm>
          <a:solidFill>
            <a:srgbClr val="1EA382"/>
          </a:solidFill>
        </p:grpSpPr>
        <p:sp>
          <p:nvSpPr>
            <p:cNvPr id="23" name="Freeform 426"/>
            <p:cNvSpPr>
              <a:spLocks noEditPoints="1"/>
            </p:cNvSpPr>
            <p:nvPr/>
          </p:nvSpPr>
          <p:spPr bwMode="auto">
            <a:xfrm>
              <a:off x="4095750" y="5629276"/>
              <a:ext cx="74613" cy="258763"/>
            </a:xfrm>
            <a:custGeom>
              <a:avLst/>
              <a:gdLst>
                <a:gd name="T0" fmla="*/ 0 w 47"/>
                <a:gd name="T1" fmla="*/ 0 h 163"/>
                <a:gd name="T2" fmla="*/ 0 w 47"/>
                <a:gd name="T3" fmla="*/ 163 h 163"/>
                <a:gd name="T4" fmla="*/ 47 w 47"/>
                <a:gd name="T5" fmla="*/ 163 h 163"/>
                <a:gd name="T6" fmla="*/ 47 w 47"/>
                <a:gd name="T7" fmla="*/ 0 h 163"/>
                <a:gd name="T8" fmla="*/ 0 w 47"/>
                <a:gd name="T9" fmla="*/ 0 h 163"/>
                <a:gd name="T10" fmla="*/ 34 w 47"/>
                <a:gd name="T11" fmla="*/ 122 h 163"/>
                <a:gd name="T12" fmla="*/ 13 w 47"/>
                <a:gd name="T13" fmla="*/ 122 h 163"/>
                <a:gd name="T14" fmla="*/ 13 w 47"/>
                <a:gd name="T15" fmla="*/ 102 h 163"/>
                <a:gd name="T16" fmla="*/ 34 w 47"/>
                <a:gd name="T17" fmla="*/ 102 h 163"/>
                <a:gd name="T18" fmla="*/ 34 w 47"/>
                <a:gd name="T19" fmla="*/ 122 h 163"/>
                <a:gd name="T20" fmla="*/ 34 w 47"/>
                <a:gd name="T21" fmla="*/ 81 h 163"/>
                <a:gd name="T22" fmla="*/ 13 w 47"/>
                <a:gd name="T23" fmla="*/ 81 h 163"/>
                <a:gd name="T24" fmla="*/ 13 w 47"/>
                <a:gd name="T25" fmla="*/ 61 h 163"/>
                <a:gd name="T26" fmla="*/ 34 w 47"/>
                <a:gd name="T27" fmla="*/ 61 h 163"/>
                <a:gd name="T28" fmla="*/ 34 w 47"/>
                <a:gd name="T29" fmla="*/ 81 h 163"/>
                <a:gd name="T30" fmla="*/ 34 w 47"/>
                <a:gd name="T31" fmla="*/ 41 h 163"/>
                <a:gd name="T32" fmla="*/ 13 w 47"/>
                <a:gd name="T33" fmla="*/ 41 h 163"/>
                <a:gd name="T34" fmla="*/ 13 w 47"/>
                <a:gd name="T35" fmla="*/ 20 h 163"/>
                <a:gd name="T36" fmla="*/ 34 w 47"/>
                <a:gd name="T37" fmla="*/ 20 h 163"/>
                <a:gd name="T38" fmla="*/ 34 w 47"/>
                <a:gd name="T39" fmla="*/ 41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7" h="163">
                  <a:moveTo>
                    <a:pt x="0" y="0"/>
                  </a:moveTo>
                  <a:lnTo>
                    <a:pt x="0" y="163"/>
                  </a:lnTo>
                  <a:lnTo>
                    <a:pt x="47" y="163"/>
                  </a:lnTo>
                  <a:lnTo>
                    <a:pt x="47" y="0"/>
                  </a:lnTo>
                  <a:lnTo>
                    <a:pt x="0" y="0"/>
                  </a:lnTo>
                  <a:close/>
                  <a:moveTo>
                    <a:pt x="34" y="122"/>
                  </a:moveTo>
                  <a:lnTo>
                    <a:pt x="13" y="122"/>
                  </a:lnTo>
                  <a:lnTo>
                    <a:pt x="13" y="102"/>
                  </a:lnTo>
                  <a:lnTo>
                    <a:pt x="34" y="102"/>
                  </a:lnTo>
                  <a:lnTo>
                    <a:pt x="34" y="122"/>
                  </a:lnTo>
                  <a:close/>
                  <a:moveTo>
                    <a:pt x="34" y="81"/>
                  </a:moveTo>
                  <a:lnTo>
                    <a:pt x="13" y="81"/>
                  </a:lnTo>
                  <a:lnTo>
                    <a:pt x="13" y="61"/>
                  </a:lnTo>
                  <a:lnTo>
                    <a:pt x="34" y="61"/>
                  </a:lnTo>
                  <a:lnTo>
                    <a:pt x="34" y="81"/>
                  </a:lnTo>
                  <a:close/>
                  <a:moveTo>
                    <a:pt x="34" y="41"/>
                  </a:moveTo>
                  <a:lnTo>
                    <a:pt x="13" y="41"/>
                  </a:lnTo>
                  <a:lnTo>
                    <a:pt x="13" y="20"/>
                  </a:lnTo>
                  <a:lnTo>
                    <a:pt x="34" y="20"/>
                  </a:lnTo>
                  <a:lnTo>
                    <a:pt x="34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4" name="Freeform 427"/>
            <p:cNvSpPr>
              <a:spLocks noEditPoints="1"/>
            </p:cNvSpPr>
            <p:nvPr/>
          </p:nvSpPr>
          <p:spPr bwMode="auto">
            <a:xfrm>
              <a:off x="3943350" y="5664201"/>
              <a:ext cx="130175" cy="223838"/>
            </a:xfrm>
            <a:custGeom>
              <a:avLst/>
              <a:gdLst>
                <a:gd name="T0" fmla="*/ 68 w 82"/>
                <a:gd name="T1" fmla="*/ 7 h 141"/>
                <a:gd name="T2" fmla="*/ 38 w 82"/>
                <a:gd name="T3" fmla="*/ 7 h 141"/>
                <a:gd name="T4" fmla="*/ 38 w 82"/>
                <a:gd name="T5" fmla="*/ 19 h 141"/>
                <a:gd name="T6" fmla="*/ 19 w 82"/>
                <a:gd name="T7" fmla="*/ 19 h 141"/>
                <a:gd name="T8" fmla="*/ 19 w 82"/>
                <a:gd name="T9" fmla="*/ 0 h 141"/>
                <a:gd name="T10" fmla="*/ 12 w 82"/>
                <a:gd name="T11" fmla="*/ 0 h 141"/>
                <a:gd name="T12" fmla="*/ 12 w 82"/>
                <a:gd name="T13" fmla="*/ 19 h 141"/>
                <a:gd name="T14" fmla="*/ 0 w 82"/>
                <a:gd name="T15" fmla="*/ 19 h 141"/>
                <a:gd name="T16" fmla="*/ 0 w 82"/>
                <a:gd name="T17" fmla="*/ 141 h 141"/>
                <a:gd name="T18" fmla="*/ 82 w 82"/>
                <a:gd name="T19" fmla="*/ 141 h 141"/>
                <a:gd name="T20" fmla="*/ 82 w 82"/>
                <a:gd name="T21" fmla="*/ 19 h 141"/>
                <a:gd name="T22" fmla="*/ 68 w 82"/>
                <a:gd name="T23" fmla="*/ 19 h 141"/>
                <a:gd name="T24" fmla="*/ 68 w 82"/>
                <a:gd name="T25" fmla="*/ 7 h 141"/>
                <a:gd name="T26" fmla="*/ 33 w 82"/>
                <a:gd name="T27" fmla="*/ 100 h 141"/>
                <a:gd name="T28" fmla="*/ 13 w 82"/>
                <a:gd name="T29" fmla="*/ 100 h 141"/>
                <a:gd name="T30" fmla="*/ 13 w 82"/>
                <a:gd name="T31" fmla="*/ 80 h 141"/>
                <a:gd name="T32" fmla="*/ 33 w 82"/>
                <a:gd name="T33" fmla="*/ 80 h 141"/>
                <a:gd name="T34" fmla="*/ 33 w 82"/>
                <a:gd name="T35" fmla="*/ 100 h 141"/>
                <a:gd name="T36" fmla="*/ 33 w 82"/>
                <a:gd name="T37" fmla="*/ 59 h 141"/>
                <a:gd name="T38" fmla="*/ 13 w 82"/>
                <a:gd name="T39" fmla="*/ 59 h 141"/>
                <a:gd name="T40" fmla="*/ 13 w 82"/>
                <a:gd name="T41" fmla="*/ 39 h 141"/>
                <a:gd name="T42" fmla="*/ 33 w 82"/>
                <a:gd name="T43" fmla="*/ 39 h 141"/>
                <a:gd name="T44" fmla="*/ 33 w 82"/>
                <a:gd name="T45" fmla="*/ 59 h 141"/>
                <a:gd name="T46" fmla="*/ 68 w 82"/>
                <a:gd name="T47" fmla="*/ 100 h 141"/>
                <a:gd name="T48" fmla="*/ 48 w 82"/>
                <a:gd name="T49" fmla="*/ 100 h 141"/>
                <a:gd name="T50" fmla="*/ 48 w 82"/>
                <a:gd name="T51" fmla="*/ 80 h 141"/>
                <a:gd name="T52" fmla="*/ 68 w 82"/>
                <a:gd name="T53" fmla="*/ 80 h 141"/>
                <a:gd name="T54" fmla="*/ 68 w 82"/>
                <a:gd name="T55" fmla="*/ 100 h 141"/>
                <a:gd name="T56" fmla="*/ 68 w 82"/>
                <a:gd name="T57" fmla="*/ 59 h 141"/>
                <a:gd name="T58" fmla="*/ 48 w 82"/>
                <a:gd name="T59" fmla="*/ 59 h 141"/>
                <a:gd name="T60" fmla="*/ 48 w 82"/>
                <a:gd name="T61" fmla="*/ 39 h 141"/>
                <a:gd name="T62" fmla="*/ 68 w 82"/>
                <a:gd name="T63" fmla="*/ 39 h 141"/>
                <a:gd name="T64" fmla="*/ 68 w 82"/>
                <a:gd name="T65" fmla="*/ 59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2" h="141">
                  <a:moveTo>
                    <a:pt x="68" y="7"/>
                  </a:moveTo>
                  <a:lnTo>
                    <a:pt x="38" y="7"/>
                  </a:lnTo>
                  <a:lnTo>
                    <a:pt x="38" y="19"/>
                  </a:lnTo>
                  <a:lnTo>
                    <a:pt x="19" y="19"/>
                  </a:lnTo>
                  <a:lnTo>
                    <a:pt x="19" y="0"/>
                  </a:lnTo>
                  <a:lnTo>
                    <a:pt x="12" y="0"/>
                  </a:lnTo>
                  <a:lnTo>
                    <a:pt x="12" y="19"/>
                  </a:lnTo>
                  <a:lnTo>
                    <a:pt x="0" y="19"/>
                  </a:lnTo>
                  <a:lnTo>
                    <a:pt x="0" y="141"/>
                  </a:lnTo>
                  <a:lnTo>
                    <a:pt x="82" y="141"/>
                  </a:lnTo>
                  <a:lnTo>
                    <a:pt x="82" y="19"/>
                  </a:lnTo>
                  <a:lnTo>
                    <a:pt x="68" y="19"/>
                  </a:lnTo>
                  <a:lnTo>
                    <a:pt x="68" y="7"/>
                  </a:lnTo>
                  <a:close/>
                  <a:moveTo>
                    <a:pt x="33" y="100"/>
                  </a:moveTo>
                  <a:lnTo>
                    <a:pt x="13" y="100"/>
                  </a:lnTo>
                  <a:lnTo>
                    <a:pt x="13" y="80"/>
                  </a:lnTo>
                  <a:lnTo>
                    <a:pt x="33" y="80"/>
                  </a:lnTo>
                  <a:lnTo>
                    <a:pt x="33" y="100"/>
                  </a:lnTo>
                  <a:close/>
                  <a:moveTo>
                    <a:pt x="33" y="59"/>
                  </a:moveTo>
                  <a:lnTo>
                    <a:pt x="13" y="59"/>
                  </a:lnTo>
                  <a:lnTo>
                    <a:pt x="13" y="39"/>
                  </a:lnTo>
                  <a:lnTo>
                    <a:pt x="33" y="39"/>
                  </a:lnTo>
                  <a:lnTo>
                    <a:pt x="33" y="59"/>
                  </a:lnTo>
                  <a:close/>
                  <a:moveTo>
                    <a:pt x="68" y="100"/>
                  </a:moveTo>
                  <a:lnTo>
                    <a:pt x="48" y="100"/>
                  </a:lnTo>
                  <a:lnTo>
                    <a:pt x="48" y="80"/>
                  </a:lnTo>
                  <a:lnTo>
                    <a:pt x="68" y="80"/>
                  </a:lnTo>
                  <a:lnTo>
                    <a:pt x="68" y="100"/>
                  </a:lnTo>
                  <a:close/>
                  <a:moveTo>
                    <a:pt x="68" y="59"/>
                  </a:moveTo>
                  <a:lnTo>
                    <a:pt x="48" y="59"/>
                  </a:lnTo>
                  <a:lnTo>
                    <a:pt x="48" y="39"/>
                  </a:lnTo>
                  <a:lnTo>
                    <a:pt x="68" y="39"/>
                  </a:lnTo>
                  <a:lnTo>
                    <a:pt x="68" y="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5" name="矩形 24"/>
          <p:cNvSpPr/>
          <p:nvPr/>
        </p:nvSpPr>
        <p:spPr>
          <a:xfrm>
            <a:off x="1944419" y="2854585"/>
            <a:ext cx="1653153" cy="155119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单击此处编辑您要的内容，建议您在展示时采用微软雅黑字体，本模版所有图形线条及其相应素材均可自由编辑、改色、替换。</a:t>
            </a:r>
            <a:endParaRPr lang="en-US" altLang="zh-CN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076269" y="3409114"/>
            <a:ext cx="1653153" cy="155119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单击此处编辑您要的内容，建议您在展示时采用微软雅黑字体，本模版所有图形线条及其相应素材均可自由编辑、改色、替换。</a:t>
            </a:r>
            <a:endParaRPr lang="en-US" altLang="zh-CN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6208119" y="3910777"/>
            <a:ext cx="1653153" cy="155119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单击此处编辑您要的内容，建议您在展示时采用微软雅黑字体，本模版所有图形线条及其相应素材均可自由编辑、改色、替换。</a:t>
            </a:r>
            <a:endParaRPr lang="en-US" altLang="zh-CN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8339969" y="4465306"/>
            <a:ext cx="1653153" cy="155119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单击此处编辑您要的内容，建议您在展示时采用微软雅黑字体，本模版所有图形线条及其相应素材均可自由编辑、改色、替换。</a:t>
            </a:r>
            <a:endParaRPr lang="en-US" altLang="zh-CN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3471"/>
            <a:ext cx="5022166" cy="6104529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303519" y="2431390"/>
            <a:ext cx="57396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感谢您的聆听与支持</a:t>
            </a:r>
            <a:endParaRPr lang="zh-CN" altLang="en-US" sz="4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303520" y="3187515"/>
            <a:ext cx="6636893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303520" y="3804285"/>
            <a:ext cx="20205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汇报人：情缘素材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316782" y="3804278"/>
            <a:ext cx="1817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部门：住院部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4113" y="177208"/>
            <a:ext cx="876300" cy="11525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948596" y="2746216"/>
            <a:ext cx="75070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第一章：单击此处添加标题</a:t>
            </a:r>
            <a:endParaRPr lang="zh-CN" altLang="en-US" sz="4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0907" y="2107047"/>
            <a:ext cx="1887542" cy="248252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1653418" y="2185020"/>
            <a:ext cx="2012173" cy="201217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Oval 14"/>
          <p:cNvSpPr/>
          <p:nvPr/>
        </p:nvSpPr>
        <p:spPr>
          <a:xfrm>
            <a:off x="2946274" y="2078706"/>
            <a:ext cx="620554" cy="62055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 sz="2800" b="1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Freeform 8"/>
          <p:cNvSpPr>
            <a:spLocks noEditPoints="1"/>
          </p:cNvSpPr>
          <p:nvPr/>
        </p:nvSpPr>
        <p:spPr bwMode="auto">
          <a:xfrm>
            <a:off x="3124521" y="2245416"/>
            <a:ext cx="264059" cy="287132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0" y="0"/>
              </a:cxn>
              <a:cxn ang="0">
                <a:pos x="0" y="224"/>
              </a:cxn>
              <a:cxn ang="0">
                <a:pos x="196" y="224"/>
              </a:cxn>
              <a:cxn ang="0">
                <a:pos x="196" y="214"/>
              </a:cxn>
              <a:cxn ang="0">
                <a:pos x="10" y="214"/>
              </a:cxn>
              <a:cxn ang="0">
                <a:pos x="10" y="0"/>
              </a:cxn>
              <a:cxn ang="0">
                <a:pos x="29" y="194"/>
              </a:cxn>
              <a:cxn ang="0">
                <a:pos x="78" y="194"/>
              </a:cxn>
              <a:cxn ang="0">
                <a:pos x="78" y="90"/>
              </a:cxn>
              <a:cxn ang="0">
                <a:pos x="29" y="139"/>
              </a:cxn>
              <a:cxn ang="0">
                <a:pos x="29" y="194"/>
              </a:cxn>
              <a:cxn ang="0">
                <a:pos x="88" y="194"/>
              </a:cxn>
              <a:cxn ang="0">
                <a:pos x="137" y="194"/>
              </a:cxn>
              <a:cxn ang="0">
                <a:pos x="137" y="100"/>
              </a:cxn>
              <a:cxn ang="0">
                <a:pos x="118" y="119"/>
              </a:cxn>
              <a:cxn ang="0">
                <a:pos x="88" y="90"/>
              </a:cxn>
              <a:cxn ang="0">
                <a:pos x="88" y="194"/>
              </a:cxn>
              <a:cxn ang="0">
                <a:pos x="147" y="194"/>
              </a:cxn>
              <a:cxn ang="0">
                <a:pos x="196" y="194"/>
              </a:cxn>
              <a:cxn ang="0">
                <a:pos x="196" y="46"/>
              </a:cxn>
              <a:cxn ang="0">
                <a:pos x="147" y="95"/>
              </a:cxn>
              <a:cxn ang="0">
                <a:pos x="147" y="194"/>
              </a:cxn>
              <a:cxn ang="0">
                <a:pos x="83" y="58"/>
              </a:cxn>
              <a:cxn ang="0">
                <a:pos x="118" y="95"/>
              </a:cxn>
              <a:cxn ang="0">
                <a:pos x="189" y="24"/>
              </a:cxn>
              <a:cxn ang="0">
                <a:pos x="206" y="44"/>
              </a:cxn>
              <a:cxn ang="0">
                <a:pos x="206" y="0"/>
              </a:cxn>
              <a:cxn ang="0">
                <a:pos x="162" y="0"/>
              </a:cxn>
              <a:cxn ang="0">
                <a:pos x="179" y="17"/>
              </a:cxn>
              <a:cxn ang="0">
                <a:pos x="118" y="78"/>
              </a:cxn>
              <a:cxn ang="0">
                <a:pos x="81" y="41"/>
              </a:cxn>
              <a:cxn ang="0">
                <a:pos x="27" y="97"/>
              </a:cxn>
              <a:cxn ang="0">
                <a:pos x="34" y="104"/>
              </a:cxn>
              <a:cxn ang="0">
                <a:pos x="83" y="58"/>
              </a:cxn>
            </a:cxnLst>
            <a:rect l="0" t="0" r="r" b="b"/>
            <a:pathLst>
              <a:path w="206" h="224">
                <a:moveTo>
                  <a:pt x="10" y="0"/>
                </a:moveTo>
                <a:lnTo>
                  <a:pt x="0" y="0"/>
                </a:lnTo>
                <a:lnTo>
                  <a:pt x="0" y="224"/>
                </a:lnTo>
                <a:lnTo>
                  <a:pt x="196" y="224"/>
                </a:lnTo>
                <a:lnTo>
                  <a:pt x="196" y="214"/>
                </a:lnTo>
                <a:lnTo>
                  <a:pt x="10" y="214"/>
                </a:lnTo>
                <a:lnTo>
                  <a:pt x="10" y="0"/>
                </a:lnTo>
                <a:close/>
                <a:moveTo>
                  <a:pt x="29" y="194"/>
                </a:moveTo>
                <a:lnTo>
                  <a:pt x="78" y="194"/>
                </a:lnTo>
                <a:lnTo>
                  <a:pt x="78" y="90"/>
                </a:lnTo>
                <a:lnTo>
                  <a:pt x="29" y="139"/>
                </a:lnTo>
                <a:lnTo>
                  <a:pt x="29" y="194"/>
                </a:lnTo>
                <a:close/>
                <a:moveTo>
                  <a:pt x="88" y="194"/>
                </a:moveTo>
                <a:lnTo>
                  <a:pt x="137" y="194"/>
                </a:lnTo>
                <a:lnTo>
                  <a:pt x="137" y="100"/>
                </a:lnTo>
                <a:lnTo>
                  <a:pt x="118" y="119"/>
                </a:lnTo>
                <a:lnTo>
                  <a:pt x="88" y="90"/>
                </a:lnTo>
                <a:lnTo>
                  <a:pt x="88" y="194"/>
                </a:lnTo>
                <a:close/>
                <a:moveTo>
                  <a:pt x="147" y="194"/>
                </a:moveTo>
                <a:lnTo>
                  <a:pt x="196" y="194"/>
                </a:lnTo>
                <a:lnTo>
                  <a:pt x="196" y="46"/>
                </a:lnTo>
                <a:lnTo>
                  <a:pt x="147" y="95"/>
                </a:lnTo>
                <a:lnTo>
                  <a:pt x="147" y="194"/>
                </a:lnTo>
                <a:close/>
                <a:moveTo>
                  <a:pt x="83" y="58"/>
                </a:moveTo>
                <a:lnTo>
                  <a:pt x="118" y="95"/>
                </a:lnTo>
                <a:lnTo>
                  <a:pt x="189" y="24"/>
                </a:lnTo>
                <a:lnTo>
                  <a:pt x="206" y="44"/>
                </a:lnTo>
                <a:lnTo>
                  <a:pt x="206" y="0"/>
                </a:lnTo>
                <a:lnTo>
                  <a:pt x="162" y="0"/>
                </a:lnTo>
                <a:lnTo>
                  <a:pt x="179" y="17"/>
                </a:lnTo>
                <a:lnTo>
                  <a:pt x="118" y="78"/>
                </a:lnTo>
                <a:lnTo>
                  <a:pt x="81" y="41"/>
                </a:lnTo>
                <a:lnTo>
                  <a:pt x="27" y="97"/>
                </a:lnTo>
                <a:lnTo>
                  <a:pt x="34" y="104"/>
                </a:lnTo>
                <a:lnTo>
                  <a:pt x="83" y="58"/>
                </a:lnTo>
                <a:close/>
              </a:path>
            </a:pathLst>
          </a:custGeom>
          <a:solidFill>
            <a:srgbClr val="1EA382"/>
          </a:solidFill>
          <a:ln w="9525">
            <a:noFill/>
            <a:round/>
          </a:ln>
        </p:spPr>
        <p:txBody>
          <a:bodyPr vert="horz" wrap="square" lIns="121888" tIns="60944" rIns="121888" bIns="60944" numCol="1" anchor="t" anchorCtr="0" compatLnSpc="1"/>
          <a:lstStyle/>
          <a:p>
            <a:endParaRPr lang="en-US" sz="32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098328" y="2771204"/>
            <a:ext cx="1364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28</a:t>
            </a:r>
            <a:r>
              <a:rPr lang="en-US" altLang="zh-CN" sz="2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%</a:t>
            </a:r>
            <a:endParaRPr lang="zh-CN" altLang="en-US" sz="28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861961" y="2185020"/>
            <a:ext cx="2012173" cy="201217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Oval 14"/>
          <p:cNvSpPr/>
          <p:nvPr/>
        </p:nvSpPr>
        <p:spPr>
          <a:xfrm>
            <a:off x="6154817" y="2078706"/>
            <a:ext cx="620554" cy="62055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 sz="2800" b="1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343844" y="2771204"/>
            <a:ext cx="1364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35</a:t>
            </a:r>
            <a:r>
              <a:rPr lang="en-US" altLang="zh-CN" sz="2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%</a:t>
            </a:r>
            <a:endParaRPr lang="zh-CN" altLang="en-US" sz="28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Freeform 68"/>
          <p:cNvSpPr>
            <a:spLocks noEditPoints="1"/>
          </p:cNvSpPr>
          <p:nvPr/>
        </p:nvSpPr>
        <p:spPr bwMode="auto">
          <a:xfrm>
            <a:off x="6292373" y="2215194"/>
            <a:ext cx="345443" cy="347576"/>
          </a:xfrm>
          <a:custGeom>
            <a:avLst/>
            <a:gdLst>
              <a:gd name="T0" fmla="*/ 286 w 286"/>
              <a:gd name="T1" fmla="*/ 131 h 288"/>
              <a:gd name="T2" fmla="*/ 259 w 286"/>
              <a:gd name="T3" fmla="*/ 131 h 288"/>
              <a:gd name="T4" fmla="*/ 155 w 286"/>
              <a:gd name="T5" fmla="*/ 26 h 288"/>
              <a:gd name="T6" fmla="*/ 155 w 286"/>
              <a:gd name="T7" fmla="*/ 0 h 288"/>
              <a:gd name="T8" fmla="*/ 131 w 286"/>
              <a:gd name="T9" fmla="*/ 0 h 288"/>
              <a:gd name="T10" fmla="*/ 131 w 286"/>
              <a:gd name="T11" fmla="*/ 26 h 288"/>
              <a:gd name="T12" fmla="*/ 27 w 286"/>
              <a:gd name="T13" fmla="*/ 131 h 288"/>
              <a:gd name="T14" fmla="*/ 0 w 286"/>
              <a:gd name="T15" fmla="*/ 131 h 288"/>
              <a:gd name="T16" fmla="*/ 0 w 286"/>
              <a:gd name="T17" fmla="*/ 155 h 288"/>
              <a:gd name="T18" fmla="*/ 28 w 286"/>
              <a:gd name="T19" fmla="*/ 155 h 288"/>
              <a:gd name="T20" fmla="*/ 131 w 286"/>
              <a:gd name="T21" fmla="*/ 258 h 288"/>
              <a:gd name="T22" fmla="*/ 131 w 286"/>
              <a:gd name="T23" fmla="*/ 288 h 288"/>
              <a:gd name="T24" fmla="*/ 155 w 286"/>
              <a:gd name="T25" fmla="*/ 288 h 288"/>
              <a:gd name="T26" fmla="*/ 155 w 286"/>
              <a:gd name="T27" fmla="*/ 258 h 288"/>
              <a:gd name="T28" fmla="*/ 259 w 286"/>
              <a:gd name="T29" fmla="*/ 155 h 288"/>
              <a:gd name="T30" fmla="*/ 286 w 286"/>
              <a:gd name="T31" fmla="*/ 155 h 288"/>
              <a:gd name="T32" fmla="*/ 286 w 286"/>
              <a:gd name="T33" fmla="*/ 131 h 288"/>
              <a:gd name="T34" fmla="*/ 235 w 286"/>
              <a:gd name="T35" fmla="*/ 131 h 288"/>
              <a:gd name="T36" fmla="*/ 155 w 286"/>
              <a:gd name="T37" fmla="*/ 131 h 288"/>
              <a:gd name="T38" fmla="*/ 155 w 286"/>
              <a:gd name="T39" fmla="*/ 50 h 288"/>
              <a:gd name="T40" fmla="*/ 235 w 286"/>
              <a:gd name="T41" fmla="*/ 131 h 288"/>
              <a:gd name="T42" fmla="*/ 131 w 286"/>
              <a:gd name="T43" fmla="*/ 50 h 288"/>
              <a:gd name="T44" fmla="*/ 131 w 286"/>
              <a:gd name="T45" fmla="*/ 131 h 288"/>
              <a:gd name="T46" fmla="*/ 51 w 286"/>
              <a:gd name="T47" fmla="*/ 131 h 288"/>
              <a:gd name="T48" fmla="*/ 131 w 286"/>
              <a:gd name="T49" fmla="*/ 50 h 288"/>
              <a:gd name="T50" fmla="*/ 52 w 286"/>
              <a:gd name="T51" fmla="*/ 155 h 288"/>
              <a:gd name="T52" fmla="*/ 131 w 286"/>
              <a:gd name="T53" fmla="*/ 155 h 288"/>
              <a:gd name="T54" fmla="*/ 131 w 286"/>
              <a:gd name="T55" fmla="*/ 234 h 288"/>
              <a:gd name="T56" fmla="*/ 52 w 286"/>
              <a:gd name="T57" fmla="*/ 155 h 288"/>
              <a:gd name="T58" fmla="*/ 155 w 286"/>
              <a:gd name="T59" fmla="*/ 234 h 288"/>
              <a:gd name="T60" fmla="*/ 155 w 286"/>
              <a:gd name="T61" fmla="*/ 155 h 288"/>
              <a:gd name="T62" fmla="*/ 235 w 286"/>
              <a:gd name="T63" fmla="*/ 155 h 288"/>
              <a:gd name="T64" fmla="*/ 155 w 286"/>
              <a:gd name="T65" fmla="*/ 234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86" h="288">
                <a:moveTo>
                  <a:pt x="286" y="131"/>
                </a:moveTo>
                <a:cubicBezTo>
                  <a:pt x="259" y="131"/>
                  <a:pt x="259" y="131"/>
                  <a:pt x="259" y="131"/>
                </a:cubicBezTo>
                <a:cubicBezTo>
                  <a:pt x="254" y="76"/>
                  <a:pt x="210" y="31"/>
                  <a:pt x="155" y="26"/>
                </a:cubicBezTo>
                <a:cubicBezTo>
                  <a:pt x="155" y="0"/>
                  <a:pt x="155" y="0"/>
                  <a:pt x="155" y="0"/>
                </a:cubicBezTo>
                <a:cubicBezTo>
                  <a:pt x="131" y="0"/>
                  <a:pt x="131" y="0"/>
                  <a:pt x="131" y="0"/>
                </a:cubicBezTo>
                <a:cubicBezTo>
                  <a:pt x="131" y="26"/>
                  <a:pt x="131" y="26"/>
                  <a:pt x="131" y="26"/>
                </a:cubicBezTo>
                <a:cubicBezTo>
                  <a:pt x="76" y="32"/>
                  <a:pt x="32" y="76"/>
                  <a:pt x="27" y="131"/>
                </a:cubicBezTo>
                <a:cubicBezTo>
                  <a:pt x="0" y="131"/>
                  <a:pt x="0" y="131"/>
                  <a:pt x="0" y="131"/>
                </a:cubicBezTo>
                <a:cubicBezTo>
                  <a:pt x="0" y="155"/>
                  <a:pt x="0" y="155"/>
                  <a:pt x="0" y="155"/>
                </a:cubicBezTo>
                <a:cubicBezTo>
                  <a:pt x="28" y="155"/>
                  <a:pt x="28" y="155"/>
                  <a:pt x="28" y="155"/>
                </a:cubicBezTo>
                <a:cubicBezTo>
                  <a:pt x="33" y="209"/>
                  <a:pt x="77" y="252"/>
                  <a:pt x="131" y="258"/>
                </a:cubicBezTo>
                <a:cubicBezTo>
                  <a:pt x="131" y="288"/>
                  <a:pt x="131" y="288"/>
                  <a:pt x="131" y="288"/>
                </a:cubicBezTo>
                <a:cubicBezTo>
                  <a:pt x="155" y="288"/>
                  <a:pt x="155" y="288"/>
                  <a:pt x="155" y="288"/>
                </a:cubicBezTo>
                <a:cubicBezTo>
                  <a:pt x="155" y="258"/>
                  <a:pt x="155" y="258"/>
                  <a:pt x="155" y="258"/>
                </a:cubicBezTo>
                <a:cubicBezTo>
                  <a:pt x="210" y="253"/>
                  <a:pt x="253" y="209"/>
                  <a:pt x="259" y="155"/>
                </a:cubicBezTo>
                <a:cubicBezTo>
                  <a:pt x="286" y="155"/>
                  <a:pt x="286" y="155"/>
                  <a:pt x="286" y="155"/>
                </a:cubicBezTo>
                <a:lnTo>
                  <a:pt x="286" y="131"/>
                </a:lnTo>
                <a:close/>
                <a:moveTo>
                  <a:pt x="235" y="131"/>
                </a:moveTo>
                <a:cubicBezTo>
                  <a:pt x="155" y="131"/>
                  <a:pt x="155" y="131"/>
                  <a:pt x="155" y="131"/>
                </a:cubicBezTo>
                <a:cubicBezTo>
                  <a:pt x="155" y="50"/>
                  <a:pt x="155" y="50"/>
                  <a:pt x="155" y="50"/>
                </a:cubicBezTo>
                <a:cubicBezTo>
                  <a:pt x="197" y="55"/>
                  <a:pt x="231" y="89"/>
                  <a:pt x="235" y="131"/>
                </a:cubicBezTo>
                <a:close/>
                <a:moveTo>
                  <a:pt x="131" y="50"/>
                </a:moveTo>
                <a:cubicBezTo>
                  <a:pt x="131" y="131"/>
                  <a:pt x="131" y="131"/>
                  <a:pt x="131" y="131"/>
                </a:cubicBezTo>
                <a:cubicBezTo>
                  <a:pt x="51" y="131"/>
                  <a:pt x="51" y="131"/>
                  <a:pt x="51" y="131"/>
                </a:cubicBezTo>
                <a:cubicBezTo>
                  <a:pt x="56" y="89"/>
                  <a:pt x="89" y="56"/>
                  <a:pt x="131" y="50"/>
                </a:cubicBezTo>
                <a:close/>
                <a:moveTo>
                  <a:pt x="52" y="155"/>
                </a:moveTo>
                <a:cubicBezTo>
                  <a:pt x="131" y="155"/>
                  <a:pt x="131" y="155"/>
                  <a:pt x="131" y="155"/>
                </a:cubicBezTo>
                <a:cubicBezTo>
                  <a:pt x="131" y="234"/>
                  <a:pt x="131" y="234"/>
                  <a:pt x="131" y="234"/>
                </a:cubicBezTo>
                <a:cubicBezTo>
                  <a:pt x="90" y="228"/>
                  <a:pt x="57" y="196"/>
                  <a:pt x="52" y="155"/>
                </a:cubicBezTo>
                <a:close/>
                <a:moveTo>
                  <a:pt x="155" y="234"/>
                </a:moveTo>
                <a:cubicBezTo>
                  <a:pt x="155" y="155"/>
                  <a:pt x="155" y="155"/>
                  <a:pt x="155" y="155"/>
                </a:cubicBezTo>
                <a:cubicBezTo>
                  <a:pt x="235" y="155"/>
                  <a:pt x="235" y="155"/>
                  <a:pt x="235" y="155"/>
                </a:cubicBezTo>
                <a:cubicBezTo>
                  <a:pt x="229" y="196"/>
                  <a:pt x="196" y="229"/>
                  <a:pt x="155" y="234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8070503" y="2185020"/>
            <a:ext cx="2012173" cy="201217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Oval 14"/>
          <p:cNvSpPr/>
          <p:nvPr/>
        </p:nvSpPr>
        <p:spPr>
          <a:xfrm>
            <a:off x="9363359" y="2078706"/>
            <a:ext cx="620554" cy="62055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 sz="2800" b="1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552386" y="2771204"/>
            <a:ext cx="1364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86</a:t>
            </a:r>
            <a:r>
              <a:rPr lang="en-US" altLang="zh-CN" sz="2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%</a:t>
            </a:r>
            <a:endParaRPr lang="zh-CN" altLang="en-US" sz="28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Freeform 247"/>
          <p:cNvSpPr>
            <a:spLocks noEditPoints="1"/>
          </p:cNvSpPr>
          <p:nvPr/>
        </p:nvSpPr>
        <p:spPr bwMode="auto">
          <a:xfrm>
            <a:off x="9693832" y="2398249"/>
            <a:ext cx="128873" cy="132720"/>
          </a:xfrm>
          <a:custGeom>
            <a:avLst/>
            <a:gdLst>
              <a:gd name="T0" fmla="*/ 0 w 119"/>
              <a:gd name="T1" fmla="*/ 40 h 121"/>
              <a:gd name="T2" fmla="*/ 46 w 119"/>
              <a:gd name="T3" fmla="*/ 85 h 121"/>
              <a:gd name="T4" fmla="*/ 70 w 119"/>
              <a:gd name="T5" fmla="*/ 118 h 121"/>
              <a:gd name="T6" fmla="*/ 83 w 119"/>
              <a:gd name="T7" fmla="*/ 121 h 121"/>
              <a:gd name="T8" fmla="*/ 119 w 119"/>
              <a:gd name="T9" fmla="*/ 85 h 121"/>
              <a:gd name="T10" fmla="*/ 116 w 119"/>
              <a:gd name="T11" fmla="*/ 72 h 121"/>
              <a:gd name="T12" fmla="*/ 83 w 119"/>
              <a:gd name="T13" fmla="*/ 48 h 121"/>
              <a:gd name="T14" fmla="*/ 35 w 119"/>
              <a:gd name="T15" fmla="*/ 0 h 121"/>
              <a:gd name="T16" fmla="*/ 1 w 119"/>
              <a:gd name="T17" fmla="*/ 34 h 121"/>
              <a:gd name="T18" fmla="*/ 0 w 119"/>
              <a:gd name="T19" fmla="*/ 40 h 121"/>
              <a:gd name="T20" fmla="*/ 80 w 119"/>
              <a:gd name="T21" fmla="*/ 67 h 121"/>
              <a:gd name="T22" fmla="*/ 95 w 119"/>
              <a:gd name="T23" fmla="*/ 82 h 121"/>
              <a:gd name="T24" fmla="*/ 80 w 119"/>
              <a:gd name="T25" fmla="*/ 97 h 121"/>
              <a:gd name="T26" fmla="*/ 65 w 119"/>
              <a:gd name="T27" fmla="*/ 82 h 121"/>
              <a:gd name="T28" fmla="*/ 80 w 119"/>
              <a:gd name="T29" fmla="*/ 67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19" h="121">
                <a:moveTo>
                  <a:pt x="0" y="40"/>
                </a:moveTo>
                <a:cubicBezTo>
                  <a:pt x="46" y="85"/>
                  <a:pt x="46" y="85"/>
                  <a:pt x="46" y="85"/>
                </a:cubicBezTo>
                <a:cubicBezTo>
                  <a:pt x="70" y="118"/>
                  <a:pt x="70" y="118"/>
                  <a:pt x="70" y="118"/>
                </a:cubicBezTo>
                <a:cubicBezTo>
                  <a:pt x="83" y="121"/>
                  <a:pt x="83" y="121"/>
                  <a:pt x="83" y="121"/>
                </a:cubicBezTo>
                <a:cubicBezTo>
                  <a:pt x="119" y="85"/>
                  <a:pt x="119" y="85"/>
                  <a:pt x="119" y="85"/>
                </a:cubicBezTo>
                <a:cubicBezTo>
                  <a:pt x="116" y="72"/>
                  <a:pt x="116" y="72"/>
                  <a:pt x="116" y="72"/>
                </a:cubicBezTo>
                <a:cubicBezTo>
                  <a:pt x="83" y="48"/>
                  <a:pt x="83" y="48"/>
                  <a:pt x="83" y="48"/>
                </a:cubicBezTo>
                <a:cubicBezTo>
                  <a:pt x="35" y="0"/>
                  <a:pt x="35" y="0"/>
                  <a:pt x="35" y="0"/>
                </a:cubicBezTo>
                <a:cubicBezTo>
                  <a:pt x="1" y="34"/>
                  <a:pt x="1" y="34"/>
                  <a:pt x="1" y="34"/>
                </a:cubicBezTo>
                <a:cubicBezTo>
                  <a:pt x="1" y="36"/>
                  <a:pt x="1" y="38"/>
                  <a:pt x="0" y="40"/>
                </a:cubicBezTo>
                <a:close/>
                <a:moveTo>
                  <a:pt x="80" y="67"/>
                </a:moveTo>
                <a:cubicBezTo>
                  <a:pt x="88" y="67"/>
                  <a:pt x="95" y="73"/>
                  <a:pt x="95" y="82"/>
                </a:cubicBezTo>
                <a:cubicBezTo>
                  <a:pt x="95" y="90"/>
                  <a:pt x="88" y="97"/>
                  <a:pt x="80" y="97"/>
                </a:cubicBezTo>
                <a:cubicBezTo>
                  <a:pt x="71" y="97"/>
                  <a:pt x="65" y="90"/>
                  <a:pt x="65" y="82"/>
                </a:cubicBezTo>
                <a:cubicBezTo>
                  <a:pt x="65" y="73"/>
                  <a:pt x="71" y="67"/>
                  <a:pt x="80" y="67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Freeform 248"/>
          <p:cNvSpPr/>
          <p:nvPr/>
        </p:nvSpPr>
        <p:spPr bwMode="auto">
          <a:xfrm>
            <a:off x="9507256" y="2215519"/>
            <a:ext cx="165419" cy="163496"/>
          </a:xfrm>
          <a:custGeom>
            <a:avLst/>
            <a:gdLst>
              <a:gd name="T0" fmla="*/ 151 w 151"/>
              <a:gd name="T1" fmla="*/ 114 h 149"/>
              <a:gd name="T2" fmla="*/ 124 w 151"/>
              <a:gd name="T3" fmla="*/ 87 h 149"/>
              <a:gd name="T4" fmla="*/ 130 w 151"/>
              <a:gd name="T5" fmla="*/ 67 h 149"/>
              <a:gd name="T6" fmla="*/ 62 w 151"/>
              <a:gd name="T7" fmla="*/ 0 h 149"/>
              <a:gd name="T8" fmla="*/ 56 w 151"/>
              <a:gd name="T9" fmla="*/ 6 h 149"/>
              <a:gd name="T10" fmla="*/ 82 w 151"/>
              <a:gd name="T11" fmla="*/ 46 h 149"/>
              <a:gd name="T12" fmla="*/ 46 w 151"/>
              <a:gd name="T13" fmla="*/ 81 h 149"/>
              <a:gd name="T14" fmla="*/ 6 w 151"/>
              <a:gd name="T15" fmla="*/ 56 h 149"/>
              <a:gd name="T16" fmla="*/ 0 w 151"/>
              <a:gd name="T17" fmla="*/ 62 h 149"/>
              <a:gd name="T18" fmla="*/ 67 w 151"/>
              <a:gd name="T19" fmla="*/ 130 h 149"/>
              <a:gd name="T20" fmla="*/ 87 w 151"/>
              <a:gd name="T21" fmla="*/ 124 h 149"/>
              <a:gd name="T22" fmla="*/ 111 w 151"/>
              <a:gd name="T23" fmla="*/ 149 h 149"/>
              <a:gd name="T24" fmla="*/ 117 w 151"/>
              <a:gd name="T25" fmla="*/ 148 h 149"/>
              <a:gd name="T26" fmla="*/ 151 w 151"/>
              <a:gd name="T27" fmla="*/ 114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51" h="149">
                <a:moveTo>
                  <a:pt x="151" y="114"/>
                </a:moveTo>
                <a:cubicBezTo>
                  <a:pt x="124" y="87"/>
                  <a:pt x="124" y="87"/>
                  <a:pt x="124" y="87"/>
                </a:cubicBezTo>
                <a:cubicBezTo>
                  <a:pt x="128" y="80"/>
                  <a:pt x="130" y="74"/>
                  <a:pt x="130" y="67"/>
                </a:cubicBezTo>
                <a:cubicBezTo>
                  <a:pt x="130" y="33"/>
                  <a:pt x="97" y="0"/>
                  <a:pt x="62" y="0"/>
                </a:cubicBezTo>
                <a:cubicBezTo>
                  <a:pt x="62" y="0"/>
                  <a:pt x="58" y="4"/>
                  <a:pt x="56" y="6"/>
                </a:cubicBezTo>
                <a:cubicBezTo>
                  <a:pt x="84" y="34"/>
                  <a:pt x="82" y="29"/>
                  <a:pt x="82" y="46"/>
                </a:cubicBezTo>
                <a:cubicBezTo>
                  <a:pt x="82" y="60"/>
                  <a:pt x="60" y="81"/>
                  <a:pt x="46" y="81"/>
                </a:cubicBezTo>
                <a:cubicBezTo>
                  <a:pt x="29" y="81"/>
                  <a:pt x="34" y="84"/>
                  <a:pt x="6" y="56"/>
                </a:cubicBezTo>
                <a:cubicBezTo>
                  <a:pt x="4" y="58"/>
                  <a:pt x="0" y="62"/>
                  <a:pt x="0" y="62"/>
                </a:cubicBezTo>
                <a:cubicBezTo>
                  <a:pt x="1" y="97"/>
                  <a:pt x="33" y="130"/>
                  <a:pt x="67" y="130"/>
                </a:cubicBezTo>
                <a:cubicBezTo>
                  <a:pt x="74" y="130"/>
                  <a:pt x="80" y="128"/>
                  <a:pt x="87" y="124"/>
                </a:cubicBezTo>
                <a:cubicBezTo>
                  <a:pt x="111" y="149"/>
                  <a:pt x="111" y="149"/>
                  <a:pt x="111" y="149"/>
                </a:cubicBezTo>
                <a:cubicBezTo>
                  <a:pt x="113" y="148"/>
                  <a:pt x="115" y="148"/>
                  <a:pt x="117" y="148"/>
                </a:cubicBezTo>
                <a:lnTo>
                  <a:pt x="151" y="114"/>
                </a:lnTo>
                <a:close/>
              </a:path>
            </a:pathLst>
          </a:custGeom>
          <a:solidFill>
            <a:srgbClr val="1EA38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Freeform 249"/>
          <p:cNvSpPr/>
          <p:nvPr/>
        </p:nvSpPr>
        <p:spPr bwMode="auto">
          <a:xfrm>
            <a:off x="9528414" y="2215519"/>
            <a:ext cx="311602" cy="315450"/>
          </a:xfrm>
          <a:custGeom>
            <a:avLst/>
            <a:gdLst>
              <a:gd name="T0" fmla="*/ 240 w 285"/>
              <a:gd name="T1" fmla="*/ 172 h 289"/>
              <a:gd name="T2" fmla="*/ 259 w 285"/>
              <a:gd name="T3" fmla="*/ 190 h 289"/>
              <a:gd name="T4" fmla="*/ 254 w 285"/>
              <a:gd name="T5" fmla="*/ 86 h 289"/>
              <a:gd name="T6" fmla="*/ 213 w 285"/>
              <a:gd name="T7" fmla="*/ 45 h 289"/>
              <a:gd name="T8" fmla="*/ 200 w 285"/>
              <a:gd name="T9" fmla="*/ 42 h 289"/>
              <a:gd name="T10" fmla="*/ 191 w 285"/>
              <a:gd name="T11" fmla="*/ 26 h 289"/>
              <a:gd name="T12" fmla="*/ 178 w 285"/>
              <a:gd name="T13" fmla="*/ 9 h 289"/>
              <a:gd name="T14" fmla="*/ 177 w 285"/>
              <a:gd name="T15" fmla="*/ 7 h 289"/>
              <a:gd name="T16" fmla="*/ 167 w 285"/>
              <a:gd name="T17" fmla="*/ 0 h 289"/>
              <a:gd name="T18" fmla="*/ 159 w 285"/>
              <a:gd name="T19" fmla="*/ 6 h 289"/>
              <a:gd name="T20" fmla="*/ 133 w 285"/>
              <a:gd name="T21" fmla="*/ 31 h 289"/>
              <a:gd name="T22" fmla="*/ 134 w 285"/>
              <a:gd name="T23" fmla="*/ 49 h 289"/>
              <a:gd name="T24" fmla="*/ 136 w 285"/>
              <a:gd name="T25" fmla="*/ 51 h 289"/>
              <a:gd name="T26" fmla="*/ 155 w 285"/>
              <a:gd name="T27" fmla="*/ 64 h 289"/>
              <a:gd name="T28" fmla="*/ 156 w 285"/>
              <a:gd name="T29" fmla="*/ 64 h 289"/>
              <a:gd name="T30" fmla="*/ 177 w 285"/>
              <a:gd name="T31" fmla="*/ 77 h 289"/>
              <a:gd name="T32" fmla="*/ 171 w 285"/>
              <a:gd name="T33" fmla="*/ 102 h 289"/>
              <a:gd name="T34" fmla="*/ 104 w 285"/>
              <a:gd name="T35" fmla="*/ 169 h 289"/>
              <a:gd name="T36" fmla="*/ 98 w 285"/>
              <a:gd name="T37" fmla="*/ 168 h 289"/>
              <a:gd name="T38" fmla="*/ 88 w 285"/>
              <a:gd name="T39" fmla="*/ 172 h 289"/>
              <a:gd name="T40" fmla="*/ 86 w 285"/>
              <a:gd name="T41" fmla="*/ 174 h 289"/>
              <a:gd name="T42" fmla="*/ 16 w 285"/>
              <a:gd name="T43" fmla="*/ 244 h 289"/>
              <a:gd name="T44" fmla="*/ 14 w 285"/>
              <a:gd name="T45" fmla="*/ 246 h 289"/>
              <a:gd name="T46" fmla="*/ 43 w 285"/>
              <a:gd name="T47" fmla="*/ 289 h 289"/>
              <a:gd name="T48" fmla="*/ 53 w 285"/>
              <a:gd name="T49" fmla="*/ 285 h 289"/>
              <a:gd name="T50" fmla="*/ 55 w 285"/>
              <a:gd name="T51" fmla="*/ 283 h 289"/>
              <a:gd name="T52" fmla="*/ 125 w 285"/>
              <a:gd name="T53" fmla="*/ 213 h 289"/>
              <a:gd name="T54" fmla="*/ 127 w 285"/>
              <a:gd name="T55" fmla="*/ 211 h 289"/>
              <a:gd name="T56" fmla="*/ 130 w 285"/>
              <a:gd name="T57" fmla="*/ 195 h 289"/>
              <a:gd name="T58" fmla="*/ 205 w 285"/>
              <a:gd name="T59" fmla="*/ 120 h 289"/>
              <a:gd name="T60" fmla="*/ 217 w 285"/>
              <a:gd name="T61" fmla="*/ 112 h 289"/>
              <a:gd name="T62" fmla="*/ 218 w 285"/>
              <a:gd name="T63" fmla="*/ 112 h 289"/>
              <a:gd name="T64" fmla="*/ 240 w 285"/>
              <a:gd name="T65" fmla="*/ 172 h 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85" h="289">
                <a:moveTo>
                  <a:pt x="240" y="172"/>
                </a:moveTo>
                <a:cubicBezTo>
                  <a:pt x="259" y="190"/>
                  <a:pt x="259" y="190"/>
                  <a:pt x="259" y="190"/>
                </a:cubicBezTo>
                <a:cubicBezTo>
                  <a:pt x="259" y="190"/>
                  <a:pt x="285" y="117"/>
                  <a:pt x="254" y="86"/>
                </a:cubicBezTo>
                <a:cubicBezTo>
                  <a:pt x="242" y="74"/>
                  <a:pt x="226" y="58"/>
                  <a:pt x="213" y="45"/>
                </a:cubicBezTo>
                <a:cubicBezTo>
                  <a:pt x="210" y="42"/>
                  <a:pt x="202" y="44"/>
                  <a:pt x="200" y="42"/>
                </a:cubicBezTo>
                <a:cubicBezTo>
                  <a:pt x="194" y="34"/>
                  <a:pt x="192" y="27"/>
                  <a:pt x="191" y="26"/>
                </a:cubicBezTo>
                <a:cubicBezTo>
                  <a:pt x="190" y="20"/>
                  <a:pt x="184" y="14"/>
                  <a:pt x="178" y="9"/>
                </a:cubicBezTo>
                <a:cubicBezTo>
                  <a:pt x="177" y="7"/>
                  <a:pt x="177" y="7"/>
                  <a:pt x="177" y="7"/>
                </a:cubicBezTo>
                <a:cubicBezTo>
                  <a:pt x="172" y="2"/>
                  <a:pt x="170" y="0"/>
                  <a:pt x="167" y="0"/>
                </a:cubicBezTo>
                <a:cubicBezTo>
                  <a:pt x="165" y="0"/>
                  <a:pt x="163" y="2"/>
                  <a:pt x="159" y="6"/>
                </a:cubicBezTo>
                <a:cubicBezTo>
                  <a:pt x="133" y="31"/>
                  <a:pt x="133" y="31"/>
                  <a:pt x="133" y="31"/>
                </a:cubicBezTo>
                <a:cubicBezTo>
                  <a:pt x="124" y="40"/>
                  <a:pt x="126" y="41"/>
                  <a:pt x="134" y="49"/>
                </a:cubicBezTo>
                <a:cubicBezTo>
                  <a:pt x="136" y="51"/>
                  <a:pt x="136" y="51"/>
                  <a:pt x="136" y="51"/>
                </a:cubicBezTo>
                <a:cubicBezTo>
                  <a:pt x="142" y="57"/>
                  <a:pt x="149" y="64"/>
                  <a:pt x="155" y="64"/>
                </a:cubicBezTo>
                <a:cubicBezTo>
                  <a:pt x="156" y="64"/>
                  <a:pt x="156" y="64"/>
                  <a:pt x="156" y="64"/>
                </a:cubicBezTo>
                <a:cubicBezTo>
                  <a:pt x="161" y="65"/>
                  <a:pt x="172" y="68"/>
                  <a:pt x="177" y="77"/>
                </a:cubicBezTo>
                <a:cubicBezTo>
                  <a:pt x="182" y="89"/>
                  <a:pt x="174" y="97"/>
                  <a:pt x="171" y="102"/>
                </a:cubicBezTo>
                <a:cubicBezTo>
                  <a:pt x="104" y="169"/>
                  <a:pt x="104" y="169"/>
                  <a:pt x="104" y="169"/>
                </a:cubicBezTo>
                <a:cubicBezTo>
                  <a:pt x="102" y="168"/>
                  <a:pt x="100" y="168"/>
                  <a:pt x="98" y="168"/>
                </a:cubicBezTo>
                <a:cubicBezTo>
                  <a:pt x="94" y="168"/>
                  <a:pt x="91" y="169"/>
                  <a:pt x="88" y="172"/>
                </a:cubicBezTo>
                <a:cubicBezTo>
                  <a:pt x="87" y="172"/>
                  <a:pt x="87" y="173"/>
                  <a:pt x="86" y="174"/>
                </a:cubicBezTo>
                <a:cubicBezTo>
                  <a:pt x="86" y="174"/>
                  <a:pt x="30" y="229"/>
                  <a:pt x="16" y="244"/>
                </a:cubicBezTo>
                <a:cubicBezTo>
                  <a:pt x="15" y="245"/>
                  <a:pt x="14" y="245"/>
                  <a:pt x="14" y="246"/>
                </a:cubicBezTo>
                <a:cubicBezTo>
                  <a:pt x="0" y="259"/>
                  <a:pt x="25" y="289"/>
                  <a:pt x="43" y="289"/>
                </a:cubicBezTo>
                <a:cubicBezTo>
                  <a:pt x="47" y="289"/>
                  <a:pt x="50" y="288"/>
                  <a:pt x="53" y="285"/>
                </a:cubicBezTo>
                <a:cubicBezTo>
                  <a:pt x="54" y="285"/>
                  <a:pt x="54" y="284"/>
                  <a:pt x="55" y="283"/>
                </a:cubicBezTo>
                <a:cubicBezTo>
                  <a:pt x="70" y="268"/>
                  <a:pt x="125" y="213"/>
                  <a:pt x="125" y="213"/>
                </a:cubicBezTo>
                <a:cubicBezTo>
                  <a:pt x="126" y="212"/>
                  <a:pt x="127" y="212"/>
                  <a:pt x="127" y="211"/>
                </a:cubicBezTo>
                <a:cubicBezTo>
                  <a:pt x="131" y="207"/>
                  <a:pt x="132" y="201"/>
                  <a:pt x="130" y="195"/>
                </a:cubicBezTo>
                <a:cubicBezTo>
                  <a:pt x="205" y="120"/>
                  <a:pt x="205" y="120"/>
                  <a:pt x="205" y="120"/>
                </a:cubicBezTo>
                <a:cubicBezTo>
                  <a:pt x="210" y="116"/>
                  <a:pt x="215" y="112"/>
                  <a:pt x="217" y="112"/>
                </a:cubicBezTo>
                <a:cubicBezTo>
                  <a:pt x="218" y="112"/>
                  <a:pt x="218" y="112"/>
                  <a:pt x="218" y="112"/>
                </a:cubicBezTo>
                <a:cubicBezTo>
                  <a:pt x="246" y="128"/>
                  <a:pt x="240" y="172"/>
                  <a:pt x="240" y="172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TextBox 13"/>
          <p:cNvSpPr txBox="1"/>
          <p:nvPr/>
        </p:nvSpPr>
        <p:spPr>
          <a:xfrm>
            <a:off x="1438419" y="4348279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TextBox 13"/>
          <p:cNvSpPr txBox="1"/>
          <p:nvPr/>
        </p:nvSpPr>
        <p:spPr>
          <a:xfrm>
            <a:off x="1442500" y="4634184"/>
            <a:ext cx="2333999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TextBox 13"/>
          <p:cNvSpPr txBox="1"/>
          <p:nvPr/>
        </p:nvSpPr>
        <p:spPr>
          <a:xfrm>
            <a:off x="4765819" y="4348279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TextBox 13"/>
          <p:cNvSpPr txBox="1"/>
          <p:nvPr/>
        </p:nvSpPr>
        <p:spPr>
          <a:xfrm>
            <a:off x="4769900" y="4634184"/>
            <a:ext cx="2333999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TextBox 13"/>
          <p:cNvSpPr txBox="1"/>
          <p:nvPr/>
        </p:nvSpPr>
        <p:spPr>
          <a:xfrm>
            <a:off x="7953519" y="4348279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TextBox 13"/>
          <p:cNvSpPr txBox="1"/>
          <p:nvPr/>
        </p:nvSpPr>
        <p:spPr>
          <a:xfrm>
            <a:off x="7957600" y="4634184"/>
            <a:ext cx="2333999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Oval 21"/>
          <p:cNvSpPr/>
          <p:nvPr/>
        </p:nvSpPr>
        <p:spPr>
          <a:xfrm>
            <a:off x="1266895" y="1579611"/>
            <a:ext cx="861430" cy="86143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Oval 22"/>
          <p:cNvSpPr/>
          <p:nvPr/>
        </p:nvSpPr>
        <p:spPr>
          <a:xfrm>
            <a:off x="4127928" y="1579611"/>
            <a:ext cx="861430" cy="86143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Oval 23"/>
          <p:cNvSpPr/>
          <p:nvPr/>
        </p:nvSpPr>
        <p:spPr>
          <a:xfrm>
            <a:off x="6988964" y="1579611"/>
            <a:ext cx="861430" cy="86143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Oval 36"/>
          <p:cNvSpPr/>
          <p:nvPr/>
        </p:nvSpPr>
        <p:spPr>
          <a:xfrm>
            <a:off x="9840307" y="1579611"/>
            <a:ext cx="861430" cy="86143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ru-RU" sz="240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Oval 39"/>
          <p:cNvSpPr/>
          <p:nvPr/>
        </p:nvSpPr>
        <p:spPr>
          <a:xfrm>
            <a:off x="1266895" y="3941595"/>
            <a:ext cx="861430" cy="86143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ru-RU" sz="240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Oval 40"/>
          <p:cNvSpPr/>
          <p:nvPr/>
        </p:nvSpPr>
        <p:spPr>
          <a:xfrm>
            <a:off x="4127928" y="3941595"/>
            <a:ext cx="861430" cy="86143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ru-RU" sz="280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Oval 41"/>
          <p:cNvSpPr/>
          <p:nvPr/>
        </p:nvSpPr>
        <p:spPr>
          <a:xfrm>
            <a:off x="6988964" y="3941595"/>
            <a:ext cx="861430" cy="86143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ru-RU" sz="240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Oval 48"/>
          <p:cNvSpPr/>
          <p:nvPr/>
        </p:nvSpPr>
        <p:spPr>
          <a:xfrm>
            <a:off x="9840307" y="3941595"/>
            <a:ext cx="861430" cy="86143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ru-RU" sz="240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Freeform 117"/>
          <p:cNvSpPr>
            <a:spLocks noChangeArrowheads="1"/>
          </p:cNvSpPr>
          <p:nvPr/>
        </p:nvSpPr>
        <p:spPr bwMode="auto">
          <a:xfrm>
            <a:off x="1473375" y="4191477"/>
            <a:ext cx="384355" cy="355070"/>
          </a:xfrm>
          <a:custGeom>
            <a:avLst/>
            <a:gdLst>
              <a:gd name="T0" fmla="*/ 266 w 462"/>
              <a:gd name="T1" fmla="*/ 0 h 427"/>
              <a:gd name="T2" fmla="*/ 266 w 462"/>
              <a:gd name="T3" fmla="*/ 0 h 427"/>
              <a:gd name="T4" fmla="*/ 266 w 462"/>
              <a:gd name="T5" fmla="*/ 0 h 427"/>
              <a:gd name="T6" fmla="*/ 71 w 462"/>
              <a:gd name="T7" fmla="*/ 80 h 427"/>
              <a:gd name="T8" fmla="*/ 80 w 462"/>
              <a:gd name="T9" fmla="*/ 143 h 427"/>
              <a:gd name="T10" fmla="*/ 0 w 462"/>
              <a:gd name="T11" fmla="*/ 240 h 427"/>
              <a:gd name="T12" fmla="*/ 115 w 462"/>
              <a:gd name="T13" fmla="*/ 319 h 427"/>
              <a:gd name="T14" fmla="*/ 231 w 462"/>
              <a:gd name="T15" fmla="*/ 266 h 427"/>
              <a:gd name="T16" fmla="*/ 231 w 462"/>
              <a:gd name="T17" fmla="*/ 249 h 427"/>
              <a:gd name="T18" fmla="*/ 266 w 462"/>
              <a:gd name="T19" fmla="*/ 213 h 427"/>
              <a:gd name="T20" fmla="*/ 302 w 462"/>
              <a:gd name="T21" fmla="*/ 249 h 427"/>
              <a:gd name="T22" fmla="*/ 266 w 462"/>
              <a:gd name="T23" fmla="*/ 284 h 427"/>
              <a:gd name="T24" fmla="*/ 115 w 462"/>
              <a:gd name="T25" fmla="*/ 355 h 427"/>
              <a:gd name="T26" fmla="*/ 115 w 462"/>
              <a:gd name="T27" fmla="*/ 372 h 427"/>
              <a:gd name="T28" fmla="*/ 266 w 462"/>
              <a:gd name="T29" fmla="*/ 426 h 427"/>
              <a:gd name="T30" fmla="*/ 266 w 462"/>
              <a:gd name="T31" fmla="*/ 426 h 427"/>
              <a:gd name="T32" fmla="*/ 408 w 462"/>
              <a:gd name="T33" fmla="*/ 372 h 427"/>
              <a:gd name="T34" fmla="*/ 453 w 462"/>
              <a:gd name="T35" fmla="*/ 80 h 427"/>
              <a:gd name="T36" fmla="*/ 266 w 462"/>
              <a:gd name="T37" fmla="*/ 0 h 427"/>
              <a:gd name="T38" fmla="*/ 36 w 462"/>
              <a:gd name="T39" fmla="*/ 231 h 427"/>
              <a:gd name="T40" fmla="*/ 36 w 462"/>
              <a:gd name="T41" fmla="*/ 231 h 427"/>
              <a:gd name="T42" fmla="*/ 89 w 462"/>
              <a:gd name="T43" fmla="*/ 178 h 427"/>
              <a:gd name="T44" fmla="*/ 106 w 462"/>
              <a:gd name="T45" fmla="*/ 284 h 427"/>
              <a:gd name="T46" fmla="*/ 36 w 462"/>
              <a:gd name="T47" fmla="*/ 231 h 427"/>
              <a:gd name="T48" fmla="*/ 266 w 462"/>
              <a:gd name="T49" fmla="*/ 133 h 427"/>
              <a:gd name="T50" fmla="*/ 266 w 462"/>
              <a:gd name="T51" fmla="*/ 133 h 427"/>
              <a:gd name="T52" fmla="*/ 106 w 462"/>
              <a:gd name="T53" fmla="*/ 80 h 427"/>
              <a:gd name="T54" fmla="*/ 266 w 462"/>
              <a:gd name="T55" fmla="*/ 36 h 427"/>
              <a:gd name="T56" fmla="*/ 416 w 462"/>
              <a:gd name="T57" fmla="*/ 80 h 427"/>
              <a:gd name="T58" fmla="*/ 266 w 462"/>
              <a:gd name="T59" fmla="*/ 133 h 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62" h="427">
                <a:moveTo>
                  <a:pt x="266" y="0"/>
                </a:moveTo>
                <a:lnTo>
                  <a:pt x="266" y="0"/>
                </a:lnTo>
                <a:lnTo>
                  <a:pt x="266" y="0"/>
                </a:lnTo>
                <a:cubicBezTo>
                  <a:pt x="142" y="0"/>
                  <a:pt x="62" y="45"/>
                  <a:pt x="71" y="80"/>
                </a:cubicBezTo>
                <a:cubicBezTo>
                  <a:pt x="71" y="89"/>
                  <a:pt x="71" y="116"/>
                  <a:pt x="80" y="143"/>
                </a:cubicBezTo>
                <a:cubicBezTo>
                  <a:pt x="18" y="169"/>
                  <a:pt x="0" y="205"/>
                  <a:pt x="0" y="240"/>
                </a:cubicBezTo>
                <a:cubicBezTo>
                  <a:pt x="9" y="275"/>
                  <a:pt x="36" y="311"/>
                  <a:pt x="115" y="319"/>
                </a:cubicBezTo>
                <a:cubicBezTo>
                  <a:pt x="151" y="319"/>
                  <a:pt x="204" y="302"/>
                  <a:pt x="231" y="266"/>
                </a:cubicBezTo>
                <a:cubicBezTo>
                  <a:pt x="231" y="258"/>
                  <a:pt x="231" y="249"/>
                  <a:pt x="231" y="249"/>
                </a:cubicBezTo>
                <a:cubicBezTo>
                  <a:pt x="231" y="222"/>
                  <a:pt x="249" y="213"/>
                  <a:pt x="266" y="213"/>
                </a:cubicBezTo>
                <a:cubicBezTo>
                  <a:pt x="284" y="213"/>
                  <a:pt x="302" y="222"/>
                  <a:pt x="302" y="249"/>
                </a:cubicBezTo>
                <a:cubicBezTo>
                  <a:pt x="302" y="266"/>
                  <a:pt x="284" y="284"/>
                  <a:pt x="266" y="284"/>
                </a:cubicBezTo>
                <a:cubicBezTo>
                  <a:pt x="222" y="328"/>
                  <a:pt x="169" y="355"/>
                  <a:pt x="115" y="355"/>
                </a:cubicBezTo>
                <a:cubicBezTo>
                  <a:pt x="115" y="364"/>
                  <a:pt x="115" y="364"/>
                  <a:pt x="115" y="372"/>
                </a:cubicBezTo>
                <a:cubicBezTo>
                  <a:pt x="115" y="381"/>
                  <a:pt x="178" y="426"/>
                  <a:pt x="266" y="426"/>
                </a:cubicBezTo>
                <a:lnTo>
                  <a:pt x="266" y="426"/>
                </a:lnTo>
                <a:cubicBezTo>
                  <a:pt x="355" y="426"/>
                  <a:pt x="408" y="381"/>
                  <a:pt x="408" y="372"/>
                </a:cubicBezTo>
                <a:cubicBezTo>
                  <a:pt x="416" y="355"/>
                  <a:pt x="453" y="116"/>
                  <a:pt x="453" y="80"/>
                </a:cubicBezTo>
                <a:cubicBezTo>
                  <a:pt x="461" y="45"/>
                  <a:pt x="381" y="0"/>
                  <a:pt x="266" y="0"/>
                </a:cubicBezTo>
                <a:close/>
                <a:moveTo>
                  <a:pt x="36" y="231"/>
                </a:moveTo>
                <a:lnTo>
                  <a:pt x="36" y="231"/>
                </a:lnTo>
                <a:cubicBezTo>
                  <a:pt x="36" y="222"/>
                  <a:pt x="53" y="196"/>
                  <a:pt x="89" y="178"/>
                </a:cubicBezTo>
                <a:cubicBezTo>
                  <a:pt x="89" y="213"/>
                  <a:pt x="98" y="249"/>
                  <a:pt x="106" y="284"/>
                </a:cubicBezTo>
                <a:cubicBezTo>
                  <a:pt x="62" y="275"/>
                  <a:pt x="44" y="258"/>
                  <a:pt x="36" y="231"/>
                </a:cubicBezTo>
                <a:close/>
                <a:moveTo>
                  <a:pt x="266" y="133"/>
                </a:moveTo>
                <a:lnTo>
                  <a:pt x="266" y="133"/>
                </a:lnTo>
                <a:cubicBezTo>
                  <a:pt x="178" y="133"/>
                  <a:pt x="106" y="98"/>
                  <a:pt x="106" y="80"/>
                </a:cubicBezTo>
                <a:cubicBezTo>
                  <a:pt x="106" y="71"/>
                  <a:pt x="178" y="36"/>
                  <a:pt x="266" y="36"/>
                </a:cubicBezTo>
                <a:cubicBezTo>
                  <a:pt x="355" y="36"/>
                  <a:pt x="416" y="71"/>
                  <a:pt x="416" y="80"/>
                </a:cubicBezTo>
                <a:cubicBezTo>
                  <a:pt x="416" y="98"/>
                  <a:pt x="355" y="133"/>
                  <a:pt x="266" y="133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Freeform 118"/>
          <p:cNvSpPr>
            <a:spLocks noChangeArrowheads="1"/>
          </p:cNvSpPr>
          <p:nvPr/>
        </p:nvSpPr>
        <p:spPr bwMode="auto">
          <a:xfrm>
            <a:off x="1527392" y="1825797"/>
            <a:ext cx="340431" cy="362392"/>
          </a:xfrm>
          <a:custGeom>
            <a:avLst/>
            <a:gdLst>
              <a:gd name="T0" fmla="*/ 257 w 409"/>
              <a:gd name="T1" fmla="*/ 408 h 436"/>
              <a:gd name="T2" fmla="*/ 257 w 409"/>
              <a:gd name="T3" fmla="*/ 408 h 436"/>
              <a:gd name="T4" fmla="*/ 275 w 409"/>
              <a:gd name="T5" fmla="*/ 426 h 436"/>
              <a:gd name="T6" fmla="*/ 372 w 409"/>
              <a:gd name="T7" fmla="*/ 435 h 436"/>
              <a:gd name="T8" fmla="*/ 391 w 409"/>
              <a:gd name="T9" fmla="*/ 417 h 436"/>
              <a:gd name="T10" fmla="*/ 391 w 409"/>
              <a:gd name="T11" fmla="*/ 337 h 436"/>
              <a:gd name="T12" fmla="*/ 266 w 409"/>
              <a:gd name="T13" fmla="*/ 328 h 436"/>
              <a:gd name="T14" fmla="*/ 257 w 409"/>
              <a:gd name="T15" fmla="*/ 408 h 436"/>
              <a:gd name="T16" fmla="*/ 18 w 409"/>
              <a:gd name="T17" fmla="*/ 337 h 436"/>
              <a:gd name="T18" fmla="*/ 18 w 409"/>
              <a:gd name="T19" fmla="*/ 337 h 436"/>
              <a:gd name="T20" fmla="*/ 18 w 409"/>
              <a:gd name="T21" fmla="*/ 417 h 436"/>
              <a:gd name="T22" fmla="*/ 35 w 409"/>
              <a:gd name="T23" fmla="*/ 435 h 436"/>
              <a:gd name="T24" fmla="*/ 133 w 409"/>
              <a:gd name="T25" fmla="*/ 426 h 436"/>
              <a:gd name="T26" fmla="*/ 151 w 409"/>
              <a:gd name="T27" fmla="*/ 408 h 436"/>
              <a:gd name="T28" fmla="*/ 142 w 409"/>
              <a:gd name="T29" fmla="*/ 328 h 436"/>
              <a:gd name="T30" fmla="*/ 18 w 409"/>
              <a:gd name="T31" fmla="*/ 337 h 436"/>
              <a:gd name="T32" fmla="*/ 0 w 409"/>
              <a:gd name="T33" fmla="*/ 205 h 436"/>
              <a:gd name="T34" fmla="*/ 0 w 409"/>
              <a:gd name="T35" fmla="*/ 205 h 436"/>
              <a:gd name="T36" fmla="*/ 9 w 409"/>
              <a:gd name="T37" fmla="*/ 293 h 436"/>
              <a:gd name="T38" fmla="*/ 133 w 409"/>
              <a:gd name="T39" fmla="*/ 275 h 436"/>
              <a:gd name="T40" fmla="*/ 133 w 409"/>
              <a:gd name="T41" fmla="*/ 196 h 436"/>
              <a:gd name="T42" fmla="*/ 133 w 409"/>
              <a:gd name="T43" fmla="*/ 187 h 436"/>
              <a:gd name="T44" fmla="*/ 204 w 409"/>
              <a:gd name="T45" fmla="*/ 116 h 436"/>
              <a:gd name="T46" fmla="*/ 275 w 409"/>
              <a:gd name="T47" fmla="*/ 187 h 436"/>
              <a:gd name="T48" fmla="*/ 275 w 409"/>
              <a:gd name="T49" fmla="*/ 196 h 436"/>
              <a:gd name="T50" fmla="*/ 266 w 409"/>
              <a:gd name="T51" fmla="*/ 275 h 436"/>
              <a:gd name="T52" fmla="*/ 399 w 409"/>
              <a:gd name="T53" fmla="*/ 293 h 436"/>
              <a:gd name="T54" fmla="*/ 408 w 409"/>
              <a:gd name="T55" fmla="*/ 205 h 436"/>
              <a:gd name="T56" fmla="*/ 408 w 409"/>
              <a:gd name="T57" fmla="*/ 187 h 436"/>
              <a:gd name="T58" fmla="*/ 204 w 409"/>
              <a:gd name="T59" fmla="*/ 0 h 436"/>
              <a:gd name="T60" fmla="*/ 0 w 409"/>
              <a:gd name="T61" fmla="*/ 187 h 436"/>
              <a:gd name="T62" fmla="*/ 0 w 409"/>
              <a:gd name="T63" fmla="*/ 205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09" h="436">
                <a:moveTo>
                  <a:pt x="257" y="408"/>
                </a:moveTo>
                <a:lnTo>
                  <a:pt x="257" y="408"/>
                </a:lnTo>
                <a:cubicBezTo>
                  <a:pt x="257" y="417"/>
                  <a:pt x="266" y="426"/>
                  <a:pt x="275" y="426"/>
                </a:cubicBezTo>
                <a:cubicBezTo>
                  <a:pt x="372" y="435"/>
                  <a:pt x="372" y="435"/>
                  <a:pt x="372" y="435"/>
                </a:cubicBezTo>
                <a:cubicBezTo>
                  <a:pt x="382" y="435"/>
                  <a:pt x="382" y="426"/>
                  <a:pt x="391" y="417"/>
                </a:cubicBezTo>
                <a:cubicBezTo>
                  <a:pt x="391" y="337"/>
                  <a:pt x="391" y="337"/>
                  <a:pt x="391" y="337"/>
                </a:cubicBezTo>
                <a:cubicBezTo>
                  <a:pt x="266" y="328"/>
                  <a:pt x="266" y="328"/>
                  <a:pt x="266" y="328"/>
                </a:cubicBezTo>
                <a:lnTo>
                  <a:pt x="257" y="408"/>
                </a:lnTo>
                <a:close/>
                <a:moveTo>
                  <a:pt x="18" y="337"/>
                </a:moveTo>
                <a:lnTo>
                  <a:pt x="18" y="337"/>
                </a:lnTo>
                <a:cubicBezTo>
                  <a:pt x="18" y="417"/>
                  <a:pt x="18" y="417"/>
                  <a:pt x="18" y="417"/>
                </a:cubicBezTo>
                <a:cubicBezTo>
                  <a:pt x="18" y="426"/>
                  <a:pt x="27" y="435"/>
                  <a:pt x="35" y="435"/>
                </a:cubicBezTo>
                <a:cubicBezTo>
                  <a:pt x="133" y="426"/>
                  <a:pt x="133" y="426"/>
                  <a:pt x="133" y="426"/>
                </a:cubicBezTo>
                <a:cubicBezTo>
                  <a:pt x="142" y="426"/>
                  <a:pt x="151" y="417"/>
                  <a:pt x="151" y="408"/>
                </a:cubicBezTo>
                <a:cubicBezTo>
                  <a:pt x="142" y="328"/>
                  <a:pt x="142" y="328"/>
                  <a:pt x="142" y="328"/>
                </a:cubicBezTo>
                <a:lnTo>
                  <a:pt x="18" y="337"/>
                </a:lnTo>
                <a:close/>
                <a:moveTo>
                  <a:pt x="0" y="205"/>
                </a:moveTo>
                <a:lnTo>
                  <a:pt x="0" y="205"/>
                </a:lnTo>
                <a:cubicBezTo>
                  <a:pt x="9" y="293"/>
                  <a:pt x="9" y="293"/>
                  <a:pt x="9" y="293"/>
                </a:cubicBezTo>
                <a:cubicBezTo>
                  <a:pt x="133" y="275"/>
                  <a:pt x="133" y="275"/>
                  <a:pt x="133" y="275"/>
                </a:cubicBezTo>
                <a:cubicBezTo>
                  <a:pt x="133" y="196"/>
                  <a:pt x="133" y="196"/>
                  <a:pt x="133" y="196"/>
                </a:cubicBezTo>
                <a:lnTo>
                  <a:pt x="133" y="187"/>
                </a:lnTo>
                <a:cubicBezTo>
                  <a:pt x="133" y="152"/>
                  <a:pt x="160" y="116"/>
                  <a:pt x="204" y="116"/>
                </a:cubicBezTo>
                <a:cubicBezTo>
                  <a:pt x="248" y="116"/>
                  <a:pt x="275" y="152"/>
                  <a:pt x="275" y="187"/>
                </a:cubicBezTo>
                <a:lnTo>
                  <a:pt x="275" y="196"/>
                </a:lnTo>
                <a:cubicBezTo>
                  <a:pt x="266" y="275"/>
                  <a:pt x="266" y="275"/>
                  <a:pt x="266" y="275"/>
                </a:cubicBezTo>
                <a:cubicBezTo>
                  <a:pt x="399" y="293"/>
                  <a:pt x="399" y="293"/>
                  <a:pt x="399" y="293"/>
                </a:cubicBezTo>
                <a:cubicBezTo>
                  <a:pt x="408" y="205"/>
                  <a:pt x="408" y="205"/>
                  <a:pt x="408" y="205"/>
                </a:cubicBezTo>
                <a:cubicBezTo>
                  <a:pt x="408" y="196"/>
                  <a:pt x="408" y="196"/>
                  <a:pt x="408" y="187"/>
                </a:cubicBezTo>
                <a:cubicBezTo>
                  <a:pt x="408" y="80"/>
                  <a:pt x="319" y="0"/>
                  <a:pt x="204" y="0"/>
                </a:cubicBezTo>
                <a:cubicBezTo>
                  <a:pt x="88" y="0"/>
                  <a:pt x="0" y="80"/>
                  <a:pt x="0" y="187"/>
                </a:cubicBezTo>
                <a:cubicBezTo>
                  <a:pt x="0" y="196"/>
                  <a:pt x="0" y="196"/>
                  <a:pt x="0" y="205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Freeform 119"/>
          <p:cNvSpPr>
            <a:spLocks noChangeArrowheads="1"/>
          </p:cNvSpPr>
          <p:nvPr/>
        </p:nvSpPr>
        <p:spPr bwMode="auto">
          <a:xfrm>
            <a:off x="10064204" y="4175450"/>
            <a:ext cx="413639" cy="369713"/>
          </a:xfrm>
          <a:custGeom>
            <a:avLst/>
            <a:gdLst>
              <a:gd name="T0" fmla="*/ 443 w 497"/>
              <a:gd name="T1" fmla="*/ 70 h 444"/>
              <a:gd name="T2" fmla="*/ 443 w 497"/>
              <a:gd name="T3" fmla="*/ 70 h 444"/>
              <a:gd name="T4" fmla="*/ 426 w 497"/>
              <a:gd name="T5" fmla="*/ 70 h 444"/>
              <a:gd name="T6" fmla="*/ 426 w 497"/>
              <a:gd name="T7" fmla="*/ 443 h 444"/>
              <a:gd name="T8" fmla="*/ 443 w 497"/>
              <a:gd name="T9" fmla="*/ 443 h 444"/>
              <a:gd name="T10" fmla="*/ 496 w 497"/>
              <a:gd name="T11" fmla="*/ 398 h 444"/>
              <a:gd name="T12" fmla="*/ 496 w 497"/>
              <a:gd name="T13" fmla="*/ 124 h 444"/>
              <a:gd name="T14" fmla="*/ 443 w 497"/>
              <a:gd name="T15" fmla="*/ 70 h 444"/>
              <a:gd name="T16" fmla="*/ 0 w 497"/>
              <a:gd name="T17" fmla="*/ 124 h 444"/>
              <a:gd name="T18" fmla="*/ 0 w 497"/>
              <a:gd name="T19" fmla="*/ 124 h 444"/>
              <a:gd name="T20" fmla="*/ 0 w 497"/>
              <a:gd name="T21" fmla="*/ 398 h 444"/>
              <a:gd name="T22" fmla="*/ 53 w 497"/>
              <a:gd name="T23" fmla="*/ 443 h 444"/>
              <a:gd name="T24" fmla="*/ 71 w 497"/>
              <a:gd name="T25" fmla="*/ 443 h 444"/>
              <a:gd name="T26" fmla="*/ 71 w 497"/>
              <a:gd name="T27" fmla="*/ 70 h 444"/>
              <a:gd name="T28" fmla="*/ 53 w 497"/>
              <a:gd name="T29" fmla="*/ 70 h 444"/>
              <a:gd name="T30" fmla="*/ 0 w 497"/>
              <a:gd name="T31" fmla="*/ 124 h 444"/>
              <a:gd name="T32" fmla="*/ 337 w 497"/>
              <a:gd name="T33" fmla="*/ 26 h 444"/>
              <a:gd name="T34" fmla="*/ 337 w 497"/>
              <a:gd name="T35" fmla="*/ 26 h 444"/>
              <a:gd name="T36" fmla="*/ 248 w 497"/>
              <a:gd name="T37" fmla="*/ 0 h 444"/>
              <a:gd name="T38" fmla="*/ 160 w 497"/>
              <a:gd name="T39" fmla="*/ 26 h 444"/>
              <a:gd name="T40" fmla="*/ 160 w 497"/>
              <a:gd name="T41" fmla="*/ 70 h 444"/>
              <a:gd name="T42" fmla="*/ 107 w 497"/>
              <a:gd name="T43" fmla="*/ 70 h 444"/>
              <a:gd name="T44" fmla="*/ 107 w 497"/>
              <a:gd name="T45" fmla="*/ 443 h 444"/>
              <a:gd name="T46" fmla="*/ 390 w 497"/>
              <a:gd name="T47" fmla="*/ 443 h 444"/>
              <a:gd name="T48" fmla="*/ 390 w 497"/>
              <a:gd name="T49" fmla="*/ 70 h 444"/>
              <a:gd name="T50" fmla="*/ 337 w 497"/>
              <a:gd name="T51" fmla="*/ 70 h 444"/>
              <a:gd name="T52" fmla="*/ 337 w 497"/>
              <a:gd name="T53" fmla="*/ 26 h 444"/>
              <a:gd name="T54" fmla="*/ 301 w 497"/>
              <a:gd name="T55" fmla="*/ 70 h 444"/>
              <a:gd name="T56" fmla="*/ 301 w 497"/>
              <a:gd name="T57" fmla="*/ 70 h 444"/>
              <a:gd name="T58" fmla="*/ 195 w 497"/>
              <a:gd name="T59" fmla="*/ 70 h 444"/>
              <a:gd name="T60" fmla="*/ 195 w 497"/>
              <a:gd name="T61" fmla="*/ 44 h 444"/>
              <a:gd name="T62" fmla="*/ 248 w 497"/>
              <a:gd name="T63" fmla="*/ 26 h 444"/>
              <a:gd name="T64" fmla="*/ 301 w 497"/>
              <a:gd name="T65" fmla="*/ 44 h 444"/>
              <a:gd name="T66" fmla="*/ 301 w 497"/>
              <a:gd name="T67" fmla="*/ 7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44">
                <a:moveTo>
                  <a:pt x="443" y="70"/>
                </a:moveTo>
                <a:lnTo>
                  <a:pt x="443" y="70"/>
                </a:lnTo>
                <a:cubicBezTo>
                  <a:pt x="426" y="70"/>
                  <a:pt x="426" y="70"/>
                  <a:pt x="426" y="70"/>
                </a:cubicBezTo>
                <a:cubicBezTo>
                  <a:pt x="426" y="443"/>
                  <a:pt x="426" y="443"/>
                  <a:pt x="426" y="443"/>
                </a:cubicBezTo>
                <a:cubicBezTo>
                  <a:pt x="443" y="443"/>
                  <a:pt x="443" y="443"/>
                  <a:pt x="443" y="443"/>
                </a:cubicBezTo>
                <a:cubicBezTo>
                  <a:pt x="479" y="443"/>
                  <a:pt x="496" y="425"/>
                  <a:pt x="496" y="398"/>
                </a:cubicBezTo>
                <a:cubicBezTo>
                  <a:pt x="496" y="124"/>
                  <a:pt x="496" y="124"/>
                  <a:pt x="496" y="124"/>
                </a:cubicBezTo>
                <a:cubicBezTo>
                  <a:pt x="496" y="97"/>
                  <a:pt x="479" y="70"/>
                  <a:pt x="443" y="70"/>
                </a:cubicBezTo>
                <a:close/>
                <a:moveTo>
                  <a:pt x="0" y="124"/>
                </a:moveTo>
                <a:lnTo>
                  <a:pt x="0" y="124"/>
                </a:lnTo>
                <a:cubicBezTo>
                  <a:pt x="0" y="398"/>
                  <a:pt x="0" y="398"/>
                  <a:pt x="0" y="398"/>
                </a:cubicBezTo>
                <a:cubicBezTo>
                  <a:pt x="0" y="425"/>
                  <a:pt x="26" y="443"/>
                  <a:pt x="53" y="443"/>
                </a:cubicBezTo>
                <a:cubicBezTo>
                  <a:pt x="71" y="443"/>
                  <a:pt x="71" y="443"/>
                  <a:pt x="71" y="443"/>
                </a:cubicBezTo>
                <a:cubicBezTo>
                  <a:pt x="71" y="70"/>
                  <a:pt x="71" y="70"/>
                  <a:pt x="71" y="70"/>
                </a:cubicBezTo>
                <a:cubicBezTo>
                  <a:pt x="53" y="70"/>
                  <a:pt x="53" y="70"/>
                  <a:pt x="53" y="70"/>
                </a:cubicBezTo>
                <a:cubicBezTo>
                  <a:pt x="26" y="70"/>
                  <a:pt x="0" y="97"/>
                  <a:pt x="0" y="124"/>
                </a:cubicBezTo>
                <a:close/>
                <a:moveTo>
                  <a:pt x="337" y="26"/>
                </a:moveTo>
                <a:lnTo>
                  <a:pt x="337" y="26"/>
                </a:lnTo>
                <a:cubicBezTo>
                  <a:pt x="319" y="17"/>
                  <a:pt x="292" y="0"/>
                  <a:pt x="248" y="0"/>
                </a:cubicBezTo>
                <a:cubicBezTo>
                  <a:pt x="204" y="0"/>
                  <a:pt x="177" y="17"/>
                  <a:pt x="160" y="26"/>
                </a:cubicBezTo>
                <a:cubicBezTo>
                  <a:pt x="160" y="70"/>
                  <a:pt x="160" y="70"/>
                  <a:pt x="160" y="70"/>
                </a:cubicBezTo>
                <a:cubicBezTo>
                  <a:pt x="107" y="70"/>
                  <a:pt x="107" y="70"/>
                  <a:pt x="107" y="70"/>
                </a:cubicBezTo>
                <a:cubicBezTo>
                  <a:pt x="107" y="443"/>
                  <a:pt x="107" y="443"/>
                  <a:pt x="107" y="443"/>
                </a:cubicBezTo>
                <a:cubicBezTo>
                  <a:pt x="390" y="443"/>
                  <a:pt x="390" y="443"/>
                  <a:pt x="390" y="443"/>
                </a:cubicBezTo>
                <a:cubicBezTo>
                  <a:pt x="390" y="70"/>
                  <a:pt x="390" y="70"/>
                  <a:pt x="390" y="70"/>
                </a:cubicBezTo>
                <a:cubicBezTo>
                  <a:pt x="337" y="70"/>
                  <a:pt x="337" y="70"/>
                  <a:pt x="337" y="70"/>
                </a:cubicBezTo>
                <a:lnTo>
                  <a:pt x="337" y="26"/>
                </a:lnTo>
                <a:close/>
                <a:moveTo>
                  <a:pt x="301" y="70"/>
                </a:moveTo>
                <a:lnTo>
                  <a:pt x="301" y="70"/>
                </a:lnTo>
                <a:cubicBezTo>
                  <a:pt x="195" y="70"/>
                  <a:pt x="195" y="70"/>
                  <a:pt x="195" y="70"/>
                </a:cubicBezTo>
                <a:cubicBezTo>
                  <a:pt x="195" y="44"/>
                  <a:pt x="195" y="44"/>
                  <a:pt x="195" y="44"/>
                </a:cubicBezTo>
                <a:cubicBezTo>
                  <a:pt x="204" y="35"/>
                  <a:pt x="222" y="26"/>
                  <a:pt x="248" y="26"/>
                </a:cubicBezTo>
                <a:cubicBezTo>
                  <a:pt x="275" y="26"/>
                  <a:pt x="292" y="35"/>
                  <a:pt x="301" y="44"/>
                </a:cubicBezTo>
                <a:lnTo>
                  <a:pt x="301" y="70"/>
                </a:lnTo>
                <a:close/>
              </a:path>
            </a:pathLst>
          </a:custGeom>
          <a:solidFill>
            <a:srgbClr val="1EA382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Freeform 122"/>
          <p:cNvSpPr>
            <a:spLocks noChangeArrowheads="1"/>
          </p:cNvSpPr>
          <p:nvPr/>
        </p:nvSpPr>
        <p:spPr bwMode="auto">
          <a:xfrm>
            <a:off x="4373786" y="4234019"/>
            <a:ext cx="369713" cy="311144"/>
          </a:xfrm>
          <a:custGeom>
            <a:avLst/>
            <a:gdLst>
              <a:gd name="T0" fmla="*/ 434 w 444"/>
              <a:gd name="T1" fmla="*/ 213 h 373"/>
              <a:gd name="T2" fmla="*/ 434 w 444"/>
              <a:gd name="T3" fmla="*/ 213 h 373"/>
              <a:gd name="T4" fmla="*/ 354 w 444"/>
              <a:gd name="T5" fmla="*/ 27 h 373"/>
              <a:gd name="T6" fmla="*/ 319 w 444"/>
              <a:gd name="T7" fmla="*/ 0 h 373"/>
              <a:gd name="T8" fmla="*/ 124 w 444"/>
              <a:gd name="T9" fmla="*/ 0 h 373"/>
              <a:gd name="T10" fmla="*/ 80 w 444"/>
              <a:gd name="T11" fmla="*/ 27 h 373"/>
              <a:gd name="T12" fmla="*/ 9 w 444"/>
              <a:gd name="T13" fmla="*/ 213 h 373"/>
              <a:gd name="T14" fmla="*/ 0 w 444"/>
              <a:gd name="T15" fmla="*/ 257 h 373"/>
              <a:gd name="T16" fmla="*/ 18 w 444"/>
              <a:gd name="T17" fmla="*/ 345 h 373"/>
              <a:gd name="T18" fmla="*/ 45 w 444"/>
              <a:gd name="T19" fmla="*/ 372 h 373"/>
              <a:gd name="T20" fmla="*/ 399 w 444"/>
              <a:gd name="T21" fmla="*/ 372 h 373"/>
              <a:gd name="T22" fmla="*/ 425 w 444"/>
              <a:gd name="T23" fmla="*/ 345 h 373"/>
              <a:gd name="T24" fmla="*/ 443 w 444"/>
              <a:gd name="T25" fmla="*/ 257 h 373"/>
              <a:gd name="T26" fmla="*/ 434 w 444"/>
              <a:gd name="T27" fmla="*/ 213 h 373"/>
              <a:gd name="T28" fmla="*/ 399 w 444"/>
              <a:gd name="T29" fmla="*/ 275 h 373"/>
              <a:gd name="T30" fmla="*/ 399 w 444"/>
              <a:gd name="T31" fmla="*/ 275 h 373"/>
              <a:gd name="T32" fmla="*/ 399 w 444"/>
              <a:gd name="T33" fmla="*/ 310 h 373"/>
              <a:gd name="T34" fmla="*/ 372 w 444"/>
              <a:gd name="T35" fmla="*/ 337 h 373"/>
              <a:gd name="T36" fmla="*/ 71 w 444"/>
              <a:gd name="T37" fmla="*/ 337 h 373"/>
              <a:gd name="T38" fmla="*/ 45 w 444"/>
              <a:gd name="T39" fmla="*/ 310 h 373"/>
              <a:gd name="T40" fmla="*/ 35 w 444"/>
              <a:gd name="T41" fmla="*/ 275 h 373"/>
              <a:gd name="T42" fmla="*/ 62 w 444"/>
              <a:gd name="T43" fmla="*/ 248 h 373"/>
              <a:gd name="T44" fmla="*/ 381 w 444"/>
              <a:gd name="T45" fmla="*/ 248 h 373"/>
              <a:gd name="T46" fmla="*/ 399 w 444"/>
              <a:gd name="T47" fmla="*/ 275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44" h="373">
                <a:moveTo>
                  <a:pt x="434" y="213"/>
                </a:moveTo>
                <a:lnTo>
                  <a:pt x="434" y="213"/>
                </a:lnTo>
                <a:cubicBezTo>
                  <a:pt x="354" y="27"/>
                  <a:pt x="354" y="27"/>
                  <a:pt x="354" y="27"/>
                </a:cubicBezTo>
                <a:cubicBezTo>
                  <a:pt x="354" y="9"/>
                  <a:pt x="337" y="0"/>
                  <a:pt x="319" y="0"/>
                </a:cubicBezTo>
                <a:cubicBezTo>
                  <a:pt x="124" y="0"/>
                  <a:pt x="124" y="0"/>
                  <a:pt x="124" y="0"/>
                </a:cubicBezTo>
                <a:cubicBezTo>
                  <a:pt x="106" y="0"/>
                  <a:pt x="89" y="9"/>
                  <a:pt x="80" y="27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2"/>
                  <a:pt x="0" y="248"/>
                  <a:pt x="0" y="257"/>
                </a:cubicBezTo>
                <a:cubicBezTo>
                  <a:pt x="18" y="345"/>
                  <a:pt x="18" y="345"/>
                  <a:pt x="18" y="345"/>
                </a:cubicBezTo>
                <a:cubicBezTo>
                  <a:pt x="18" y="363"/>
                  <a:pt x="35" y="372"/>
                  <a:pt x="45" y="372"/>
                </a:cubicBezTo>
                <a:cubicBezTo>
                  <a:pt x="399" y="372"/>
                  <a:pt x="399" y="372"/>
                  <a:pt x="399" y="372"/>
                </a:cubicBezTo>
                <a:cubicBezTo>
                  <a:pt x="408" y="372"/>
                  <a:pt x="425" y="363"/>
                  <a:pt x="425" y="345"/>
                </a:cubicBezTo>
                <a:cubicBezTo>
                  <a:pt x="443" y="257"/>
                  <a:pt x="443" y="257"/>
                  <a:pt x="443" y="257"/>
                </a:cubicBezTo>
                <a:cubicBezTo>
                  <a:pt x="443" y="248"/>
                  <a:pt x="443" y="222"/>
                  <a:pt x="434" y="213"/>
                </a:cubicBezTo>
                <a:close/>
                <a:moveTo>
                  <a:pt x="399" y="275"/>
                </a:moveTo>
                <a:lnTo>
                  <a:pt x="399" y="275"/>
                </a:lnTo>
                <a:cubicBezTo>
                  <a:pt x="399" y="310"/>
                  <a:pt x="399" y="310"/>
                  <a:pt x="399" y="310"/>
                </a:cubicBezTo>
                <a:cubicBezTo>
                  <a:pt x="399" y="328"/>
                  <a:pt x="381" y="337"/>
                  <a:pt x="372" y="337"/>
                </a:cubicBezTo>
                <a:cubicBezTo>
                  <a:pt x="71" y="337"/>
                  <a:pt x="71" y="337"/>
                  <a:pt x="71" y="337"/>
                </a:cubicBezTo>
                <a:cubicBezTo>
                  <a:pt x="62" y="337"/>
                  <a:pt x="45" y="328"/>
                  <a:pt x="45" y="310"/>
                </a:cubicBezTo>
                <a:cubicBezTo>
                  <a:pt x="35" y="275"/>
                  <a:pt x="35" y="275"/>
                  <a:pt x="35" y="275"/>
                </a:cubicBezTo>
                <a:cubicBezTo>
                  <a:pt x="35" y="266"/>
                  <a:pt x="45" y="248"/>
                  <a:pt x="62" y="248"/>
                </a:cubicBezTo>
                <a:cubicBezTo>
                  <a:pt x="381" y="248"/>
                  <a:pt x="381" y="248"/>
                  <a:pt x="381" y="248"/>
                </a:cubicBezTo>
                <a:cubicBezTo>
                  <a:pt x="399" y="248"/>
                  <a:pt x="408" y="266"/>
                  <a:pt x="399" y="275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Freeform 123"/>
          <p:cNvSpPr>
            <a:spLocks noChangeArrowheads="1"/>
          </p:cNvSpPr>
          <p:nvPr/>
        </p:nvSpPr>
        <p:spPr bwMode="auto">
          <a:xfrm>
            <a:off x="7205537" y="4215269"/>
            <a:ext cx="377035" cy="384355"/>
          </a:xfrm>
          <a:custGeom>
            <a:avLst/>
            <a:gdLst>
              <a:gd name="T0" fmla="*/ 275 w 452"/>
              <a:gd name="T1" fmla="*/ 301 h 462"/>
              <a:gd name="T2" fmla="*/ 275 w 452"/>
              <a:gd name="T3" fmla="*/ 301 h 462"/>
              <a:gd name="T4" fmla="*/ 434 w 452"/>
              <a:gd name="T5" fmla="*/ 26 h 462"/>
              <a:gd name="T6" fmla="*/ 434 w 452"/>
              <a:gd name="T7" fmla="*/ 18 h 462"/>
              <a:gd name="T8" fmla="*/ 425 w 452"/>
              <a:gd name="T9" fmla="*/ 18 h 462"/>
              <a:gd name="T10" fmla="*/ 159 w 452"/>
              <a:gd name="T11" fmla="*/ 178 h 462"/>
              <a:gd name="T12" fmla="*/ 9 w 452"/>
              <a:gd name="T13" fmla="*/ 301 h 462"/>
              <a:gd name="T14" fmla="*/ 35 w 452"/>
              <a:gd name="T15" fmla="*/ 328 h 462"/>
              <a:gd name="T16" fmla="*/ 88 w 452"/>
              <a:gd name="T17" fmla="*/ 310 h 462"/>
              <a:gd name="T18" fmla="*/ 151 w 452"/>
              <a:gd name="T19" fmla="*/ 372 h 462"/>
              <a:gd name="T20" fmla="*/ 133 w 452"/>
              <a:gd name="T21" fmla="*/ 425 h 462"/>
              <a:gd name="T22" fmla="*/ 151 w 452"/>
              <a:gd name="T23" fmla="*/ 452 h 462"/>
              <a:gd name="T24" fmla="*/ 275 w 452"/>
              <a:gd name="T25" fmla="*/ 301 h 462"/>
              <a:gd name="T26" fmla="*/ 301 w 452"/>
              <a:gd name="T27" fmla="*/ 150 h 462"/>
              <a:gd name="T28" fmla="*/ 301 w 452"/>
              <a:gd name="T29" fmla="*/ 150 h 462"/>
              <a:gd name="T30" fmla="*/ 301 w 452"/>
              <a:gd name="T31" fmla="*/ 97 h 462"/>
              <a:gd name="T32" fmla="*/ 354 w 452"/>
              <a:gd name="T33" fmla="*/ 97 h 462"/>
              <a:gd name="T34" fmla="*/ 354 w 452"/>
              <a:gd name="T35" fmla="*/ 150 h 462"/>
              <a:gd name="T36" fmla="*/ 301 w 452"/>
              <a:gd name="T37" fmla="*/ 15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52" h="462">
                <a:moveTo>
                  <a:pt x="275" y="301"/>
                </a:moveTo>
                <a:lnTo>
                  <a:pt x="275" y="301"/>
                </a:lnTo>
                <a:cubicBezTo>
                  <a:pt x="275" y="301"/>
                  <a:pt x="451" y="169"/>
                  <a:pt x="434" y="26"/>
                </a:cubicBezTo>
                <a:lnTo>
                  <a:pt x="434" y="18"/>
                </a:lnTo>
                <a:cubicBezTo>
                  <a:pt x="425" y="18"/>
                  <a:pt x="425" y="18"/>
                  <a:pt x="425" y="18"/>
                </a:cubicBezTo>
                <a:cubicBezTo>
                  <a:pt x="284" y="0"/>
                  <a:pt x="159" y="178"/>
                  <a:pt x="159" y="178"/>
                </a:cubicBezTo>
                <a:cubicBezTo>
                  <a:pt x="53" y="159"/>
                  <a:pt x="62" y="186"/>
                  <a:pt x="9" y="301"/>
                </a:cubicBezTo>
                <a:cubicBezTo>
                  <a:pt x="0" y="328"/>
                  <a:pt x="18" y="328"/>
                  <a:pt x="35" y="328"/>
                </a:cubicBezTo>
                <a:cubicBezTo>
                  <a:pt x="53" y="319"/>
                  <a:pt x="88" y="310"/>
                  <a:pt x="88" y="310"/>
                </a:cubicBezTo>
                <a:cubicBezTo>
                  <a:pt x="151" y="372"/>
                  <a:pt x="151" y="372"/>
                  <a:pt x="151" y="372"/>
                </a:cubicBezTo>
                <a:cubicBezTo>
                  <a:pt x="151" y="372"/>
                  <a:pt x="141" y="407"/>
                  <a:pt x="133" y="425"/>
                </a:cubicBezTo>
                <a:cubicBezTo>
                  <a:pt x="124" y="443"/>
                  <a:pt x="133" y="461"/>
                  <a:pt x="151" y="452"/>
                </a:cubicBezTo>
                <a:cubicBezTo>
                  <a:pt x="266" y="398"/>
                  <a:pt x="292" y="407"/>
                  <a:pt x="275" y="301"/>
                </a:cubicBezTo>
                <a:close/>
                <a:moveTo>
                  <a:pt x="301" y="150"/>
                </a:moveTo>
                <a:lnTo>
                  <a:pt x="301" y="150"/>
                </a:lnTo>
                <a:cubicBezTo>
                  <a:pt x="284" y="133"/>
                  <a:pt x="284" y="115"/>
                  <a:pt x="301" y="97"/>
                </a:cubicBezTo>
                <a:cubicBezTo>
                  <a:pt x="319" y="80"/>
                  <a:pt x="345" y="80"/>
                  <a:pt x="354" y="97"/>
                </a:cubicBezTo>
                <a:cubicBezTo>
                  <a:pt x="372" y="115"/>
                  <a:pt x="372" y="133"/>
                  <a:pt x="354" y="150"/>
                </a:cubicBezTo>
                <a:cubicBezTo>
                  <a:pt x="345" y="169"/>
                  <a:pt x="319" y="169"/>
                  <a:pt x="301" y="150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Freeform 124"/>
          <p:cNvSpPr>
            <a:spLocks noChangeArrowheads="1"/>
          </p:cNvSpPr>
          <p:nvPr/>
        </p:nvSpPr>
        <p:spPr bwMode="auto">
          <a:xfrm>
            <a:off x="7205537" y="1798328"/>
            <a:ext cx="428283" cy="413639"/>
          </a:xfrm>
          <a:custGeom>
            <a:avLst/>
            <a:gdLst>
              <a:gd name="T0" fmla="*/ 79 w 515"/>
              <a:gd name="T1" fmla="*/ 337 h 498"/>
              <a:gd name="T2" fmla="*/ 79 w 515"/>
              <a:gd name="T3" fmla="*/ 337 h 498"/>
              <a:gd name="T4" fmla="*/ 18 w 515"/>
              <a:gd name="T5" fmla="*/ 470 h 498"/>
              <a:gd name="T6" fmla="*/ 169 w 515"/>
              <a:gd name="T7" fmla="*/ 434 h 498"/>
              <a:gd name="T8" fmla="*/ 160 w 515"/>
              <a:gd name="T9" fmla="*/ 346 h 498"/>
              <a:gd name="T10" fmla="*/ 79 w 515"/>
              <a:gd name="T11" fmla="*/ 337 h 498"/>
              <a:gd name="T12" fmla="*/ 496 w 515"/>
              <a:gd name="T13" fmla="*/ 18 h 498"/>
              <a:gd name="T14" fmla="*/ 496 w 515"/>
              <a:gd name="T15" fmla="*/ 18 h 498"/>
              <a:gd name="T16" fmla="*/ 195 w 515"/>
              <a:gd name="T17" fmla="*/ 231 h 498"/>
              <a:gd name="T18" fmla="*/ 141 w 515"/>
              <a:gd name="T19" fmla="*/ 293 h 498"/>
              <a:gd name="T20" fmla="*/ 150 w 515"/>
              <a:gd name="T21" fmla="*/ 301 h 498"/>
              <a:gd name="T22" fmla="*/ 186 w 515"/>
              <a:gd name="T23" fmla="*/ 328 h 498"/>
              <a:gd name="T24" fmla="*/ 204 w 515"/>
              <a:gd name="T25" fmla="*/ 354 h 498"/>
              <a:gd name="T26" fmla="*/ 213 w 515"/>
              <a:gd name="T27" fmla="*/ 363 h 498"/>
              <a:gd name="T28" fmla="*/ 275 w 515"/>
              <a:gd name="T29" fmla="*/ 310 h 498"/>
              <a:gd name="T30" fmla="*/ 496 w 515"/>
              <a:gd name="T31" fmla="*/ 18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15" h="498">
                <a:moveTo>
                  <a:pt x="79" y="337"/>
                </a:moveTo>
                <a:lnTo>
                  <a:pt x="79" y="337"/>
                </a:lnTo>
                <a:cubicBezTo>
                  <a:pt x="44" y="372"/>
                  <a:pt x="71" y="416"/>
                  <a:pt x="18" y="470"/>
                </a:cubicBezTo>
                <a:cubicBezTo>
                  <a:pt x="0" y="497"/>
                  <a:pt x="116" y="487"/>
                  <a:pt x="169" y="434"/>
                </a:cubicBezTo>
                <a:cubicBezTo>
                  <a:pt x="195" y="407"/>
                  <a:pt x="186" y="372"/>
                  <a:pt x="160" y="346"/>
                </a:cubicBezTo>
                <a:cubicBezTo>
                  <a:pt x="132" y="319"/>
                  <a:pt x="97" y="319"/>
                  <a:pt x="79" y="337"/>
                </a:cubicBezTo>
                <a:close/>
                <a:moveTo>
                  <a:pt x="496" y="18"/>
                </a:moveTo>
                <a:lnTo>
                  <a:pt x="496" y="18"/>
                </a:lnTo>
                <a:cubicBezTo>
                  <a:pt x="479" y="0"/>
                  <a:pt x="257" y="168"/>
                  <a:pt x="195" y="231"/>
                </a:cubicBezTo>
                <a:cubicBezTo>
                  <a:pt x="169" y="266"/>
                  <a:pt x="160" y="284"/>
                  <a:pt x="141" y="293"/>
                </a:cubicBezTo>
                <a:cubicBezTo>
                  <a:pt x="141" y="301"/>
                  <a:pt x="150" y="301"/>
                  <a:pt x="150" y="301"/>
                </a:cubicBezTo>
                <a:cubicBezTo>
                  <a:pt x="160" y="310"/>
                  <a:pt x="169" y="310"/>
                  <a:pt x="186" y="328"/>
                </a:cubicBezTo>
                <a:cubicBezTo>
                  <a:pt x="195" y="337"/>
                  <a:pt x="204" y="346"/>
                  <a:pt x="204" y="354"/>
                </a:cubicBezTo>
                <a:cubicBezTo>
                  <a:pt x="204" y="363"/>
                  <a:pt x="213" y="363"/>
                  <a:pt x="213" y="363"/>
                </a:cubicBezTo>
                <a:cubicBezTo>
                  <a:pt x="230" y="354"/>
                  <a:pt x="248" y="337"/>
                  <a:pt x="275" y="310"/>
                </a:cubicBezTo>
                <a:cubicBezTo>
                  <a:pt x="336" y="248"/>
                  <a:pt x="514" y="35"/>
                  <a:pt x="496" y="18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Freeform 126"/>
          <p:cNvSpPr>
            <a:spLocks noChangeArrowheads="1"/>
          </p:cNvSpPr>
          <p:nvPr/>
        </p:nvSpPr>
        <p:spPr bwMode="auto">
          <a:xfrm>
            <a:off x="10064201" y="1834932"/>
            <a:ext cx="413642" cy="377035"/>
          </a:xfrm>
          <a:custGeom>
            <a:avLst/>
            <a:gdLst>
              <a:gd name="T0" fmla="*/ 247 w 497"/>
              <a:gd name="T1" fmla="*/ 274 h 452"/>
              <a:gd name="T2" fmla="*/ 247 w 497"/>
              <a:gd name="T3" fmla="*/ 274 h 452"/>
              <a:gd name="T4" fmla="*/ 363 w 497"/>
              <a:gd name="T5" fmla="*/ 230 h 452"/>
              <a:gd name="T6" fmla="*/ 337 w 497"/>
              <a:gd name="T7" fmla="*/ 151 h 452"/>
              <a:gd name="T8" fmla="*/ 247 w 497"/>
              <a:gd name="T9" fmla="*/ 186 h 452"/>
              <a:gd name="T10" fmla="*/ 168 w 497"/>
              <a:gd name="T11" fmla="*/ 151 h 452"/>
              <a:gd name="T12" fmla="*/ 133 w 497"/>
              <a:gd name="T13" fmla="*/ 230 h 452"/>
              <a:gd name="T14" fmla="*/ 247 w 497"/>
              <a:gd name="T15" fmla="*/ 274 h 452"/>
              <a:gd name="T16" fmla="*/ 247 w 497"/>
              <a:gd name="T17" fmla="*/ 106 h 452"/>
              <a:gd name="T18" fmla="*/ 247 w 497"/>
              <a:gd name="T19" fmla="*/ 106 h 452"/>
              <a:gd name="T20" fmla="*/ 309 w 497"/>
              <a:gd name="T21" fmla="*/ 88 h 452"/>
              <a:gd name="T22" fmla="*/ 284 w 497"/>
              <a:gd name="T23" fmla="*/ 17 h 452"/>
              <a:gd name="T24" fmla="*/ 247 w 497"/>
              <a:gd name="T25" fmla="*/ 0 h 452"/>
              <a:gd name="T26" fmla="*/ 212 w 497"/>
              <a:gd name="T27" fmla="*/ 17 h 452"/>
              <a:gd name="T28" fmla="*/ 186 w 497"/>
              <a:gd name="T29" fmla="*/ 88 h 452"/>
              <a:gd name="T30" fmla="*/ 247 w 497"/>
              <a:gd name="T31" fmla="*/ 106 h 452"/>
              <a:gd name="T32" fmla="*/ 469 w 497"/>
              <a:gd name="T33" fmla="*/ 301 h 452"/>
              <a:gd name="T34" fmla="*/ 469 w 497"/>
              <a:gd name="T35" fmla="*/ 301 h 452"/>
              <a:gd name="T36" fmla="*/ 372 w 497"/>
              <a:gd name="T37" fmla="*/ 266 h 452"/>
              <a:gd name="T38" fmla="*/ 381 w 497"/>
              <a:gd name="T39" fmla="*/ 292 h 452"/>
              <a:gd name="T40" fmla="*/ 247 w 497"/>
              <a:gd name="T41" fmla="*/ 345 h 452"/>
              <a:gd name="T42" fmla="*/ 115 w 497"/>
              <a:gd name="T43" fmla="*/ 292 h 452"/>
              <a:gd name="T44" fmla="*/ 124 w 497"/>
              <a:gd name="T45" fmla="*/ 266 h 452"/>
              <a:gd name="T46" fmla="*/ 26 w 497"/>
              <a:gd name="T47" fmla="*/ 301 h 452"/>
              <a:gd name="T48" fmla="*/ 26 w 497"/>
              <a:gd name="T49" fmla="*/ 345 h 452"/>
              <a:gd name="T50" fmla="*/ 203 w 497"/>
              <a:gd name="T51" fmla="*/ 434 h 452"/>
              <a:gd name="T52" fmla="*/ 292 w 497"/>
              <a:gd name="T53" fmla="*/ 434 h 452"/>
              <a:gd name="T54" fmla="*/ 469 w 497"/>
              <a:gd name="T55" fmla="*/ 345 h 452"/>
              <a:gd name="T56" fmla="*/ 469 w 497"/>
              <a:gd name="T57" fmla="*/ 301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97" h="452">
                <a:moveTo>
                  <a:pt x="247" y="274"/>
                </a:moveTo>
                <a:lnTo>
                  <a:pt x="247" y="274"/>
                </a:lnTo>
                <a:cubicBezTo>
                  <a:pt x="309" y="274"/>
                  <a:pt x="354" y="257"/>
                  <a:pt x="363" y="230"/>
                </a:cubicBezTo>
                <a:cubicBezTo>
                  <a:pt x="354" y="204"/>
                  <a:pt x="345" y="177"/>
                  <a:pt x="337" y="151"/>
                </a:cubicBezTo>
                <a:cubicBezTo>
                  <a:pt x="328" y="168"/>
                  <a:pt x="292" y="186"/>
                  <a:pt x="247" y="186"/>
                </a:cubicBezTo>
                <a:cubicBezTo>
                  <a:pt x="203" y="186"/>
                  <a:pt x="168" y="168"/>
                  <a:pt x="168" y="151"/>
                </a:cubicBezTo>
                <a:cubicBezTo>
                  <a:pt x="150" y="177"/>
                  <a:pt x="141" y="204"/>
                  <a:pt x="133" y="230"/>
                </a:cubicBezTo>
                <a:cubicBezTo>
                  <a:pt x="141" y="257"/>
                  <a:pt x="186" y="274"/>
                  <a:pt x="247" y="274"/>
                </a:cubicBezTo>
                <a:close/>
                <a:moveTo>
                  <a:pt x="247" y="106"/>
                </a:moveTo>
                <a:lnTo>
                  <a:pt x="247" y="106"/>
                </a:lnTo>
                <a:cubicBezTo>
                  <a:pt x="274" y="106"/>
                  <a:pt x="300" y="97"/>
                  <a:pt x="309" y="88"/>
                </a:cubicBezTo>
                <a:cubicBezTo>
                  <a:pt x="300" y="62"/>
                  <a:pt x="292" y="35"/>
                  <a:pt x="284" y="17"/>
                </a:cubicBezTo>
                <a:cubicBezTo>
                  <a:pt x="284" y="8"/>
                  <a:pt x="265" y="0"/>
                  <a:pt x="247" y="0"/>
                </a:cubicBezTo>
                <a:cubicBezTo>
                  <a:pt x="230" y="0"/>
                  <a:pt x="212" y="8"/>
                  <a:pt x="212" y="17"/>
                </a:cubicBezTo>
                <a:cubicBezTo>
                  <a:pt x="203" y="35"/>
                  <a:pt x="194" y="62"/>
                  <a:pt x="186" y="88"/>
                </a:cubicBezTo>
                <a:cubicBezTo>
                  <a:pt x="194" y="97"/>
                  <a:pt x="221" y="106"/>
                  <a:pt x="247" y="106"/>
                </a:cubicBezTo>
                <a:close/>
                <a:moveTo>
                  <a:pt x="469" y="301"/>
                </a:moveTo>
                <a:lnTo>
                  <a:pt x="469" y="301"/>
                </a:lnTo>
                <a:cubicBezTo>
                  <a:pt x="372" y="266"/>
                  <a:pt x="372" y="266"/>
                  <a:pt x="372" y="266"/>
                </a:cubicBezTo>
                <a:cubicBezTo>
                  <a:pt x="381" y="292"/>
                  <a:pt x="381" y="292"/>
                  <a:pt x="381" y="292"/>
                </a:cubicBezTo>
                <a:cubicBezTo>
                  <a:pt x="381" y="327"/>
                  <a:pt x="319" y="345"/>
                  <a:pt x="247" y="345"/>
                </a:cubicBezTo>
                <a:cubicBezTo>
                  <a:pt x="177" y="345"/>
                  <a:pt x="115" y="327"/>
                  <a:pt x="115" y="292"/>
                </a:cubicBezTo>
                <a:cubicBezTo>
                  <a:pt x="124" y="266"/>
                  <a:pt x="124" y="266"/>
                  <a:pt x="124" y="266"/>
                </a:cubicBezTo>
                <a:cubicBezTo>
                  <a:pt x="26" y="301"/>
                  <a:pt x="26" y="301"/>
                  <a:pt x="26" y="301"/>
                </a:cubicBezTo>
                <a:cubicBezTo>
                  <a:pt x="0" y="310"/>
                  <a:pt x="0" y="327"/>
                  <a:pt x="26" y="345"/>
                </a:cubicBezTo>
                <a:cubicBezTo>
                  <a:pt x="203" y="434"/>
                  <a:pt x="203" y="434"/>
                  <a:pt x="203" y="434"/>
                </a:cubicBezTo>
                <a:cubicBezTo>
                  <a:pt x="230" y="451"/>
                  <a:pt x="265" y="451"/>
                  <a:pt x="292" y="434"/>
                </a:cubicBezTo>
                <a:cubicBezTo>
                  <a:pt x="469" y="345"/>
                  <a:pt x="469" y="345"/>
                  <a:pt x="469" y="345"/>
                </a:cubicBezTo>
                <a:cubicBezTo>
                  <a:pt x="496" y="327"/>
                  <a:pt x="496" y="310"/>
                  <a:pt x="469" y="301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Freeform 129"/>
          <p:cNvSpPr>
            <a:spLocks noChangeArrowheads="1"/>
          </p:cNvSpPr>
          <p:nvPr/>
        </p:nvSpPr>
        <p:spPr bwMode="auto">
          <a:xfrm>
            <a:off x="4409848" y="1834932"/>
            <a:ext cx="278200" cy="340429"/>
          </a:xfrm>
          <a:custGeom>
            <a:avLst/>
            <a:gdLst>
              <a:gd name="T0" fmla="*/ 168 w 337"/>
              <a:gd name="T1" fmla="*/ 0 h 409"/>
              <a:gd name="T2" fmla="*/ 168 w 337"/>
              <a:gd name="T3" fmla="*/ 0 h 409"/>
              <a:gd name="T4" fmla="*/ 0 w 337"/>
              <a:gd name="T5" fmla="*/ 62 h 409"/>
              <a:gd name="T6" fmla="*/ 35 w 337"/>
              <a:gd name="T7" fmla="*/ 363 h 409"/>
              <a:gd name="T8" fmla="*/ 168 w 337"/>
              <a:gd name="T9" fmla="*/ 408 h 409"/>
              <a:gd name="T10" fmla="*/ 301 w 337"/>
              <a:gd name="T11" fmla="*/ 363 h 409"/>
              <a:gd name="T12" fmla="*/ 336 w 337"/>
              <a:gd name="T13" fmla="*/ 62 h 409"/>
              <a:gd name="T14" fmla="*/ 168 w 337"/>
              <a:gd name="T15" fmla="*/ 0 h 409"/>
              <a:gd name="T16" fmla="*/ 168 w 337"/>
              <a:gd name="T17" fmla="*/ 107 h 409"/>
              <a:gd name="T18" fmla="*/ 168 w 337"/>
              <a:gd name="T19" fmla="*/ 107 h 409"/>
              <a:gd name="T20" fmla="*/ 35 w 337"/>
              <a:gd name="T21" fmla="*/ 71 h 409"/>
              <a:gd name="T22" fmla="*/ 168 w 337"/>
              <a:gd name="T23" fmla="*/ 36 h 409"/>
              <a:gd name="T24" fmla="*/ 301 w 337"/>
              <a:gd name="T25" fmla="*/ 71 h 409"/>
              <a:gd name="T26" fmla="*/ 168 w 337"/>
              <a:gd name="T27" fmla="*/ 107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37" h="409">
                <a:moveTo>
                  <a:pt x="168" y="0"/>
                </a:moveTo>
                <a:lnTo>
                  <a:pt x="168" y="0"/>
                </a:lnTo>
                <a:cubicBezTo>
                  <a:pt x="62" y="0"/>
                  <a:pt x="0" y="36"/>
                  <a:pt x="0" y="62"/>
                </a:cubicBezTo>
                <a:cubicBezTo>
                  <a:pt x="35" y="363"/>
                  <a:pt x="35" y="363"/>
                  <a:pt x="35" y="363"/>
                </a:cubicBezTo>
                <a:cubicBezTo>
                  <a:pt x="35" y="372"/>
                  <a:pt x="88" y="408"/>
                  <a:pt x="168" y="408"/>
                </a:cubicBezTo>
                <a:cubicBezTo>
                  <a:pt x="248" y="408"/>
                  <a:pt x="301" y="372"/>
                  <a:pt x="301" y="363"/>
                </a:cubicBezTo>
                <a:cubicBezTo>
                  <a:pt x="336" y="62"/>
                  <a:pt x="336" y="62"/>
                  <a:pt x="336" y="62"/>
                </a:cubicBezTo>
                <a:cubicBezTo>
                  <a:pt x="336" y="36"/>
                  <a:pt x="274" y="0"/>
                  <a:pt x="168" y="0"/>
                </a:cubicBezTo>
                <a:close/>
                <a:moveTo>
                  <a:pt x="168" y="107"/>
                </a:moveTo>
                <a:lnTo>
                  <a:pt x="168" y="107"/>
                </a:lnTo>
                <a:cubicBezTo>
                  <a:pt x="88" y="107"/>
                  <a:pt x="35" y="80"/>
                  <a:pt x="35" y="71"/>
                </a:cubicBezTo>
                <a:cubicBezTo>
                  <a:pt x="35" y="62"/>
                  <a:pt x="88" y="36"/>
                  <a:pt x="168" y="36"/>
                </a:cubicBezTo>
                <a:cubicBezTo>
                  <a:pt x="248" y="36"/>
                  <a:pt x="301" y="62"/>
                  <a:pt x="301" y="71"/>
                </a:cubicBezTo>
                <a:cubicBezTo>
                  <a:pt x="301" y="80"/>
                  <a:pt x="248" y="107"/>
                  <a:pt x="168" y="107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TextBox 13"/>
          <p:cNvSpPr txBox="1"/>
          <p:nvPr/>
        </p:nvSpPr>
        <p:spPr>
          <a:xfrm>
            <a:off x="528568" y="2659758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TextBox 13"/>
          <p:cNvSpPr txBox="1"/>
          <p:nvPr/>
        </p:nvSpPr>
        <p:spPr>
          <a:xfrm>
            <a:off x="1078749" y="3009163"/>
            <a:ext cx="1384263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TextBox 13"/>
          <p:cNvSpPr txBox="1"/>
          <p:nvPr/>
        </p:nvSpPr>
        <p:spPr>
          <a:xfrm>
            <a:off x="3389602" y="2659758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TextBox 13"/>
          <p:cNvSpPr txBox="1"/>
          <p:nvPr/>
        </p:nvSpPr>
        <p:spPr>
          <a:xfrm>
            <a:off x="3939783" y="3009163"/>
            <a:ext cx="1384263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TextBox 13"/>
          <p:cNvSpPr txBox="1"/>
          <p:nvPr/>
        </p:nvSpPr>
        <p:spPr>
          <a:xfrm>
            <a:off x="6258493" y="2659758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9" name="TextBox 13"/>
          <p:cNvSpPr txBox="1"/>
          <p:nvPr/>
        </p:nvSpPr>
        <p:spPr>
          <a:xfrm>
            <a:off x="6808674" y="3009163"/>
            <a:ext cx="1384263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TextBox 13"/>
          <p:cNvSpPr txBox="1"/>
          <p:nvPr/>
        </p:nvSpPr>
        <p:spPr>
          <a:xfrm>
            <a:off x="9097821" y="2659758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TextBox 13"/>
          <p:cNvSpPr txBox="1"/>
          <p:nvPr/>
        </p:nvSpPr>
        <p:spPr>
          <a:xfrm>
            <a:off x="9648002" y="3009163"/>
            <a:ext cx="1384263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2" name="TextBox 13"/>
          <p:cNvSpPr txBox="1"/>
          <p:nvPr/>
        </p:nvSpPr>
        <p:spPr>
          <a:xfrm>
            <a:off x="528568" y="5036880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" name="TextBox 13"/>
          <p:cNvSpPr txBox="1"/>
          <p:nvPr/>
        </p:nvSpPr>
        <p:spPr>
          <a:xfrm>
            <a:off x="1078749" y="5386285"/>
            <a:ext cx="1384263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4" name="TextBox 13"/>
          <p:cNvSpPr txBox="1"/>
          <p:nvPr/>
        </p:nvSpPr>
        <p:spPr>
          <a:xfrm>
            <a:off x="3389602" y="5036880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5" name="TextBox 13"/>
          <p:cNvSpPr txBox="1"/>
          <p:nvPr/>
        </p:nvSpPr>
        <p:spPr>
          <a:xfrm>
            <a:off x="3939783" y="5386285"/>
            <a:ext cx="1384263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TextBox 13"/>
          <p:cNvSpPr txBox="1"/>
          <p:nvPr/>
        </p:nvSpPr>
        <p:spPr>
          <a:xfrm>
            <a:off x="6258493" y="5036880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7" name="TextBox 13"/>
          <p:cNvSpPr txBox="1"/>
          <p:nvPr/>
        </p:nvSpPr>
        <p:spPr>
          <a:xfrm>
            <a:off x="6808674" y="5386285"/>
            <a:ext cx="1384263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8" name="TextBox 13"/>
          <p:cNvSpPr txBox="1"/>
          <p:nvPr/>
        </p:nvSpPr>
        <p:spPr>
          <a:xfrm>
            <a:off x="9097821" y="5036880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9" name="TextBox 13"/>
          <p:cNvSpPr txBox="1"/>
          <p:nvPr/>
        </p:nvSpPr>
        <p:spPr>
          <a:xfrm>
            <a:off x="9648002" y="5386285"/>
            <a:ext cx="1384263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Freeform 3"/>
          <p:cNvSpPr>
            <a:spLocks noChangeArrowheads="1"/>
          </p:cNvSpPr>
          <p:nvPr/>
        </p:nvSpPr>
        <p:spPr bwMode="auto">
          <a:xfrm rot="13978264">
            <a:off x="3977388" y="3152446"/>
            <a:ext cx="2086632" cy="2117038"/>
          </a:xfrm>
          <a:custGeom>
            <a:avLst/>
            <a:gdLst>
              <a:gd name="T0" fmla="*/ 3563 w 10688"/>
              <a:gd name="T1" fmla="*/ 7062 h 10844"/>
              <a:gd name="T2" fmla="*/ 3563 w 10688"/>
              <a:gd name="T3" fmla="*/ 7062 h 10844"/>
              <a:gd name="T4" fmla="*/ 4563 w 10688"/>
              <a:gd name="T5" fmla="*/ 10749 h 10844"/>
              <a:gd name="T6" fmla="*/ 7937 w 10688"/>
              <a:gd name="T7" fmla="*/ 9812 h 10844"/>
              <a:gd name="T8" fmla="*/ 9062 w 10688"/>
              <a:gd name="T9" fmla="*/ 2782 h 10844"/>
              <a:gd name="T10" fmla="*/ 2032 w 10688"/>
              <a:gd name="T11" fmla="*/ 1626 h 10844"/>
              <a:gd name="T12" fmla="*/ 0 w 10688"/>
              <a:gd name="T13" fmla="*/ 4907 h 10844"/>
              <a:gd name="T14" fmla="*/ 3563 w 10688"/>
              <a:gd name="T15" fmla="*/ 7062 h 108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688" h="10844">
                <a:moveTo>
                  <a:pt x="3563" y="7062"/>
                </a:moveTo>
                <a:lnTo>
                  <a:pt x="3563" y="7062"/>
                </a:lnTo>
                <a:cubicBezTo>
                  <a:pt x="4375" y="8187"/>
                  <a:pt x="4688" y="9500"/>
                  <a:pt x="4563" y="10749"/>
                </a:cubicBezTo>
                <a:cubicBezTo>
                  <a:pt x="5718" y="10843"/>
                  <a:pt x="6906" y="10562"/>
                  <a:pt x="7937" y="9812"/>
                </a:cubicBezTo>
                <a:cubicBezTo>
                  <a:pt x="10187" y="8187"/>
                  <a:pt x="10687" y="5032"/>
                  <a:pt x="9062" y="2782"/>
                </a:cubicBezTo>
                <a:cubicBezTo>
                  <a:pt x="7437" y="500"/>
                  <a:pt x="4282" y="0"/>
                  <a:pt x="2032" y="1626"/>
                </a:cubicBezTo>
                <a:cubicBezTo>
                  <a:pt x="907" y="2438"/>
                  <a:pt x="219" y="3657"/>
                  <a:pt x="0" y="4907"/>
                </a:cubicBezTo>
                <a:cubicBezTo>
                  <a:pt x="1375" y="5126"/>
                  <a:pt x="2688" y="5843"/>
                  <a:pt x="3563" y="7062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121910" tIns="60955" rIns="121910" bIns="60955" anchor="ctr"/>
          <a:lstStyle/>
          <a:p>
            <a:pPr defTabSz="543560">
              <a:defRPr/>
            </a:pPr>
            <a:endParaRPr lang="en-US" sz="2150" kern="0">
              <a:solidFill>
                <a:srgbClr val="E2E3E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Freeform 3"/>
          <p:cNvSpPr>
            <a:spLocks noChangeArrowheads="1"/>
          </p:cNvSpPr>
          <p:nvPr/>
        </p:nvSpPr>
        <p:spPr bwMode="auto">
          <a:xfrm rot="19397468">
            <a:off x="4473131" y="1667188"/>
            <a:ext cx="2086904" cy="2116762"/>
          </a:xfrm>
          <a:custGeom>
            <a:avLst/>
            <a:gdLst>
              <a:gd name="T0" fmla="*/ 3563 w 10688"/>
              <a:gd name="T1" fmla="*/ 7062 h 10844"/>
              <a:gd name="T2" fmla="*/ 3563 w 10688"/>
              <a:gd name="T3" fmla="*/ 7062 h 10844"/>
              <a:gd name="T4" fmla="*/ 4563 w 10688"/>
              <a:gd name="T5" fmla="*/ 10749 h 10844"/>
              <a:gd name="T6" fmla="*/ 7937 w 10688"/>
              <a:gd name="T7" fmla="*/ 9812 h 10844"/>
              <a:gd name="T8" fmla="*/ 9062 w 10688"/>
              <a:gd name="T9" fmla="*/ 2782 h 10844"/>
              <a:gd name="T10" fmla="*/ 2032 w 10688"/>
              <a:gd name="T11" fmla="*/ 1626 h 10844"/>
              <a:gd name="T12" fmla="*/ 0 w 10688"/>
              <a:gd name="T13" fmla="*/ 4907 h 10844"/>
              <a:gd name="T14" fmla="*/ 3563 w 10688"/>
              <a:gd name="T15" fmla="*/ 7062 h 108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688" h="10844">
                <a:moveTo>
                  <a:pt x="3563" y="7062"/>
                </a:moveTo>
                <a:lnTo>
                  <a:pt x="3563" y="7062"/>
                </a:lnTo>
                <a:cubicBezTo>
                  <a:pt x="4375" y="8187"/>
                  <a:pt x="4688" y="9500"/>
                  <a:pt x="4563" y="10749"/>
                </a:cubicBezTo>
                <a:cubicBezTo>
                  <a:pt x="5718" y="10843"/>
                  <a:pt x="6906" y="10562"/>
                  <a:pt x="7937" y="9812"/>
                </a:cubicBezTo>
                <a:cubicBezTo>
                  <a:pt x="10187" y="8187"/>
                  <a:pt x="10687" y="5032"/>
                  <a:pt x="9062" y="2782"/>
                </a:cubicBezTo>
                <a:cubicBezTo>
                  <a:pt x="7437" y="500"/>
                  <a:pt x="4282" y="0"/>
                  <a:pt x="2032" y="1626"/>
                </a:cubicBezTo>
                <a:cubicBezTo>
                  <a:pt x="907" y="2438"/>
                  <a:pt x="219" y="3657"/>
                  <a:pt x="0" y="4907"/>
                </a:cubicBezTo>
                <a:cubicBezTo>
                  <a:pt x="1375" y="5126"/>
                  <a:pt x="2688" y="5843"/>
                  <a:pt x="3563" y="7062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121910" tIns="60955" rIns="121910" bIns="60955" anchor="ctr"/>
          <a:lstStyle/>
          <a:p>
            <a:pPr defTabSz="543560">
              <a:defRPr/>
            </a:pPr>
            <a:endParaRPr lang="en-US" sz="2150" kern="0">
              <a:solidFill>
                <a:srgbClr val="E2E3E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Freeform 3"/>
          <p:cNvSpPr>
            <a:spLocks noChangeArrowheads="1"/>
          </p:cNvSpPr>
          <p:nvPr/>
        </p:nvSpPr>
        <p:spPr bwMode="auto">
          <a:xfrm rot="3202081">
            <a:off x="5946127" y="2160267"/>
            <a:ext cx="2086632" cy="2117038"/>
          </a:xfrm>
          <a:custGeom>
            <a:avLst/>
            <a:gdLst>
              <a:gd name="T0" fmla="*/ 3563 w 10688"/>
              <a:gd name="T1" fmla="*/ 7062 h 10844"/>
              <a:gd name="T2" fmla="*/ 3563 w 10688"/>
              <a:gd name="T3" fmla="*/ 7062 h 10844"/>
              <a:gd name="T4" fmla="*/ 4563 w 10688"/>
              <a:gd name="T5" fmla="*/ 10749 h 10844"/>
              <a:gd name="T6" fmla="*/ 7937 w 10688"/>
              <a:gd name="T7" fmla="*/ 9812 h 10844"/>
              <a:gd name="T8" fmla="*/ 9062 w 10688"/>
              <a:gd name="T9" fmla="*/ 2782 h 10844"/>
              <a:gd name="T10" fmla="*/ 2032 w 10688"/>
              <a:gd name="T11" fmla="*/ 1626 h 10844"/>
              <a:gd name="T12" fmla="*/ 0 w 10688"/>
              <a:gd name="T13" fmla="*/ 4907 h 10844"/>
              <a:gd name="T14" fmla="*/ 3563 w 10688"/>
              <a:gd name="T15" fmla="*/ 7062 h 108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688" h="10844">
                <a:moveTo>
                  <a:pt x="3563" y="7062"/>
                </a:moveTo>
                <a:lnTo>
                  <a:pt x="3563" y="7062"/>
                </a:lnTo>
                <a:cubicBezTo>
                  <a:pt x="4375" y="8187"/>
                  <a:pt x="4688" y="9500"/>
                  <a:pt x="4563" y="10749"/>
                </a:cubicBezTo>
                <a:cubicBezTo>
                  <a:pt x="5718" y="10843"/>
                  <a:pt x="6906" y="10562"/>
                  <a:pt x="7937" y="9812"/>
                </a:cubicBezTo>
                <a:cubicBezTo>
                  <a:pt x="10187" y="8187"/>
                  <a:pt x="10687" y="5032"/>
                  <a:pt x="9062" y="2782"/>
                </a:cubicBezTo>
                <a:cubicBezTo>
                  <a:pt x="7437" y="500"/>
                  <a:pt x="4282" y="0"/>
                  <a:pt x="2032" y="1626"/>
                </a:cubicBezTo>
                <a:cubicBezTo>
                  <a:pt x="907" y="2438"/>
                  <a:pt x="219" y="3657"/>
                  <a:pt x="0" y="4907"/>
                </a:cubicBezTo>
                <a:cubicBezTo>
                  <a:pt x="1375" y="5126"/>
                  <a:pt x="2688" y="5843"/>
                  <a:pt x="3563" y="7062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121910" tIns="60955" rIns="121910" bIns="60955" anchor="ctr"/>
          <a:lstStyle/>
          <a:p>
            <a:pPr defTabSz="543560">
              <a:defRPr/>
            </a:pPr>
            <a:endParaRPr lang="en-US" sz="2150" kern="0">
              <a:solidFill>
                <a:srgbClr val="E2E3E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Freeform 3"/>
          <p:cNvSpPr>
            <a:spLocks noChangeArrowheads="1"/>
          </p:cNvSpPr>
          <p:nvPr/>
        </p:nvSpPr>
        <p:spPr bwMode="auto">
          <a:xfrm rot="8579122">
            <a:off x="5449334" y="3635442"/>
            <a:ext cx="2086904" cy="2116762"/>
          </a:xfrm>
          <a:custGeom>
            <a:avLst/>
            <a:gdLst>
              <a:gd name="T0" fmla="*/ 3563 w 10688"/>
              <a:gd name="T1" fmla="*/ 7062 h 10844"/>
              <a:gd name="T2" fmla="*/ 3563 w 10688"/>
              <a:gd name="T3" fmla="*/ 7062 h 10844"/>
              <a:gd name="T4" fmla="*/ 4563 w 10688"/>
              <a:gd name="T5" fmla="*/ 10749 h 10844"/>
              <a:gd name="T6" fmla="*/ 7937 w 10688"/>
              <a:gd name="T7" fmla="*/ 9812 h 10844"/>
              <a:gd name="T8" fmla="*/ 9062 w 10688"/>
              <a:gd name="T9" fmla="*/ 2782 h 10844"/>
              <a:gd name="T10" fmla="*/ 2032 w 10688"/>
              <a:gd name="T11" fmla="*/ 1626 h 10844"/>
              <a:gd name="T12" fmla="*/ 0 w 10688"/>
              <a:gd name="T13" fmla="*/ 4907 h 10844"/>
              <a:gd name="T14" fmla="*/ 3563 w 10688"/>
              <a:gd name="T15" fmla="*/ 7062 h 108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688" h="10844">
                <a:moveTo>
                  <a:pt x="3563" y="7062"/>
                </a:moveTo>
                <a:lnTo>
                  <a:pt x="3563" y="7062"/>
                </a:lnTo>
                <a:cubicBezTo>
                  <a:pt x="4375" y="8187"/>
                  <a:pt x="4688" y="9500"/>
                  <a:pt x="4563" y="10749"/>
                </a:cubicBezTo>
                <a:cubicBezTo>
                  <a:pt x="5718" y="10843"/>
                  <a:pt x="6906" y="10562"/>
                  <a:pt x="7937" y="9812"/>
                </a:cubicBezTo>
                <a:cubicBezTo>
                  <a:pt x="10187" y="8187"/>
                  <a:pt x="10687" y="5032"/>
                  <a:pt x="9062" y="2782"/>
                </a:cubicBezTo>
                <a:cubicBezTo>
                  <a:pt x="7437" y="500"/>
                  <a:pt x="4282" y="0"/>
                  <a:pt x="2032" y="1626"/>
                </a:cubicBezTo>
                <a:cubicBezTo>
                  <a:pt x="907" y="2438"/>
                  <a:pt x="219" y="3657"/>
                  <a:pt x="0" y="4907"/>
                </a:cubicBezTo>
                <a:cubicBezTo>
                  <a:pt x="1375" y="5126"/>
                  <a:pt x="2688" y="5843"/>
                  <a:pt x="3563" y="7062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121910" tIns="60955" rIns="121910" bIns="60955" anchor="ctr"/>
          <a:lstStyle/>
          <a:p>
            <a:pPr defTabSz="543560">
              <a:defRPr/>
            </a:pPr>
            <a:endParaRPr lang="en-US" sz="2150" kern="0">
              <a:solidFill>
                <a:srgbClr val="E2E3E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TextBox 22"/>
          <p:cNvSpPr txBox="1"/>
          <p:nvPr/>
        </p:nvSpPr>
        <p:spPr>
          <a:xfrm>
            <a:off x="4813481" y="2157307"/>
            <a:ext cx="1319494" cy="954069"/>
          </a:xfrm>
          <a:prstGeom prst="rect">
            <a:avLst/>
          </a:prstGeom>
          <a:noFill/>
        </p:spPr>
        <p:txBody>
          <a:bodyPr wrap="square" lIns="121884" tIns="60941" rIns="121884" bIns="60941" rtlCol="0">
            <a:spAutoFit/>
          </a:bodyPr>
          <a:lstStyle/>
          <a:p>
            <a:pPr algn="ctr" defTabSz="543560"/>
            <a:r>
              <a:rPr lang="en-US" sz="54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Roboto Black"/>
                <a:sym typeface="Arial" panose="020B0604020202020204" pitchFamily="34" charset="0"/>
              </a:rPr>
              <a:t>S</a:t>
            </a:r>
            <a:endParaRPr lang="ru-RU" sz="5400" b="1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cs typeface="Roboto Black"/>
              <a:sym typeface="Arial" panose="020B0604020202020204" pitchFamily="34" charset="0"/>
            </a:endParaRPr>
          </a:p>
        </p:txBody>
      </p:sp>
      <p:sp>
        <p:nvSpPr>
          <p:cNvPr id="13" name="TextBox 24"/>
          <p:cNvSpPr txBox="1"/>
          <p:nvPr/>
        </p:nvSpPr>
        <p:spPr>
          <a:xfrm>
            <a:off x="5815402" y="4418450"/>
            <a:ext cx="1319494" cy="954069"/>
          </a:xfrm>
          <a:prstGeom prst="rect">
            <a:avLst/>
          </a:prstGeom>
          <a:noFill/>
        </p:spPr>
        <p:txBody>
          <a:bodyPr wrap="square" lIns="121884" tIns="60941" rIns="121884" bIns="60941" rtlCol="0">
            <a:spAutoFit/>
          </a:bodyPr>
          <a:lstStyle/>
          <a:p>
            <a:pPr algn="ctr" defTabSz="543560"/>
            <a:r>
              <a:rPr lang="en-US" sz="54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Roboto Black"/>
                <a:sym typeface="Arial" panose="020B0604020202020204" pitchFamily="34" charset="0"/>
              </a:rPr>
              <a:t>T</a:t>
            </a:r>
            <a:endParaRPr lang="ru-RU" sz="5400" b="1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cs typeface="Roboto Black"/>
              <a:sym typeface="Arial" panose="020B0604020202020204" pitchFamily="34" charset="0"/>
            </a:endParaRPr>
          </a:p>
        </p:txBody>
      </p:sp>
      <p:sp>
        <p:nvSpPr>
          <p:cNvPr id="14" name="TextBox 25"/>
          <p:cNvSpPr txBox="1"/>
          <p:nvPr/>
        </p:nvSpPr>
        <p:spPr>
          <a:xfrm>
            <a:off x="6450609" y="2820124"/>
            <a:ext cx="1319494" cy="954069"/>
          </a:xfrm>
          <a:prstGeom prst="rect">
            <a:avLst/>
          </a:prstGeom>
          <a:noFill/>
        </p:spPr>
        <p:txBody>
          <a:bodyPr wrap="square" lIns="121884" tIns="60941" rIns="121884" bIns="60941" rtlCol="0">
            <a:spAutoFit/>
          </a:bodyPr>
          <a:lstStyle/>
          <a:p>
            <a:pPr algn="ctr" defTabSz="543560"/>
            <a:r>
              <a:rPr lang="en-US" sz="54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Roboto Black"/>
                <a:sym typeface="Arial" panose="020B0604020202020204" pitchFamily="34" charset="0"/>
              </a:rPr>
              <a:t>W</a:t>
            </a:r>
            <a:endParaRPr lang="ru-RU" sz="5400" b="1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cs typeface="Roboto Black"/>
              <a:sym typeface="Arial" panose="020B0604020202020204" pitchFamily="34" charset="0"/>
            </a:endParaRPr>
          </a:p>
        </p:txBody>
      </p:sp>
      <p:sp>
        <p:nvSpPr>
          <p:cNvPr id="15" name="TextBox 33"/>
          <p:cNvSpPr txBox="1"/>
          <p:nvPr/>
        </p:nvSpPr>
        <p:spPr>
          <a:xfrm>
            <a:off x="4326832" y="3766264"/>
            <a:ext cx="1319494" cy="954069"/>
          </a:xfrm>
          <a:prstGeom prst="rect">
            <a:avLst/>
          </a:prstGeom>
          <a:noFill/>
        </p:spPr>
        <p:txBody>
          <a:bodyPr wrap="square" lIns="121884" tIns="60941" rIns="121884" bIns="60941" rtlCol="0">
            <a:spAutoFit/>
          </a:bodyPr>
          <a:lstStyle/>
          <a:p>
            <a:pPr algn="ctr" defTabSz="543560"/>
            <a:r>
              <a:rPr lang="en-US" sz="54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Roboto Black"/>
                <a:sym typeface="Arial" panose="020B0604020202020204" pitchFamily="34" charset="0"/>
              </a:rPr>
              <a:t>O</a:t>
            </a:r>
            <a:endParaRPr lang="ru-RU" sz="5400" b="1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cs typeface="Roboto Black"/>
              <a:sym typeface="Arial" panose="020B0604020202020204" pitchFamily="34" charset="0"/>
            </a:endParaRPr>
          </a:p>
        </p:txBody>
      </p:sp>
      <p:sp>
        <p:nvSpPr>
          <p:cNvPr id="16" name="TextBox 13"/>
          <p:cNvSpPr txBox="1"/>
          <p:nvPr/>
        </p:nvSpPr>
        <p:spPr>
          <a:xfrm>
            <a:off x="1834562" y="2198831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TextBox 13"/>
          <p:cNvSpPr txBox="1"/>
          <p:nvPr/>
        </p:nvSpPr>
        <p:spPr>
          <a:xfrm>
            <a:off x="1834562" y="2497031"/>
            <a:ext cx="2030282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TextBox 13"/>
          <p:cNvSpPr txBox="1"/>
          <p:nvPr/>
        </p:nvSpPr>
        <p:spPr>
          <a:xfrm>
            <a:off x="1834562" y="4239106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TextBox 13"/>
          <p:cNvSpPr txBox="1"/>
          <p:nvPr/>
        </p:nvSpPr>
        <p:spPr>
          <a:xfrm>
            <a:off x="1834562" y="4537306"/>
            <a:ext cx="2030282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TextBox 13"/>
          <p:cNvSpPr txBox="1"/>
          <p:nvPr/>
        </p:nvSpPr>
        <p:spPr>
          <a:xfrm>
            <a:off x="8280763" y="2198831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TextBox 13"/>
          <p:cNvSpPr txBox="1"/>
          <p:nvPr/>
        </p:nvSpPr>
        <p:spPr>
          <a:xfrm>
            <a:off x="8280763" y="2497031"/>
            <a:ext cx="2030282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TextBox 13"/>
          <p:cNvSpPr txBox="1"/>
          <p:nvPr/>
        </p:nvSpPr>
        <p:spPr>
          <a:xfrm>
            <a:off x="8280763" y="4239106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TextBox 13"/>
          <p:cNvSpPr txBox="1"/>
          <p:nvPr/>
        </p:nvSpPr>
        <p:spPr>
          <a:xfrm>
            <a:off x="8280763" y="4537306"/>
            <a:ext cx="2030282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AutoShape 3"/>
          <p:cNvSpPr/>
          <p:nvPr/>
        </p:nvSpPr>
        <p:spPr bwMode="auto">
          <a:xfrm>
            <a:off x="2025054" y="4831857"/>
            <a:ext cx="802481" cy="802482"/>
          </a:xfrm>
          <a:custGeom>
            <a:avLst/>
            <a:gdLst>
              <a:gd name="T0" fmla="*/ 111719595 w 19679"/>
              <a:gd name="T1" fmla="*/ 19169843 h 19679"/>
              <a:gd name="T2" fmla="*/ 111719595 w 19679"/>
              <a:gd name="T3" fmla="*/ 111719746 h 19679"/>
              <a:gd name="T4" fmla="*/ 19169831 w 19679"/>
              <a:gd name="T5" fmla="*/ 111719746 h 19679"/>
              <a:gd name="T6" fmla="*/ 19169831 w 19679"/>
              <a:gd name="T7" fmla="*/ 19169843 h 19679"/>
              <a:gd name="T8" fmla="*/ 111719595 w 19679"/>
              <a:gd name="T9" fmla="*/ 19169843 h 19679"/>
              <a:gd name="T10" fmla="*/ 111719595 w 19679"/>
              <a:gd name="T11" fmla="*/ 19169843 h 1967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9679" h="19679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  <a:moveTo>
                  <a:pt x="16796" y="2882"/>
                </a:move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l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AutoShape 4"/>
          <p:cNvSpPr/>
          <p:nvPr/>
        </p:nvSpPr>
        <p:spPr bwMode="auto">
          <a:xfrm>
            <a:off x="6417666" y="3779344"/>
            <a:ext cx="803275" cy="802482"/>
          </a:xfrm>
          <a:custGeom>
            <a:avLst/>
            <a:gdLst>
              <a:gd name="T0" fmla="*/ 111940753 w 19679"/>
              <a:gd name="T1" fmla="*/ 19169843 h 19679"/>
              <a:gd name="T2" fmla="*/ 111940753 w 19679"/>
              <a:gd name="T3" fmla="*/ 111719746 h 19679"/>
              <a:gd name="T4" fmla="*/ 19207738 w 19679"/>
              <a:gd name="T5" fmla="*/ 111719746 h 19679"/>
              <a:gd name="T6" fmla="*/ 19207738 w 19679"/>
              <a:gd name="T7" fmla="*/ 19169843 h 19679"/>
              <a:gd name="T8" fmla="*/ 111940753 w 19679"/>
              <a:gd name="T9" fmla="*/ 19169843 h 19679"/>
              <a:gd name="T10" fmla="*/ 111940753 w 19679"/>
              <a:gd name="T11" fmla="*/ 19169843 h 1967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9679" h="19679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  <a:moveTo>
                  <a:pt x="16796" y="2882"/>
                </a:move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l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AutoShape 5"/>
          <p:cNvSpPr/>
          <p:nvPr/>
        </p:nvSpPr>
        <p:spPr bwMode="auto">
          <a:xfrm>
            <a:off x="4213422" y="4311951"/>
            <a:ext cx="803275" cy="801688"/>
          </a:xfrm>
          <a:custGeom>
            <a:avLst/>
            <a:gdLst>
              <a:gd name="T0" fmla="*/ 111940753 w 19679"/>
              <a:gd name="T1" fmla="*/ 19131892 h 19679"/>
              <a:gd name="T2" fmla="*/ 111940753 w 19679"/>
              <a:gd name="T3" fmla="*/ 111498725 h 19679"/>
              <a:gd name="T4" fmla="*/ 19207738 w 19679"/>
              <a:gd name="T5" fmla="*/ 111498725 h 19679"/>
              <a:gd name="T6" fmla="*/ 19207738 w 19679"/>
              <a:gd name="T7" fmla="*/ 19131892 h 19679"/>
              <a:gd name="T8" fmla="*/ 111940753 w 19679"/>
              <a:gd name="T9" fmla="*/ 19131892 h 19679"/>
              <a:gd name="T10" fmla="*/ 111940753 w 19679"/>
              <a:gd name="T11" fmla="*/ 19131892 h 1967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9679" h="19679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  <a:moveTo>
                  <a:pt x="16796" y="2882"/>
                </a:move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145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AutoShape 6"/>
          <p:cNvSpPr/>
          <p:nvPr/>
        </p:nvSpPr>
        <p:spPr bwMode="auto">
          <a:xfrm>
            <a:off x="8581429" y="3248326"/>
            <a:ext cx="802481" cy="801688"/>
          </a:xfrm>
          <a:custGeom>
            <a:avLst/>
            <a:gdLst>
              <a:gd name="T0" fmla="*/ 111719595 w 19679"/>
              <a:gd name="T1" fmla="*/ 19131892 h 19679"/>
              <a:gd name="T2" fmla="*/ 111719595 w 19679"/>
              <a:gd name="T3" fmla="*/ 111498725 h 19679"/>
              <a:gd name="T4" fmla="*/ 19169831 w 19679"/>
              <a:gd name="T5" fmla="*/ 111498725 h 19679"/>
              <a:gd name="T6" fmla="*/ 19169831 w 19679"/>
              <a:gd name="T7" fmla="*/ 19131892 h 19679"/>
              <a:gd name="T8" fmla="*/ 111719595 w 19679"/>
              <a:gd name="T9" fmla="*/ 19131892 h 19679"/>
              <a:gd name="T10" fmla="*/ 111719595 w 19679"/>
              <a:gd name="T11" fmla="*/ 19131892 h 1967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9679" h="19679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  <a:moveTo>
                  <a:pt x="16796" y="2882"/>
                </a:move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145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AutoShape 7"/>
          <p:cNvSpPr/>
          <p:nvPr/>
        </p:nvSpPr>
        <p:spPr bwMode="auto">
          <a:xfrm>
            <a:off x="1552772" y="4415138"/>
            <a:ext cx="2229644" cy="1343819"/>
          </a:xfrm>
          <a:custGeom>
            <a:avLst/>
            <a:gdLst>
              <a:gd name="T0" fmla="*/ 0 w 21600"/>
              <a:gd name="T1" fmla="*/ 0 h 21600"/>
              <a:gd name="T2" fmla="*/ 920613401 w 21600"/>
              <a:gd name="T3" fmla="*/ 0 h 21600"/>
              <a:gd name="T4" fmla="*/ 920613401 w 21600"/>
              <a:gd name="T5" fmla="*/ 59358952 h 21600"/>
              <a:gd name="T6" fmla="*/ 92572754 w 21600"/>
              <a:gd name="T7" fmla="*/ 59358952 h 21600"/>
              <a:gd name="T8" fmla="*/ 92572754 w 21600"/>
              <a:gd name="T9" fmla="*/ 334416326 h 21600"/>
              <a:gd name="T10" fmla="*/ 0 w 21600"/>
              <a:gd name="T11" fmla="*/ 334416326 h 21600"/>
              <a:gd name="T12" fmla="*/ 0 w 21600"/>
              <a:gd name="T13" fmla="*/ 0 h 21600"/>
              <a:gd name="T14" fmla="*/ 0 w 21600"/>
              <a:gd name="T15" fmla="*/ 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3834"/>
                </a:lnTo>
                <a:lnTo>
                  <a:pt x="2172" y="3834"/>
                </a:lnTo>
                <a:lnTo>
                  <a:pt x="2172" y="21600"/>
                </a:lnTo>
                <a:lnTo>
                  <a:pt x="0" y="21600"/>
                </a:lnTo>
                <a:lnTo>
                  <a:pt x="0" y="0"/>
                </a:lnTo>
                <a:close/>
                <a:moveTo>
                  <a:pt x="0" y="0"/>
                </a:move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l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AutoShape 8"/>
          <p:cNvSpPr/>
          <p:nvPr/>
        </p:nvSpPr>
        <p:spPr bwMode="auto">
          <a:xfrm>
            <a:off x="3776066" y="3914282"/>
            <a:ext cx="2229644" cy="1343819"/>
          </a:xfrm>
          <a:custGeom>
            <a:avLst/>
            <a:gdLst>
              <a:gd name="T0" fmla="*/ 0 w 21600"/>
              <a:gd name="T1" fmla="*/ 0 h 21600"/>
              <a:gd name="T2" fmla="*/ 920612988 w 21600"/>
              <a:gd name="T3" fmla="*/ 0 h 21600"/>
              <a:gd name="T4" fmla="*/ 920612988 w 21600"/>
              <a:gd name="T5" fmla="*/ 59358974 h 21600"/>
              <a:gd name="T6" fmla="*/ 92572734 w 21600"/>
              <a:gd name="T7" fmla="*/ 59358974 h 21600"/>
              <a:gd name="T8" fmla="*/ 92572734 w 21600"/>
              <a:gd name="T9" fmla="*/ 334416575 h 21600"/>
              <a:gd name="T10" fmla="*/ 0 w 21600"/>
              <a:gd name="T11" fmla="*/ 334416575 h 21600"/>
              <a:gd name="T12" fmla="*/ 0 w 21600"/>
              <a:gd name="T13" fmla="*/ 0 h 21600"/>
              <a:gd name="T14" fmla="*/ 0 w 21600"/>
              <a:gd name="T15" fmla="*/ 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3834"/>
                </a:lnTo>
                <a:lnTo>
                  <a:pt x="2172" y="3834"/>
                </a:lnTo>
                <a:lnTo>
                  <a:pt x="2172" y="21600"/>
                </a:lnTo>
                <a:lnTo>
                  <a:pt x="0" y="21600"/>
                </a:lnTo>
                <a:lnTo>
                  <a:pt x="0" y="0"/>
                </a:lnTo>
                <a:close/>
                <a:moveTo>
                  <a:pt x="0" y="0"/>
                </a:move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145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AutoShape 9"/>
          <p:cNvSpPr/>
          <p:nvPr/>
        </p:nvSpPr>
        <p:spPr bwMode="auto">
          <a:xfrm>
            <a:off x="5998566" y="3408663"/>
            <a:ext cx="2229644" cy="1343819"/>
          </a:xfrm>
          <a:custGeom>
            <a:avLst/>
            <a:gdLst>
              <a:gd name="T0" fmla="*/ 0 w 21600"/>
              <a:gd name="T1" fmla="*/ 0 h 21600"/>
              <a:gd name="T2" fmla="*/ 920612988 w 21600"/>
              <a:gd name="T3" fmla="*/ 0 h 21600"/>
              <a:gd name="T4" fmla="*/ 920612988 w 21600"/>
              <a:gd name="T5" fmla="*/ 59358952 h 21600"/>
              <a:gd name="T6" fmla="*/ 92572734 w 21600"/>
              <a:gd name="T7" fmla="*/ 59358952 h 21600"/>
              <a:gd name="T8" fmla="*/ 92572734 w 21600"/>
              <a:gd name="T9" fmla="*/ 334416326 h 21600"/>
              <a:gd name="T10" fmla="*/ 0 w 21600"/>
              <a:gd name="T11" fmla="*/ 334416326 h 21600"/>
              <a:gd name="T12" fmla="*/ 0 w 21600"/>
              <a:gd name="T13" fmla="*/ 0 h 21600"/>
              <a:gd name="T14" fmla="*/ 0 w 21600"/>
              <a:gd name="T15" fmla="*/ 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3834"/>
                </a:lnTo>
                <a:lnTo>
                  <a:pt x="2172" y="3834"/>
                </a:lnTo>
                <a:lnTo>
                  <a:pt x="2172" y="21600"/>
                </a:lnTo>
                <a:lnTo>
                  <a:pt x="0" y="21600"/>
                </a:lnTo>
                <a:lnTo>
                  <a:pt x="0" y="0"/>
                </a:lnTo>
                <a:close/>
                <a:moveTo>
                  <a:pt x="0" y="0"/>
                </a:move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l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AutoShape 10"/>
          <p:cNvSpPr/>
          <p:nvPr/>
        </p:nvSpPr>
        <p:spPr bwMode="auto">
          <a:xfrm>
            <a:off x="8215510" y="2907013"/>
            <a:ext cx="2229644" cy="1343819"/>
          </a:xfrm>
          <a:custGeom>
            <a:avLst/>
            <a:gdLst>
              <a:gd name="T0" fmla="*/ 0 w 21600"/>
              <a:gd name="T1" fmla="*/ 0 h 21600"/>
              <a:gd name="T2" fmla="*/ 920613401 w 21600"/>
              <a:gd name="T3" fmla="*/ 0 h 21600"/>
              <a:gd name="T4" fmla="*/ 920613401 w 21600"/>
              <a:gd name="T5" fmla="*/ 59358952 h 21600"/>
              <a:gd name="T6" fmla="*/ 92572754 w 21600"/>
              <a:gd name="T7" fmla="*/ 59358952 h 21600"/>
              <a:gd name="T8" fmla="*/ 92572754 w 21600"/>
              <a:gd name="T9" fmla="*/ 334416326 h 21600"/>
              <a:gd name="T10" fmla="*/ 0 w 21600"/>
              <a:gd name="T11" fmla="*/ 334416326 h 21600"/>
              <a:gd name="T12" fmla="*/ 0 w 21600"/>
              <a:gd name="T13" fmla="*/ 0 h 21600"/>
              <a:gd name="T14" fmla="*/ 0 w 21600"/>
              <a:gd name="T15" fmla="*/ 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3834"/>
                </a:lnTo>
                <a:lnTo>
                  <a:pt x="2172" y="3834"/>
                </a:lnTo>
                <a:lnTo>
                  <a:pt x="2172" y="21600"/>
                </a:lnTo>
                <a:lnTo>
                  <a:pt x="0" y="21600"/>
                </a:lnTo>
                <a:lnTo>
                  <a:pt x="0" y="0"/>
                </a:lnTo>
                <a:close/>
                <a:moveTo>
                  <a:pt x="0" y="0"/>
                </a:move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145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AutoShape 11"/>
          <p:cNvSpPr/>
          <p:nvPr/>
        </p:nvSpPr>
        <p:spPr bwMode="auto">
          <a:xfrm>
            <a:off x="8836222" y="3503913"/>
            <a:ext cx="323850" cy="287338"/>
          </a:xfrm>
          <a:custGeom>
            <a:avLst/>
            <a:gdLst>
              <a:gd name="T0" fmla="*/ 19617545 w 21263"/>
              <a:gd name="T1" fmla="*/ 1876760 h 21266"/>
              <a:gd name="T2" fmla="*/ 17822061 w 21263"/>
              <a:gd name="T3" fmla="*/ 419157 h 21266"/>
              <a:gd name="T4" fmla="*/ 16924791 w 21263"/>
              <a:gd name="T5" fmla="*/ 419157 h 21266"/>
              <a:gd name="T6" fmla="*/ 16775409 w 21263"/>
              <a:gd name="T7" fmla="*/ 816424 h 21266"/>
              <a:gd name="T8" fmla="*/ 16327231 w 21263"/>
              <a:gd name="T9" fmla="*/ 949324 h 21266"/>
              <a:gd name="T10" fmla="*/ 16327231 w 21263"/>
              <a:gd name="T11" fmla="*/ 949324 h 21266"/>
              <a:gd name="T12" fmla="*/ 11839937 w 21263"/>
              <a:gd name="T13" fmla="*/ 4925543 h 21266"/>
              <a:gd name="T14" fmla="*/ 11540227 w 21263"/>
              <a:gd name="T15" fmla="*/ 5985878 h 21266"/>
              <a:gd name="T16" fmla="*/ 11989319 w 21263"/>
              <a:gd name="T17" fmla="*/ 6383876 h 21266"/>
              <a:gd name="T18" fmla="*/ 11989319 w 21263"/>
              <a:gd name="T19" fmla="*/ 6383876 h 21266"/>
              <a:gd name="T20" fmla="*/ 12138732 w 21263"/>
              <a:gd name="T21" fmla="*/ 6516046 h 21266"/>
              <a:gd name="T22" fmla="*/ 11092049 w 21263"/>
              <a:gd name="T23" fmla="*/ 7311284 h 21266"/>
              <a:gd name="T24" fmla="*/ 7800820 w 21263"/>
              <a:gd name="T25" fmla="*/ 4395402 h 21266"/>
              <a:gd name="T26" fmla="*/ 6754137 w 21263"/>
              <a:gd name="T27" fmla="*/ 1081495 h 21266"/>
              <a:gd name="T28" fmla="*/ 2865348 w 21263"/>
              <a:gd name="T29" fmla="*/ 154086 h 21266"/>
              <a:gd name="T30" fmla="*/ 5108980 w 21263"/>
              <a:gd name="T31" fmla="*/ 2141830 h 21266"/>
              <a:gd name="T32" fmla="*/ 4510506 w 21263"/>
              <a:gd name="T33" fmla="*/ 3997404 h 21266"/>
              <a:gd name="T34" fmla="*/ 2416226 w 21263"/>
              <a:gd name="T35" fmla="*/ 4527572 h 21266"/>
              <a:gd name="T36" fmla="*/ 173508 w 21263"/>
              <a:gd name="T37" fmla="*/ 2539828 h 21266"/>
              <a:gd name="T38" fmla="*/ 1220191 w 21263"/>
              <a:gd name="T39" fmla="*/ 5985878 h 21266"/>
              <a:gd name="T40" fmla="*/ 5108980 w 21263"/>
              <a:gd name="T41" fmla="*/ 6781116 h 21266"/>
              <a:gd name="T42" fmla="*/ 5258393 w 21263"/>
              <a:gd name="T43" fmla="*/ 6781116 h 21266"/>
              <a:gd name="T44" fmla="*/ 8399295 w 21263"/>
              <a:gd name="T45" fmla="*/ 9697026 h 21266"/>
              <a:gd name="T46" fmla="*/ 5407776 w 21263"/>
              <a:gd name="T47" fmla="*/ 12480738 h 21266"/>
              <a:gd name="T48" fmla="*/ 5108980 w 21263"/>
              <a:gd name="T49" fmla="*/ 12348568 h 21266"/>
              <a:gd name="T50" fmla="*/ 4361093 w 21263"/>
              <a:gd name="T51" fmla="*/ 12878735 h 21266"/>
              <a:gd name="T52" fmla="*/ 2865348 w 21263"/>
              <a:gd name="T53" fmla="*/ 14999380 h 21266"/>
              <a:gd name="T54" fmla="*/ 3164113 w 21263"/>
              <a:gd name="T55" fmla="*/ 15264477 h 21266"/>
              <a:gd name="T56" fmla="*/ 5558102 w 21263"/>
              <a:gd name="T57" fmla="*/ 13939071 h 21266"/>
              <a:gd name="T58" fmla="*/ 6155663 w 21263"/>
              <a:gd name="T59" fmla="*/ 13143806 h 21266"/>
              <a:gd name="T60" fmla="*/ 6006250 w 21263"/>
              <a:gd name="T61" fmla="*/ 13010906 h 21266"/>
              <a:gd name="T62" fmla="*/ 9147182 w 21263"/>
              <a:gd name="T63" fmla="*/ 10360094 h 21266"/>
              <a:gd name="T64" fmla="*/ 14382364 w 21263"/>
              <a:gd name="T65" fmla="*/ 14999380 h 21266"/>
              <a:gd name="T66" fmla="*/ 15728756 w 21263"/>
              <a:gd name="T67" fmla="*/ 15529547 h 21266"/>
              <a:gd name="T68" fmla="*/ 17075118 w 21263"/>
              <a:gd name="T69" fmla="*/ 14999380 h 21266"/>
              <a:gd name="T70" fmla="*/ 17075118 w 21263"/>
              <a:gd name="T71" fmla="*/ 12613638 h 21266"/>
              <a:gd name="T72" fmla="*/ 11839937 w 21263"/>
              <a:gd name="T73" fmla="*/ 7974352 h 21266"/>
              <a:gd name="T74" fmla="*/ 12737206 w 21263"/>
              <a:gd name="T75" fmla="*/ 7179114 h 21266"/>
              <a:gd name="T76" fmla="*/ 13185385 w 21263"/>
              <a:gd name="T77" fmla="*/ 7576382 h 21266"/>
              <a:gd name="T78" fmla="*/ 14382364 w 21263"/>
              <a:gd name="T79" fmla="*/ 7311284 h 21266"/>
              <a:gd name="T80" fmla="*/ 18869658 w 21263"/>
              <a:gd name="T81" fmla="*/ 3202166 h 21266"/>
              <a:gd name="T82" fmla="*/ 18869658 w 21263"/>
              <a:gd name="T83" fmla="*/ 3202166 h 21266"/>
              <a:gd name="T84" fmla="*/ 18869658 w 21263"/>
              <a:gd name="T85" fmla="*/ 3202166 h 21266"/>
              <a:gd name="T86" fmla="*/ 19019071 w 21263"/>
              <a:gd name="T87" fmla="*/ 2804898 h 21266"/>
              <a:gd name="T88" fmla="*/ 19617545 w 21263"/>
              <a:gd name="T89" fmla="*/ 2671998 h 21266"/>
              <a:gd name="T90" fmla="*/ 19617545 w 21263"/>
              <a:gd name="T91" fmla="*/ 1876760 h 21266"/>
              <a:gd name="T92" fmla="*/ 15878139 w 21263"/>
              <a:gd name="T93" fmla="*/ 13408903 h 21266"/>
              <a:gd name="T94" fmla="*/ 16626026 w 21263"/>
              <a:gd name="T95" fmla="*/ 14071241 h 21266"/>
              <a:gd name="T96" fmla="*/ 15878139 w 21263"/>
              <a:gd name="T97" fmla="*/ 14734309 h 21266"/>
              <a:gd name="T98" fmla="*/ 15130251 w 21263"/>
              <a:gd name="T99" fmla="*/ 14071241 h 21266"/>
              <a:gd name="T100" fmla="*/ 15878139 w 21263"/>
              <a:gd name="T101" fmla="*/ 13408903 h 21266"/>
              <a:gd name="T102" fmla="*/ 13335711 w 21263"/>
              <a:gd name="T103" fmla="*/ 5190640 h 21266"/>
              <a:gd name="T104" fmla="*/ 13036002 w 21263"/>
              <a:gd name="T105" fmla="*/ 4925543 h 21266"/>
              <a:gd name="T106" fmla="*/ 16476613 w 21263"/>
              <a:gd name="T107" fmla="*/ 2009660 h 21266"/>
              <a:gd name="T108" fmla="*/ 16775409 w 21263"/>
              <a:gd name="T109" fmla="*/ 2274730 h 21266"/>
              <a:gd name="T110" fmla="*/ 13335711 w 21263"/>
              <a:gd name="T111" fmla="*/ 5190640 h 21266"/>
              <a:gd name="T112" fmla="*/ 14382364 w 21263"/>
              <a:gd name="T113" fmla="*/ 6118778 h 21266"/>
              <a:gd name="T114" fmla="*/ 14083599 w 21263"/>
              <a:gd name="T115" fmla="*/ 5985878 h 21266"/>
              <a:gd name="T116" fmla="*/ 17523296 w 21263"/>
              <a:gd name="T117" fmla="*/ 2937069 h 21266"/>
              <a:gd name="T118" fmla="*/ 17822061 w 21263"/>
              <a:gd name="T119" fmla="*/ 3202166 h 21266"/>
              <a:gd name="T120" fmla="*/ 14382364 w 21263"/>
              <a:gd name="T121" fmla="*/ 6118778 h 21266"/>
              <a:gd name="T122" fmla="*/ 14382364 w 21263"/>
              <a:gd name="T123" fmla="*/ 6118778 h 2126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1263" h="21266">
                <a:moveTo>
                  <a:pt x="21142" y="2570"/>
                </a:moveTo>
                <a:cubicBezTo>
                  <a:pt x="19207" y="574"/>
                  <a:pt x="19207" y="574"/>
                  <a:pt x="19207" y="574"/>
                </a:cubicBezTo>
                <a:cubicBezTo>
                  <a:pt x="18885" y="211"/>
                  <a:pt x="18563" y="211"/>
                  <a:pt x="18240" y="574"/>
                </a:cubicBezTo>
                <a:cubicBezTo>
                  <a:pt x="18079" y="755"/>
                  <a:pt x="18079" y="937"/>
                  <a:pt x="18079" y="1118"/>
                </a:cubicBezTo>
                <a:cubicBezTo>
                  <a:pt x="17918" y="1118"/>
                  <a:pt x="17757" y="1118"/>
                  <a:pt x="17596" y="1300"/>
                </a:cubicBezTo>
                <a:cubicBezTo>
                  <a:pt x="17596" y="1300"/>
                  <a:pt x="17596" y="1300"/>
                  <a:pt x="17596" y="1300"/>
                </a:cubicBezTo>
                <a:cubicBezTo>
                  <a:pt x="12760" y="6745"/>
                  <a:pt x="12760" y="6745"/>
                  <a:pt x="12760" y="6745"/>
                </a:cubicBezTo>
                <a:cubicBezTo>
                  <a:pt x="12760" y="7290"/>
                  <a:pt x="12599" y="7834"/>
                  <a:pt x="12437" y="8197"/>
                </a:cubicBezTo>
                <a:cubicBezTo>
                  <a:pt x="12921" y="8742"/>
                  <a:pt x="12921" y="8742"/>
                  <a:pt x="12921" y="8742"/>
                </a:cubicBezTo>
                <a:cubicBezTo>
                  <a:pt x="12921" y="8742"/>
                  <a:pt x="12921" y="8742"/>
                  <a:pt x="12921" y="8742"/>
                </a:cubicBezTo>
                <a:cubicBezTo>
                  <a:pt x="13082" y="8923"/>
                  <a:pt x="13082" y="8923"/>
                  <a:pt x="13082" y="8923"/>
                </a:cubicBezTo>
                <a:cubicBezTo>
                  <a:pt x="11954" y="10012"/>
                  <a:pt x="11954" y="10012"/>
                  <a:pt x="11954" y="10012"/>
                </a:cubicBezTo>
                <a:cubicBezTo>
                  <a:pt x="8407" y="6019"/>
                  <a:pt x="8407" y="6019"/>
                  <a:pt x="8407" y="6019"/>
                </a:cubicBezTo>
                <a:cubicBezTo>
                  <a:pt x="8730" y="4385"/>
                  <a:pt x="8407" y="2752"/>
                  <a:pt x="7279" y="1481"/>
                </a:cubicBezTo>
                <a:cubicBezTo>
                  <a:pt x="6151" y="211"/>
                  <a:pt x="4539" y="-334"/>
                  <a:pt x="3088" y="211"/>
                </a:cubicBezTo>
                <a:cubicBezTo>
                  <a:pt x="5506" y="2933"/>
                  <a:pt x="5506" y="2933"/>
                  <a:pt x="5506" y="2933"/>
                </a:cubicBezTo>
                <a:cubicBezTo>
                  <a:pt x="4861" y="5474"/>
                  <a:pt x="4861" y="5474"/>
                  <a:pt x="4861" y="5474"/>
                </a:cubicBezTo>
                <a:cubicBezTo>
                  <a:pt x="2604" y="6200"/>
                  <a:pt x="2604" y="6200"/>
                  <a:pt x="2604" y="6200"/>
                </a:cubicBezTo>
                <a:cubicBezTo>
                  <a:pt x="187" y="3478"/>
                  <a:pt x="187" y="3478"/>
                  <a:pt x="187" y="3478"/>
                </a:cubicBezTo>
                <a:cubicBezTo>
                  <a:pt x="-297" y="5111"/>
                  <a:pt x="187" y="6927"/>
                  <a:pt x="1315" y="8197"/>
                </a:cubicBezTo>
                <a:cubicBezTo>
                  <a:pt x="2443" y="9468"/>
                  <a:pt x="4055" y="9831"/>
                  <a:pt x="5506" y="9286"/>
                </a:cubicBezTo>
                <a:cubicBezTo>
                  <a:pt x="5667" y="9286"/>
                  <a:pt x="5667" y="9286"/>
                  <a:pt x="5667" y="9286"/>
                </a:cubicBezTo>
                <a:cubicBezTo>
                  <a:pt x="9052" y="13279"/>
                  <a:pt x="9052" y="13279"/>
                  <a:pt x="9052" y="13279"/>
                </a:cubicBezTo>
                <a:cubicBezTo>
                  <a:pt x="5828" y="17091"/>
                  <a:pt x="5828" y="17091"/>
                  <a:pt x="5828" y="17091"/>
                </a:cubicBezTo>
                <a:cubicBezTo>
                  <a:pt x="5506" y="16910"/>
                  <a:pt x="5506" y="16910"/>
                  <a:pt x="5506" y="16910"/>
                </a:cubicBezTo>
                <a:cubicBezTo>
                  <a:pt x="4700" y="17636"/>
                  <a:pt x="4700" y="17636"/>
                  <a:pt x="4700" y="17636"/>
                </a:cubicBezTo>
                <a:cubicBezTo>
                  <a:pt x="3088" y="20540"/>
                  <a:pt x="3088" y="20540"/>
                  <a:pt x="3088" y="20540"/>
                </a:cubicBezTo>
                <a:cubicBezTo>
                  <a:pt x="3410" y="20903"/>
                  <a:pt x="3410" y="20903"/>
                  <a:pt x="3410" y="20903"/>
                </a:cubicBezTo>
                <a:cubicBezTo>
                  <a:pt x="5990" y="19088"/>
                  <a:pt x="5990" y="19088"/>
                  <a:pt x="5990" y="19088"/>
                </a:cubicBezTo>
                <a:cubicBezTo>
                  <a:pt x="6634" y="17999"/>
                  <a:pt x="6634" y="17999"/>
                  <a:pt x="6634" y="17999"/>
                </a:cubicBezTo>
                <a:cubicBezTo>
                  <a:pt x="6473" y="17817"/>
                  <a:pt x="6473" y="17817"/>
                  <a:pt x="6473" y="17817"/>
                </a:cubicBezTo>
                <a:cubicBezTo>
                  <a:pt x="9858" y="14187"/>
                  <a:pt x="9858" y="14187"/>
                  <a:pt x="9858" y="14187"/>
                </a:cubicBezTo>
                <a:cubicBezTo>
                  <a:pt x="15500" y="20540"/>
                  <a:pt x="15500" y="20540"/>
                  <a:pt x="15500" y="20540"/>
                </a:cubicBezTo>
                <a:cubicBezTo>
                  <a:pt x="15984" y="20903"/>
                  <a:pt x="16467" y="21266"/>
                  <a:pt x="16951" y="21266"/>
                </a:cubicBezTo>
                <a:cubicBezTo>
                  <a:pt x="17434" y="21266"/>
                  <a:pt x="17918" y="20903"/>
                  <a:pt x="18402" y="20540"/>
                </a:cubicBezTo>
                <a:cubicBezTo>
                  <a:pt x="19207" y="19632"/>
                  <a:pt x="19207" y="18180"/>
                  <a:pt x="18402" y="17273"/>
                </a:cubicBezTo>
                <a:cubicBezTo>
                  <a:pt x="12760" y="10920"/>
                  <a:pt x="12760" y="10920"/>
                  <a:pt x="12760" y="10920"/>
                </a:cubicBezTo>
                <a:cubicBezTo>
                  <a:pt x="13727" y="9831"/>
                  <a:pt x="13727" y="9831"/>
                  <a:pt x="13727" y="9831"/>
                </a:cubicBezTo>
                <a:cubicBezTo>
                  <a:pt x="14210" y="10375"/>
                  <a:pt x="14210" y="10375"/>
                  <a:pt x="14210" y="10375"/>
                </a:cubicBezTo>
                <a:cubicBezTo>
                  <a:pt x="14533" y="10012"/>
                  <a:pt x="15016" y="9831"/>
                  <a:pt x="15500" y="10012"/>
                </a:cubicBezTo>
                <a:cubicBezTo>
                  <a:pt x="20336" y="4385"/>
                  <a:pt x="20336" y="4385"/>
                  <a:pt x="20336" y="4385"/>
                </a:cubicBezTo>
                <a:cubicBezTo>
                  <a:pt x="20336" y="4385"/>
                  <a:pt x="20336" y="4385"/>
                  <a:pt x="20336" y="4385"/>
                </a:cubicBezTo>
                <a:cubicBezTo>
                  <a:pt x="20336" y="4385"/>
                  <a:pt x="20336" y="4385"/>
                  <a:pt x="20336" y="4385"/>
                </a:cubicBezTo>
                <a:cubicBezTo>
                  <a:pt x="20497" y="4204"/>
                  <a:pt x="20497" y="4022"/>
                  <a:pt x="20497" y="3841"/>
                </a:cubicBezTo>
                <a:cubicBezTo>
                  <a:pt x="20658" y="4022"/>
                  <a:pt x="20981" y="3841"/>
                  <a:pt x="21142" y="3659"/>
                </a:cubicBezTo>
                <a:cubicBezTo>
                  <a:pt x="21303" y="3478"/>
                  <a:pt x="21303" y="2933"/>
                  <a:pt x="21142" y="2570"/>
                </a:cubicBezTo>
                <a:close/>
                <a:moveTo>
                  <a:pt x="17112" y="18362"/>
                </a:moveTo>
                <a:cubicBezTo>
                  <a:pt x="17596" y="18362"/>
                  <a:pt x="17918" y="18906"/>
                  <a:pt x="17918" y="19269"/>
                </a:cubicBezTo>
                <a:cubicBezTo>
                  <a:pt x="17918" y="19814"/>
                  <a:pt x="17596" y="20177"/>
                  <a:pt x="17112" y="20177"/>
                </a:cubicBezTo>
                <a:cubicBezTo>
                  <a:pt x="16628" y="20177"/>
                  <a:pt x="16306" y="19814"/>
                  <a:pt x="16306" y="19269"/>
                </a:cubicBezTo>
                <a:cubicBezTo>
                  <a:pt x="16306" y="18906"/>
                  <a:pt x="16628" y="18362"/>
                  <a:pt x="17112" y="18362"/>
                </a:cubicBezTo>
                <a:close/>
                <a:moveTo>
                  <a:pt x="14372" y="7108"/>
                </a:moveTo>
                <a:cubicBezTo>
                  <a:pt x="14049" y="6745"/>
                  <a:pt x="14049" y="6745"/>
                  <a:pt x="14049" y="6745"/>
                </a:cubicBezTo>
                <a:cubicBezTo>
                  <a:pt x="17757" y="2752"/>
                  <a:pt x="17757" y="2752"/>
                  <a:pt x="17757" y="2752"/>
                </a:cubicBezTo>
                <a:cubicBezTo>
                  <a:pt x="18079" y="3115"/>
                  <a:pt x="18079" y="3115"/>
                  <a:pt x="18079" y="3115"/>
                </a:cubicBezTo>
                <a:lnTo>
                  <a:pt x="14372" y="7108"/>
                </a:lnTo>
                <a:close/>
                <a:moveTo>
                  <a:pt x="15500" y="8379"/>
                </a:moveTo>
                <a:cubicBezTo>
                  <a:pt x="15178" y="8197"/>
                  <a:pt x="15178" y="8197"/>
                  <a:pt x="15178" y="8197"/>
                </a:cubicBezTo>
                <a:cubicBezTo>
                  <a:pt x="18885" y="4022"/>
                  <a:pt x="18885" y="4022"/>
                  <a:pt x="18885" y="4022"/>
                </a:cubicBezTo>
                <a:cubicBezTo>
                  <a:pt x="19207" y="4385"/>
                  <a:pt x="19207" y="4385"/>
                  <a:pt x="19207" y="4385"/>
                </a:cubicBezTo>
                <a:lnTo>
                  <a:pt x="15500" y="8379"/>
                </a:lnTo>
                <a:close/>
                <a:moveTo>
                  <a:pt x="15500" y="8379"/>
                </a:moveTo>
              </a:path>
            </a:pathLst>
          </a:custGeom>
          <a:solidFill>
            <a:srgbClr val="1EA382"/>
          </a:solidFill>
          <a:ln>
            <a:noFill/>
          </a:ln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145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AutoShape 27"/>
          <p:cNvSpPr/>
          <p:nvPr/>
        </p:nvSpPr>
        <p:spPr bwMode="auto">
          <a:xfrm>
            <a:off x="2216347" y="5039819"/>
            <a:ext cx="407194" cy="404813"/>
          </a:xfrm>
          <a:custGeom>
            <a:avLst/>
            <a:gdLst>
              <a:gd name="T0" fmla="*/ 3038304 w 20931"/>
              <a:gd name="T1" fmla="*/ 2801589 h 20973"/>
              <a:gd name="T2" fmla="*/ 3038304 w 20931"/>
              <a:gd name="T3" fmla="*/ 16884038 h 20973"/>
              <a:gd name="T4" fmla="*/ 13165959 w 20931"/>
              <a:gd name="T5" fmla="*/ 19471032 h 20973"/>
              <a:gd name="T6" fmla="*/ 16349585 w 20931"/>
              <a:gd name="T7" fmla="*/ 22631785 h 20973"/>
              <a:gd name="T8" fmla="*/ 20689797 w 20931"/>
              <a:gd name="T9" fmla="*/ 21770431 h 20973"/>
              <a:gd name="T10" fmla="*/ 20689797 w 20931"/>
              <a:gd name="T11" fmla="*/ 25794005 h 20973"/>
              <a:gd name="T12" fmla="*/ 21847862 w 20931"/>
              <a:gd name="T13" fmla="*/ 26942952 h 20973"/>
              <a:gd name="T14" fmla="*/ 25609781 w 20931"/>
              <a:gd name="T15" fmla="*/ 26942952 h 20973"/>
              <a:gd name="T16" fmla="*/ 25609781 w 20931"/>
              <a:gd name="T17" fmla="*/ 31254119 h 20973"/>
              <a:gd name="T18" fmla="*/ 31686389 w 20931"/>
              <a:gd name="T19" fmla="*/ 31254119 h 20973"/>
              <a:gd name="T20" fmla="*/ 31686389 w 20931"/>
              <a:gd name="T21" fmla="*/ 25218778 h 20973"/>
              <a:gd name="T22" fmla="*/ 19533212 w 20931"/>
              <a:gd name="T23" fmla="*/ 13148097 h 20973"/>
              <a:gd name="T24" fmla="*/ 17217005 w 20931"/>
              <a:gd name="T25" fmla="*/ 2801589 h 20973"/>
              <a:gd name="T26" fmla="*/ 3038304 w 20931"/>
              <a:gd name="T27" fmla="*/ 2801589 h 20973"/>
              <a:gd name="T28" fmla="*/ 3907241 w 20931"/>
              <a:gd name="T29" fmla="*/ 14297044 h 20973"/>
              <a:gd name="T30" fmla="*/ 5063827 w 20931"/>
              <a:gd name="T31" fmla="*/ 4813356 h 20973"/>
              <a:gd name="T32" fmla="*/ 14324062 w 20931"/>
              <a:gd name="T33" fmla="*/ 3952042 h 20973"/>
              <a:gd name="T34" fmla="*/ 3907241 w 20931"/>
              <a:gd name="T35" fmla="*/ 14297044 h 20973"/>
              <a:gd name="T36" fmla="*/ 3907241 w 20931"/>
              <a:gd name="T37" fmla="*/ 14297044 h 2097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931" h="20973">
                <a:moveTo>
                  <a:pt x="2007" y="1880"/>
                </a:moveTo>
                <a:cubicBezTo>
                  <a:pt x="-669" y="4580"/>
                  <a:pt x="-669" y="8823"/>
                  <a:pt x="2007" y="11330"/>
                </a:cubicBezTo>
                <a:cubicBezTo>
                  <a:pt x="3727" y="13259"/>
                  <a:pt x="6404" y="13837"/>
                  <a:pt x="8697" y="13066"/>
                </a:cubicBezTo>
                <a:cubicBezTo>
                  <a:pt x="10800" y="15187"/>
                  <a:pt x="10800" y="15187"/>
                  <a:pt x="10800" y="15187"/>
                </a:cubicBezTo>
                <a:cubicBezTo>
                  <a:pt x="10800" y="15187"/>
                  <a:pt x="12712" y="13644"/>
                  <a:pt x="13667" y="14609"/>
                </a:cubicBezTo>
                <a:cubicBezTo>
                  <a:pt x="14432" y="15380"/>
                  <a:pt x="13858" y="16537"/>
                  <a:pt x="13667" y="17309"/>
                </a:cubicBezTo>
                <a:cubicBezTo>
                  <a:pt x="13476" y="17694"/>
                  <a:pt x="13285" y="18466"/>
                  <a:pt x="14432" y="18080"/>
                </a:cubicBezTo>
                <a:cubicBezTo>
                  <a:pt x="14814" y="17887"/>
                  <a:pt x="16152" y="17116"/>
                  <a:pt x="16917" y="18080"/>
                </a:cubicBezTo>
                <a:cubicBezTo>
                  <a:pt x="17873" y="19044"/>
                  <a:pt x="16917" y="20973"/>
                  <a:pt x="16917" y="20973"/>
                </a:cubicBezTo>
                <a:cubicBezTo>
                  <a:pt x="20931" y="20973"/>
                  <a:pt x="20931" y="20973"/>
                  <a:pt x="20931" y="20973"/>
                </a:cubicBezTo>
                <a:cubicBezTo>
                  <a:pt x="20931" y="16923"/>
                  <a:pt x="20931" y="16923"/>
                  <a:pt x="20931" y="16923"/>
                </a:cubicBezTo>
                <a:cubicBezTo>
                  <a:pt x="12903" y="8823"/>
                  <a:pt x="12903" y="8823"/>
                  <a:pt x="12903" y="8823"/>
                </a:cubicBezTo>
                <a:cubicBezTo>
                  <a:pt x="13667" y="6509"/>
                  <a:pt x="13094" y="3809"/>
                  <a:pt x="11373" y="1880"/>
                </a:cubicBezTo>
                <a:cubicBezTo>
                  <a:pt x="8697" y="-627"/>
                  <a:pt x="4492" y="-627"/>
                  <a:pt x="2007" y="1880"/>
                </a:cubicBezTo>
                <a:close/>
                <a:moveTo>
                  <a:pt x="2581" y="9594"/>
                </a:moveTo>
                <a:cubicBezTo>
                  <a:pt x="1434" y="7666"/>
                  <a:pt x="1625" y="4966"/>
                  <a:pt x="3345" y="3230"/>
                </a:cubicBezTo>
                <a:cubicBezTo>
                  <a:pt x="4874" y="1494"/>
                  <a:pt x="7550" y="1302"/>
                  <a:pt x="9462" y="2652"/>
                </a:cubicBezTo>
                <a:lnTo>
                  <a:pt x="2581" y="9594"/>
                </a:lnTo>
                <a:close/>
                <a:moveTo>
                  <a:pt x="2581" y="9594"/>
                </a:moveTo>
              </a:path>
            </a:pathLst>
          </a:custGeom>
          <a:solidFill>
            <a:srgbClr val="1EA382"/>
          </a:solidFill>
          <a:ln>
            <a:noFill/>
          </a:ln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145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AutoShape 29"/>
          <p:cNvSpPr/>
          <p:nvPr/>
        </p:nvSpPr>
        <p:spPr bwMode="auto">
          <a:xfrm>
            <a:off x="4485679" y="4523882"/>
            <a:ext cx="269081" cy="252413"/>
          </a:xfrm>
          <a:custGeom>
            <a:avLst/>
            <a:gdLst>
              <a:gd name="T0" fmla="*/ 4 w 21600"/>
              <a:gd name="T1" fmla="*/ 4 h 21600"/>
              <a:gd name="T2" fmla="*/ 4 w 21600"/>
              <a:gd name="T3" fmla="*/ 5 h 21600"/>
              <a:gd name="T4" fmla="*/ 5 w 21600"/>
              <a:gd name="T5" fmla="*/ 2 h 21600"/>
              <a:gd name="T6" fmla="*/ 3 w 21600"/>
              <a:gd name="T7" fmla="*/ 0 h 21600"/>
              <a:gd name="T8" fmla="*/ 0 w 21600"/>
              <a:gd name="T9" fmla="*/ 2 h 21600"/>
              <a:gd name="T10" fmla="*/ 2 w 21600"/>
              <a:gd name="T11" fmla="*/ 5 h 21600"/>
              <a:gd name="T12" fmla="*/ 2 w 21600"/>
              <a:gd name="T13" fmla="*/ 4 h 21600"/>
              <a:gd name="T14" fmla="*/ 1 w 21600"/>
              <a:gd name="T15" fmla="*/ 2 h 21600"/>
              <a:gd name="T16" fmla="*/ 3 w 21600"/>
              <a:gd name="T17" fmla="*/ 1 h 21600"/>
              <a:gd name="T18" fmla="*/ 5 w 21600"/>
              <a:gd name="T19" fmla="*/ 2 h 21600"/>
              <a:gd name="T20" fmla="*/ 4 w 21600"/>
              <a:gd name="T21" fmla="*/ 4 h 21600"/>
              <a:gd name="T22" fmla="*/ 4 w 21600"/>
              <a:gd name="T23" fmla="*/ 4 h 216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1600" h="21600">
                <a:moveTo>
                  <a:pt x="14751" y="18554"/>
                </a:moveTo>
                <a:cubicBezTo>
                  <a:pt x="14751" y="21600"/>
                  <a:pt x="14751" y="21600"/>
                  <a:pt x="14751" y="21600"/>
                </a:cubicBezTo>
                <a:cubicBezTo>
                  <a:pt x="18702" y="19938"/>
                  <a:pt x="21600" y="15785"/>
                  <a:pt x="21600" y="11354"/>
                </a:cubicBezTo>
                <a:cubicBezTo>
                  <a:pt x="21600" y="4985"/>
                  <a:pt x="16595" y="0"/>
                  <a:pt x="10800" y="0"/>
                </a:cubicBezTo>
                <a:cubicBezTo>
                  <a:pt x="4741" y="0"/>
                  <a:pt x="0" y="4985"/>
                  <a:pt x="0" y="11354"/>
                </a:cubicBezTo>
                <a:cubicBezTo>
                  <a:pt x="0" y="15785"/>
                  <a:pt x="2634" y="19938"/>
                  <a:pt x="6585" y="21600"/>
                </a:cubicBezTo>
                <a:cubicBezTo>
                  <a:pt x="6585" y="18554"/>
                  <a:pt x="6585" y="18554"/>
                  <a:pt x="6585" y="18554"/>
                </a:cubicBezTo>
                <a:cubicBezTo>
                  <a:pt x="4215" y="16892"/>
                  <a:pt x="2634" y="14400"/>
                  <a:pt x="2634" y="11354"/>
                </a:cubicBezTo>
                <a:cubicBezTo>
                  <a:pt x="2634" y="6369"/>
                  <a:pt x="6322" y="2769"/>
                  <a:pt x="10800" y="2769"/>
                </a:cubicBezTo>
                <a:cubicBezTo>
                  <a:pt x="15278" y="2769"/>
                  <a:pt x="18966" y="6369"/>
                  <a:pt x="18966" y="11354"/>
                </a:cubicBezTo>
                <a:cubicBezTo>
                  <a:pt x="18966" y="14400"/>
                  <a:pt x="17385" y="17169"/>
                  <a:pt x="14751" y="18554"/>
                </a:cubicBezTo>
                <a:close/>
                <a:moveTo>
                  <a:pt x="14751" y="18554"/>
                </a:moveTo>
              </a:path>
            </a:pathLst>
          </a:custGeom>
          <a:solidFill>
            <a:srgbClr val="1EA382"/>
          </a:solidFill>
          <a:ln>
            <a:noFill/>
          </a:ln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145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AutoShape 30"/>
          <p:cNvSpPr/>
          <p:nvPr/>
        </p:nvSpPr>
        <p:spPr bwMode="auto">
          <a:xfrm>
            <a:off x="4426941" y="4465938"/>
            <a:ext cx="387350" cy="373063"/>
          </a:xfrm>
          <a:custGeom>
            <a:avLst/>
            <a:gdLst>
              <a:gd name="T0" fmla="*/ 6 w 21600"/>
              <a:gd name="T1" fmla="*/ 0 h 21600"/>
              <a:gd name="T2" fmla="*/ 0 w 21600"/>
              <a:gd name="T3" fmla="*/ 5 h 21600"/>
              <a:gd name="T4" fmla="*/ 4 w 21600"/>
              <a:gd name="T5" fmla="*/ 10 h 21600"/>
              <a:gd name="T6" fmla="*/ 4 w 21600"/>
              <a:gd name="T7" fmla="*/ 10 h 21600"/>
              <a:gd name="T8" fmla="*/ 1 w 21600"/>
              <a:gd name="T9" fmla="*/ 5 h 21600"/>
              <a:gd name="T10" fmla="*/ 6 w 21600"/>
              <a:gd name="T11" fmla="*/ 1 h 21600"/>
              <a:gd name="T12" fmla="*/ 10 w 21600"/>
              <a:gd name="T13" fmla="*/ 5 h 21600"/>
              <a:gd name="T14" fmla="*/ 7 w 21600"/>
              <a:gd name="T15" fmla="*/ 10 h 21600"/>
              <a:gd name="T16" fmla="*/ 7 w 21600"/>
              <a:gd name="T17" fmla="*/ 10 h 21600"/>
              <a:gd name="T18" fmla="*/ 11 w 21600"/>
              <a:gd name="T19" fmla="*/ 5 h 21600"/>
              <a:gd name="T20" fmla="*/ 6 w 21600"/>
              <a:gd name="T21" fmla="*/ 0 h 21600"/>
              <a:gd name="T22" fmla="*/ 6 w 21600"/>
              <a:gd name="T23" fmla="*/ 0 h 216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cubicBezTo>
                  <a:pt x="4759" y="0"/>
                  <a:pt x="0" y="4883"/>
                  <a:pt x="0" y="11082"/>
                </a:cubicBezTo>
                <a:cubicBezTo>
                  <a:pt x="0" y="15965"/>
                  <a:pt x="3295" y="20285"/>
                  <a:pt x="7871" y="21600"/>
                </a:cubicBezTo>
                <a:cubicBezTo>
                  <a:pt x="7871" y="20097"/>
                  <a:pt x="7871" y="20097"/>
                  <a:pt x="7871" y="20097"/>
                </a:cubicBezTo>
                <a:cubicBezTo>
                  <a:pt x="4027" y="18783"/>
                  <a:pt x="1464" y="15214"/>
                  <a:pt x="1464" y="11082"/>
                </a:cubicBezTo>
                <a:cubicBezTo>
                  <a:pt x="1464" y="5635"/>
                  <a:pt x="5675" y="1503"/>
                  <a:pt x="10800" y="1503"/>
                </a:cubicBezTo>
                <a:cubicBezTo>
                  <a:pt x="15925" y="1503"/>
                  <a:pt x="20136" y="5635"/>
                  <a:pt x="20136" y="11082"/>
                </a:cubicBezTo>
                <a:cubicBezTo>
                  <a:pt x="20136" y="15214"/>
                  <a:pt x="17390" y="18783"/>
                  <a:pt x="13546" y="20097"/>
                </a:cubicBezTo>
                <a:cubicBezTo>
                  <a:pt x="13546" y="21600"/>
                  <a:pt x="13546" y="21600"/>
                  <a:pt x="13546" y="21600"/>
                </a:cubicBezTo>
                <a:cubicBezTo>
                  <a:pt x="18122" y="20285"/>
                  <a:pt x="21600" y="16153"/>
                  <a:pt x="21600" y="11082"/>
                </a:cubicBezTo>
                <a:cubicBezTo>
                  <a:pt x="21600" y="4883"/>
                  <a:pt x="16658" y="0"/>
                  <a:pt x="10800" y="0"/>
                </a:cubicBezTo>
                <a:close/>
                <a:moveTo>
                  <a:pt x="10800" y="0"/>
                </a:moveTo>
              </a:path>
            </a:pathLst>
          </a:custGeom>
          <a:solidFill>
            <a:srgbClr val="1EA382"/>
          </a:solidFill>
          <a:ln>
            <a:noFill/>
          </a:ln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145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AutoShape 31"/>
          <p:cNvSpPr/>
          <p:nvPr/>
        </p:nvSpPr>
        <p:spPr bwMode="auto">
          <a:xfrm>
            <a:off x="4565847" y="4618338"/>
            <a:ext cx="117475" cy="311150"/>
          </a:xfrm>
          <a:custGeom>
            <a:avLst/>
            <a:gdLst>
              <a:gd name="T0" fmla="*/ 1 w 21600"/>
              <a:gd name="T1" fmla="*/ 6 h 21600"/>
              <a:gd name="T2" fmla="*/ 1 w 21600"/>
              <a:gd name="T3" fmla="*/ 2 h 21600"/>
              <a:gd name="T4" fmla="*/ 1 w 21600"/>
              <a:gd name="T5" fmla="*/ 1 h 21600"/>
              <a:gd name="T6" fmla="*/ 0 w 21600"/>
              <a:gd name="T7" fmla="*/ 0 h 21600"/>
              <a:gd name="T8" fmla="*/ 0 w 21600"/>
              <a:gd name="T9" fmla="*/ 1 h 21600"/>
              <a:gd name="T10" fmla="*/ 0 w 21600"/>
              <a:gd name="T11" fmla="*/ 2 h 21600"/>
              <a:gd name="T12" fmla="*/ 0 w 21600"/>
              <a:gd name="T13" fmla="*/ 2 h 21600"/>
              <a:gd name="T14" fmla="*/ 0 w 21600"/>
              <a:gd name="T15" fmla="*/ 6 h 21600"/>
              <a:gd name="T16" fmla="*/ 0 w 21600"/>
              <a:gd name="T17" fmla="*/ 7 h 21600"/>
              <a:gd name="T18" fmla="*/ 1 w 21600"/>
              <a:gd name="T19" fmla="*/ 7 h 21600"/>
              <a:gd name="T20" fmla="*/ 1 w 21600"/>
              <a:gd name="T21" fmla="*/ 6 h 21600"/>
              <a:gd name="T22" fmla="*/ 1 w 21600"/>
              <a:gd name="T23" fmla="*/ 6 h 216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1600" h="21600">
                <a:moveTo>
                  <a:pt x="14400" y="18450"/>
                </a:moveTo>
                <a:cubicBezTo>
                  <a:pt x="14400" y="17775"/>
                  <a:pt x="14400" y="4950"/>
                  <a:pt x="14400" y="4725"/>
                </a:cubicBezTo>
                <a:cubicBezTo>
                  <a:pt x="16200" y="4275"/>
                  <a:pt x="17400" y="3600"/>
                  <a:pt x="17400" y="2700"/>
                </a:cubicBezTo>
                <a:cubicBezTo>
                  <a:pt x="17400" y="1125"/>
                  <a:pt x="13800" y="0"/>
                  <a:pt x="10200" y="0"/>
                </a:cubicBezTo>
                <a:cubicBezTo>
                  <a:pt x="6000" y="0"/>
                  <a:pt x="3000" y="1125"/>
                  <a:pt x="3000" y="2700"/>
                </a:cubicBezTo>
                <a:cubicBezTo>
                  <a:pt x="3000" y="3600"/>
                  <a:pt x="4200" y="4275"/>
                  <a:pt x="6000" y="4725"/>
                </a:cubicBezTo>
                <a:cubicBezTo>
                  <a:pt x="6000" y="4725"/>
                  <a:pt x="6000" y="4725"/>
                  <a:pt x="6000" y="4725"/>
                </a:cubicBezTo>
                <a:cubicBezTo>
                  <a:pt x="6000" y="4725"/>
                  <a:pt x="6000" y="17550"/>
                  <a:pt x="6000" y="18450"/>
                </a:cubicBezTo>
                <a:cubicBezTo>
                  <a:pt x="6000" y="20700"/>
                  <a:pt x="0" y="21600"/>
                  <a:pt x="0" y="21600"/>
                </a:cubicBezTo>
                <a:cubicBezTo>
                  <a:pt x="21600" y="21600"/>
                  <a:pt x="21600" y="21600"/>
                  <a:pt x="21600" y="21600"/>
                </a:cubicBezTo>
                <a:cubicBezTo>
                  <a:pt x="21600" y="21600"/>
                  <a:pt x="14400" y="20700"/>
                  <a:pt x="14400" y="18450"/>
                </a:cubicBezTo>
                <a:close/>
                <a:moveTo>
                  <a:pt x="14400" y="18450"/>
                </a:moveTo>
              </a:path>
            </a:pathLst>
          </a:custGeom>
          <a:solidFill>
            <a:srgbClr val="1EA382"/>
          </a:solidFill>
          <a:ln>
            <a:noFill/>
          </a:ln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145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Rectangle 33"/>
          <p:cNvSpPr/>
          <p:nvPr/>
        </p:nvSpPr>
        <p:spPr bwMode="auto">
          <a:xfrm>
            <a:off x="6814542" y="4010326"/>
            <a:ext cx="59531" cy="330994"/>
          </a:xfrm>
          <a:prstGeom prst="rect">
            <a:avLst/>
          </a:prstGeom>
          <a:solidFill>
            <a:srgbClr val="1EA382"/>
          </a:solidFill>
          <a:ln>
            <a:noFill/>
          </a:ln>
        </p:spPr>
        <p:txBody>
          <a:bodyPr lIns="0" tIns="0" rIns="0" bIns="0"/>
          <a:lstStyle>
            <a:lvl1pPr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1pPr>
            <a:lvl2pPr marL="742950" indent="-28575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2pPr>
            <a:lvl3pPr marL="1143000" indent="-22860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3pPr>
            <a:lvl4pPr marL="1600200" indent="-22860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4pPr>
            <a:lvl5pPr marL="2057400" indent="-22860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s-ES" sz="2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Rectangle 34"/>
          <p:cNvSpPr/>
          <p:nvPr/>
        </p:nvSpPr>
        <p:spPr bwMode="auto">
          <a:xfrm>
            <a:off x="6717704" y="4077001"/>
            <a:ext cx="59531" cy="265113"/>
          </a:xfrm>
          <a:prstGeom prst="rect">
            <a:avLst/>
          </a:prstGeom>
          <a:solidFill>
            <a:srgbClr val="1EA382"/>
          </a:solidFill>
          <a:ln>
            <a:noFill/>
          </a:ln>
        </p:spPr>
        <p:txBody>
          <a:bodyPr lIns="0" tIns="0" rIns="0" bIns="0"/>
          <a:lstStyle>
            <a:lvl1pPr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1pPr>
            <a:lvl2pPr marL="742950" indent="-28575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2pPr>
            <a:lvl3pPr marL="1143000" indent="-22860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3pPr>
            <a:lvl4pPr marL="1600200" indent="-22860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4pPr>
            <a:lvl5pPr marL="2057400" indent="-22860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s-ES" sz="2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Rectangle 35"/>
          <p:cNvSpPr/>
          <p:nvPr/>
        </p:nvSpPr>
        <p:spPr bwMode="auto">
          <a:xfrm>
            <a:off x="6616104" y="4128594"/>
            <a:ext cx="61913" cy="212725"/>
          </a:xfrm>
          <a:prstGeom prst="rect">
            <a:avLst/>
          </a:prstGeom>
          <a:solidFill>
            <a:srgbClr val="1EA382"/>
          </a:solidFill>
          <a:ln>
            <a:noFill/>
          </a:ln>
        </p:spPr>
        <p:txBody>
          <a:bodyPr lIns="0" tIns="0" rIns="0" bIns="0"/>
          <a:lstStyle>
            <a:lvl1pPr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1pPr>
            <a:lvl2pPr marL="742950" indent="-28575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2pPr>
            <a:lvl3pPr marL="1143000" indent="-22860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3pPr>
            <a:lvl4pPr marL="1600200" indent="-22860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4pPr>
            <a:lvl5pPr marL="2057400" indent="-22860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s-ES" sz="2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Rectangle 36"/>
          <p:cNvSpPr/>
          <p:nvPr/>
        </p:nvSpPr>
        <p:spPr bwMode="auto">
          <a:xfrm>
            <a:off x="6911379" y="3929363"/>
            <a:ext cx="60325" cy="411956"/>
          </a:xfrm>
          <a:prstGeom prst="rect">
            <a:avLst/>
          </a:prstGeom>
          <a:solidFill>
            <a:srgbClr val="1EA382"/>
          </a:solidFill>
          <a:ln>
            <a:noFill/>
          </a:ln>
        </p:spPr>
        <p:txBody>
          <a:bodyPr lIns="0" tIns="0" rIns="0" bIns="0"/>
          <a:lstStyle>
            <a:lvl1pPr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1pPr>
            <a:lvl2pPr marL="742950" indent="-28575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2pPr>
            <a:lvl3pPr marL="1143000" indent="-22860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3pPr>
            <a:lvl4pPr marL="1600200" indent="-22860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4pPr>
            <a:lvl5pPr marL="2057400" indent="-22860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s-ES" sz="2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TextBox 13"/>
          <p:cNvSpPr txBox="1"/>
          <p:nvPr/>
        </p:nvSpPr>
        <p:spPr>
          <a:xfrm>
            <a:off x="1545740" y="3408663"/>
            <a:ext cx="1295287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TextBox 13"/>
          <p:cNvSpPr txBox="1"/>
          <p:nvPr/>
        </p:nvSpPr>
        <p:spPr>
          <a:xfrm>
            <a:off x="1549822" y="3730664"/>
            <a:ext cx="2027806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TextBox 13"/>
          <p:cNvSpPr txBox="1"/>
          <p:nvPr/>
        </p:nvSpPr>
        <p:spPr>
          <a:xfrm>
            <a:off x="3782416" y="2800289"/>
            <a:ext cx="1295287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TextBox 13"/>
          <p:cNvSpPr txBox="1"/>
          <p:nvPr/>
        </p:nvSpPr>
        <p:spPr>
          <a:xfrm>
            <a:off x="3786498" y="3122290"/>
            <a:ext cx="2027806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9" name="TextBox 13"/>
          <p:cNvSpPr txBox="1"/>
          <p:nvPr/>
        </p:nvSpPr>
        <p:spPr>
          <a:xfrm>
            <a:off x="6005710" y="2296654"/>
            <a:ext cx="1295287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TextBox 13"/>
          <p:cNvSpPr txBox="1"/>
          <p:nvPr/>
        </p:nvSpPr>
        <p:spPr>
          <a:xfrm>
            <a:off x="6009792" y="2618655"/>
            <a:ext cx="2027806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TextBox 13"/>
          <p:cNvSpPr txBox="1"/>
          <p:nvPr/>
        </p:nvSpPr>
        <p:spPr>
          <a:xfrm>
            <a:off x="8215510" y="1742220"/>
            <a:ext cx="1295287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2" name="TextBox 13"/>
          <p:cNvSpPr txBox="1"/>
          <p:nvPr/>
        </p:nvSpPr>
        <p:spPr>
          <a:xfrm>
            <a:off x="8219592" y="2064221"/>
            <a:ext cx="2027806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" name="Group 6"/>
          <p:cNvGrpSpPr/>
          <p:nvPr/>
        </p:nvGrpSpPr>
        <p:grpSpPr>
          <a:xfrm>
            <a:off x="1579623" y="1914026"/>
            <a:ext cx="1316724" cy="1462095"/>
            <a:chOff x="1044013" y="942906"/>
            <a:chExt cx="1316724" cy="1462095"/>
          </a:xfrm>
          <a:solidFill>
            <a:schemeClr val="bg1"/>
          </a:solidFill>
        </p:grpSpPr>
        <p:sp>
          <p:nvSpPr>
            <p:cNvPr id="9" name="Freeform 1"/>
            <p:cNvSpPr>
              <a:spLocks noChangeArrowheads="1"/>
            </p:cNvSpPr>
            <p:nvPr/>
          </p:nvSpPr>
          <p:spPr bwMode="auto">
            <a:xfrm>
              <a:off x="1235045" y="942906"/>
              <a:ext cx="872225" cy="944911"/>
            </a:xfrm>
            <a:custGeom>
              <a:avLst/>
              <a:gdLst>
                <a:gd name="T0" fmla="*/ 1038 w 4126"/>
                <a:gd name="T1" fmla="*/ 4471 h 4472"/>
                <a:gd name="T2" fmla="*/ 1038 w 4126"/>
                <a:gd name="T3" fmla="*/ 4471 h 4472"/>
                <a:gd name="T4" fmla="*/ 532 w 4126"/>
                <a:gd name="T5" fmla="*/ 3593 h 4472"/>
                <a:gd name="T6" fmla="*/ 319 w 4126"/>
                <a:gd name="T7" fmla="*/ 3699 h 4472"/>
                <a:gd name="T8" fmla="*/ 26 w 4126"/>
                <a:gd name="T9" fmla="*/ 3486 h 4472"/>
                <a:gd name="T10" fmla="*/ 452 w 4126"/>
                <a:gd name="T11" fmla="*/ 265 h 4472"/>
                <a:gd name="T12" fmla="*/ 798 w 4126"/>
                <a:gd name="T13" fmla="*/ 52 h 4472"/>
                <a:gd name="T14" fmla="*/ 3779 w 4126"/>
                <a:gd name="T15" fmla="*/ 1303 h 4472"/>
                <a:gd name="T16" fmla="*/ 3832 w 4126"/>
                <a:gd name="T17" fmla="*/ 1677 h 4472"/>
                <a:gd name="T18" fmla="*/ 3619 w 4126"/>
                <a:gd name="T19" fmla="*/ 1809 h 4472"/>
                <a:gd name="T20" fmla="*/ 4125 w 4126"/>
                <a:gd name="T21" fmla="*/ 2687 h 4472"/>
                <a:gd name="T22" fmla="*/ 1038 w 4126"/>
                <a:gd name="T23" fmla="*/ 4471 h 4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26" h="4472">
                  <a:moveTo>
                    <a:pt x="1038" y="4471"/>
                  </a:moveTo>
                  <a:lnTo>
                    <a:pt x="1038" y="4471"/>
                  </a:lnTo>
                  <a:cubicBezTo>
                    <a:pt x="532" y="3593"/>
                    <a:pt x="532" y="3593"/>
                    <a:pt x="532" y="3593"/>
                  </a:cubicBezTo>
                  <a:cubicBezTo>
                    <a:pt x="319" y="3699"/>
                    <a:pt x="319" y="3699"/>
                    <a:pt x="319" y="3699"/>
                  </a:cubicBezTo>
                  <a:cubicBezTo>
                    <a:pt x="159" y="3806"/>
                    <a:pt x="0" y="3672"/>
                    <a:pt x="26" y="3486"/>
                  </a:cubicBezTo>
                  <a:cubicBezTo>
                    <a:pt x="452" y="265"/>
                    <a:pt x="452" y="265"/>
                    <a:pt x="452" y="265"/>
                  </a:cubicBezTo>
                  <a:cubicBezTo>
                    <a:pt x="478" y="80"/>
                    <a:pt x="611" y="0"/>
                    <a:pt x="798" y="52"/>
                  </a:cubicBezTo>
                  <a:cubicBezTo>
                    <a:pt x="3779" y="1303"/>
                    <a:pt x="3779" y="1303"/>
                    <a:pt x="3779" y="1303"/>
                  </a:cubicBezTo>
                  <a:cubicBezTo>
                    <a:pt x="3965" y="1384"/>
                    <a:pt x="3991" y="1596"/>
                    <a:pt x="3832" y="1677"/>
                  </a:cubicBezTo>
                  <a:cubicBezTo>
                    <a:pt x="3619" y="1809"/>
                    <a:pt x="3619" y="1809"/>
                    <a:pt x="3619" y="1809"/>
                  </a:cubicBezTo>
                  <a:cubicBezTo>
                    <a:pt x="4125" y="2687"/>
                    <a:pt x="4125" y="2687"/>
                    <a:pt x="4125" y="2687"/>
                  </a:cubicBezTo>
                  <a:cubicBezTo>
                    <a:pt x="3087" y="3273"/>
                    <a:pt x="2075" y="3858"/>
                    <a:pt x="1038" y="4471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C5C5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044013" y="1184259"/>
              <a:ext cx="1316724" cy="1220742"/>
            </a:xfrm>
            <a:custGeom>
              <a:avLst/>
              <a:gdLst>
                <a:gd name="T0" fmla="*/ 0 w 6230"/>
                <a:gd name="T1" fmla="*/ 3593 h 5776"/>
                <a:gd name="T2" fmla="*/ 6229 w 6230"/>
                <a:gd name="T3" fmla="*/ 0 h 5776"/>
                <a:gd name="T4" fmla="*/ 6229 w 6230"/>
                <a:gd name="T5" fmla="*/ 4338 h 5776"/>
                <a:gd name="T6" fmla="*/ 3780 w 6230"/>
                <a:gd name="T7" fmla="*/ 5775 h 5776"/>
                <a:gd name="T8" fmla="*/ 0 w 6230"/>
                <a:gd name="T9" fmla="*/ 3593 h 5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30" h="5776">
                  <a:moveTo>
                    <a:pt x="0" y="3593"/>
                  </a:moveTo>
                  <a:lnTo>
                    <a:pt x="6229" y="0"/>
                  </a:lnTo>
                  <a:lnTo>
                    <a:pt x="6229" y="4338"/>
                  </a:lnTo>
                  <a:lnTo>
                    <a:pt x="3780" y="5775"/>
                  </a:lnTo>
                  <a:lnTo>
                    <a:pt x="0" y="3593"/>
                  </a:ln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C5C5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1" name="Group 9"/>
          <p:cNvGrpSpPr/>
          <p:nvPr/>
        </p:nvGrpSpPr>
        <p:grpSpPr>
          <a:xfrm>
            <a:off x="848109" y="2959578"/>
            <a:ext cx="1502165" cy="1518939"/>
            <a:chOff x="312499" y="1988458"/>
            <a:chExt cx="1502165" cy="1518939"/>
          </a:xfrm>
          <a:solidFill>
            <a:schemeClr val="bg1"/>
          </a:solidFill>
        </p:grpSpPr>
        <p:sp>
          <p:nvSpPr>
            <p:cNvPr id="12" name="Freeform 2"/>
            <p:cNvSpPr>
              <a:spLocks noChangeArrowheads="1"/>
            </p:cNvSpPr>
            <p:nvPr/>
          </p:nvSpPr>
          <p:spPr bwMode="auto">
            <a:xfrm>
              <a:off x="312499" y="2264290"/>
              <a:ext cx="861043" cy="967275"/>
            </a:xfrm>
            <a:custGeom>
              <a:avLst/>
              <a:gdLst>
                <a:gd name="T0" fmla="*/ 4072 w 4073"/>
                <a:gd name="T1" fmla="*/ 4071 h 4578"/>
                <a:gd name="T2" fmla="*/ 4072 w 4073"/>
                <a:gd name="T3" fmla="*/ 4071 h 4578"/>
                <a:gd name="T4" fmla="*/ 3061 w 4073"/>
                <a:gd name="T5" fmla="*/ 4071 h 4578"/>
                <a:gd name="T6" fmla="*/ 3061 w 4073"/>
                <a:gd name="T7" fmla="*/ 4310 h 4578"/>
                <a:gd name="T8" fmla="*/ 2714 w 4073"/>
                <a:gd name="T9" fmla="*/ 4470 h 4578"/>
                <a:gd name="T10" fmla="*/ 159 w 4073"/>
                <a:gd name="T11" fmla="*/ 2500 h 4578"/>
                <a:gd name="T12" fmla="*/ 159 w 4073"/>
                <a:gd name="T13" fmla="*/ 2076 h 4578"/>
                <a:gd name="T14" fmla="*/ 2714 w 4073"/>
                <a:gd name="T15" fmla="*/ 107 h 4578"/>
                <a:gd name="T16" fmla="*/ 3061 w 4073"/>
                <a:gd name="T17" fmla="*/ 266 h 4578"/>
                <a:gd name="T18" fmla="*/ 3061 w 4073"/>
                <a:gd name="T19" fmla="*/ 505 h 4578"/>
                <a:gd name="T20" fmla="*/ 4072 w 4073"/>
                <a:gd name="T21" fmla="*/ 505 h 4578"/>
                <a:gd name="T22" fmla="*/ 4072 w 4073"/>
                <a:gd name="T23" fmla="*/ 4071 h 4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73" h="4578">
                  <a:moveTo>
                    <a:pt x="4072" y="4071"/>
                  </a:moveTo>
                  <a:lnTo>
                    <a:pt x="4072" y="4071"/>
                  </a:lnTo>
                  <a:cubicBezTo>
                    <a:pt x="3061" y="4071"/>
                    <a:pt x="3061" y="4071"/>
                    <a:pt x="3061" y="4071"/>
                  </a:cubicBezTo>
                  <a:cubicBezTo>
                    <a:pt x="3061" y="4310"/>
                    <a:pt x="3061" y="4310"/>
                    <a:pt x="3061" y="4310"/>
                  </a:cubicBezTo>
                  <a:cubicBezTo>
                    <a:pt x="3061" y="4497"/>
                    <a:pt x="2874" y="4577"/>
                    <a:pt x="2714" y="4470"/>
                  </a:cubicBezTo>
                  <a:cubicBezTo>
                    <a:pt x="159" y="2500"/>
                    <a:pt x="159" y="2500"/>
                    <a:pt x="159" y="2500"/>
                  </a:cubicBezTo>
                  <a:cubicBezTo>
                    <a:pt x="0" y="2368"/>
                    <a:pt x="0" y="2209"/>
                    <a:pt x="159" y="2076"/>
                  </a:cubicBezTo>
                  <a:cubicBezTo>
                    <a:pt x="2714" y="107"/>
                    <a:pt x="2714" y="107"/>
                    <a:pt x="2714" y="107"/>
                  </a:cubicBezTo>
                  <a:cubicBezTo>
                    <a:pt x="2874" y="0"/>
                    <a:pt x="3061" y="79"/>
                    <a:pt x="3061" y="266"/>
                  </a:cubicBezTo>
                  <a:cubicBezTo>
                    <a:pt x="3061" y="505"/>
                    <a:pt x="3061" y="505"/>
                    <a:pt x="3061" y="505"/>
                  </a:cubicBezTo>
                  <a:cubicBezTo>
                    <a:pt x="4072" y="505"/>
                    <a:pt x="4072" y="505"/>
                    <a:pt x="4072" y="505"/>
                  </a:cubicBezTo>
                  <a:cubicBezTo>
                    <a:pt x="4072" y="1703"/>
                    <a:pt x="4072" y="2874"/>
                    <a:pt x="4072" y="4071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C5C5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" name="Freeform 8"/>
            <p:cNvSpPr>
              <a:spLocks noChangeArrowheads="1"/>
            </p:cNvSpPr>
            <p:nvPr/>
          </p:nvSpPr>
          <p:spPr bwMode="auto">
            <a:xfrm>
              <a:off x="1021648" y="1988458"/>
              <a:ext cx="793016" cy="1518939"/>
            </a:xfrm>
            <a:custGeom>
              <a:avLst/>
              <a:gdLst>
                <a:gd name="T0" fmla="*/ 0 w 3754"/>
                <a:gd name="T1" fmla="*/ 7186 h 7187"/>
                <a:gd name="T2" fmla="*/ 0 w 3754"/>
                <a:gd name="T3" fmla="*/ 0 h 7187"/>
                <a:gd name="T4" fmla="*/ 3753 w 3754"/>
                <a:gd name="T5" fmla="*/ 2183 h 7187"/>
                <a:gd name="T6" fmla="*/ 3753 w 3754"/>
                <a:gd name="T7" fmla="*/ 5003 h 7187"/>
                <a:gd name="T8" fmla="*/ 0 w 3754"/>
                <a:gd name="T9" fmla="*/ 7186 h 7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54" h="7187">
                  <a:moveTo>
                    <a:pt x="0" y="7186"/>
                  </a:moveTo>
                  <a:lnTo>
                    <a:pt x="0" y="0"/>
                  </a:lnTo>
                  <a:lnTo>
                    <a:pt x="3753" y="2183"/>
                  </a:lnTo>
                  <a:lnTo>
                    <a:pt x="3753" y="5003"/>
                  </a:lnTo>
                  <a:lnTo>
                    <a:pt x="0" y="7186"/>
                  </a:ln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C5C5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4" name="Group 12"/>
          <p:cNvGrpSpPr/>
          <p:nvPr/>
        </p:nvGrpSpPr>
        <p:grpSpPr>
          <a:xfrm>
            <a:off x="1579623" y="4061973"/>
            <a:ext cx="1316724" cy="1462096"/>
            <a:chOff x="1044013" y="3090853"/>
            <a:chExt cx="1316724" cy="1462096"/>
          </a:xfrm>
          <a:solidFill>
            <a:schemeClr val="bg1"/>
          </a:solidFill>
        </p:grpSpPr>
        <p:sp>
          <p:nvSpPr>
            <p:cNvPr id="15" name="Freeform 3"/>
            <p:cNvSpPr>
              <a:spLocks noChangeArrowheads="1"/>
            </p:cNvSpPr>
            <p:nvPr/>
          </p:nvSpPr>
          <p:spPr bwMode="auto">
            <a:xfrm>
              <a:off x="1235045" y="3608038"/>
              <a:ext cx="872225" cy="944911"/>
            </a:xfrm>
            <a:custGeom>
              <a:avLst/>
              <a:gdLst>
                <a:gd name="T0" fmla="*/ 4125 w 4126"/>
                <a:gd name="T1" fmla="*/ 1784 h 4473"/>
                <a:gd name="T2" fmla="*/ 4125 w 4126"/>
                <a:gd name="T3" fmla="*/ 1784 h 4473"/>
                <a:gd name="T4" fmla="*/ 3619 w 4126"/>
                <a:gd name="T5" fmla="*/ 2662 h 4473"/>
                <a:gd name="T6" fmla="*/ 3832 w 4126"/>
                <a:gd name="T7" fmla="*/ 2795 h 4473"/>
                <a:gd name="T8" fmla="*/ 3779 w 4126"/>
                <a:gd name="T9" fmla="*/ 3168 h 4473"/>
                <a:gd name="T10" fmla="*/ 798 w 4126"/>
                <a:gd name="T11" fmla="*/ 4419 h 4473"/>
                <a:gd name="T12" fmla="*/ 452 w 4126"/>
                <a:gd name="T13" fmla="*/ 4206 h 4473"/>
                <a:gd name="T14" fmla="*/ 26 w 4126"/>
                <a:gd name="T15" fmla="*/ 986 h 4473"/>
                <a:gd name="T16" fmla="*/ 319 w 4126"/>
                <a:gd name="T17" fmla="*/ 773 h 4473"/>
                <a:gd name="T18" fmla="*/ 532 w 4126"/>
                <a:gd name="T19" fmla="*/ 879 h 4473"/>
                <a:gd name="T20" fmla="*/ 1038 w 4126"/>
                <a:gd name="T21" fmla="*/ 0 h 4473"/>
                <a:gd name="T22" fmla="*/ 4125 w 4126"/>
                <a:gd name="T23" fmla="*/ 1784 h 4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26" h="4473">
                  <a:moveTo>
                    <a:pt x="4125" y="1784"/>
                  </a:moveTo>
                  <a:lnTo>
                    <a:pt x="4125" y="1784"/>
                  </a:lnTo>
                  <a:cubicBezTo>
                    <a:pt x="3619" y="2662"/>
                    <a:pt x="3619" y="2662"/>
                    <a:pt x="3619" y="2662"/>
                  </a:cubicBezTo>
                  <a:cubicBezTo>
                    <a:pt x="3832" y="2795"/>
                    <a:pt x="3832" y="2795"/>
                    <a:pt x="3832" y="2795"/>
                  </a:cubicBezTo>
                  <a:cubicBezTo>
                    <a:pt x="3991" y="2875"/>
                    <a:pt x="3965" y="3088"/>
                    <a:pt x="3779" y="3168"/>
                  </a:cubicBezTo>
                  <a:cubicBezTo>
                    <a:pt x="798" y="4419"/>
                    <a:pt x="798" y="4419"/>
                    <a:pt x="798" y="4419"/>
                  </a:cubicBezTo>
                  <a:cubicBezTo>
                    <a:pt x="611" y="4472"/>
                    <a:pt x="478" y="4392"/>
                    <a:pt x="452" y="4206"/>
                  </a:cubicBezTo>
                  <a:cubicBezTo>
                    <a:pt x="26" y="986"/>
                    <a:pt x="26" y="986"/>
                    <a:pt x="26" y="986"/>
                  </a:cubicBezTo>
                  <a:cubicBezTo>
                    <a:pt x="0" y="799"/>
                    <a:pt x="159" y="666"/>
                    <a:pt x="319" y="773"/>
                  </a:cubicBezTo>
                  <a:cubicBezTo>
                    <a:pt x="532" y="879"/>
                    <a:pt x="532" y="879"/>
                    <a:pt x="532" y="879"/>
                  </a:cubicBezTo>
                  <a:cubicBezTo>
                    <a:pt x="1038" y="0"/>
                    <a:pt x="1038" y="0"/>
                    <a:pt x="1038" y="0"/>
                  </a:cubicBezTo>
                  <a:cubicBezTo>
                    <a:pt x="2075" y="613"/>
                    <a:pt x="3087" y="1199"/>
                    <a:pt x="4125" y="1784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C5C5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" name="Freeform 9"/>
            <p:cNvSpPr>
              <a:spLocks noChangeArrowheads="1"/>
            </p:cNvSpPr>
            <p:nvPr/>
          </p:nvSpPr>
          <p:spPr bwMode="auto">
            <a:xfrm>
              <a:off x="1044013" y="3090853"/>
              <a:ext cx="1316724" cy="1220742"/>
            </a:xfrm>
            <a:custGeom>
              <a:avLst/>
              <a:gdLst>
                <a:gd name="T0" fmla="*/ 6229 w 6230"/>
                <a:gd name="T1" fmla="*/ 5776 h 5777"/>
                <a:gd name="T2" fmla="*/ 0 w 6230"/>
                <a:gd name="T3" fmla="*/ 2183 h 5777"/>
                <a:gd name="T4" fmla="*/ 3780 w 6230"/>
                <a:gd name="T5" fmla="*/ 0 h 5777"/>
                <a:gd name="T6" fmla="*/ 6229 w 6230"/>
                <a:gd name="T7" fmla="*/ 1437 h 5777"/>
                <a:gd name="T8" fmla="*/ 6229 w 6230"/>
                <a:gd name="T9" fmla="*/ 5776 h 57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30" h="5777">
                  <a:moveTo>
                    <a:pt x="6229" y="5776"/>
                  </a:moveTo>
                  <a:lnTo>
                    <a:pt x="0" y="2183"/>
                  </a:lnTo>
                  <a:lnTo>
                    <a:pt x="3780" y="0"/>
                  </a:lnTo>
                  <a:lnTo>
                    <a:pt x="6229" y="1437"/>
                  </a:lnTo>
                  <a:lnTo>
                    <a:pt x="6229" y="5776"/>
                  </a:ln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C5C5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7" name="Group 15"/>
          <p:cNvGrpSpPr/>
          <p:nvPr/>
        </p:nvGrpSpPr>
        <p:grpSpPr>
          <a:xfrm>
            <a:off x="2951328" y="4061973"/>
            <a:ext cx="1316724" cy="1462096"/>
            <a:chOff x="2415718" y="3090853"/>
            <a:chExt cx="1316724" cy="1462096"/>
          </a:xfrm>
          <a:solidFill>
            <a:schemeClr val="bg1"/>
          </a:solidFill>
        </p:grpSpPr>
        <p:sp>
          <p:nvSpPr>
            <p:cNvPr id="18" name="Freeform 4"/>
            <p:cNvSpPr>
              <a:spLocks noChangeArrowheads="1"/>
            </p:cNvSpPr>
            <p:nvPr/>
          </p:nvSpPr>
          <p:spPr bwMode="auto">
            <a:xfrm>
              <a:off x="2669185" y="3608038"/>
              <a:ext cx="872225" cy="944911"/>
            </a:xfrm>
            <a:custGeom>
              <a:avLst/>
              <a:gdLst>
                <a:gd name="T0" fmla="*/ 3087 w 4126"/>
                <a:gd name="T1" fmla="*/ 0 h 4473"/>
                <a:gd name="T2" fmla="*/ 3087 w 4126"/>
                <a:gd name="T3" fmla="*/ 0 h 4473"/>
                <a:gd name="T4" fmla="*/ 3592 w 4126"/>
                <a:gd name="T5" fmla="*/ 879 h 4473"/>
                <a:gd name="T6" fmla="*/ 3805 w 4126"/>
                <a:gd name="T7" fmla="*/ 773 h 4473"/>
                <a:gd name="T8" fmla="*/ 4098 w 4126"/>
                <a:gd name="T9" fmla="*/ 986 h 4473"/>
                <a:gd name="T10" fmla="*/ 3672 w 4126"/>
                <a:gd name="T11" fmla="*/ 4206 h 4473"/>
                <a:gd name="T12" fmla="*/ 3327 w 4126"/>
                <a:gd name="T13" fmla="*/ 4419 h 4473"/>
                <a:gd name="T14" fmla="*/ 346 w 4126"/>
                <a:gd name="T15" fmla="*/ 3168 h 4473"/>
                <a:gd name="T16" fmla="*/ 292 w 4126"/>
                <a:gd name="T17" fmla="*/ 2795 h 4473"/>
                <a:gd name="T18" fmla="*/ 505 w 4126"/>
                <a:gd name="T19" fmla="*/ 2662 h 4473"/>
                <a:gd name="T20" fmla="*/ 0 w 4126"/>
                <a:gd name="T21" fmla="*/ 1784 h 4473"/>
                <a:gd name="T22" fmla="*/ 3087 w 4126"/>
                <a:gd name="T23" fmla="*/ 0 h 4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26" h="4473">
                  <a:moveTo>
                    <a:pt x="3087" y="0"/>
                  </a:moveTo>
                  <a:lnTo>
                    <a:pt x="3087" y="0"/>
                  </a:lnTo>
                  <a:cubicBezTo>
                    <a:pt x="3592" y="879"/>
                    <a:pt x="3592" y="879"/>
                    <a:pt x="3592" y="879"/>
                  </a:cubicBezTo>
                  <a:cubicBezTo>
                    <a:pt x="3805" y="773"/>
                    <a:pt x="3805" y="773"/>
                    <a:pt x="3805" y="773"/>
                  </a:cubicBezTo>
                  <a:cubicBezTo>
                    <a:pt x="3965" y="666"/>
                    <a:pt x="4125" y="799"/>
                    <a:pt x="4098" y="986"/>
                  </a:cubicBezTo>
                  <a:cubicBezTo>
                    <a:pt x="3672" y="4206"/>
                    <a:pt x="3672" y="4206"/>
                    <a:pt x="3672" y="4206"/>
                  </a:cubicBezTo>
                  <a:cubicBezTo>
                    <a:pt x="3646" y="4392"/>
                    <a:pt x="3513" y="4472"/>
                    <a:pt x="3327" y="4419"/>
                  </a:cubicBezTo>
                  <a:cubicBezTo>
                    <a:pt x="346" y="3168"/>
                    <a:pt x="346" y="3168"/>
                    <a:pt x="346" y="3168"/>
                  </a:cubicBezTo>
                  <a:cubicBezTo>
                    <a:pt x="159" y="3088"/>
                    <a:pt x="133" y="2875"/>
                    <a:pt x="292" y="2795"/>
                  </a:cubicBezTo>
                  <a:cubicBezTo>
                    <a:pt x="505" y="2662"/>
                    <a:pt x="505" y="2662"/>
                    <a:pt x="505" y="2662"/>
                  </a:cubicBezTo>
                  <a:cubicBezTo>
                    <a:pt x="0" y="1784"/>
                    <a:pt x="0" y="1784"/>
                    <a:pt x="0" y="1784"/>
                  </a:cubicBezTo>
                  <a:cubicBezTo>
                    <a:pt x="1011" y="1199"/>
                    <a:pt x="2049" y="613"/>
                    <a:pt x="3087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C5C5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" name="Freeform 10"/>
            <p:cNvSpPr>
              <a:spLocks noChangeArrowheads="1"/>
            </p:cNvSpPr>
            <p:nvPr/>
          </p:nvSpPr>
          <p:spPr bwMode="auto">
            <a:xfrm>
              <a:off x="2415718" y="3090853"/>
              <a:ext cx="1316724" cy="1220742"/>
            </a:xfrm>
            <a:custGeom>
              <a:avLst/>
              <a:gdLst>
                <a:gd name="T0" fmla="*/ 6229 w 6230"/>
                <a:gd name="T1" fmla="*/ 2183 h 5777"/>
                <a:gd name="T2" fmla="*/ 0 w 6230"/>
                <a:gd name="T3" fmla="*/ 5776 h 5777"/>
                <a:gd name="T4" fmla="*/ 0 w 6230"/>
                <a:gd name="T5" fmla="*/ 1437 h 5777"/>
                <a:gd name="T6" fmla="*/ 2449 w 6230"/>
                <a:gd name="T7" fmla="*/ 0 h 5777"/>
                <a:gd name="T8" fmla="*/ 6229 w 6230"/>
                <a:gd name="T9" fmla="*/ 2183 h 57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30" h="5777">
                  <a:moveTo>
                    <a:pt x="6229" y="2183"/>
                  </a:moveTo>
                  <a:lnTo>
                    <a:pt x="0" y="5776"/>
                  </a:lnTo>
                  <a:lnTo>
                    <a:pt x="0" y="1437"/>
                  </a:lnTo>
                  <a:lnTo>
                    <a:pt x="2449" y="0"/>
                  </a:lnTo>
                  <a:lnTo>
                    <a:pt x="6229" y="2183"/>
                  </a:ln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C5C5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0" name="Group 18"/>
          <p:cNvGrpSpPr/>
          <p:nvPr/>
        </p:nvGrpSpPr>
        <p:grpSpPr>
          <a:xfrm>
            <a:off x="3497400" y="2959578"/>
            <a:ext cx="1502166" cy="1518939"/>
            <a:chOff x="2961790" y="1988458"/>
            <a:chExt cx="1502166" cy="1518939"/>
          </a:xfrm>
          <a:solidFill>
            <a:schemeClr val="bg1"/>
          </a:solidFill>
        </p:grpSpPr>
        <p:sp>
          <p:nvSpPr>
            <p:cNvPr id="21" name="Freeform 5"/>
            <p:cNvSpPr>
              <a:spLocks noChangeArrowheads="1"/>
            </p:cNvSpPr>
            <p:nvPr/>
          </p:nvSpPr>
          <p:spPr bwMode="auto">
            <a:xfrm>
              <a:off x="3602913" y="2264290"/>
              <a:ext cx="861043" cy="967275"/>
            </a:xfrm>
            <a:custGeom>
              <a:avLst/>
              <a:gdLst>
                <a:gd name="T0" fmla="*/ 0 w 4073"/>
                <a:gd name="T1" fmla="*/ 505 h 4578"/>
                <a:gd name="T2" fmla="*/ 0 w 4073"/>
                <a:gd name="T3" fmla="*/ 505 h 4578"/>
                <a:gd name="T4" fmla="*/ 1011 w 4073"/>
                <a:gd name="T5" fmla="*/ 505 h 4578"/>
                <a:gd name="T6" fmla="*/ 1011 w 4073"/>
                <a:gd name="T7" fmla="*/ 266 h 4578"/>
                <a:gd name="T8" fmla="*/ 1357 w 4073"/>
                <a:gd name="T9" fmla="*/ 107 h 4578"/>
                <a:gd name="T10" fmla="*/ 3912 w 4073"/>
                <a:gd name="T11" fmla="*/ 2076 h 4578"/>
                <a:gd name="T12" fmla="*/ 3912 w 4073"/>
                <a:gd name="T13" fmla="*/ 2500 h 4578"/>
                <a:gd name="T14" fmla="*/ 1357 w 4073"/>
                <a:gd name="T15" fmla="*/ 4470 h 4578"/>
                <a:gd name="T16" fmla="*/ 1011 w 4073"/>
                <a:gd name="T17" fmla="*/ 4310 h 4578"/>
                <a:gd name="T18" fmla="*/ 1011 w 4073"/>
                <a:gd name="T19" fmla="*/ 4071 h 4578"/>
                <a:gd name="T20" fmla="*/ 0 w 4073"/>
                <a:gd name="T21" fmla="*/ 4071 h 4578"/>
                <a:gd name="T22" fmla="*/ 0 w 4073"/>
                <a:gd name="T23" fmla="*/ 505 h 4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73" h="4578">
                  <a:moveTo>
                    <a:pt x="0" y="505"/>
                  </a:moveTo>
                  <a:lnTo>
                    <a:pt x="0" y="505"/>
                  </a:lnTo>
                  <a:cubicBezTo>
                    <a:pt x="1011" y="505"/>
                    <a:pt x="1011" y="505"/>
                    <a:pt x="1011" y="505"/>
                  </a:cubicBezTo>
                  <a:cubicBezTo>
                    <a:pt x="1011" y="266"/>
                    <a:pt x="1011" y="266"/>
                    <a:pt x="1011" y="266"/>
                  </a:cubicBezTo>
                  <a:cubicBezTo>
                    <a:pt x="1011" y="79"/>
                    <a:pt x="1197" y="0"/>
                    <a:pt x="1357" y="107"/>
                  </a:cubicBezTo>
                  <a:cubicBezTo>
                    <a:pt x="3912" y="2076"/>
                    <a:pt x="3912" y="2076"/>
                    <a:pt x="3912" y="2076"/>
                  </a:cubicBezTo>
                  <a:cubicBezTo>
                    <a:pt x="4072" y="2209"/>
                    <a:pt x="4072" y="2368"/>
                    <a:pt x="3912" y="2500"/>
                  </a:cubicBezTo>
                  <a:cubicBezTo>
                    <a:pt x="1357" y="4470"/>
                    <a:pt x="1357" y="4470"/>
                    <a:pt x="1357" y="4470"/>
                  </a:cubicBezTo>
                  <a:cubicBezTo>
                    <a:pt x="1197" y="4577"/>
                    <a:pt x="1011" y="4497"/>
                    <a:pt x="1011" y="4310"/>
                  </a:cubicBezTo>
                  <a:cubicBezTo>
                    <a:pt x="1011" y="4071"/>
                    <a:pt x="1011" y="4071"/>
                    <a:pt x="1011" y="4071"/>
                  </a:cubicBezTo>
                  <a:cubicBezTo>
                    <a:pt x="0" y="4071"/>
                    <a:pt x="0" y="4071"/>
                    <a:pt x="0" y="4071"/>
                  </a:cubicBezTo>
                  <a:cubicBezTo>
                    <a:pt x="0" y="2874"/>
                    <a:pt x="0" y="1703"/>
                    <a:pt x="0" y="505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C5C5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2" name="Freeform 11"/>
            <p:cNvSpPr>
              <a:spLocks noChangeArrowheads="1"/>
            </p:cNvSpPr>
            <p:nvPr/>
          </p:nvSpPr>
          <p:spPr bwMode="auto">
            <a:xfrm>
              <a:off x="2961790" y="1988458"/>
              <a:ext cx="793016" cy="1518939"/>
            </a:xfrm>
            <a:custGeom>
              <a:avLst/>
              <a:gdLst>
                <a:gd name="T0" fmla="*/ 3752 w 3753"/>
                <a:gd name="T1" fmla="*/ 0 h 7187"/>
                <a:gd name="T2" fmla="*/ 3752 w 3753"/>
                <a:gd name="T3" fmla="*/ 7186 h 7187"/>
                <a:gd name="T4" fmla="*/ 0 w 3753"/>
                <a:gd name="T5" fmla="*/ 5003 h 7187"/>
                <a:gd name="T6" fmla="*/ 0 w 3753"/>
                <a:gd name="T7" fmla="*/ 2183 h 7187"/>
                <a:gd name="T8" fmla="*/ 3752 w 3753"/>
                <a:gd name="T9" fmla="*/ 0 h 7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53" h="7187">
                  <a:moveTo>
                    <a:pt x="3752" y="0"/>
                  </a:moveTo>
                  <a:lnTo>
                    <a:pt x="3752" y="7186"/>
                  </a:lnTo>
                  <a:lnTo>
                    <a:pt x="0" y="5003"/>
                  </a:lnTo>
                  <a:lnTo>
                    <a:pt x="0" y="2183"/>
                  </a:lnTo>
                  <a:lnTo>
                    <a:pt x="3752" y="0"/>
                  </a:ln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C5C5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3" name="Group 21"/>
          <p:cNvGrpSpPr/>
          <p:nvPr/>
        </p:nvGrpSpPr>
        <p:grpSpPr>
          <a:xfrm>
            <a:off x="2951328" y="1914026"/>
            <a:ext cx="1316724" cy="1462095"/>
            <a:chOff x="2415718" y="942906"/>
            <a:chExt cx="1316724" cy="1462095"/>
          </a:xfrm>
          <a:solidFill>
            <a:schemeClr val="bg1"/>
          </a:solidFill>
        </p:grpSpPr>
        <p:sp>
          <p:nvSpPr>
            <p:cNvPr id="24" name="Freeform 6"/>
            <p:cNvSpPr>
              <a:spLocks noChangeArrowheads="1"/>
            </p:cNvSpPr>
            <p:nvPr/>
          </p:nvSpPr>
          <p:spPr bwMode="auto">
            <a:xfrm>
              <a:off x="2669185" y="942906"/>
              <a:ext cx="872225" cy="944911"/>
            </a:xfrm>
            <a:custGeom>
              <a:avLst/>
              <a:gdLst>
                <a:gd name="T0" fmla="*/ 0 w 4126"/>
                <a:gd name="T1" fmla="*/ 2687 h 4472"/>
                <a:gd name="T2" fmla="*/ 0 w 4126"/>
                <a:gd name="T3" fmla="*/ 2687 h 4472"/>
                <a:gd name="T4" fmla="*/ 505 w 4126"/>
                <a:gd name="T5" fmla="*/ 1809 h 4472"/>
                <a:gd name="T6" fmla="*/ 292 w 4126"/>
                <a:gd name="T7" fmla="*/ 1677 h 4472"/>
                <a:gd name="T8" fmla="*/ 346 w 4126"/>
                <a:gd name="T9" fmla="*/ 1303 h 4472"/>
                <a:gd name="T10" fmla="*/ 3327 w 4126"/>
                <a:gd name="T11" fmla="*/ 52 h 4472"/>
                <a:gd name="T12" fmla="*/ 3672 w 4126"/>
                <a:gd name="T13" fmla="*/ 265 h 4472"/>
                <a:gd name="T14" fmla="*/ 4098 w 4126"/>
                <a:gd name="T15" fmla="*/ 3486 h 4472"/>
                <a:gd name="T16" fmla="*/ 3805 w 4126"/>
                <a:gd name="T17" fmla="*/ 3699 h 4472"/>
                <a:gd name="T18" fmla="*/ 3592 w 4126"/>
                <a:gd name="T19" fmla="*/ 3593 h 4472"/>
                <a:gd name="T20" fmla="*/ 3087 w 4126"/>
                <a:gd name="T21" fmla="*/ 4471 h 4472"/>
                <a:gd name="T22" fmla="*/ 0 w 4126"/>
                <a:gd name="T23" fmla="*/ 2687 h 4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26" h="4472">
                  <a:moveTo>
                    <a:pt x="0" y="2687"/>
                  </a:moveTo>
                  <a:lnTo>
                    <a:pt x="0" y="2687"/>
                  </a:lnTo>
                  <a:cubicBezTo>
                    <a:pt x="505" y="1809"/>
                    <a:pt x="505" y="1809"/>
                    <a:pt x="505" y="1809"/>
                  </a:cubicBezTo>
                  <a:cubicBezTo>
                    <a:pt x="292" y="1677"/>
                    <a:pt x="292" y="1677"/>
                    <a:pt x="292" y="1677"/>
                  </a:cubicBezTo>
                  <a:cubicBezTo>
                    <a:pt x="133" y="1596"/>
                    <a:pt x="159" y="1384"/>
                    <a:pt x="346" y="1303"/>
                  </a:cubicBezTo>
                  <a:cubicBezTo>
                    <a:pt x="3327" y="52"/>
                    <a:pt x="3327" y="52"/>
                    <a:pt x="3327" y="52"/>
                  </a:cubicBezTo>
                  <a:cubicBezTo>
                    <a:pt x="3513" y="0"/>
                    <a:pt x="3646" y="80"/>
                    <a:pt x="3672" y="265"/>
                  </a:cubicBezTo>
                  <a:cubicBezTo>
                    <a:pt x="4098" y="3486"/>
                    <a:pt x="4098" y="3486"/>
                    <a:pt x="4098" y="3486"/>
                  </a:cubicBezTo>
                  <a:cubicBezTo>
                    <a:pt x="4125" y="3672"/>
                    <a:pt x="3965" y="3806"/>
                    <a:pt x="3805" y="3699"/>
                  </a:cubicBezTo>
                  <a:cubicBezTo>
                    <a:pt x="3592" y="3593"/>
                    <a:pt x="3592" y="3593"/>
                    <a:pt x="3592" y="3593"/>
                  </a:cubicBezTo>
                  <a:cubicBezTo>
                    <a:pt x="3087" y="4471"/>
                    <a:pt x="3087" y="4471"/>
                    <a:pt x="3087" y="4471"/>
                  </a:cubicBezTo>
                  <a:cubicBezTo>
                    <a:pt x="2049" y="3858"/>
                    <a:pt x="1037" y="3273"/>
                    <a:pt x="0" y="2687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C5C5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5" name="Freeform 12"/>
            <p:cNvSpPr>
              <a:spLocks noChangeArrowheads="1"/>
            </p:cNvSpPr>
            <p:nvPr/>
          </p:nvSpPr>
          <p:spPr bwMode="auto">
            <a:xfrm>
              <a:off x="2415718" y="1184259"/>
              <a:ext cx="1316724" cy="1220742"/>
            </a:xfrm>
            <a:custGeom>
              <a:avLst/>
              <a:gdLst>
                <a:gd name="T0" fmla="*/ 0 w 6230"/>
                <a:gd name="T1" fmla="*/ 0 h 5776"/>
                <a:gd name="T2" fmla="*/ 6229 w 6230"/>
                <a:gd name="T3" fmla="*/ 3593 h 5776"/>
                <a:gd name="T4" fmla="*/ 2449 w 6230"/>
                <a:gd name="T5" fmla="*/ 5775 h 5776"/>
                <a:gd name="T6" fmla="*/ 0 w 6230"/>
                <a:gd name="T7" fmla="*/ 4338 h 5776"/>
                <a:gd name="T8" fmla="*/ 0 w 6230"/>
                <a:gd name="T9" fmla="*/ 0 h 5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30" h="5776">
                  <a:moveTo>
                    <a:pt x="0" y="0"/>
                  </a:moveTo>
                  <a:lnTo>
                    <a:pt x="6229" y="3593"/>
                  </a:lnTo>
                  <a:lnTo>
                    <a:pt x="2449" y="5775"/>
                  </a:lnTo>
                  <a:lnTo>
                    <a:pt x="0" y="4338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C5C5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6" name="Freeform 13"/>
          <p:cNvSpPr>
            <a:spLocks noChangeArrowheads="1"/>
          </p:cNvSpPr>
          <p:nvPr/>
        </p:nvSpPr>
        <p:spPr bwMode="auto">
          <a:xfrm>
            <a:off x="2406187" y="3122654"/>
            <a:ext cx="1035302" cy="1191855"/>
          </a:xfrm>
          <a:custGeom>
            <a:avLst/>
            <a:gdLst>
              <a:gd name="T0" fmla="*/ 2449 w 4897"/>
              <a:gd name="T1" fmla="*/ 0 h 5642"/>
              <a:gd name="T2" fmla="*/ 3672 w 4897"/>
              <a:gd name="T3" fmla="*/ 691 h 5642"/>
              <a:gd name="T4" fmla="*/ 4896 w 4897"/>
              <a:gd name="T5" fmla="*/ 1410 h 5642"/>
              <a:gd name="T6" fmla="*/ 4896 w 4897"/>
              <a:gd name="T7" fmla="*/ 2821 h 5642"/>
              <a:gd name="T8" fmla="*/ 4896 w 4897"/>
              <a:gd name="T9" fmla="*/ 4230 h 5642"/>
              <a:gd name="T10" fmla="*/ 3672 w 4897"/>
              <a:gd name="T11" fmla="*/ 4949 h 5642"/>
              <a:gd name="T12" fmla="*/ 2449 w 4897"/>
              <a:gd name="T13" fmla="*/ 5641 h 5642"/>
              <a:gd name="T14" fmla="*/ 1225 w 4897"/>
              <a:gd name="T15" fmla="*/ 4949 h 5642"/>
              <a:gd name="T16" fmla="*/ 0 w 4897"/>
              <a:gd name="T17" fmla="*/ 4230 h 5642"/>
              <a:gd name="T18" fmla="*/ 0 w 4897"/>
              <a:gd name="T19" fmla="*/ 2821 h 5642"/>
              <a:gd name="T20" fmla="*/ 0 w 4897"/>
              <a:gd name="T21" fmla="*/ 1410 h 5642"/>
              <a:gd name="T22" fmla="*/ 1225 w 4897"/>
              <a:gd name="T23" fmla="*/ 691 h 5642"/>
              <a:gd name="T24" fmla="*/ 2449 w 4897"/>
              <a:gd name="T25" fmla="*/ 0 h 56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97" h="5642">
                <a:moveTo>
                  <a:pt x="2449" y="0"/>
                </a:moveTo>
                <a:lnTo>
                  <a:pt x="3672" y="691"/>
                </a:lnTo>
                <a:lnTo>
                  <a:pt x="4896" y="1410"/>
                </a:lnTo>
                <a:lnTo>
                  <a:pt x="4896" y="2821"/>
                </a:lnTo>
                <a:lnTo>
                  <a:pt x="4896" y="4230"/>
                </a:lnTo>
                <a:lnTo>
                  <a:pt x="3672" y="4949"/>
                </a:lnTo>
                <a:lnTo>
                  <a:pt x="2449" y="5641"/>
                </a:lnTo>
                <a:lnTo>
                  <a:pt x="1225" y="4949"/>
                </a:lnTo>
                <a:lnTo>
                  <a:pt x="0" y="4230"/>
                </a:lnTo>
                <a:lnTo>
                  <a:pt x="0" y="2821"/>
                </a:lnTo>
                <a:lnTo>
                  <a:pt x="0" y="1410"/>
                </a:lnTo>
                <a:lnTo>
                  <a:pt x="1225" y="691"/>
                </a:lnTo>
                <a:lnTo>
                  <a:pt x="2449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5C5C5C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Content Placeholder 2"/>
          <p:cNvSpPr txBox="1"/>
          <p:nvPr/>
        </p:nvSpPr>
        <p:spPr>
          <a:xfrm>
            <a:off x="5390560" y="2359244"/>
            <a:ext cx="820099" cy="54709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01</a:t>
            </a:r>
            <a:endParaRPr lang="id-ID" sz="32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Content Placeholder 2"/>
          <p:cNvSpPr txBox="1"/>
          <p:nvPr/>
        </p:nvSpPr>
        <p:spPr>
          <a:xfrm>
            <a:off x="7410982" y="2359243"/>
            <a:ext cx="820099" cy="547097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32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02</a:t>
            </a:r>
            <a:r>
              <a:rPr lang="id-ID" sz="1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</a:t>
            </a:r>
            <a:endParaRPr lang="id-ID" sz="1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9" name="Content Placeholder 2"/>
          <p:cNvSpPr txBox="1"/>
          <p:nvPr/>
        </p:nvSpPr>
        <p:spPr>
          <a:xfrm>
            <a:off x="9431404" y="2359243"/>
            <a:ext cx="703197" cy="547097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32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03</a:t>
            </a:r>
            <a:r>
              <a:rPr lang="id-ID" sz="1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</a:t>
            </a:r>
            <a:endParaRPr lang="id-ID" sz="1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Content Placeholder 2"/>
          <p:cNvSpPr txBox="1"/>
          <p:nvPr/>
        </p:nvSpPr>
        <p:spPr>
          <a:xfrm>
            <a:off x="5390560" y="3936664"/>
            <a:ext cx="820099" cy="53817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32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04</a:t>
            </a:r>
            <a:r>
              <a:rPr lang="id-ID" sz="1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</a:t>
            </a:r>
            <a:endParaRPr lang="id-ID" sz="1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Content Placeholder 2"/>
          <p:cNvSpPr txBox="1"/>
          <p:nvPr/>
        </p:nvSpPr>
        <p:spPr>
          <a:xfrm>
            <a:off x="7410982" y="3936663"/>
            <a:ext cx="820099" cy="53817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32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05</a:t>
            </a:r>
            <a:endParaRPr lang="id-ID" sz="32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2" name="Content Placeholder 2"/>
          <p:cNvSpPr txBox="1"/>
          <p:nvPr/>
        </p:nvSpPr>
        <p:spPr>
          <a:xfrm>
            <a:off x="9431405" y="3936663"/>
            <a:ext cx="703196" cy="53817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32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06</a:t>
            </a:r>
            <a:endParaRPr lang="id-ID" sz="32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2761990" y="3509990"/>
            <a:ext cx="305739" cy="412391"/>
            <a:chOff x="3687763" y="361950"/>
            <a:chExt cx="204788" cy="276225"/>
          </a:xfrm>
          <a:solidFill>
            <a:srgbClr val="1EA382"/>
          </a:solidFill>
        </p:grpSpPr>
        <p:sp>
          <p:nvSpPr>
            <p:cNvPr id="34" name="Freeform 125"/>
            <p:cNvSpPr>
              <a:spLocks noEditPoints="1"/>
            </p:cNvSpPr>
            <p:nvPr/>
          </p:nvSpPr>
          <p:spPr bwMode="auto">
            <a:xfrm>
              <a:off x="3687763" y="361950"/>
              <a:ext cx="204788" cy="276225"/>
            </a:xfrm>
            <a:custGeom>
              <a:avLst/>
              <a:gdLst>
                <a:gd name="T0" fmla="*/ 192 w 213"/>
                <a:gd name="T1" fmla="*/ 0 h 288"/>
                <a:gd name="T2" fmla="*/ 21 w 213"/>
                <a:gd name="T3" fmla="*/ 0 h 288"/>
                <a:gd name="T4" fmla="*/ 0 w 213"/>
                <a:gd name="T5" fmla="*/ 22 h 288"/>
                <a:gd name="T6" fmla="*/ 0 w 213"/>
                <a:gd name="T7" fmla="*/ 267 h 288"/>
                <a:gd name="T8" fmla="*/ 21 w 213"/>
                <a:gd name="T9" fmla="*/ 288 h 288"/>
                <a:gd name="T10" fmla="*/ 192 w 213"/>
                <a:gd name="T11" fmla="*/ 288 h 288"/>
                <a:gd name="T12" fmla="*/ 213 w 213"/>
                <a:gd name="T13" fmla="*/ 267 h 288"/>
                <a:gd name="T14" fmla="*/ 213 w 213"/>
                <a:gd name="T15" fmla="*/ 22 h 288"/>
                <a:gd name="T16" fmla="*/ 192 w 213"/>
                <a:gd name="T17" fmla="*/ 0 h 288"/>
                <a:gd name="T18" fmla="*/ 188 w 213"/>
                <a:gd name="T19" fmla="*/ 262 h 288"/>
                <a:gd name="T20" fmla="*/ 25 w 213"/>
                <a:gd name="T21" fmla="*/ 262 h 288"/>
                <a:gd name="T22" fmla="*/ 25 w 213"/>
                <a:gd name="T23" fmla="*/ 152 h 288"/>
                <a:gd name="T24" fmla="*/ 188 w 213"/>
                <a:gd name="T25" fmla="*/ 152 h 288"/>
                <a:gd name="T26" fmla="*/ 188 w 213"/>
                <a:gd name="T27" fmla="*/ 262 h 288"/>
                <a:gd name="T28" fmla="*/ 188 w 213"/>
                <a:gd name="T29" fmla="*/ 136 h 288"/>
                <a:gd name="T30" fmla="*/ 25 w 213"/>
                <a:gd name="T31" fmla="*/ 136 h 288"/>
                <a:gd name="T32" fmla="*/ 25 w 213"/>
                <a:gd name="T33" fmla="*/ 26 h 288"/>
                <a:gd name="T34" fmla="*/ 188 w 213"/>
                <a:gd name="T35" fmla="*/ 26 h 288"/>
                <a:gd name="T36" fmla="*/ 188 w 213"/>
                <a:gd name="T37" fmla="*/ 136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13" h="288">
                  <a:moveTo>
                    <a:pt x="192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3" y="0"/>
                    <a:pt x="0" y="3"/>
                    <a:pt x="0" y="22"/>
                  </a:cubicBezTo>
                  <a:cubicBezTo>
                    <a:pt x="0" y="267"/>
                    <a:pt x="0" y="267"/>
                    <a:pt x="0" y="267"/>
                  </a:cubicBezTo>
                  <a:cubicBezTo>
                    <a:pt x="0" y="285"/>
                    <a:pt x="3" y="288"/>
                    <a:pt x="21" y="288"/>
                  </a:cubicBezTo>
                  <a:cubicBezTo>
                    <a:pt x="192" y="288"/>
                    <a:pt x="192" y="288"/>
                    <a:pt x="192" y="288"/>
                  </a:cubicBezTo>
                  <a:cubicBezTo>
                    <a:pt x="210" y="288"/>
                    <a:pt x="213" y="285"/>
                    <a:pt x="213" y="267"/>
                  </a:cubicBezTo>
                  <a:cubicBezTo>
                    <a:pt x="213" y="22"/>
                    <a:pt x="213" y="22"/>
                    <a:pt x="213" y="22"/>
                  </a:cubicBezTo>
                  <a:cubicBezTo>
                    <a:pt x="213" y="3"/>
                    <a:pt x="210" y="0"/>
                    <a:pt x="192" y="0"/>
                  </a:cubicBezTo>
                  <a:close/>
                  <a:moveTo>
                    <a:pt x="188" y="262"/>
                  </a:moveTo>
                  <a:cubicBezTo>
                    <a:pt x="25" y="262"/>
                    <a:pt x="25" y="262"/>
                    <a:pt x="25" y="262"/>
                  </a:cubicBezTo>
                  <a:cubicBezTo>
                    <a:pt x="25" y="152"/>
                    <a:pt x="25" y="152"/>
                    <a:pt x="25" y="152"/>
                  </a:cubicBezTo>
                  <a:cubicBezTo>
                    <a:pt x="188" y="152"/>
                    <a:pt x="188" y="152"/>
                    <a:pt x="188" y="152"/>
                  </a:cubicBezTo>
                  <a:lnTo>
                    <a:pt x="188" y="262"/>
                  </a:lnTo>
                  <a:close/>
                  <a:moveTo>
                    <a:pt x="188" y="136"/>
                  </a:moveTo>
                  <a:cubicBezTo>
                    <a:pt x="25" y="136"/>
                    <a:pt x="25" y="136"/>
                    <a:pt x="25" y="136"/>
                  </a:cubicBezTo>
                  <a:cubicBezTo>
                    <a:pt x="25" y="26"/>
                    <a:pt x="25" y="26"/>
                    <a:pt x="25" y="26"/>
                  </a:cubicBezTo>
                  <a:cubicBezTo>
                    <a:pt x="188" y="26"/>
                    <a:pt x="188" y="26"/>
                    <a:pt x="188" y="26"/>
                  </a:cubicBezTo>
                  <a:lnTo>
                    <a:pt x="188" y="1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5" name="Freeform 126"/>
            <p:cNvSpPr>
              <a:spLocks noEditPoints="1"/>
            </p:cNvSpPr>
            <p:nvPr/>
          </p:nvSpPr>
          <p:spPr bwMode="auto">
            <a:xfrm>
              <a:off x="3727451" y="401638"/>
              <a:ext cx="125413" cy="74612"/>
            </a:xfrm>
            <a:custGeom>
              <a:avLst/>
              <a:gdLst>
                <a:gd name="T0" fmla="*/ 0 w 79"/>
                <a:gd name="T1" fmla="*/ 0 h 47"/>
                <a:gd name="T2" fmla="*/ 0 w 79"/>
                <a:gd name="T3" fmla="*/ 47 h 47"/>
                <a:gd name="T4" fmla="*/ 79 w 79"/>
                <a:gd name="T5" fmla="*/ 47 h 47"/>
                <a:gd name="T6" fmla="*/ 79 w 79"/>
                <a:gd name="T7" fmla="*/ 0 h 47"/>
                <a:gd name="T8" fmla="*/ 0 w 79"/>
                <a:gd name="T9" fmla="*/ 0 h 47"/>
                <a:gd name="T10" fmla="*/ 58 w 79"/>
                <a:gd name="T11" fmla="*/ 36 h 47"/>
                <a:gd name="T12" fmla="*/ 21 w 79"/>
                <a:gd name="T13" fmla="*/ 36 h 47"/>
                <a:gd name="T14" fmla="*/ 21 w 79"/>
                <a:gd name="T15" fmla="*/ 27 h 47"/>
                <a:gd name="T16" fmla="*/ 58 w 79"/>
                <a:gd name="T17" fmla="*/ 27 h 47"/>
                <a:gd name="T18" fmla="*/ 58 w 79"/>
                <a:gd name="T19" fmla="*/ 3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9" h="47">
                  <a:moveTo>
                    <a:pt x="0" y="0"/>
                  </a:moveTo>
                  <a:lnTo>
                    <a:pt x="0" y="47"/>
                  </a:lnTo>
                  <a:lnTo>
                    <a:pt x="79" y="47"/>
                  </a:lnTo>
                  <a:lnTo>
                    <a:pt x="79" y="0"/>
                  </a:lnTo>
                  <a:lnTo>
                    <a:pt x="0" y="0"/>
                  </a:lnTo>
                  <a:close/>
                  <a:moveTo>
                    <a:pt x="58" y="36"/>
                  </a:moveTo>
                  <a:lnTo>
                    <a:pt x="21" y="36"/>
                  </a:lnTo>
                  <a:lnTo>
                    <a:pt x="21" y="27"/>
                  </a:lnTo>
                  <a:lnTo>
                    <a:pt x="58" y="27"/>
                  </a:lnTo>
                  <a:lnTo>
                    <a:pt x="58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6" name="Freeform 127"/>
            <p:cNvSpPr>
              <a:spLocks noEditPoints="1"/>
            </p:cNvSpPr>
            <p:nvPr/>
          </p:nvSpPr>
          <p:spPr bwMode="auto">
            <a:xfrm>
              <a:off x="3727451" y="522288"/>
              <a:ext cx="125413" cy="74612"/>
            </a:xfrm>
            <a:custGeom>
              <a:avLst/>
              <a:gdLst>
                <a:gd name="T0" fmla="*/ 0 w 79"/>
                <a:gd name="T1" fmla="*/ 0 h 47"/>
                <a:gd name="T2" fmla="*/ 0 w 79"/>
                <a:gd name="T3" fmla="*/ 47 h 47"/>
                <a:gd name="T4" fmla="*/ 79 w 79"/>
                <a:gd name="T5" fmla="*/ 47 h 47"/>
                <a:gd name="T6" fmla="*/ 79 w 79"/>
                <a:gd name="T7" fmla="*/ 0 h 47"/>
                <a:gd name="T8" fmla="*/ 0 w 79"/>
                <a:gd name="T9" fmla="*/ 0 h 47"/>
                <a:gd name="T10" fmla="*/ 58 w 79"/>
                <a:gd name="T11" fmla="*/ 36 h 47"/>
                <a:gd name="T12" fmla="*/ 21 w 79"/>
                <a:gd name="T13" fmla="*/ 36 h 47"/>
                <a:gd name="T14" fmla="*/ 21 w 79"/>
                <a:gd name="T15" fmla="*/ 27 h 47"/>
                <a:gd name="T16" fmla="*/ 58 w 79"/>
                <a:gd name="T17" fmla="*/ 27 h 47"/>
                <a:gd name="T18" fmla="*/ 58 w 79"/>
                <a:gd name="T19" fmla="*/ 3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9" h="47">
                  <a:moveTo>
                    <a:pt x="0" y="0"/>
                  </a:moveTo>
                  <a:lnTo>
                    <a:pt x="0" y="47"/>
                  </a:lnTo>
                  <a:lnTo>
                    <a:pt x="79" y="47"/>
                  </a:lnTo>
                  <a:lnTo>
                    <a:pt x="79" y="0"/>
                  </a:lnTo>
                  <a:lnTo>
                    <a:pt x="0" y="0"/>
                  </a:lnTo>
                  <a:close/>
                  <a:moveTo>
                    <a:pt x="58" y="36"/>
                  </a:moveTo>
                  <a:lnTo>
                    <a:pt x="21" y="36"/>
                  </a:lnTo>
                  <a:lnTo>
                    <a:pt x="21" y="27"/>
                  </a:lnTo>
                  <a:lnTo>
                    <a:pt x="58" y="27"/>
                  </a:lnTo>
                  <a:lnTo>
                    <a:pt x="58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7" name="Freeform 219"/>
          <p:cNvSpPr>
            <a:spLocks noEditPoints="1"/>
          </p:cNvSpPr>
          <p:nvPr/>
        </p:nvSpPr>
        <p:spPr bwMode="auto">
          <a:xfrm>
            <a:off x="3323720" y="2566913"/>
            <a:ext cx="300999" cy="421872"/>
          </a:xfrm>
          <a:custGeom>
            <a:avLst/>
            <a:gdLst>
              <a:gd name="T0" fmla="*/ 205 w 211"/>
              <a:gd name="T1" fmla="*/ 64 h 295"/>
              <a:gd name="T2" fmla="*/ 61 w 211"/>
              <a:gd name="T3" fmla="*/ 11 h 295"/>
              <a:gd name="T4" fmla="*/ 11 w 211"/>
              <a:gd name="T5" fmla="*/ 19 h 295"/>
              <a:gd name="T6" fmla="*/ 0 w 211"/>
              <a:gd name="T7" fmla="*/ 45 h 295"/>
              <a:gd name="T8" fmla="*/ 1 w 211"/>
              <a:gd name="T9" fmla="*/ 50 h 295"/>
              <a:gd name="T10" fmla="*/ 1 w 211"/>
              <a:gd name="T11" fmla="*/ 228 h 295"/>
              <a:gd name="T12" fmla="*/ 7 w 211"/>
              <a:gd name="T13" fmla="*/ 237 h 295"/>
              <a:gd name="T14" fmla="*/ 153 w 211"/>
              <a:gd name="T15" fmla="*/ 295 h 295"/>
              <a:gd name="T16" fmla="*/ 157 w 211"/>
              <a:gd name="T17" fmla="*/ 295 h 295"/>
              <a:gd name="T18" fmla="*/ 162 w 211"/>
              <a:gd name="T19" fmla="*/ 294 h 295"/>
              <a:gd name="T20" fmla="*/ 166 w 211"/>
              <a:gd name="T21" fmla="*/ 286 h 295"/>
              <a:gd name="T22" fmla="*/ 166 w 211"/>
              <a:gd name="T23" fmla="*/ 276 h 295"/>
              <a:gd name="T24" fmla="*/ 193 w 211"/>
              <a:gd name="T25" fmla="*/ 251 h 295"/>
              <a:gd name="T26" fmla="*/ 201 w 211"/>
              <a:gd name="T27" fmla="*/ 256 h 295"/>
              <a:gd name="T28" fmla="*/ 211 w 211"/>
              <a:gd name="T29" fmla="*/ 246 h 295"/>
              <a:gd name="T30" fmla="*/ 211 w 211"/>
              <a:gd name="T31" fmla="*/ 73 h 295"/>
              <a:gd name="T32" fmla="*/ 205 w 211"/>
              <a:gd name="T33" fmla="*/ 64 h 295"/>
              <a:gd name="T34" fmla="*/ 21 w 211"/>
              <a:gd name="T35" fmla="*/ 49 h 295"/>
              <a:gd name="T36" fmla="*/ 19 w 211"/>
              <a:gd name="T37" fmla="*/ 44 h 295"/>
              <a:gd name="T38" fmla="*/ 24 w 211"/>
              <a:gd name="T39" fmla="*/ 33 h 295"/>
              <a:gd name="T40" fmla="*/ 54 w 211"/>
              <a:gd name="T41" fmla="*/ 28 h 295"/>
              <a:gd name="T42" fmla="*/ 55 w 211"/>
              <a:gd name="T43" fmla="*/ 29 h 295"/>
              <a:gd name="T44" fmla="*/ 190 w 211"/>
              <a:gd name="T45" fmla="*/ 79 h 295"/>
              <a:gd name="T46" fmla="*/ 161 w 211"/>
              <a:gd name="T47" fmla="*/ 106 h 295"/>
              <a:gd name="T48" fmla="*/ 160 w 211"/>
              <a:gd name="T49" fmla="*/ 106 h 295"/>
              <a:gd name="T50" fmla="*/ 21 w 211"/>
              <a:gd name="T51" fmla="*/ 49 h 295"/>
              <a:gd name="T52" fmla="*/ 166 w 211"/>
              <a:gd name="T53" fmla="*/ 111 h 295"/>
              <a:gd name="T54" fmla="*/ 192 w 211"/>
              <a:gd name="T55" fmla="*/ 86 h 295"/>
              <a:gd name="T56" fmla="*/ 192 w 211"/>
              <a:gd name="T57" fmla="*/ 244 h 295"/>
              <a:gd name="T58" fmla="*/ 166 w 211"/>
              <a:gd name="T59" fmla="*/ 268 h 295"/>
              <a:gd name="T60" fmla="*/ 166 w 211"/>
              <a:gd name="T61" fmla="*/ 115 h 295"/>
              <a:gd name="T62" fmla="*/ 166 w 211"/>
              <a:gd name="T63" fmla="*/ 111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11" h="295">
                <a:moveTo>
                  <a:pt x="205" y="64"/>
                </a:moveTo>
                <a:cubicBezTo>
                  <a:pt x="61" y="11"/>
                  <a:pt x="61" y="11"/>
                  <a:pt x="61" y="11"/>
                </a:cubicBezTo>
                <a:cubicBezTo>
                  <a:pt x="58" y="10"/>
                  <a:pt x="32" y="0"/>
                  <a:pt x="11" y="19"/>
                </a:cubicBezTo>
                <a:cubicBezTo>
                  <a:pt x="4" y="26"/>
                  <a:pt x="0" y="35"/>
                  <a:pt x="0" y="45"/>
                </a:cubicBezTo>
                <a:cubicBezTo>
                  <a:pt x="0" y="47"/>
                  <a:pt x="1" y="48"/>
                  <a:pt x="1" y="50"/>
                </a:cubicBezTo>
                <a:cubicBezTo>
                  <a:pt x="1" y="228"/>
                  <a:pt x="1" y="228"/>
                  <a:pt x="1" y="228"/>
                </a:cubicBezTo>
                <a:cubicBezTo>
                  <a:pt x="1" y="232"/>
                  <a:pt x="3" y="236"/>
                  <a:pt x="7" y="237"/>
                </a:cubicBezTo>
                <a:cubicBezTo>
                  <a:pt x="153" y="295"/>
                  <a:pt x="153" y="295"/>
                  <a:pt x="153" y="295"/>
                </a:cubicBezTo>
                <a:cubicBezTo>
                  <a:pt x="154" y="295"/>
                  <a:pt x="156" y="295"/>
                  <a:pt x="157" y="295"/>
                </a:cubicBezTo>
                <a:cubicBezTo>
                  <a:pt x="159" y="295"/>
                  <a:pt x="161" y="295"/>
                  <a:pt x="162" y="294"/>
                </a:cubicBezTo>
                <a:cubicBezTo>
                  <a:pt x="165" y="292"/>
                  <a:pt x="166" y="289"/>
                  <a:pt x="166" y="286"/>
                </a:cubicBezTo>
                <a:cubicBezTo>
                  <a:pt x="166" y="276"/>
                  <a:pt x="166" y="276"/>
                  <a:pt x="166" y="276"/>
                </a:cubicBezTo>
                <a:cubicBezTo>
                  <a:pt x="193" y="251"/>
                  <a:pt x="193" y="251"/>
                  <a:pt x="193" y="251"/>
                </a:cubicBezTo>
                <a:cubicBezTo>
                  <a:pt x="195" y="254"/>
                  <a:pt x="198" y="256"/>
                  <a:pt x="201" y="256"/>
                </a:cubicBezTo>
                <a:cubicBezTo>
                  <a:pt x="207" y="256"/>
                  <a:pt x="211" y="251"/>
                  <a:pt x="211" y="246"/>
                </a:cubicBezTo>
                <a:cubicBezTo>
                  <a:pt x="211" y="73"/>
                  <a:pt x="211" y="73"/>
                  <a:pt x="211" y="73"/>
                </a:cubicBezTo>
                <a:cubicBezTo>
                  <a:pt x="211" y="69"/>
                  <a:pt x="208" y="66"/>
                  <a:pt x="205" y="64"/>
                </a:cubicBezTo>
                <a:close/>
                <a:moveTo>
                  <a:pt x="21" y="49"/>
                </a:moveTo>
                <a:cubicBezTo>
                  <a:pt x="20" y="48"/>
                  <a:pt x="19" y="46"/>
                  <a:pt x="19" y="44"/>
                </a:cubicBezTo>
                <a:cubicBezTo>
                  <a:pt x="19" y="40"/>
                  <a:pt x="21" y="36"/>
                  <a:pt x="24" y="33"/>
                </a:cubicBezTo>
                <a:cubicBezTo>
                  <a:pt x="36" y="22"/>
                  <a:pt x="54" y="28"/>
                  <a:pt x="54" y="28"/>
                </a:cubicBezTo>
                <a:cubicBezTo>
                  <a:pt x="54" y="28"/>
                  <a:pt x="54" y="29"/>
                  <a:pt x="55" y="29"/>
                </a:cubicBezTo>
                <a:cubicBezTo>
                  <a:pt x="190" y="79"/>
                  <a:pt x="190" y="79"/>
                  <a:pt x="190" y="79"/>
                </a:cubicBezTo>
                <a:cubicBezTo>
                  <a:pt x="161" y="106"/>
                  <a:pt x="161" y="106"/>
                  <a:pt x="161" y="106"/>
                </a:cubicBezTo>
                <a:cubicBezTo>
                  <a:pt x="161" y="106"/>
                  <a:pt x="161" y="106"/>
                  <a:pt x="160" y="106"/>
                </a:cubicBezTo>
                <a:lnTo>
                  <a:pt x="21" y="49"/>
                </a:lnTo>
                <a:close/>
                <a:moveTo>
                  <a:pt x="166" y="111"/>
                </a:moveTo>
                <a:cubicBezTo>
                  <a:pt x="192" y="86"/>
                  <a:pt x="192" y="86"/>
                  <a:pt x="192" y="86"/>
                </a:cubicBezTo>
                <a:cubicBezTo>
                  <a:pt x="192" y="244"/>
                  <a:pt x="192" y="244"/>
                  <a:pt x="192" y="244"/>
                </a:cubicBezTo>
                <a:cubicBezTo>
                  <a:pt x="166" y="268"/>
                  <a:pt x="166" y="268"/>
                  <a:pt x="166" y="268"/>
                </a:cubicBezTo>
                <a:cubicBezTo>
                  <a:pt x="166" y="115"/>
                  <a:pt x="166" y="115"/>
                  <a:pt x="166" y="115"/>
                </a:cubicBezTo>
                <a:cubicBezTo>
                  <a:pt x="166" y="114"/>
                  <a:pt x="166" y="112"/>
                  <a:pt x="166" y="111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3276074" y="4533292"/>
            <a:ext cx="412393" cy="410021"/>
            <a:chOff x="344488" y="363538"/>
            <a:chExt cx="276226" cy="274637"/>
          </a:xfrm>
          <a:solidFill>
            <a:srgbClr val="1EA382"/>
          </a:solidFill>
        </p:grpSpPr>
        <p:sp>
          <p:nvSpPr>
            <p:cNvPr id="39" name="Freeform 223"/>
            <p:cNvSpPr>
              <a:spLocks noEditPoints="1"/>
            </p:cNvSpPr>
            <p:nvPr/>
          </p:nvSpPr>
          <p:spPr bwMode="auto">
            <a:xfrm>
              <a:off x="344488" y="363538"/>
              <a:ext cx="68263" cy="68262"/>
            </a:xfrm>
            <a:custGeom>
              <a:avLst/>
              <a:gdLst>
                <a:gd name="T0" fmla="*/ 0 w 43"/>
                <a:gd name="T1" fmla="*/ 43 h 43"/>
                <a:gd name="T2" fmla="*/ 43 w 43"/>
                <a:gd name="T3" fmla="*/ 43 h 43"/>
                <a:gd name="T4" fmla="*/ 43 w 43"/>
                <a:gd name="T5" fmla="*/ 0 h 43"/>
                <a:gd name="T6" fmla="*/ 0 w 43"/>
                <a:gd name="T7" fmla="*/ 0 h 43"/>
                <a:gd name="T8" fmla="*/ 0 w 43"/>
                <a:gd name="T9" fmla="*/ 43 h 43"/>
                <a:gd name="T10" fmla="*/ 10 w 43"/>
                <a:gd name="T11" fmla="*/ 9 h 43"/>
                <a:gd name="T12" fmla="*/ 34 w 43"/>
                <a:gd name="T13" fmla="*/ 9 h 43"/>
                <a:gd name="T14" fmla="*/ 34 w 43"/>
                <a:gd name="T15" fmla="*/ 33 h 43"/>
                <a:gd name="T16" fmla="*/ 10 w 43"/>
                <a:gd name="T17" fmla="*/ 33 h 43"/>
                <a:gd name="T18" fmla="*/ 10 w 43"/>
                <a:gd name="T19" fmla="*/ 9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" h="43">
                  <a:moveTo>
                    <a:pt x="0" y="43"/>
                  </a:moveTo>
                  <a:lnTo>
                    <a:pt x="43" y="43"/>
                  </a:lnTo>
                  <a:lnTo>
                    <a:pt x="43" y="0"/>
                  </a:lnTo>
                  <a:lnTo>
                    <a:pt x="0" y="0"/>
                  </a:lnTo>
                  <a:lnTo>
                    <a:pt x="0" y="43"/>
                  </a:lnTo>
                  <a:close/>
                  <a:moveTo>
                    <a:pt x="10" y="9"/>
                  </a:moveTo>
                  <a:lnTo>
                    <a:pt x="34" y="9"/>
                  </a:lnTo>
                  <a:lnTo>
                    <a:pt x="34" y="33"/>
                  </a:lnTo>
                  <a:lnTo>
                    <a:pt x="10" y="33"/>
                  </a:lnTo>
                  <a:lnTo>
                    <a:pt x="10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0" name="Freeform 224"/>
            <p:cNvSpPr>
              <a:spLocks noEditPoints="1"/>
            </p:cNvSpPr>
            <p:nvPr/>
          </p:nvSpPr>
          <p:spPr bwMode="auto">
            <a:xfrm>
              <a:off x="344488" y="465138"/>
              <a:ext cx="68263" cy="68262"/>
            </a:xfrm>
            <a:custGeom>
              <a:avLst/>
              <a:gdLst>
                <a:gd name="T0" fmla="*/ 0 w 43"/>
                <a:gd name="T1" fmla="*/ 43 h 43"/>
                <a:gd name="T2" fmla="*/ 43 w 43"/>
                <a:gd name="T3" fmla="*/ 43 h 43"/>
                <a:gd name="T4" fmla="*/ 43 w 43"/>
                <a:gd name="T5" fmla="*/ 0 h 43"/>
                <a:gd name="T6" fmla="*/ 0 w 43"/>
                <a:gd name="T7" fmla="*/ 0 h 43"/>
                <a:gd name="T8" fmla="*/ 0 w 43"/>
                <a:gd name="T9" fmla="*/ 43 h 43"/>
                <a:gd name="T10" fmla="*/ 10 w 43"/>
                <a:gd name="T11" fmla="*/ 10 h 43"/>
                <a:gd name="T12" fmla="*/ 34 w 43"/>
                <a:gd name="T13" fmla="*/ 10 h 43"/>
                <a:gd name="T14" fmla="*/ 34 w 43"/>
                <a:gd name="T15" fmla="*/ 34 h 43"/>
                <a:gd name="T16" fmla="*/ 10 w 43"/>
                <a:gd name="T17" fmla="*/ 34 h 43"/>
                <a:gd name="T18" fmla="*/ 10 w 43"/>
                <a:gd name="T19" fmla="*/ 1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" h="43">
                  <a:moveTo>
                    <a:pt x="0" y="43"/>
                  </a:moveTo>
                  <a:lnTo>
                    <a:pt x="43" y="43"/>
                  </a:lnTo>
                  <a:lnTo>
                    <a:pt x="43" y="0"/>
                  </a:lnTo>
                  <a:lnTo>
                    <a:pt x="0" y="0"/>
                  </a:lnTo>
                  <a:lnTo>
                    <a:pt x="0" y="43"/>
                  </a:lnTo>
                  <a:close/>
                  <a:moveTo>
                    <a:pt x="10" y="10"/>
                  </a:moveTo>
                  <a:lnTo>
                    <a:pt x="34" y="10"/>
                  </a:lnTo>
                  <a:lnTo>
                    <a:pt x="34" y="34"/>
                  </a:lnTo>
                  <a:lnTo>
                    <a:pt x="10" y="34"/>
                  </a:lnTo>
                  <a:lnTo>
                    <a:pt x="1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1" name="Rectangle 225"/>
            <p:cNvSpPr>
              <a:spLocks noChangeArrowheads="1"/>
            </p:cNvSpPr>
            <p:nvPr/>
          </p:nvSpPr>
          <p:spPr bwMode="auto">
            <a:xfrm>
              <a:off x="447676" y="377825"/>
              <a:ext cx="173038" cy="381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2" name="Rectangle 226"/>
            <p:cNvSpPr>
              <a:spLocks noChangeArrowheads="1"/>
            </p:cNvSpPr>
            <p:nvPr/>
          </p:nvSpPr>
          <p:spPr bwMode="auto">
            <a:xfrm>
              <a:off x="447676" y="481013"/>
              <a:ext cx="173038" cy="381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3" name="Freeform 227"/>
            <p:cNvSpPr>
              <a:spLocks noEditPoints="1"/>
            </p:cNvSpPr>
            <p:nvPr/>
          </p:nvSpPr>
          <p:spPr bwMode="auto">
            <a:xfrm>
              <a:off x="344488" y="568325"/>
              <a:ext cx="68263" cy="69850"/>
            </a:xfrm>
            <a:custGeom>
              <a:avLst/>
              <a:gdLst>
                <a:gd name="T0" fmla="*/ 0 w 43"/>
                <a:gd name="T1" fmla="*/ 44 h 44"/>
                <a:gd name="T2" fmla="*/ 43 w 43"/>
                <a:gd name="T3" fmla="*/ 44 h 44"/>
                <a:gd name="T4" fmla="*/ 43 w 43"/>
                <a:gd name="T5" fmla="*/ 0 h 44"/>
                <a:gd name="T6" fmla="*/ 0 w 43"/>
                <a:gd name="T7" fmla="*/ 0 h 44"/>
                <a:gd name="T8" fmla="*/ 0 w 43"/>
                <a:gd name="T9" fmla="*/ 44 h 44"/>
                <a:gd name="T10" fmla="*/ 10 w 43"/>
                <a:gd name="T11" fmla="*/ 10 h 44"/>
                <a:gd name="T12" fmla="*/ 34 w 43"/>
                <a:gd name="T13" fmla="*/ 10 h 44"/>
                <a:gd name="T14" fmla="*/ 34 w 43"/>
                <a:gd name="T15" fmla="*/ 34 h 44"/>
                <a:gd name="T16" fmla="*/ 10 w 43"/>
                <a:gd name="T17" fmla="*/ 34 h 44"/>
                <a:gd name="T18" fmla="*/ 10 w 43"/>
                <a:gd name="T19" fmla="*/ 1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" h="44">
                  <a:moveTo>
                    <a:pt x="0" y="44"/>
                  </a:moveTo>
                  <a:lnTo>
                    <a:pt x="43" y="44"/>
                  </a:lnTo>
                  <a:lnTo>
                    <a:pt x="43" y="0"/>
                  </a:lnTo>
                  <a:lnTo>
                    <a:pt x="0" y="0"/>
                  </a:lnTo>
                  <a:lnTo>
                    <a:pt x="0" y="44"/>
                  </a:lnTo>
                  <a:close/>
                  <a:moveTo>
                    <a:pt x="10" y="10"/>
                  </a:moveTo>
                  <a:lnTo>
                    <a:pt x="34" y="10"/>
                  </a:lnTo>
                  <a:lnTo>
                    <a:pt x="34" y="34"/>
                  </a:lnTo>
                  <a:lnTo>
                    <a:pt x="10" y="34"/>
                  </a:lnTo>
                  <a:lnTo>
                    <a:pt x="1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4" name="Rectangle 228"/>
            <p:cNvSpPr>
              <a:spLocks noChangeArrowheads="1"/>
            </p:cNvSpPr>
            <p:nvPr/>
          </p:nvSpPr>
          <p:spPr bwMode="auto">
            <a:xfrm>
              <a:off x="447676" y="584200"/>
              <a:ext cx="173038" cy="381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3809994" y="3552651"/>
            <a:ext cx="298628" cy="412391"/>
            <a:chOff x="1485901" y="361950"/>
            <a:chExt cx="200025" cy="276225"/>
          </a:xfrm>
          <a:solidFill>
            <a:srgbClr val="1EA382"/>
          </a:solidFill>
        </p:grpSpPr>
        <p:sp>
          <p:nvSpPr>
            <p:cNvPr id="46" name="Freeform 229"/>
            <p:cNvSpPr>
              <a:spLocks noEditPoints="1"/>
            </p:cNvSpPr>
            <p:nvPr/>
          </p:nvSpPr>
          <p:spPr bwMode="auto">
            <a:xfrm>
              <a:off x="1528763" y="461963"/>
              <a:ext cx="33338" cy="33337"/>
            </a:xfrm>
            <a:custGeom>
              <a:avLst/>
              <a:gdLst>
                <a:gd name="T0" fmla="*/ 0 w 21"/>
                <a:gd name="T1" fmla="*/ 21 h 21"/>
                <a:gd name="T2" fmla="*/ 21 w 21"/>
                <a:gd name="T3" fmla="*/ 21 h 21"/>
                <a:gd name="T4" fmla="*/ 21 w 21"/>
                <a:gd name="T5" fmla="*/ 0 h 21"/>
                <a:gd name="T6" fmla="*/ 0 w 21"/>
                <a:gd name="T7" fmla="*/ 0 h 21"/>
                <a:gd name="T8" fmla="*/ 0 w 21"/>
                <a:gd name="T9" fmla="*/ 21 h 21"/>
                <a:gd name="T10" fmla="*/ 5 w 21"/>
                <a:gd name="T11" fmla="*/ 4 h 21"/>
                <a:gd name="T12" fmla="*/ 17 w 21"/>
                <a:gd name="T13" fmla="*/ 4 h 21"/>
                <a:gd name="T14" fmla="*/ 17 w 21"/>
                <a:gd name="T15" fmla="*/ 16 h 21"/>
                <a:gd name="T16" fmla="*/ 5 w 21"/>
                <a:gd name="T17" fmla="*/ 16 h 21"/>
                <a:gd name="T18" fmla="*/ 5 w 21"/>
                <a:gd name="T19" fmla="*/ 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21">
                  <a:moveTo>
                    <a:pt x="0" y="21"/>
                  </a:moveTo>
                  <a:lnTo>
                    <a:pt x="21" y="21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21"/>
                  </a:lnTo>
                  <a:close/>
                  <a:moveTo>
                    <a:pt x="5" y="4"/>
                  </a:moveTo>
                  <a:lnTo>
                    <a:pt x="17" y="4"/>
                  </a:lnTo>
                  <a:lnTo>
                    <a:pt x="17" y="16"/>
                  </a:lnTo>
                  <a:lnTo>
                    <a:pt x="5" y="16"/>
                  </a:lnTo>
                  <a:lnTo>
                    <a:pt x="5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7" name="Freeform 230"/>
            <p:cNvSpPr>
              <a:spLocks noEditPoints="1"/>
            </p:cNvSpPr>
            <p:nvPr/>
          </p:nvSpPr>
          <p:spPr bwMode="auto">
            <a:xfrm>
              <a:off x="1528763" y="512763"/>
              <a:ext cx="33338" cy="33337"/>
            </a:xfrm>
            <a:custGeom>
              <a:avLst/>
              <a:gdLst>
                <a:gd name="T0" fmla="*/ 0 w 21"/>
                <a:gd name="T1" fmla="*/ 21 h 21"/>
                <a:gd name="T2" fmla="*/ 21 w 21"/>
                <a:gd name="T3" fmla="*/ 21 h 21"/>
                <a:gd name="T4" fmla="*/ 21 w 21"/>
                <a:gd name="T5" fmla="*/ 0 h 21"/>
                <a:gd name="T6" fmla="*/ 0 w 21"/>
                <a:gd name="T7" fmla="*/ 0 h 21"/>
                <a:gd name="T8" fmla="*/ 0 w 21"/>
                <a:gd name="T9" fmla="*/ 21 h 21"/>
                <a:gd name="T10" fmla="*/ 5 w 21"/>
                <a:gd name="T11" fmla="*/ 4 h 21"/>
                <a:gd name="T12" fmla="*/ 17 w 21"/>
                <a:gd name="T13" fmla="*/ 4 h 21"/>
                <a:gd name="T14" fmla="*/ 17 w 21"/>
                <a:gd name="T15" fmla="*/ 16 h 21"/>
                <a:gd name="T16" fmla="*/ 5 w 21"/>
                <a:gd name="T17" fmla="*/ 16 h 21"/>
                <a:gd name="T18" fmla="*/ 5 w 21"/>
                <a:gd name="T19" fmla="*/ 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21">
                  <a:moveTo>
                    <a:pt x="0" y="21"/>
                  </a:moveTo>
                  <a:lnTo>
                    <a:pt x="21" y="21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21"/>
                  </a:lnTo>
                  <a:close/>
                  <a:moveTo>
                    <a:pt x="5" y="4"/>
                  </a:moveTo>
                  <a:lnTo>
                    <a:pt x="17" y="4"/>
                  </a:lnTo>
                  <a:lnTo>
                    <a:pt x="17" y="16"/>
                  </a:lnTo>
                  <a:lnTo>
                    <a:pt x="5" y="16"/>
                  </a:lnTo>
                  <a:lnTo>
                    <a:pt x="5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8" name="Rectangle 231"/>
            <p:cNvSpPr>
              <a:spLocks noChangeArrowheads="1"/>
            </p:cNvSpPr>
            <p:nvPr/>
          </p:nvSpPr>
          <p:spPr bwMode="auto">
            <a:xfrm>
              <a:off x="1579563" y="468313"/>
              <a:ext cx="60325" cy="19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9" name="Rectangle 232"/>
            <p:cNvSpPr>
              <a:spLocks noChangeArrowheads="1"/>
            </p:cNvSpPr>
            <p:nvPr/>
          </p:nvSpPr>
          <p:spPr bwMode="auto">
            <a:xfrm>
              <a:off x="1579563" y="519113"/>
              <a:ext cx="60325" cy="19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0" name="Freeform 233"/>
            <p:cNvSpPr>
              <a:spLocks noEditPoints="1"/>
            </p:cNvSpPr>
            <p:nvPr/>
          </p:nvSpPr>
          <p:spPr bwMode="auto">
            <a:xfrm>
              <a:off x="1528763" y="561975"/>
              <a:ext cx="33338" cy="34925"/>
            </a:xfrm>
            <a:custGeom>
              <a:avLst/>
              <a:gdLst>
                <a:gd name="T0" fmla="*/ 0 w 21"/>
                <a:gd name="T1" fmla="*/ 22 h 22"/>
                <a:gd name="T2" fmla="*/ 21 w 21"/>
                <a:gd name="T3" fmla="*/ 22 h 22"/>
                <a:gd name="T4" fmla="*/ 21 w 21"/>
                <a:gd name="T5" fmla="*/ 0 h 22"/>
                <a:gd name="T6" fmla="*/ 0 w 21"/>
                <a:gd name="T7" fmla="*/ 0 h 22"/>
                <a:gd name="T8" fmla="*/ 0 w 21"/>
                <a:gd name="T9" fmla="*/ 22 h 22"/>
                <a:gd name="T10" fmla="*/ 5 w 21"/>
                <a:gd name="T11" fmla="*/ 5 h 22"/>
                <a:gd name="T12" fmla="*/ 17 w 21"/>
                <a:gd name="T13" fmla="*/ 5 h 22"/>
                <a:gd name="T14" fmla="*/ 17 w 21"/>
                <a:gd name="T15" fmla="*/ 17 h 22"/>
                <a:gd name="T16" fmla="*/ 5 w 21"/>
                <a:gd name="T17" fmla="*/ 17 h 22"/>
                <a:gd name="T18" fmla="*/ 5 w 21"/>
                <a:gd name="T1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22">
                  <a:moveTo>
                    <a:pt x="0" y="22"/>
                  </a:moveTo>
                  <a:lnTo>
                    <a:pt x="21" y="22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22"/>
                  </a:lnTo>
                  <a:close/>
                  <a:moveTo>
                    <a:pt x="5" y="5"/>
                  </a:moveTo>
                  <a:lnTo>
                    <a:pt x="17" y="5"/>
                  </a:lnTo>
                  <a:lnTo>
                    <a:pt x="17" y="17"/>
                  </a:lnTo>
                  <a:lnTo>
                    <a:pt x="5" y="17"/>
                  </a:lnTo>
                  <a:lnTo>
                    <a:pt x="5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1" name="Rectangle 234"/>
            <p:cNvSpPr>
              <a:spLocks noChangeArrowheads="1"/>
            </p:cNvSpPr>
            <p:nvPr/>
          </p:nvSpPr>
          <p:spPr bwMode="auto">
            <a:xfrm>
              <a:off x="1579563" y="569913"/>
              <a:ext cx="60325" cy="19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2" name="Freeform 235"/>
            <p:cNvSpPr>
              <a:spLocks noEditPoints="1"/>
            </p:cNvSpPr>
            <p:nvPr/>
          </p:nvSpPr>
          <p:spPr bwMode="auto">
            <a:xfrm>
              <a:off x="1485901" y="361950"/>
              <a:ext cx="200025" cy="276225"/>
            </a:xfrm>
            <a:custGeom>
              <a:avLst/>
              <a:gdLst>
                <a:gd name="T0" fmla="*/ 36 w 126"/>
                <a:gd name="T1" fmla="*/ 0 h 174"/>
                <a:gd name="T2" fmla="*/ 36 w 126"/>
                <a:gd name="T3" fmla="*/ 0 h 174"/>
                <a:gd name="T4" fmla="*/ 0 w 126"/>
                <a:gd name="T5" fmla="*/ 36 h 174"/>
                <a:gd name="T6" fmla="*/ 0 w 126"/>
                <a:gd name="T7" fmla="*/ 174 h 174"/>
                <a:gd name="T8" fmla="*/ 126 w 126"/>
                <a:gd name="T9" fmla="*/ 174 h 174"/>
                <a:gd name="T10" fmla="*/ 126 w 126"/>
                <a:gd name="T11" fmla="*/ 0 h 174"/>
                <a:gd name="T12" fmla="*/ 36 w 126"/>
                <a:gd name="T13" fmla="*/ 0 h 174"/>
                <a:gd name="T14" fmla="*/ 111 w 126"/>
                <a:gd name="T15" fmla="*/ 159 h 174"/>
                <a:gd name="T16" fmla="*/ 14 w 126"/>
                <a:gd name="T17" fmla="*/ 159 h 174"/>
                <a:gd name="T18" fmla="*/ 14 w 126"/>
                <a:gd name="T19" fmla="*/ 51 h 174"/>
                <a:gd name="T20" fmla="*/ 50 w 126"/>
                <a:gd name="T21" fmla="*/ 51 h 174"/>
                <a:gd name="T22" fmla="*/ 50 w 126"/>
                <a:gd name="T23" fmla="*/ 14 h 174"/>
                <a:gd name="T24" fmla="*/ 111 w 126"/>
                <a:gd name="T25" fmla="*/ 14 h 174"/>
                <a:gd name="T26" fmla="*/ 111 w 126"/>
                <a:gd name="T27" fmla="*/ 159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6" h="174">
                  <a:moveTo>
                    <a:pt x="36" y="0"/>
                  </a:moveTo>
                  <a:lnTo>
                    <a:pt x="36" y="0"/>
                  </a:lnTo>
                  <a:lnTo>
                    <a:pt x="0" y="36"/>
                  </a:lnTo>
                  <a:lnTo>
                    <a:pt x="0" y="174"/>
                  </a:lnTo>
                  <a:lnTo>
                    <a:pt x="126" y="174"/>
                  </a:lnTo>
                  <a:lnTo>
                    <a:pt x="126" y="0"/>
                  </a:lnTo>
                  <a:lnTo>
                    <a:pt x="36" y="0"/>
                  </a:lnTo>
                  <a:close/>
                  <a:moveTo>
                    <a:pt x="111" y="159"/>
                  </a:moveTo>
                  <a:lnTo>
                    <a:pt x="14" y="159"/>
                  </a:lnTo>
                  <a:lnTo>
                    <a:pt x="14" y="51"/>
                  </a:lnTo>
                  <a:lnTo>
                    <a:pt x="50" y="51"/>
                  </a:lnTo>
                  <a:lnTo>
                    <a:pt x="50" y="14"/>
                  </a:lnTo>
                  <a:lnTo>
                    <a:pt x="111" y="14"/>
                  </a:lnTo>
                  <a:lnTo>
                    <a:pt x="111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2165547" y="4533292"/>
            <a:ext cx="336549" cy="412391"/>
            <a:chOff x="920751" y="361950"/>
            <a:chExt cx="225425" cy="276225"/>
          </a:xfrm>
          <a:solidFill>
            <a:srgbClr val="1EA382"/>
          </a:solidFill>
        </p:grpSpPr>
        <p:sp>
          <p:nvSpPr>
            <p:cNvPr id="54" name="Freeform 236"/>
            <p:cNvSpPr>
              <a:spLocks noEditPoints="1"/>
            </p:cNvSpPr>
            <p:nvPr/>
          </p:nvSpPr>
          <p:spPr bwMode="auto">
            <a:xfrm>
              <a:off x="969963" y="449263"/>
              <a:ext cx="33338" cy="33337"/>
            </a:xfrm>
            <a:custGeom>
              <a:avLst/>
              <a:gdLst>
                <a:gd name="T0" fmla="*/ 0 w 21"/>
                <a:gd name="T1" fmla="*/ 21 h 21"/>
                <a:gd name="T2" fmla="*/ 21 w 21"/>
                <a:gd name="T3" fmla="*/ 21 h 21"/>
                <a:gd name="T4" fmla="*/ 21 w 21"/>
                <a:gd name="T5" fmla="*/ 0 h 21"/>
                <a:gd name="T6" fmla="*/ 0 w 21"/>
                <a:gd name="T7" fmla="*/ 0 h 21"/>
                <a:gd name="T8" fmla="*/ 0 w 21"/>
                <a:gd name="T9" fmla="*/ 21 h 21"/>
                <a:gd name="T10" fmla="*/ 5 w 21"/>
                <a:gd name="T11" fmla="*/ 5 h 21"/>
                <a:gd name="T12" fmla="*/ 17 w 21"/>
                <a:gd name="T13" fmla="*/ 5 h 21"/>
                <a:gd name="T14" fmla="*/ 17 w 21"/>
                <a:gd name="T15" fmla="*/ 17 h 21"/>
                <a:gd name="T16" fmla="*/ 5 w 21"/>
                <a:gd name="T17" fmla="*/ 17 h 21"/>
                <a:gd name="T18" fmla="*/ 5 w 21"/>
                <a:gd name="T19" fmla="*/ 5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21">
                  <a:moveTo>
                    <a:pt x="0" y="21"/>
                  </a:moveTo>
                  <a:lnTo>
                    <a:pt x="21" y="21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21"/>
                  </a:lnTo>
                  <a:close/>
                  <a:moveTo>
                    <a:pt x="5" y="5"/>
                  </a:moveTo>
                  <a:lnTo>
                    <a:pt x="17" y="5"/>
                  </a:lnTo>
                  <a:lnTo>
                    <a:pt x="17" y="17"/>
                  </a:lnTo>
                  <a:lnTo>
                    <a:pt x="5" y="17"/>
                  </a:lnTo>
                  <a:lnTo>
                    <a:pt x="5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5" name="Freeform 237"/>
            <p:cNvSpPr>
              <a:spLocks noEditPoints="1"/>
            </p:cNvSpPr>
            <p:nvPr/>
          </p:nvSpPr>
          <p:spPr bwMode="auto">
            <a:xfrm>
              <a:off x="969963" y="500063"/>
              <a:ext cx="33338" cy="33337"/>
            </a:xfrm>
            <a:custGeom>
              <a:avLst/>
              <a:gdLst>
                <a:gd name="T0" fmla="*/ 0 w 21"/>
                <a:gd name="T1" fmla="*/ 21 h 21"/>
                <a:gd name="T2" fmla="*/ 21 w 21"/>
                <a:gd name="T3" fmla="*/ 21 h 21"/>
                <a:gd name="T4" fmla="*/ 21 w 21"/>
                <a:gd name="T5" fmla="*/ 0 h 21"/>
                <a:gd name="T6" fmla="*/ 0 w 21"/>
                <a:gd name="T7" fmla="*/ 0 h 21"/>
                <a:gd name="T8" fmla="*/ 0 w 21"/>
                <a:gd name="T9" fmla="*/ 21 h 21"/>
                <a:gd name="T10" fmla="*/ 5 w 21"/>
                <a:gd name="T11" fmla="*/ 5 h 21"/>
                <a:gd name="T12" fmla="*/ 17 w 21"/>
                <a:gd name="T13" fmla="*/ 5 h 21"/>
                <a:gd name="T14" fmla="*/ 17 w 21"/>
                <a:gd name="T15" fmla="*/ 17 h 21"/>
                <a:gd name="T16" fmla="*/ 5 w 21"/>
                <a:gd name="T17" fmla="*/ 17 h 21"/>
                <a:gd name="T18" fmla="*/ 5 w 21"/>
                <a:gd name="T19" fmla="*/ 5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21">
                  <a:moveTo>
                    <a:pt x="0" y="21"/>
                  </a:moveTo>
                  <a:lnTo>
                    <a:pt x="21" y="21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21"/>
                  </a:lnTo>
                  <a:close/>
                  <a:moveTo>
                    <a:pt x="5" y="5"/>
                  </a:moveTo>
                  <a:lnTo>
                    <a:pt x="17" y="5"/>
                  </a:lnTo>
                  <a:lnTo>
                    <a:pt x="17" y="17"/>
                  </a:lnTo>
                  <a:lnTo>
                    <a:pt x="5" y="17"/>
                  </a:lnTo>
                  <a:lnTo>
                    <a:pt x="5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6" name="Rectangle 238"/>
            <p:cNvSpPr>
              <a:spLocks noChangeArrowheads="1"/>
            </p:cNvSpPr>
            <p:nvPr/>
          </p:nvSpPr>
          <p:spPr bwMode="auto">
            <a:xfrm>
              <a:off x="1020763" y="457200"/>
              <a:ext cx="76200" cy="19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7" name="Rectangle 239"/>
            <p:cNvSpPr>
              <a:spLocks noChangeArrowheads="1"/>
            </p:cNvSpPr>
            <p:nvPr/>
          </p:nvSpPr>
          <p:spPr bwMode="auto">
            <a:xfrm>
              <a:off x="1020763" y="508000"/>
              <a:ext cx="76200" cy="19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8" name="Freeform 240"/>
            <p:cNvSpPr>
              <a:spLocks noEditPoints="1"/>
            </p:cNvSpPr>
            <p:nvPr/>
          </p:nvSpPr>
          <p:spPr bwMode="auto">
            <a:xfrm>
              <a:off x="969963" y="550863"/>
              <a:ext cx="33338" cy="33337"/>
            </a:xfrm>
            <a:custGeom>
              <a:avLst/>
              <a:gdLst>
                <a:gd name="T0" fmla="*/ 0 w 21"/>
                <a:gd name="T1" fmla="*/ 21 h 21"/>
                <a:gd name="T2" fmla="*/ 21 w 21"/>
                <a:gd name="T3" fmla="*/ 21 h 21"/>
                <a:gd name="T4" fmla="*/ 21 w 21"/>
                <a:gd name="T5" fmla="*/ 0 h 21"/>
                <a:gd name="T6" fmla="*/ 0 w 21"/>
                <a:gd name="T7" fmla="*/ 0 h 21"/>
                <a:gd name="T8" fmla="*/ 0 w 21"/>
                <a:gd name="T9" fmla="*/ 21 h 21"/>
                <a:gd name="T10" fmla="*/ 5 w 21"/>
                <a:gd name="T11" fmla="*/ 5 h 21"/>
                <a:gd name="T12" fmla="*/ 17 w 21"/>
                <a:gd name="T13" fmla="*/ 5 h 21"/>
                <a:gd name="T14" fmla="*/ 17 w 21"/>
                <a:gd name="T15" fmla="*/ 17 h 21"/>
                <a:gd name="T16" fmla="*/ 5 w 21"/>
                <a:gd name="T17" fmla="*/ 17 h 21"/>
                <a:gd name="T18" fmla="*/ 5 w 21"/>
                <a:gd name="T19" fmla="*/ 5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21">
                  <a:moveTo>
                    <a:pt x="0" y="21"/>
                  </a:moveTo>
                  <a:lnTo>
                    <a:pt x="21" y="21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21"/>
                  </a:lnTo>
                  <a:close/>
                  <a:moveTo>
                    <a:pt x="5" y="5"/>
                  </a:moveTo>
                  <a:lnTo>
                    <a:pt x="17" y="5"/>
                  </a:lnTo>
                  <a:lnTo>
                    <a:pt x="17" y="17"/>
                  </a:lnTo>
                  <a:lnTo>
                    <a:pt x="5" y="17"/>
                  </a:lnTo>
                  <a:lnTo>
                    <a:pt x="5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9" name="Rectangle 241"/>
            <p:cNvSpPr>
              <a:spLocks noChangeArrowheads="1"/>
            </p:cNvSpPr>
            <p:nvPr/>
          </p:nvSpPr>
          <p:spPr bwMode="auto">
            <a:xfrm>
              <a:off x="1020763" y="558800"/>
              <a:ext cx="76200" cy="19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0" name="Freeform 242"/>
            <p:cNvSpPr>
              <a:spLocks noEditPoints="1"/>
            </p:cNvSpPr>
            <p:nvPr/>
          </p:nvSpPr>
          <p:spPr bwMode="auto">
            <a:xfrm>
              <a:off x="920751" y="361950"/>
              <a:ext cx="225425" cy="276225"/>
            </a:xfrm>
            <a:custGeom>
              <a:avLst/>
              <a:gdLst>
                <a:gd name="T0" fmla="*/ 211 w 236"/>
                <a:gd name="T1" fmla="*/ 22 h 288"/>
                <a:gd name="T2" fmla="*/ 196 w 236"/>
                <a:gd name="T3" fmla="*/ 22 h 288"/>
                <a:gd name="T4" fmla="*/ 196 w 236"/>
                <a:gd name="T5" fmla="*/ 12 h 288"/>
                <a:gd name="T6" fmla="*/ 184 w 236"/>
                <a:gd name="T7" fmla="*/ 0 h 288"/>
                <a:gd name="T8" fmla="*/ 172 w 236"/>
                <a:gd name="T9" fmla="*/ 12 h 288"/>
                <a:gd name="T10" fmla="*/ 172 w 236"/>
                <a:gd name="T11" fmla="*/ 22 h 288"/>
                <a:gd name="T12" fmla="*/ 130 w 236"/>
                <a:gd name="T13" fmla="*/ 22 h 288"/>
                <a:gd name="T14" fmla="*/ 130 w 236"/>
                <a:gd name="T15" fmla="*/ 12 h 288"/>
                <a:gd name="T16" fmla="*/ 118 w 236"/>
                <a:gd name="T17" fmla="*/ 0 h 288"/>
                <a:gd name="T18" fmla="*/ 106 w 236"/>
                <a:gd name="T19" fmla="*/ 12 h 288"/>
                <a:gd name="T20" fmla="*/ 106 w 236"/>
                <a:gd name="T21" fmla="*/ 22 h 288"/>
                <a:gd name="T22" fmla="*/ 65 w 236"/>
                <a:gd name="T23" fmla="*/ 22 h 288"/>
                <a:gd name="T24" fmla="*/ 65 w 236"/>
                <a:gd name="T25" fmla="*/ 12 h 288"/>
                <a:gd name="T26" fmla="*/ 52 w 236"/>
                <a:gd name="T27" fmla="*/ 0 h 288"/>
                <a:gd name="T28" fmla="*/ 40 w 236"/>
                <a:gd name="T29" fmla="*/ 12 h 288"/>
                <a:gd name="T30" fmla="*/ 40 w 236"/>
                <a:gd name="T31" fmla="*/ 22 h 288"/>
                <a:gd name="T32" fmla="*/ 26 w 236"/>
                <a:gd name="T33" fmla="*/ 22 h 288"/>
                <a:gd name="T34" fmla="*/ 0 w 236"/>
                <a:gd name="T35" fmla="*/ 47 h 288"/>
                <a:gd name="T36" fmla="*/ 0 w 236"/>
                <a:gd name="T37" fmla="*/ 262 h 288"/>
                <a:gd name="T38" fmla="*/ 26 w 236"/>
                <a:gd name="T39" fmla="*/ 288 h 288"/>
                <a:gd name="T40" fmla="*/ 211 w 236"/>
                <a:gd name="T41" fmla="*/ 288 h 288"/>
                <a:gd name="T42" fmla="*/ 236 w 236"/>
                <a:gd name="T43" fmla="*/ 262 h 288"/>
                <a:gd name="T44" fmla="*/ 236 w 236"/>
                <a:gd name="T45" fmla="*/ 47 h 288"/>
                <a:gd name="T46" fmla="*/ 211 w 236"/>
                <a:gd name="T47" fmla="*/ 22 h 288"/>
                <a:gd name="T48" fmla="*/ 211 w 236"/>
                <a:gd name="T49" fmla="*/ 260 h 288"/>
                <a:gd name="T50" fmla="*/ 26 w 236"/>
                <a:gd name="T51" fmla="*/ 260 h 288"/>
                <a:gd name="T52" fmla="*/ 26 w 236"/>
                <a:gd name="T53" fmla="*/ 49 h 288"/>
                <a:gd name="T54" fmla="*/ 40 w 236"/>
                <a:gd name="T55" fmla="*/ 49 h 288"/>
                <a:gd name="T56" fmla="*/ 40 w 236"/>
                <a:gd name="T57" fmla="*/ 58 h 288"/>
                <a:gd name="T58" fmla="*/ 52 w 236"/>
                <a:gd name="T59" fmla="*/ 70 h 288"/>
                <a:gd name="T60" fmla="*/ 65 w 236"/>
                <a:gd name="T61" fmla="*/ 58 h 288"/>
                <a:gd name="T62" fmla="*/ 65 w 236"/>
                <a:gd name="T63" fmla="*/ 49 h 288"/>
                <a:gd name="T64" fmla="*/ 106 w 236"/>
                <a:gd name="T65" fmla="*/ 49 h 288"/>
                <a:gd name="T66" fmla="*/ 106 w 236"/>
                <a:gd name="T67" fmla="*/ 58 h 288"/>
                <a:gd name="T68" fmla="*/ 118 w 236"/>
                <a:gd name="T69" fmla="*/ 70 h 288"/>
                <a:gd name="T70" fmla="*/ 130 w 236"/>
                <a:gd name="T71" fmla="*/ 58 h 288"/>
                <a:gd name="T72" fmla="*/ 130 w 236"/>
                <a:gd name="T73" fmla="*/ 49 h 288"/>
                <a:gd name="T74" fmla="*/ 172 w 236"/>
                <a:gd name="T75" fmla="*/ 49 h 288"/>
                <a:gd name="T76" fmla="*/ 172 w 236"/>
                <a:gd name="T77" fmla="*/ 58 h 288"/>
                <a:gd name="T78" fmla="*/ 184 w 236"/>
                <a:gd name="T79" fmla="*/ 70 h 288"/>
                <a:gd name="T80" fmla="*/ 196 w 236"/>
                <a:gd name="T81" fmla="*/ 58 h 288"/>
                <a:gd name="T82" fmla="*/ 196 w 236"/>
                <a:gd name="T83" fmla="*/ 49 h 288"/>
                <a:gd name="T84" fmla="*/ 211 w 236"/>
                <a:gd name="T85" fmla="*/ 49 h 288"/>
                <a:gd name="T86" fmla="*/ 211 w 236"/>
                <a:gd name="T87" fmla="*/ 26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36" h="288">
                  <a:moveTo>
                    <a:pt x="211" y="22"/>
                  </a:moveTo>
                  <a:cubicBezTo>
                    <a:pt x="196" y="22"/>
                    <a:pt x="196" y="22"/>
                    <a:pt x="196" y="22"/>
                  </a:cubicBezTo>
                  <a:cubicBezTo>
                    <a:pt x="196" y="12"/>
                    <a:pt x="196" y="12"/>
                    <a:pt x="196" y="12"/>
                  </a:cubicBezTo>
                  <a:cubicBezTo>
                    <a:pt x="196" y="6"/>
                    <a:pt x="191" y="0"/>
                    <a:pt x="184" y="0"/>
                  </a:cubicBezTo>
                  <a:cubicBezTo>
                    <a:pt x="177" y="0"/>
                    <a:pt x="172" y="6"/>
                    <a:pt x="172" y="12"/>
                  </a:cubicBezTo>
                  <a:cubicBezTo>
                    <a:pt x="172" y="22"/>
                    <a:pt x="172" y="22"/>
                    <a:pt x="172" y="22"/>
                  </a:cubicBezTo>
                  <a:cubicBezTo>
                    <a:pt x="130" y="22"/>
                    <a:pt x="130" y="22"/>
                    <a:pt x="130" y="22"/>
                  </a:cubicBezTo>
                  <a:cubicBezTo>
                    <a:pt x="130" y="12"/>
                    <a:pt x="130" y="12"/>
                    <a:pt x="130" y="12"/>
                  </a:cubicBezTo>
                  <a:cubicBezTo>
                    <a:pt x="130" y="6"/>
                    <a:pt x="125" y="0"/>
                    <a:pt x="118" y="0"/>
                  </a:cubicBezTo>
                  <a:cubicBezTo>
                    <a:pt x="111" y="0"/>
                    <a:pt x="106" y="6"/>
                    <a:pt x="106" y="12"/>
                  </a:cubicBezTo>
                  <a:cubicBezTo>
                    <a:pt x="106" y="22"/>
                    <a:pt x="106" y="22"/>
                    <a:pt x="106" y="22"/>
                  </a:cubicBezTo>
                  <a:cubicBezTo>
                    <a:pt x="65" y="22"/>
                    <a:pt x="65" y="22"/>
                    <a:pt x="65" y="22"/>
                  </a:cubicBezTo>
                  <a:cubicBezTo>
                    <a:pt x="65" y="12"/>
                    <a:pt x="65" y="12"/>
                    <a:pt x="65" y="12"/>
                  </a:cubicBezTo>
                  <a:cubicBezTo>
                    <a:pt x="65" y="6"/>
                    <a:pt x="59" y="0"/>
                    <a:pt x="52" y="0"/>
                  </a:cubicBezTo>
                  <a:cubicBezTo>
                    <a:pt x="46" y="0"/>
                    <a:pt x="40" y="6"/>
                    <a:pt x="40" y="12"/>
                  </a:cubicBezTo>
                  <a:cubicBezTo>
                    <a:pt x="40" y="22"/>
                    <a:pt x="40" y="22"/>
                    <a:pt x="40" y="22"/>
                  </a:cubicBezTo>
                  <a:cubicBezTo>
                    <a:pt x="26" y="22"/>
                    <a:pt x="26" y="22"/>
                    <a:pt x="26" y="22"/>
                  </a:cubicBezTo>
                  <a:cubicBezTo>
                    <a:pt x="12" y="22"/>
                    <a:pt x="0" y="33"/>
                    <a:pt x="0" y="47"/>
                  </a:cubicBezTo>
                  <a:cubicBezTo>
                    <a:pt x="0" y="262"/>
                    <a:pt x="0" y="262"/>
                    <a:pt x="0" y="262"/>
                  </a:cubicBezTo>
                  <a:cubicBezTo>
                    <a:pt x="0" y="277"/>
                    <a:pt x="12" y="288"/>
                    <a:pt x="26" y="288"/>
                  </a:cubicBezTo>
                  <a:cubicBezTo>
                    <a:pt x="211" y="288"/>
                    <a:pt x="211" y="288"/>
                    <a:pt x="211" y="288"/>
                  </a:cubicBezTo>
                  <a:cubicBezTo>
                    <a:pt x="225" y="288"/>
                    <a:pt x="236" y="277"/>
                    <a:pt x="236" y="262"/>
                  </a:cubicBezTo>
                  <a:cubicBezTo>
                    <a:pt x="236" y="47"/>
                    <a:pt x="236" y="47"/>
                    <a:pt x="236" y="47"/>
                  </a:cubicBezTo>
                  <a:cubicBezTo>
                    <a:pt x="236" y="33"/>
                    <a:pt x="225" y="22"/>
                    <a:pt x="211" y="22"/>
                  </a:cubicBezTo>
                  <a:close/>
                  <a:moveTo>
                    <a:pt x="211" y="260"/>
                  </a:moveTo>
                  <a:cubicBezTo>
                    <a:pt x="26" y="260"/>
                    <a:pt x="26" y="260"/>
                    <a:pt x="26" y="260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40" y="49"/>
                    <a:pt x="40" y="49"/>
                    <a:pt x="40" y="49"/>
                  </a:cubicBezTo>
                  <a:cubicBezTo>
                    <a:pt x="40" y="58"/>
                    <a:pt x="40" y="58"/>
                    <a:pt x="40" y="58"/>
                  </a:cubicBezTo>
                  <a:cubicBezTo>
                    <a:pt x="40" y="65"/>
                    <a:pt x="46" y="70"/>
                    <a:pt x="52" y="70"/>
                  </a:cubicBezTo>
                  <a:cubicBezTo>
                    <a:pt x="59" y="70"/>
                    <a:pt x="65" y="65"/>
                    <a:pt x="65" y="58"/>
                  </a:cubicBezTo>
                  <a:cubicBezTo>
                    <a:pt x="65" y="49"/>
                    <a:pt x="65" y="49"/>
                    <a:pt x="65" y="49"/>
                  </a:cubicBezTo>
                  <a:cubicBezTo>
                    <a:pt x="106" y="49"/>
                    <a:pt x="106" y="49"/>
                    <a:pt x="106" y="49"/>
                  </a:cubicBezTo>
                  <a:cubicBezTo>
                    <a:pt x="106" y="58"/>
                    <a:pt x="106" y="58"/>
                    <a:pt x="106" y="58"/>
                  </a:cubicBezTo>
                  <a:cubicBezTo>
                    <a:pt x="106" y="65"/>
                    <a:pt x="111" y="70"/>
                    <a:pt x="118" y="70"/>
                  </a:cubicBezTo>
                  <a:cubicBezTo>
                    <a:pt x="125" y="70"/>
                    <a:pt x="130" y="65"/>
                    <a:pt x="130" y="58"/>
                  </a:cubicBezTo>
                  <a:cubicBezTo>
                    <a:pt x="130" y="49"/>
                    <a:pt x="130" y="49"/>
                    <a:pt x="130" y="49"/>
                  </a:cubicBezTo>
                  <a:cubicBezTo>
                    <a:pt x="172" y="49"/>
                    <a:pt x="172" y="49"/>
                    <a:pt x="172" y="49"/>
                  </a:cubicBezTo>
                  <a:cubicBezTo>
                    <a:pt x="172" y="58"/>
                    <a:pt x="172" y="58"/>
                    <a:pt x="172" y="58"/>
                  </a:cubicBezTo>
                  <a:cubicBezTo>
                    <a:pt x="172" y="65"/>
                    <a:pt x="177" y="70"/>
                    <a:pt x="184" y="70"/>
                  </a:cubicBezTo>
                  <a:cubicBezTo>
                    <a:pt x="191" y="70"/>
                    <a:pt x="196" y="65"/>
                    <a:pt x="196" y="58"/>
                  </a:cubicBezTo>
                  <a:cubicBezTo>
                    <a:pt x="196" y="49"/>
                    <a:pt x="196" y="49"/>
                    <a:pt x="196" y="49"/>
                  </a:cubicBezTo>
                  <a:cubicBezTo>
                    <a:pt x="211" y="49"/>
                    <a:pt x="211" y="49"/>
                    <a:pt x="211" y="49"/>
                  </a:cubicBezTo>
                  <a:lnTo>
                    <a:pt x="211" y="2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2186974" y="2589586"/>
            <a:ext cx="381581" cy="412391"/>
            <a:chOff x="2008188" y="361950"/>
            <a:chExt cx="255588" cy="276225"/>
          </a:xfrm>
          <a:solidFill>
            <a:srgbClr val="1EA382"/>
          </a:solidFill>
        </p:grpSpPr>
        <p:sp>
          <p:nvSpPr>
            <p:cNvPr id="62" name="Freeform 281"/>
            <p:cNvSpPr>
              <a:spLocks noEditPoints="1"/>
            </p:cNvSpPr>
            <p:nvPr/>
          </p:nvSpPr>
          <p:spPr bwMode="auto">
            <a:xfrm>
              <a:off x="2008188" y="361950"/>
              <a:ext cx="255588" cy="276225"/>
            </a:xfrm>
            <a:custGeom>
              <a:avLst/>
              <a:gdLst>
                <a:gd name="T0" fmla="*/ 237 w 266"/>
                <a:gd name="T1" fmla="*/ 24 h 288"/>
                <a:gd name="T2" fmla="*/ 221 w 266"/>
                <a:gd name="T3" fmla="*/ 24 h 288"/>
                <a:gd name="T4" fmla="*/ 221 w 266"/>
                <a:gd name="T5" fmla="*/ 14 h 288"/>
                <a:gd name="T6" fmla="*/ 207 w 266"/>
                <a:gd name="T7" fmla="*/ 0 h 288"/>
                <a:gd name="T8" fmla="*/ 193 w 266"/>
                <a:gd name="T9" fmla="*/ 14 h 288"/>
                <a:gd name="T10" fmla="*/ 193 w 266"/>
                <a:gd name="T11" fmla="*/ 24 h 288"/>
                <a:gd name="T12" fmla="*/ 146 w 266"/>
                <a:gd name="T13" fmla="*/ 24 h 288"/>
                <a:gd name="T14" fmla="*/ 146 w 266"/>
                <a:gd name="T15" fmla="*/ 14 h 288"/>
                <a:gd name="T16" fmla="*/ 133 w 266"/>
                <a:gd name="T17" fmla="*/ 0 h 288"/>
                <a:gd name="T18" fmla="*/ 119 w 266"/>
                <a:gd name="T19" fmla="*/ 14 h 288"/>
                <a:gd name="T20" fmla="*/ 119 w 266"/>
                <a:gd name="T21" fmla="*/ 24 h 288"/>
                <a:gd name="T22" fmla="*/ 73 w 266"/>
                <a:gd name="T23" fmla="*/ 24 h 288"/>
                <a:gd name="T24" fmla="*/ 73 w 266"/>
                <a:gd name="T25" fmla="*/ 14 h 288"/>
                <a:gd name="T26" fmla="*/ 59 w 266"/>
                <a:gd name="T27" fmla="*/ 0 h 288"/>
                <a:gd name="T28" fmla="*/ 45 w 266"/>
                <a:gd name="T29" fmla="*/ 14 h 288"/>
                <a:gd name="T30" fmla="*/ 45 w 266"/>
                <a:gd name="T31" fmla="*/ 24 h 288"/>
                <a:gd name="T32" fmla="*/ 29 w 266"/>
                <a:gd name="T33" fmla="*/ 24 h 288"/>
                <a:gd name="T34" fmla="*/ 0 w 266"/>
                <a:gd name="T35" fmla="*/ 53 h 288"/>
                <a:gd name="T36" fmla="*/ 0 w 266"/>
                <a:gd name="T37" fmla="*/ 259 h 288"/>
                <a:gd name="T38" fmla="*/ 29 w 266"/>
                <a:gd name="T39" fmla="*/ 288 h 288"/>
                <a:gd name="T40" fmla="*/ 237 w 266"/>
                <a:gd name="T41" fmla="*/ 288 h 288"/>
                <a:gd name="T42" fmla="*/ 266 w 266"/>
                <a:gd name="T43" fmla="*/ 259 h 288"/>
                <a:gd name="T44" fmla="*/ 266 w 266"/>
                <a:gd name="T45" fmla="*/ 53 h 288"/>
                <a:gd name="T46" fmla="*/ 237 w 266"/>
                <a:gd name="T47" fmla="*/ 24 h 288"/>
                <a:gd name="T48" fmla="*/ 237 w 266"/>
                <a:gd name="T49" fmla="*/ 257 h 288"/>
                <a:gd name="T50" fmla="*/ 29 w 266"/>
                <a:gd name="T51" fmla="*/ 257 h 288"/>
                <a:gd name="T52" fmla="*/ 29 w 266"/>
                <a:gd name="T53" fmla="*/ 55 h 288"/>
                <a:gd name="T54" fmla="*/ 45 w 266"/>
                <a:gd name="T55" fmla="*/ 55 h 288"/>
                <a:gd name="T56" fmla="*/ 45 w 266"/>
                <a:gd name="T57" fmla="*/ 65 h 288"/>
                <a:gd name="T58" fmla="*/ 59 w 266"/>
                <a:gd name="T59" fmla="*/ 79 h 288"/>
                <a:gd name="T60" fmla="*/ 73 w 266"/>
                <a:gd name="T61" fmla="*/ 65 h 288"/>
                <a:gd name="T62" fmla="*/ 73 w 266"/>
                <a:gd name="T63" fmla="*/ 55 h 288"/>
                <a:gd name="T64" fmla="*/ 119 w 266"/>
                <a:gd name="T65" fmla="*/ 55 h 288"/>
                <a:gd name="T66" fmla="*/ 119 w 266"/>
                <a:gd name="T67" fmla="*/ 65 h 288"/>
                <a:gd name="T68" fmla="*/ 133 w 266"/>
                <a:gd name="T69" fmla="*/ 79 h 288"/>
                <a:gd name="T70" fmla="*/ 146 w 266"/>
                <a:gd name="T71" fmla="*/ 65 h 288"/>
                <a:gd name="T72" fmla="*/ 146 w 266"/>
                <a:gd name="T73" fmla="*/ 55 h 288"/>
                <a:gd name="T74" fmla="*/ 193 w 266"/>
                <a:gd name="T75" fmla="*/ 55 h 288"/>
                <a:gd name="T76" fmla="*/ 193 w 266"/>
                <a:gd name="T77" fmla="*/ 65 h 288"/>
                <a:gd name="T78" fmla="*/ 207 w 266"/>
                <a:gd name="T79" fmla="*/ 79 h 288"/>
                <a:gd name="T80" fmla="*/ 221 w 266"/>
                <a:gd name="T81" fmla="*/ 65 h 288"/>
                <a:gd name="T82" fmla="*/ 221 w 266"/>
                <a:gd name="T83" fmla="*/ 55 h 288"/>
                <a:gd name="T84" fmla="*/ 237 w 266"/>
                <a:gd name="T85" fmla="*/ 55 h 288"/>
                <a:gd name="T86" fmla="*/ 237 w 266"/>
                <a:gd name="T87" fmla="*/ 257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66" h="288">
                  <a:moveTo>
                    <a:pt x="237" y="24"/>
                  </a:moveTo>
                  <a:cubicBezTo>
                    <a:pt x="221" y="24"/>
                    <a:pt x="221" y="24"/>
                    <a:pt x="221" y="24"/>
                  </a:cubicBezTo>
                  <a:cubicBezTo>
                    <a:pt x="221" y="14"/>
                    <a:pt x="221" y="14"/>
                    <a:pt x="221" y="14"/>
                  </a:cubicBezTo>
                  <a:cubicBezTo>
                    <a:pt x="221" y="6"/>
                    <a:pt x="214" y="0"/>
                    <a:pt x="207" y="0"/>
                  </a:cubicBezTo>
                  <a:cubicBezTo>
                    <a:pt x="199" y="0"/>
                    <a:pt x="193" y="6"/>
                    <a:pt x="193" y="14"/>
                  </a:cubicBezTo>
                  <a:cubicBezTo>
                    <a:pt x="193" y="24"/>
                    <a:pt x="193" y="24"/>
                    <a:pt x="193" y="24"/>
                  </a:cubicBezTo>
                  <a:cubicBezTo>
                    <a:pt x="146" y="24"/>
                    <a:pt x="146" y="24"/>
                    <a:pt x="146" y="24"/>
                  </a:cubicBezTo>
                  <a:cubicBezTo>
                    <a:pt x="146" y="14"/>
                    <a:pt x="146" y="14"/>
                    <a:pt x="146" y="14"/>
                  </a:cubicBezTo>
                  <a:cubicBezTo>
                    <a:pt x="146" y="6"/>
                    <a:pt x="140" y="0"/>
                    <a:pt x="133" y="0"/>
                  </a:cubicBezTo>
                  <a:cubicBezTo>
                    <a:pt x="125" y="0"/>
                    <a:pt x="119" y="6"/>
                    <a:pt x="119" y="14"/>
                  </a:cubicBezTo>
                  <a:cubicBezTo>
                    <a:pt x="119" y="24"/>
                    <a:pt x="119" y="24"/>
                    <a:pt x="119" y="24"/>
                  </a:cubicBezTo>
                  <a:cubicBezTo>
                    <a:pt x="73" y="24"/>
                    <a:pt x="73" y="24"/>
                    <a:pt x="73" y="24"/>
                  </a:cubicBezTo>
                  <a:cubicBezTo>
                    <a:pt x="73" y="14"/>
                    <a:pt x="73" y="14"/>
                    <a:pt x="73" y="14"/>
                  </a:cubicBezTo>
                  <a:cubicBezTo>
                    <a:pt x="73" y="6"/>
                    <a:pt x="66" y="0"/>
                    <a:pt x="59" y="0"/>
                  </a:cubicBezTo>
                  <a:cubicBezTo>
                    <a:pt x="51" y="0"/>
                    <a:pt x="45" y="6"/>
                    <a:pt x="45" y="14"/>
                  </a:cubicBezTo>
                  <a:cubicBezTo>
                    <a:pt x="45" y="24"/>
                    <a:pt x="45" y="24"/>
                    <a:pt x="45" y="24"/>
                  </a:cubicBezTo>
                  <a:cubicBezTo>
                    <a:pt x="29" y="24"/>
                    <a:pt x="29" y="24"/>
                    <a:pt x="29" y="24"/>
                  </a:cubicBezTo>
                  <a:cubicBezTo>
                    <a:pt x="13" y="24"/>
                    <a:pt x="0" y="37"/>
                    <a:pt x="0" y="53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0" y="275"/>
                    <a:pt x="13" y="288"/>
                    <a:pt x="29" y="288"/>
                  </a:cubicBezTo>
                  <a:cubicBezTo>
                    <a:pt x="237" y="288"/>
                    <a:pt x="237" y="288"/>
                    <a:pt x="237" y="288"/>
                  </a:cubicBezTo>
                  <a:cubicBezTo>
                    <a:pt x="253" y="288"/>
                    <a:pt x="266" y="275"/>
                    <a:pt x="266" y="259"/>
                  </a:cubicBezTo>
                  <a:cubicBezTo>
                    <a:pt x="266" y="53"/>
                    <a:pt x="266" y="53"/>
                    <a:pt x="266" y="53"/>
                  </a:cubicBezTo>
                  <a:cubicBezTo>
                    <a:pt x="266" y="37"/>
                    <a:pt x="253" y="24"/>
                    <a:pt x="237" y="24"/>
                  </a:cubicBezTo>
                  <a:close/>
                  <a:moveTo>
                    <a:pt x="237" y="257"/>
                  </a:moveTo>
                  <a:cubicBezTo>
                    <a:pt x="29" y="257"/>
                    <a:pt x="29" y="257"/>
                    <a:pt x="29" y="257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45" y="55"/>
                    <a:pt x="45" y="55"/>
                    <a:pt x="45" y="55"/>
                  </a:cubicBezTo>
                  <a:cubicBezTo>
                    <a:pt x="45" y="65"/>
                    <a:pt x="45" y="65"/>
                    <a:pt x="45" y="65"/>
                  </a:cubicBezTo>
                  <a:cubicBezTo>
                    <a:pt x="45" y="73"/>
                    <a:pt x="51" y="79"/>
                    <a:pt x="59" y="79"/>
                  </a:cubicBezTo>
                  <a:cubicBezTo>
                    <a:pt x="66" y="79"/>
                    <a:pt x="73" y="73"/>
                    <a:pt x="73" y="65"/>
                  </a:cubicBezTo>
                  <a:cubicBezTo>
                    <a:pt x="73" y="55"/>
                    <a:pt x="73" y="55"/>
                    <a:pt x="73" y="55"/>
                  </a:cubicBezTo>
                  <a:cubicBezTo>
                    <a:pt x="119" y="55"/>
                    <a:pt x="119" y="55"/>
                    <a:pt x="119" y="55"/>
                  </a:cubicBezTo>
                  <a:cubicBezTo>
                    <a:pt x="119" y="65"/>
                    <a:pt x="119" y="65"/>
                    <a:pt x="119" y="65"/>
                  </a:cubicBezTo>
                  <a:cubicBezTo>
                    <a:pt x="119" y="73"/>
                    <a:pt x="125" y="79"/>
                    <a:pt x="133" y="79"/>
                  </a:cubicBezTo>
                  <a:cubicBezTo>
                    <a:pt x="140" y="79"/>
                    <a:pt x="146" y="73"/>
                    <a:pt x="146" y="65"/>
                  </a:cubicBezTo>
                  <a:cubicBezTo>
                    <a:pt x="146" y="55"/>
                    <a:pt x="146" y="55"/>
                    <a:pt x="146" y="55"/>
                  </a:cubicBezTo>
                  <a:cubicBezTo>
                    <a:pt x="193" y="55"/>
                    <a:pt x="193" y="55"/>
                    <a:pt x="193" y="55"/>
                  </a:cubicBezTo>
                  <a:cubicBezTo>
                    <a:pt x="193" y="65"/>
                    <a:pt x="193" y="65"/>
                    <a:pt x="193" y="65"/>
                  </a:cubicBezTo>
                  <a:cubicBezTo>
                    <a:pt x="193" y="73"/>
                    <a:pt x="199" y="79"/>
                    <a:pt x="207" y="79"/>
                  </a:cubicBezTo>
                  <a:cubicBezTo>
                    <a:pt x="214" y="79"/>
                    <a:pt x="221" y="73"/>
                    <a:pt x="221" y="65"/>
                  </a:cubicBezTo>
                  <a:cubicBezTo>
                    <a:pt x="221" y="55"/>
                    <a:pt x="221" y="55"/>
                    <a:pt x="221" y="55"/>
                  </a:cubicBezTo>
                  <a:cubicBezTo>
                    <a:pt x="237" y="55"/>
                    <a:pt x="237" y="55"/>
                    <a:pt x="237" y="55"/>
                  </a:cubicBezTo>
                  <a:lnTo>
                    <a:pt x="237" y="2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3" name="Freeform 282"/>
            <p:cNvSpPr/>
            <p:nvPr/>
          </p:nvSpPr>
          <p:spPr bwMode="auto">
            <a:xfrm>
              <a:off x="2063751" y="466725"/>
              <a:ext cx="144463" cy="106362"/>
            </a:xfrm>
            <a:custGeom>
              <a:avLst/>
              <a:gdLst>
                <a:gd name="T0" fmla="*/ 133 w 150"/>
                <a:gd name="T1" fmla="*/ 3 h 111"/>
                <a:gd name="T2" fmla="*/ 124 w 150"/>
                <a:gd name="T3" fmla="*/ 3 h 111"/>
                <a:gd name="T4" fmla="*/ 58 w 150"/>
                <a:gd name="T5" fmla="*/ 69 h 111"/>
                <a:gd name="T6" fmla="*/ 50 w 150"/>
                <a:gd name="T7" fmla="*/ 69 h 111"/>
                <a:gd name="T8" fmla="*/ 25 w 150"/>
                <a:gd name="T9" fmla="*/ 45 h 111"/>
                <a:gd name="T10" fmla="*/ 17 w 150"/>
                <a:gd name="T11" fmla="*/ 45 h 111"/>
                <a:gd name="T12" fmla="*/ 2 w 150"/>
                <a:gd name="T13" fmla="*/ 60 h 111"/>
                <a:gd name="T14" fmla="*/ 2 w 150"/>
                <a:gd name="T15" fmla="*/ 68 h 111"/>
                <a:gd name="T16" fmla="*/ 40 w 150"/>
                <a:gd name="T17" fmla="*/ 106 h 111"/>
                <a:gd name="T18" fmla="*/ 50 w 150"/>
                <a:gd name="T19" fmla="*/ 111 h 111"/>
                <a:gd name="T20" fmla="*/ 57 w 150"/>
                <a:gd name="T21" fmla="*/ 111 h 111"/>
                <a:gd name="T22" fmla="*/ 67 w 150"/>
                <a:gd name="T23" fmla="*/ 106 h 111"/>
                <a:gd name="T24" fmla="*/ 148 w 150"/>
                <a:gd name="T25" fmla="*/ 26 h 111"/>
                <a:gd name="T26" fmla="*/ 148 w 150"/>
                <a:gd name="T27" fmla="*/ 17 h 111"/>
                <a:gd name="T28" fmla="*/ 133 w 150"/>
                <a:gd name="T29" fmla="*/ 3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0" h="111">
                  <a:moveTo>
                    <a:pt x="133" y="3"/>
                  </a:moveTo>
                  <a:cubicBezTo>
                    <a:pt x="131" y="0"/>
                    <a:pt x="127" y="0"/>
                    <a:pt x="124" y="3"/>
                  </a:cubicBezTo>
                  <a:cubicBezTo>
                    <a:pt x="58" y="69"/>
                    <a:pt x="58" y="69"/>
                    <a:pt x="58" y="69"/>
                  </a:cubicBezTo>
                  <a:cubicBezTo>
                    <a:pt x="56" y="71"/>
                    <a:pt x="52" y="71"/>
                    <a:pt x="50" y="69"/>
                  </a:cubicBezTo>
                  <a:cubicBezTo>
                    <a:pt x="25" y="45"/>
                    <a:pt x="25" y="45"/>
                    <a:pt x="25" y="45"/>
                  </a:cubicBezTo>
                  <a:cubicBezTo>
                    <a:pt x="23" y="43"/>
                    <a:pt x="19" y="43"/>
                    <a:pt x="17" y="45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0" y="62"/>
                    <a:pt x="0" y="66"/>
                    <a:pt x="2" y="68"/>
                  </a:cubicBezTo>
                  <a:cubicBezTo>
                    <a:pt x="40" y="106"/>
                    <a:pt x="40" y="106"/>
                    <a:pt x="40" y="106"/>
                  </a:cubicBezTo>
                  <a:cubicBezTo>
                    <a:pt x="42" y="109"/>
                    <a:pt x="47" y="111"/>
                    <a:pt x="50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60" y="111"/>
                    <a:pt x="65" y="109"/>
                    <a:pt x="67" y="106"/>
                  </a:cubicBezTo>
                  <a:cubicBezTo>
                    <a:pt x="148" y="26"/>
                    <a:pt x="148" y="26"/>
                    <a:pt x="148" y="26"/>
                  </a:cubicBezTo>
                  <a:cubicBezTo>
                    <a:pt x="150" y="23"/>
                    <a:pt x="150" y="20"/>
                    <a:pt x="148" y="17"/>
                  </a:cubicBezTo>
                  <a:lnTo>
                    <a:pt x="133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1670229" y="3500509"/>
            <a:ext cx="300999" cy="421872"/>
            <a:chOff x="2584451" y="355600"/>
            <a:chExt cx="201613" cy="282575"/>
          </a:xfrm>
          <a:solidFill>
            <a:srgbClr val="1EA382"/>
          </a:solidFill>
        </p:grpSpPr>
        <p:sp>
          <p:nvSpPr>
            <p:cNvPr id="65" name="Freeform 318"/>
            <p:cNvSpPr>
              <a:spLocks noEditPoints="1"/>
            </p:cNvSpPr>
            <p:nvPr/>
          </p:nvSpPr>
          <p:spPr bwMode="auto">
            <a:xfrm>
              <a:off x="2584451" y="355600"/>
              <a:ext cx="201613" cy="282575"/>
            </a:xfrm>
            <a:custGeom>
              <a:avLst/>
              <a:gdLst>
                <a:gd name="T0" fmla="*/ 205 w 211"/>
                <a:gd name="T1" fmla="*/ 64 h 295"/>
                <a:gd name="T2" fmla="*/ 62 w 211"/>
                <a:gd name="T3" fmla="*/ 11 h 295"/>
                <a:gd name="T4" fmla="*/ 11 w 211"/>
                <a:gd name="T5" fmla="*/ 19 h 295"/>
                <a:gd name="T6" fmla="*/ 1 w 211"/>
                <a:gd name="T7" fmla="*/ 45 h 295"/>
                <a:gd name="T8" fmla="*/ 1 w 211"/>
                <a:gd name="T9" fmla="*/ 50 h 295"/>
                <a:gd name="T10" fmla="*/ 1 w 211"/>
                <a:gd name="T11" fmla="*/ 228 h 295"/>
                <a:gd name="T12" fmla="*/ 7 w 211"/>
                <a:gd name="T13" fmla="*/ 237 h 295"/>
                <a:gd name="T14" fmla="*/ 154 w 211"/>
                <a:gd name="T15" fmla="*/ 295 h 295"/>
                <a:gd name="T16" fmla="*/ 157 w 211"/>
                <a:gd name="T17" fmla="*/ 295 h 295"/>
                <a:gd name="T18" fmla="*/ 163 w 211"/>
                <a:gd name="T19" fmla="*/ 294 h 295"/>
                <a:gd name="T20" fmla="*/ 167 w 211"/>
                <a:gd name="T21" fmla="*/ 286 h 295"/>
                <a:gd name="T22" fmla="*/ 167 w 211"/>
                <a:gd name="T23" fmla="*/ 281 h 295"/>
                <a:gd name="T24" fmla="*/ 196 w 211"/>
                <a:gd name="T25" fmla="*/ 253 h 295"/>
                <a:gd name="T26" fmla="*/ 202 w 211"/>
                <a:gd name="T27" fmla="*/ 256 h 295"/>
                <a:gd name="T28" fmla="*/ 211 w 211"/>
                <a:gd name="T29" fmla="*/ 246 h 295"/>
                <a:gd name="T30" fmla="*/ 211 w 211"/>
                <a:gd name="T31" fmla="*/ 73 h 295"/>
                <a:gd name="T32" fmla="*/ 205 w 211"/>
                <a:gd name="T33" fmla="*/ 64 h 295"/>
                <a:gd name="T34" fmla="*/ 24 w 211"/>
                <a:gd name="T35" fmla="*/ 33 h 295"/>
                <a:gd name="T36" fmla="*/ 55 w 211"/>
                <a:gd name="T37" fmla="*/ 28 h 295"/>
                <a:gd name="T38" fmla="*/ 55 w 211"/>
                <a:gd name="T39" fmla="*/ 28 h 295"/>
                <a:gd name="T40" fmla="*/ 187 w 211"/>
                <a:gd name="T41" fmla="*/ 78 h 295"/>
                <a:gd name="T42" fmla="*/ 158 w 211"/>
                <a:gd name="T43" fmla="*/ 105 h 295"/>
                <a:gd name="T44" fmla="*/ 21 w 211"/>
                <a:gd name="T45" fmla="*/ 49 h 295"/>
                <a:gd name="T46" fmla="*/ 20 w 211"/>
                <a:gd name="T47" fmla="*/ 44 h 295"/>
                <a:gd name="T48" fmla="*/ 24 w 211"/>
                <a:gd name="T49" fmla="*/ 33 h 295"/>
                <a:gd name="T50" fmla="*/ 148 w 211"/>
                <a:gd name="T51" fmla="*/ 272 h 295"/>
                <a:gd name="T52" fmla="*/ 20 w 211"/>
                <a:gd name="T53" fmla="*/ 222 h 295"/>
                <a:gd name="T54" fmla="*/ 20 w 211"/>
                <a:gd name="T55" fmla="*/ 69 h 295"/>
                <a:gd name="T56" fmla="*/ 148 w 211"/>
                <a:gd name="T57" fmla="*/ 121 h 295"/>
                <a:gd name="T58" fmla="*/ 148 w 211"/>
                <a:gd name="T59" fmla="*/ 272 h 295"/>
                <a:gd name="T60" fmla="*/ 167 w 211"/>
                <a:gd name="T61" fmla="*/ 115 h 295"/>
                <a:gd name="T62" fmla="*/ 192 w 211"/>
                <a:gd name="T63" fmla="*/ 91 h 295"/>
                <a:gd name="T64" fmla="*/ 192 w 211"/>
                <a:gd name="T65" fmla="*/ 239 h 295"/>
                <a:gd name="T66" fmla="*/ 167 w 211"/>
                <a:gd name="T67" fmla="*/ 263 h 295"/>
                <a:gd name="T68" fmla="*/ 167 w 211"/>
                <a:gd name="T69" fmla="*/ 115 h 295"/>
                <a:gd name="T70" fmla="*/ 167 w 211"/>
                <a:gd name="T71" fmla="*/ 11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11" h="295">
                  <a:moveTo>
                    <a:pt x="205" y="64"/>
                  </a:moveTo>
                  <a:cubicBezTo>
                    <a:pt x="62" y="11"/>
                    <a:pt x="62" y="11"/>
                    <a:pt x="62" y="11"/>
                  </a:cubicBezTo>
                  <a:cubicBezTo>
                    <a:pt x="59" y="9"/>
                    <a:pt x="32" y="0"/>
                    <a:pt x="11" y="19"/>
                  </a:cubicBezTo>
                  <a:cubicBezTo>
                    <a:pt x="4" y="25"/>
                    <a:pt x="0" y="35"/>
                    <a:pt x="1" y="45"/>
                  </a:cubicBezTo>
                  <a:cubicBezTo>
                    <a:pt x="1" y="46"/>
                    <a:pt x="1" y="48"/>
                    <a:pt x="1" y="50"/>
                  </a:cubicBezTo>
                  <a:cubicBezTo>
                    <a:pt x="1" y="228"/>
                    <a:pt x="1" y="228"/>
                    <a:pt x="1" y="228"/>
                  </a:cubicBezTo>
                  <a:cubicBezTo>
                    <a:pt x="1" y="232"/>
                    <a:pt x="4" y="236"/>
                    <a:pt x="7" y="237"/>
                  </a:cubicBezTo>
                  <a:cubicBezTo>
                    <a:pt x="154" y="295"/>
                    <a:pt x="154" y="295"/>
                    <a:pt x="154" y="295"/>
                  </a:cubicBezTo>
                  <a:cubicBezTo>
                    <a:pt x="155" y="295"/>
                    <a:pt x="156" y="295"/>
                    <a:pt x="157" y="295"/>
                  </a:cubicBezTo>
                  <a:cubicBezTo>
                    <a:pt x="159" y="295"/>
                    <a:pt x="161" y="295"/>
                    <a:pt x="163" y="294"/>
                  </a:cubicBezTo>
                  <a:cubicBezTo>
                    <a:pt x="165" y="292"/>
                    <a:pt x="167" y="289"/>
                    <a:pt x="167" y="286"/>
                  </a:cubicBezTo>
                  <a:cubicBezTo>
                    <a:pt x="167" y="281"/>
                    <a:pt x="167" y="281"/>
                    <a:pt x="167" y="281"/>
                  </a:cubicBezTo>
                  <a:cubicBezTo>
                    <a:pt x="196" y="253"/>
                    <a:pt x="196" y="253"/>
                    <a:pt x="196" y="253"/>
                  </a:cubicBezTo>
                  <a:cubicBezTo>
                    <a:pt x="197" y="255"/>
                    <a:pt x="200" y="256"/>
                    <a:pt x="202" y="256"/>
                  </a:cubicBezTo>
                  <a:cubicBezTo>
                    <a:pt x="207" y="256"/>
                    <a:pt x="211" y="251"/>
                    <a:pt x="211" y="246"/>
                  </a:cubicBezTo>
                  <a:cubicBezTo>
                    <a:pt x="211" y="73"/>
                    <a:pt x="211" y="73"/>
                    <a:pt x="211" y="73"/>
                  </a:cubicBezTo>
                  <a:cubicBezTo>
                    <a:pt x="211" y="69"/>
                    <a:pt x="209" y="65"/>
                    <a:pt x="205" y="64"/>
                  </a:cubicBezTo>
                  <a:close/>
                  <a:moveTo>
                    <a:pt x="24" y="33"/>
                  </a:moveTo>
                  <a:cubicBezTo>
                    <a:pt x="37" y="21"/>
                    <a:pt x="54" y="28"/>
                    <a:pt x="55" y="28"/>
                  </a:cubicBezTo>
                  <a:cubicBezTo>
                    <a:pt x="55" y="28"/>
                    <a:pt x="55" y="28"/>
                    <a:pt x="55" y="28"/>
                  </a:cubicBezTo>
                  <a:cubicBezTo>
                    <a:pt x="187" y="78"/>
                    <a:pt x="187" y="78"/>
                    <a:pt x="187" y="78"/>
                  </a:cubicBezTo>
                  <a:cubicBezTo>
                    <a:pt x="158" y="105"/>
                    <a:pt x="158" y="105"/>
                    <a:pt x="158" y="105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0" y="48"/>
                    <a:pt x="20" y="46"/>
                    <a:pt x="20" y="44"/>
                  </a:cubicBezTo>
                  <a:cubicBezTo>
                    <a:pt x="20" y="40"/>
                    <a:pt x="21" y="36"/>
                    <a:pt x="24" y="33"/>
                  </a:cubicBezTo>
                  <a:close/>
                  <a:moveTo>
                    <a:pt x="148" y="272"/>
                  </a:moveTo>
                  <a:cubicBezTo>
                    <a:pt x="20" y="222"/>
                    <a:pt x="20" y="222"/>
                    <a:pt x="20" y="222"/>
                  </a:cubicBezTo>
                  <a:cubicBezTo>
                    <a:pt x="20" y="69"/>
                    <a:pt x="20" y="69"/>
                    <a:pt x="20" y="69"/>
                  </a:cubicBezTo>
                  <a:cubicBezTo>
                    <a:pt x="148" y="121"/>
                    <a:pt x="148" y="121"/>
                    <a:pt x="148" y="121"/>
                  </a:cubicBezTo>
                  <a:lnTo>
                    <a:pt x="148" y="272"/>
                  </a:lnTo>
                  <a:close/>
                  <a:moveTo>
                    <a:pt x="167" y="115"/>
                  </a:moveTo>
                  <a:cubicBezTo>
                    <a:pt x="192" y="91"/>
                    <a:pt x="192" y="91"/>
                    <a:pt x="192" y="91"/>
                  </a:cubicBezTo>
                  <a:cubicBezTo>
                    <a:pt x="192" y="239"/>
                    <a:pt x="192" y="239"/>
                    <a:pt x="192" y="239"/>
                  </a:cubicBezTo>
                  <a:cubicBezTo>
                    <a:pt x="167" y="263"/>
                    <a:pt x="167" y="263"/>
                    <a:pt x="167" y="263"/>
                  </a:cubicBezTo>
                  <a:cubicBezTo>
                    <a:pt x="167" y="115"/>
                    <a:pt x="167" y="115"/>
                    <a:pt x="167" y="115"/>
                  </a:cubicBezTo>
                  <a:cubicBezTo>
                    <a:pt x="167" y="115"/>
                    <a:pt x="167" y="115"/>
                    <a:pt x="167" y="1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6" name="Freeform 319"/>
            <p:cNvSpPr/>
            <p:nvPr/>
          </p:nvSpPr>
          <p:spPr bwMode="auto">
            <a:xfrm>
              <a:off x="2624138" y="468313"/>
              <a:ext cx="79375" cy="42862"/>
            </a:xfrm>
            <a:custGeom>
              <a:avLst/>
              <a:gdLst>
                <a:gd name="T0" fmla="*/ 7 w 83"/>
                <a:gd name="T1" fmla="*/ 19 h 45"/>
                <a:gd name="T2" fmla="*/ 69 w 83"/>
                <a:gd name="T3" fmla="*/ 44 h 45"/>
                <a:gd name="T4" fmla="*/ 72 w 83"/>
                <a:gd name="T5" fmla="*/ 45 h 45"/>
                <a:gd name="T6" fmla="*/ 81 w 83"/>
                <a:gd name="T7" fmla="*/ 39 h 45"/>
                <a:gd name="T8" fmla="*/ 76 w 83"/>
                <a:gd name="T9" fmla="*/ 27 h 45"/>
                <a:gd name="T10" fmla="*/ 14 w 83"/>
                <a:gd name="T11" fmla="*/ 1 h 45"/>
                <a:gd name="T12" fmla="*/ 2 w 83"/>
                <a:gd name="T13" fmla="*/ 7 h 45"/>
                <a:gd name="T14" fmla="*/ 7 w 83"/>
                <a:gd name="T15" fmla="*/ 1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45">
                  <a:moveTo>
                    <a:pt x="7" y="19"/>
                  </a:moveTo>
                  <a:cubicBezTo>
                    <a:pt x="69" y="44"/>
                    <a:pt x="69" y="44"/>
                    <a:pt x="69" y="44"/>
                  </a:cubicBezTo>
                  <a:cubicBezTo>
                    <a:pt x="70" y="45"/>
                    <a:pt x="71" y="45"/>
                    <a:pt x="72" y="45"/>
                  </a:cubicBezTo>
                  <a:cubicBezTo>
                    <a:pt x="76" y="45"/>
                    <a:pt x="79" y="43"/>
                    <a:pt x="81" y="39"/>
                  </a:cubicBezTo>
                  <a:cubicBezTo>
                    <a:pt x="83" y="34"/>
                    <a:pt x="81" y="29"/>
                    <a:pt x="76" y="27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0" y="0"/>
                    <a:pt x="4" y="2"/>
                    <a:pt x="2" y="7"/>
                  </a:cubicBezTo>
                  <a:cubicBezTo>
                    <a:pt x="0" y="12"/>
                    <a:pt x="2" y="17"/>
                    <a:pt x="7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7" name="Freeform 320"/>
            <p:cNvSpPr/>
            <p:nvPr/>
          </p:nvSpPr>
          <p:spPr bwMode="auto">
            <a:xfrm>
              <a:off x="2624138" y="506413"/>
              <a:ext cx="79375" cy="44450"/>
            </a:xfrm>
            <a:custGeom>
              <a:avLst/>
              <a:gdLst>
                <a:gd name="T0" fmla="*/ 7 w 83"/>
                <a:gd name="T1" fmla="*/ 20 h 46"/>
                <a:gd name="T2" fmla="*/ 69 w 83"/>
                <a:gd name="T3" fmla="*/ 45 h 46"/>
                <a:gd name="T4" fmla="*/ 72 w 83"/>
                <a:gd name="T5" fmla="*/ 46 h 46"/>
                <a:gd name="T6" fmla="*/ 81 w 83"/>
                <a:gd name="T7" fmla="*/ 40 h 46"/>
                <a:gd name="T8" fmla="*/ 76 w 83"/>
                <a:gd name="T9" fmla="*/ 27 h 46"/>
                <a:gd name="T10" fmla="*/ 14 w 83"/>
                <a:gd name="T11" fmla="*/ 2 h 46"/>
                <a:gd name="T12" fmla="*/ 2 w 83"/>
                <a:gd name="T13" fmla="*/ 7 h 46"/>
                <a:gd name="T14" fmla="*/ 7 w 83"/>
                <a:gd name="T15" fmla="*/ 2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46">
                  <a:moveTo>
                    <a:pt x="7" y="20"/>
                  </a:moveTo>
                  <a:cubicBezTo>
                    <a:pt x="69" y="45"/>
                    <a:pt x="69" y="45"/>
                    <a:pt x="69" y="45"/>
                  </a:cubicBezTo>
                  <a:cubicBezTo>
                    <a:pt x="70" y="45"/>
                    <a:pt x="71" y="46"/>
                    <a:pt x="72" y="46"/>
                  </a:cubicBezTo>
                  <a:cubicBezTo>
                    <a:pt x="76" y="46"/>
                    <a:pt x="79" y="43"/>
                    <a:pt x="81" y="40"/>
                  </a:cubicBezTo>
                  <a:cubicBezTo>
                    <a:pt x="83" y="35"/>
                    <a:pt x="81" y="29"/>
                    <a:pt x="76" y="27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0" y="0"/>
                    <a:pt x="4" y="3"/>
                    <a:pt x="2" y="7"/>
                  </a:cubicBezTo>
                  <a:cubicBezTo>
                    <a:pt x="0" y="12"/>
                    <a:pt x="2" y="18"/>
                    <a:pt x="7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68" name="TextBox 13"/>
          <p:cNvSpPr txBox="1"/>
          <p:nvPr/>
        </p:nvSpPr>
        <p:spPr>
          <a:xfrm>
            <a:off x="5980611" y="2554268"/>
            <a:ext cx="803314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9" name="TextBox 13"/>
          <p:cNvSpPr txBox="1"/>
          <p:nvPr/>
        </p:nvSpPr>
        <p:spPr>
          <a:xfrm>
            <a:off x="5467553" y="2926080"/>
            <a:ext cx="1393357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0" name="TextBox 13"/>
          <p:cNvSpPr txBox="1"/>
          <p:nvPr/>
        </p:nvSpPr>
        <p:spPr>
          <a:xfrm>
            <a:off x="8006946" y="2554268"/>
            <a:ext cx="803314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1" name="TextBox 13"/>
          <p:cNvSpPr txBox="1"/>
          <p:nvPr/>
        </p:nvSpPr>
        <p:spPr>
          <a:xfrm>
            <a:off x="7493888" y="2926080"/>
            <a:ext cx="1393357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2" name="TextBox 13"/>
          <p:cNvSpPr txBox="1"/>
          <p:nvPr/>
        </p:nvSpPr>
        <p:spPr>
          <a:xfrm>
            <a:off x="10010583" y="2554268"/>
            <a:ext cx="803314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3" name="TextBox 13"/>
          <p:cNvSpPr txBox="1"/>
          <p:nvPr/>
        </p:nvSpPr>
        <p:spPr>
          <a:xfrm>
            <a:off x="9497525" y="2926080"/>
            <a:ext cx="1393357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4" name="TextBox 13"/>
          <p:cNvSpPr txBox="1"/>
          <p:nvPr/>
        </p:nvSpPr>
        <p:spPr>
          <a:xfrm>
            <a:off x="5980611" y="4090677"/>
            <a:ext cx="803314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5" name="TextBox 13"/>
          <p:cNvSpPr txBox="1"/>
          <p:nvPr/>
        </p:nvSpPr>
        <p:spPr>
          <a:xfrm>
            <a:off x="5467553" y="4462489"/>
            <a:ext cx="1393357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6" name="TextBox 13"/>
          <p:cNvSpPr txBox="1"/>
          <p:nvPr/>
        </p:nvSpPr>
        <p:spPr>
          <a:xfrm>
            <a:off x="8006946" y="4090677"/>
            <a:ext cx="803314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7" name="TextBox 13"/>
          <p:cNvSpPr txBox="1"/>
          <p:nvPr/>
        </p:nvSpPr>
        <p:spPr>
          <a:xfrm>
            <a:off x="7493888" y="4462489"/>
            <a:ext cx="1393357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8" name="TextBox 13"/>
          <p:cNvSpPr txBox="1"/>
          <p:nvPr/>
        </p:nvSpPr>
        <p:spPr>
          <a:xfrm>
            <a:off x="10010583" y="4090677"/>
            <a:ext cx="803314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9" name="TextBox 13"/>
          <p:cNvSpPr txBox="1"/>
          <p:nvPr/>
        </p:nvSpPr>
        <p:spPr>
          <a:xfrm>
            <a:off x="9497525" y="4462489"/>
            <a:ext cx="1393357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Freeform 6"/>
          <p:cNvSpPr>
            <a:spLocks noEditPoints="1"/>
          </p:cNvSpPr>
          <p:nvPr/>
        </p:nvSpPr>
        <p:spPr bwMode="auto">
          <a:xfrm>
            <a:off x="3376098" y="4710762"/>
            <a:ext cx="1516798" cy="1514687"/>
          </a:xfrm>
          <a:custGeom>
            <a:avLst/>
            <a:gdLst>
              <a:gd name="T0" fmla="*/ 568 w 631"/>
              <a:gd name="T1" fmla="*/ 316 h 632"/>
              <a:gd name="T2" fmla="*/ 315 w 631"/>
              <a:gd name="T3" fmla="*/ 568 h 632"/>
              <a:gd name="T4" fmla="*/ 63 w 631"/>
              <a:gd name="T5" fmla="*/ 316 h 632"/>
              <a:gd name="T6" fmla="*/ 315 w 631"/>
              <a:gd name="T7" fmla="*/ 64 h 632"/>
              <a:gd name="T8" fmla="*/ 568 w 631"/>
              <a:gd name="T9" fmla="*/ 316 h 632"/>
              <a:gd name="T10" fmla="*/ 631 w 631"/>
              <a:gd name="T11" fmla="*/ 316 h 632"/>
              <a:gd name="T12" fmla="*/ 315 w 631"/>
              <a:gd name="T13" fmla="*/ 0 h 632"/>
              <a:gd name="T14" fmla="*/ 0 w 631"/>
              <a:gd name="T15" fmla="*/ 316 h 632"/>
              <a:gd name="T16" fmla="*/ 315 w 631"/>
              <a:gd name="T17" fmla="*/ 632 h 632"/>
              <a:gd name="T18" fmla="*/ 631 w 631"/>
              <a:gd name="T19" fmla="*/ 316 h 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31" h="632">
                <a:moveTo>
                  <a:pt x="568" y="316"/>
                </a:moveTo>
                <a:cubicBezTo>
                  <a:pt x="568" y="455"/>
                  <a:pt x="455" y="568"/>
                  <a:pt x="315" y="568"/>
                </a:cubicBezTo>
                <a:cubicBezTo>
                  <a:pt x="176" y="568"/>
                  <a:pt x="63" y="455"/>
                  <a:pt x="63" y="316"/>
                </a:cubicBezTo>
                <a:cubicBezTo>
                  <a:pt x="63" y="177"/>
                  <a:pt x="176" y="64"/>
                  <a:pt x="315" y="64"/>
                </a:cubicBezTo>
                <a:cubicBezTo>
                  <a:pt x="455" y="64"/>
                  <a:pt x="568" y="177"/>
                  <a:pt x="568" y="316"/>
                </a:cubicBezTo>
                <a:moveTo>
                  <a:pt x="631" y="316"/>
                </a:moveTo>
                <a:cubicBezTo>
                  <a:pt x="631" y="141"/>
                  <a:pt x="490" y="0"/>
                  <a:pt x="315" y="0"/>
                </a:cubicBezTo>
                <a:cubicBezTo>
                  <a:pt x="141" y="0"/>
                  <a:pt x="0" y="141"/>
                  <a:pt x="0" y="316"/>
                </a:cubicBezTo>
                <a:cubicBezTo>
                  <a:pt x="0" y="490"/>
                  <a:pt x="141" y="632"/>
                  <a:pt x="315" y="632"/>
                </a:cubicBezTo>
                <a:cubicBezTo>
                  <a:pt x="490" y="632"/>
                  <a:pt x="631" y="490"/>
                  <a:pt x="631" y="316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682" tIns="60841" rIns="121682" bIns="60841" numCol="1" anchor="t" anchorCtr="0" compatLnSpc="1"/>
          <a:lstStyle/>
          <a:p>
            <a:pPr marL="0" marR="0" lvl="0" indent="0" defTabSz="12172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Freeform 10"/>
          <p:cNvSpPr/>
          <p:nvPr/>
        </p:nvSpPr>
        <p:spPr bwMode="auto">
          <a:xfrm>
            <a:off x="3376098" y="3555206"/>
            <a:ext cx="1516798" cy="1512573"/>
          </a:xfrm>
          <a:custGeom>
            <a:avLst/>
            <a:gdLst>
              <a:gd name="T0" fmla="*/ 389 w 631"/>
              <a:gd name="T1" fmla="*/ 557 h 631"/>
              <a:gd name="T2" fmla="*/ 315 w 631"/>
              <a:gd name="T3" fmla="*/ 568 h 631"/>
              <a:gd name="T4" fmla="*/ 63 w 631"/>
              <a:gd name="T5" fmla="*/ 316 h 631"/>
              <a:gd name="T6" fmla="*/ 315 w 631"/>
              <a:gd name="T7" fmla="*/ 63 h 631"/>
              <a:gd name="T8" fmla="*/ 568 w 631"/>
              <a:gd name="T9" fmla="*/ 316 h 631"/>
              <a:gd name="T10" fmla="*/ 464 w 631"/>
              <a:gd name="T11" fmla="*/ 519 h 631"/>
              <a:gd name="T12" fmla="*/ 519 w 631"/>
              <a:gd name="T13" fmla="*/ 557 h 631"/>
              <a:gd name="T14" fmla="*/ 631 w 631"/>
              <a:gd name="T15" fmla="*/ 316 h 631"/>
              <a:gd name="T16" fmla="*/ 315 w 631"/>
              <a:gd name="T17" fmla="*/ 0 h 631"/>
              <a:gd name="T18" fmla="*/ 0 w 631"/>
              <a:gd name="T19" fmla="*/ 316 h 631"/>
              <a:gd name="T20" fmla="*/ 315 w 631"/>
              <a:gd name="T21" fmla="*/ 631 h 631"/>
              <a:gd name="T22" fmla="*/ 464 w 631"/>
              <a:gd name="T23" fmla="*/ 594 h 631"/>
              <a:gd name="T24" fmla="*/ 389 w 631"/>
              <a:gd name="T25" fmla="*/ 557 h 6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31" h="631">
                <a:moveTo>
                  <a:pt x="389" y="557"/>
                </a:moveTo>
                <a:cubicBezTo>
                  <a:pt x="366" y="564"/>
                  <a:pt x="341" y="568"/>
                  <a:pt x="315" y="568"/>
                </a:cubicBezTo>
                <a:cubicBezTo>
                  <a:pt x="176" y="568"/>
                  <a:pt x="63" y="455"/>
                  <a:pt x="63" y="316"/>
                </a:cubicBezTo>
                <a:cubicBezTo>
                  <a:pt x="63" y="176"/>
                  <a:pt x="176" y="63"/>
                  <a:pt x="315" y="63"/>
                </a:cubicBezTo>
                <a:cubicBezTo>
                  <a:pt x="455" y="63"/>
                  <a:pt x="568" y="176"/>
                  <a:pt x="568" y="316"/>
                </a:cubicBezTo>
                <a:cubicBezTo>
                  <a:pt x="568" y="399"/>
                  <a:pt x="527" y="473"/>
                  <a:pt x="464" y="519"/>
                </a:cubicBezTo>
                <a:cubicBezTo>
                  <a:pt x="484" y="530"/>
                  <a:pt x="502" y="542"/>
                  <a:pt x="519" y="557"/>
                </a:cubicBezTo>
                <a:cubicBezTo>
                  <a:pt x="588" y="499"/>
                  <a:pt x="631" y="412"/>
                  <a:pt x="631" y="316"/>
                </a:cubicBezTo>
                <a:cubicBezTo>
                  <a:pt x="631" y="141"/>
                  <a:pt x="490" y="0"/>
                  <a:pt x="315" y="0"/>
                </a:cubicBezTo>
                <a:cubicBezTo>
                  <a:pt x="141" y="0"/>
                  <a:pt x="0" y="141"/>
                  <a:pt x="0" y="316"/>
                </a:cubicBezTo>
                <a:cubicBezTo>
                  <a:pt x="0" y="490"/>
                  <a:pt x="141" y="631"/>
                  <a:pt x="315" y="631"/>
                </a:cubicBezTo>
                <a:cubicBezTo>
                  <a:pt x="369" y="631"/>
                  <a:pt x="420" y="618"/>
                  <a:pt x="464" y="594"/>
                </a:cubicBezTo>
                <a:cubicBezTo>
                  <a:pt x="442" y="578"/>
                  <a:pt x="416" y="565"/>
                  <a:pt x="389" y="557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682" tIns="60841" rIns="121682" bIns="60841" numCol="1" anchor="t" anchorCtr="0" compatLnSpc="1"/>
          <a:lstStyle/>
          <a:p>
            <a:pPr marL="0" marR="0" lvl="0" indent="0" defTabSz="12172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Freeform 14"/>
          <p:cNvSpPr/>
          <p:nvPr/>
        </p:nvSpPr>
        <p:spPr bwMode="auto">
          <a:xfrm>
            <a:off x="3376098" y="2399652"/>
            <a:ext cx="1516798" cy="1512573"/>
          </a:xfrm>
          <a:custGeom>
            <a:avLst/>
            <a:gdLst>
              <a:gd name="T0" fmla="*/ 389 w 631"/>
              <a:gd name="T1" fmla="*/ 557 h 632"/>
              <a:gd name="T2" fmla="*/ 315 w 631"/>
              <a:gd name="T3" fmla="*/ 568 h 632"/>
              <a:gd name="T4" fmla="*/ 63 w 631"/>
              <a:gd name="T5" fmla="*/ 316 h 632"/>
              <a:gd name="T6" fmla="*/ 315 w 631"/>
              <a:gd name="T7" fmla="*/ 64 h 632"/>
              <a:gd name="T8" fmla="*/ 568 w 631"/>
              <a:gd name="T9" fmla="*/ 316 h 632"/>
              <a:gd name="T10" fmla="*/ 464 w 631"/>
              <a:gd name="T11" fmla="*/ 520 h 632"/>
              <a:gd name="T12" fmla="*/ 519 w 631"/>
              <a:gd name="T13" fmla="*/ 557 h 632"/>
              <a:gd name="T14" fmla="*/ 631 w 631"/>
              <a:gd name="T15" fmla="*/ 316 h 632"/>
              <a:gd name="T16" fmla="*/ 315 w 631"/>
              <a:gd name="T17" fmla="*/ 0 h 632"/>
              <a:gd name="T18" fmla="*/ 0 w 631"/>
              <a:gd name="T19" fmla="*/ 316 h 632"/>
              <a:gd name="T20" fmla="*/ 315 w 631"/>
              <a:gd name="T21" fmla="*/ 632 h 632"/>
              <a:gd name="T22" fmla="*/ 464 w 631"/>
              <a:gd name="T23" fmla="*/ 595 h 632"/>
              <a:gd name="T24" fmla="*/ 389 w 631"/>
              <a:gd name="T25" fmla="*/ 557 h 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31" h="632">
                <a:moveTo>
                  <a:pt x="389" y="557"/>
                </a:moveTo>
                <a:cubicBezTo>
                  <a:pt x="366" y="564"/>
                  <a:pt x="341" y="568"/>
                  <a:pt x="315" y="568"/>
                </a:cubicBezTo>
                <a:cubicBezTo>
                  <a:pt x="176" y="568"/>
                  <a:pt x="63" y="455"/>
                  <a:pt x="63" y="316"/>
                </a:cubicBezTo>
                <a:cubicBezTo>
                  <a:pt x="63" y="177"/>
                  <a:pt x="176" y="64"/>
                  <a:pt x="315" y="64"/>
                </a:cubicBezTo>
                <a:cubicBezTo>
                  <a:pt x="455" y="64"/>
                  <a:pt x="568" y="177"/>
                  <a:pt x="568" y="316"/>
                </a:cubicBezTo>
                <a:cubicBezTo>
                  <a:pt x="568" y="400"/>
                  <a:pt x="527" y="474"/>
                  <a:pt x="464" y="520"/>
                </a:cubicBezTo>
                <a:cubicBezTo>
                  <a:pt x="484" y="530"/>
                  <a:pt x="502" y="543"/>
                  <a:pt x="519" y="557"/>
                </a:cubicBezTo>
                <a:cubicBezTo>
                  <a:pt x="588" y="499"/>
                  <a:pt x="631" y="413"/>
                  <a:pt x="631" y="316"/>
                </a:cubicBezTo>
                <a:cubicBezTo>
                  <a:pt x="631" y="142"/>
                  <a:pt x="490" y="0"/>
                  <a:pt x="315" y="0"/>
                </a:cubicBezTo>
                <a:cubicBezTo>
                  <a:pt x="141" y="0"/>
                  <a:pt x="0" y="142"/>
                  <a:pt x="0" y="316"/>
                </a:cubicBezTo>
                <a:cubicBezTo>
                  <a:pt x="0" y="491"/>
                  <a:pt x="141" y="632"/>
                  <a:pt x="315" y="632"/>
                </a:cubicBezTo>
                <a:cubicBezTo>
                  <a:pt x="369" y="632"/>
                  <a:pt x="420" y="618"/>
                  <a:pt x="464" y="595"/>
                </a:cubicBezTo>
                <a:cubicBezTo>
                  <a:pt x="442" y="578"/>
                  <a:pt x="416" y="566"/>
                  <a:pt x="389" y="557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682" tIns="60841" rIns="121682" bIns="60841" numCol="1" anchor="t" anchorCtr="0" compatLnSpc="1"/>
          <a:lstStyle/>
          <a:p>
            <a:pPr marL="0" marR="0" lvl="0" indent="0" defTabSz="12172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Freeform 18"/>
          <p:cNvSpPr/>
          <p:nvPr/>
        </p:nvSpPr>
        <p:spPr bwMode="auto">
          <a:xfrm>
            <a:off x="3376098" y="1244097"/>
            <a:ext cx="1516798" cy="1512573"/>
          </a:xfrm>
          <a:custGeom>
            <a:avLst/>
            <a:gdLst>
              <a:gd name="T0" fmla="*/ 389 w 631"/>
              <a:gd name="T1" fmla="*/ 557 h 631"/>
              <a:gd name="T2" fmla="*/ 315 w 631"/>
              <a:gd name="T3" fmla="*/ 568 h 631"/>
              <a:gd name="T4" fmla="*/ 63 w 631"/>
              <a:gd name="T5" fmla="*/ 316 h 631"/>
              <a:gd name="T6" fmla="*/ 315 w 631"/>
              <a:gd name="T7" fmla="*/ 63 h 631"/>
              <a:gd name="T8" fmla="*/ 568 w 631"/>
              <a:gd name="T9" fmla="*/ 316 h 631"/>
              <a:gd name="T10" fmla="*/ 464 w 631"/>
              <a:gd name="T11" fmla="*/ 519 h 631"/>
              <a:gd name="T12" fmla="*/ 519 w 631"/>
              <a:gd name="T13" fmla="*/ 557 h 631"/>
              <a:gd name="T14" fmla="*/ 631 w 631"/>
              <a:gd name="T15" fmla="*/ 316 h 631"/>
              <a:gd name="T16" fmla="*/ 315 w 631"/>
              <a:gd name="T17" fmla="*/ 0 h 631"/>
              <a:gd name="T18" fmla="*/ 0 w 631"/>
              <a:gd name="T19" fmla="*/ 316 h 631"/>
              <a:gd name="T20" fmla="*/ 315 w 631"/>
              <a:gd name="T21" fmla="*/ 631 h 631"/>
              <a:gd name="T22" fmla="*/ 464 w 631"/>
              <a:gd name="T23" fmla="*/ 594 h 631"/>
              <a:gd name="T24" fmla="*/ 389 w 631"/>
              <a:gd name="T25" fmla="*/ 557 h 6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31" h="631">
                <a:moveTo>
                  <a:pt x="389" y="557"/>
                </a:moveTo>
                <a:cubicBezTo>
                  <a:pt x="366" y="564"/>
                  <a:pt x="341" y="568"/>
                  <a:pt x="315" y="568"/>
                </a:cubicBezTo>
                <a:cubicBezTo>
                  <a:pt x="176" y="568"/>
                  <a:pt x="63" y="455"/>
                  <a:pt x="63" y="316"/>
                </a:cubicBezTo>
                <a:cubicBezTo>
                  <a:pt x="63" y="177"/>
                  <a:pt x="176" y="63"/>
                  <a:pt x="315" y="63"/>
                </a:cubicBezTo>
                <a:cubicBezTo>
                  <a:pt x="455" y="63"/>
                  <a:pt x="568" y="177"/>
                  <a:pt x="568" y="316"/>
                </a:cubicBezTo>
                <a:cubicBezTo>
                  <a:pt x="568" y="399"/>
                  <a:pt x="527" y="473"/>
                  <a:pt x="464" y="519"/>
                </a:cubicBezTo>
                <a:cubicBezTo>
                  <a:pt x="484" y="530"/>
                  <a:pt x="502" y="543"/>
                  <a:pt x="519" y="557"/>
                </a:cubicBezTo>
                <a:cubicBezTo>
                  <a:pt x="588" y="499"/>
                  <a:pt x="631" y="412"/>
                  <a:pt x="631" y="316"/>
                </a:cubicBezTo>
                <a:cubicBezTo>
                  <a:pt x="631" y="141"/>
                  <a:pt x="490" y="0"/>
                  <a:pt x="315" y="0"/>
                </a:cubicBezTo>
                <a:cubicBezTo>
                  <a:pt x="141" y="0"/>
                  <a:pt x="0" y="141"/>
                  <a:pt x="0" y="316"/>
                </a:cubicBezTo>
                <a:cubicBezTo>
                  <a:pt x="0" y="490"/>
                  <a:pt x="141" y="631"/>
                  <a:pt x="315" y="631"/>
                </a:cubicBezTo>
                <a:cubicBezTo>
                  <a:pt x="369" y="631"/>
                  <a:pt x="420" y="618"/>
                  <a:pt x="464" y="594"/>
                </a:cubicBezTo>
                <a:cubicBezTo>
                  <a:pt x="442" y="578"/>
                  <a:pt x="416" y="565"/>
                  <a:pt x="389" y="55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682" tIns="60841" rIns="121682" bIns="60841" numCol="1" anchor="t" anchorCtr="0" compatLnSpc="1"/>
          <a:lstStyle/>
          <a:p>
            <a:pPr marL="0" marR="0" lvl="0" indent="0" defTabSz="12172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2" name="Group 23"/>
          <p:cNvGrpSpPr>
            <a:grpSpLocks noChangeAspect="1"/>
          </p:cNvGrpSpPr>
          <p:nvPr/>
        </p:nvGrpSpPr>
        <p:grpSpPr>
          <a:xfrm>
            <a:off x="3878629" y="1626608"/>
            <a:ext cx="513834" cy="680230"/>
            <a:chOff x="4127500" y="2260600"/>
            <a:chExt cx="612776" cy="811213"/>
          </a:xfrm>
          <a:solidFill>
            <a:schemeClr val="bg1"/>
          </a:solidFill>
        </p:grpSpPr>
        <p:sp>
          <p:nvSpPr>
            <p:cNvPr id="13" name="Freeform 22"/>
            <p:cNvSpPr/>
            <p:nvPr/>
          </p:nvSpPr>
          <p:spPr bwMode="auto">
            <a:xfrm>
              <a:off x="4491038" y="2894013"/>
              <a:ext cx="87313" cy="22225"/>
            </a:xfrm>
            <a:custGeom>
              <a:avLst/>
              <a:gdLst>
                <a:gd name="T0" fmla="*/ 61 w 63"/>
                <a:gd name="T1" fmla="*/ 9 h 16"/>
                <a:gd name="T2" fmla="*/ 2 w 63"/>
                <a:gd name="T3" fmla="*/ 0 h 16"/>
                <a:gd name="T4" fmla="*/ 0 w 63"/>
                <a:gd name="T5" fmla="*/ 5 h 16"/>
                <a:gd name="T6" fmla="*/ 63 w 63"/>
                <a:gd name="T7" fmla="*/ 16 h 16"/>
                <a:gd name="T8" fmla="*/ 61 w 63"/>
                <a:gd name="T9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16">
                  <a:moveTo>
                    <a:pt x="61" y="9"/>
                  </a:moveTo>
                  <a:cubicBezTo>
                    <a:pt x="61" y="9"/>
                    <a:pt x="19" y="4"/>
                    <a:pt x="2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63" y="16"/>
                    <a:pt x="63" y="16"/>
                    <a:pt x="63" y="16"/>
                  </a:cubicBezTo>
                  <a:cubicBezTo>
                    <a:pt x="63" y="16"/>
                    <a:pt x="59" y="9"/>
                    <a:pt x="61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682" tIns="60841" rIns="121682" bIns="60841" numCol="1" anchor="t" anchorCtr="0" compatLnSpc="1"/>
            <a:lstStyle/>
            <a:p>
              <a:pPr marL="0" marR="0" lvl="0" indent="0" defTabSz="121729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190" b="0" i="0" u="none" strike="noStrike" kern="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14" name="Group 25"/>
            <p:cNvGrpSpPr/>
            <p:nvPr/>
          </p:nvGrpSpPr>
          <p:grpSpPr>
            <a:xfrm>
              <a:off x="4127500" y="2260600"/>
              <a:ext cx="612776" cy="811213"/>
              <a:chOff x="4127500" y="2260600"/>
              <a:chExt cx="612776" cy="811213"/>
            </a:xfrm>
            <a:grpFill/>
          </p:grpSpPr>
          <p:grpSp>
            <p:nvGrpSpPr>
              <p:cNvPr id="15" name="Group 26"/>
              <p:cNvGrpSpPr/>
              <p:nvPr/>
            </p:nvGrpSpPr>
            <p:grpSpPr>
              <a:xfrm>
                <a:off x="4127500" y="2260600"/>
                <a:ext cx="612776" cy="811213"/>
                <a:chOff x="4127500" y="2260600"/>
                <a:chExt cx="612776" cy="811213"/>
              </a:xfrm>
              <a:grpFill/>
            </p:grpSpPr>
            <p:sp>
              <p:nvSpPr>
                <p:cNvPr id="18" name="Freeform 19"/>
                <p:cNvSpPr/>
                <p:nvPr/>
              </p:nvSpPr>
              <p:spPr bwMode="auto">
                <a:xfrm>
                  <a:off x="4267200" y="2260600"/>
                  <a:ext cx="271463" cy="234950"/>
                </a:xfrm>
                <a:custGeom>
                  <a:avLst/>
                  <a:gdLst>
                    <a:gd name="T0" fmla="*/ 98 w 196"/>
                    <a:gd name="T1" fmla="*/ 0 h 170"/>
                    <a:gd name="T2" fmla="*/ 170 w 196"/>
                    <a:gd name="T3" fmla="*/ 32 h 170"/>
                    <a:gd name="T4" fmla="*/ 180 w 196"/>
                    <a:gd name="T5" fmla="*/ 121 h 170"/>
                    <a:gd name="T6" fmla="*/ 165 w 196"/>
                    <a:gd name="T7" fmla="*/ 168 h 170"/>
                    <a:gd name="T8" fmla="*/ 157 w 196"/>
                    <a:gd name="T9" fmla="*/ 121 h 170"/>
                    <a:gd name="T10" fmla="*/ 142 w 196"/>
                    <a:gd name="T11" fmla="*/ 67 h 170"/>
                    <a:gd name="T12" fmla="*/ 97 w 196"/>
                    <a:gd name="T13" fmla="*/ 61 h 170"/>
                    <a:gd name="T14" fmla="*/ 41 w 196"/>
                    <a:gd name="T15" fmla="*/ 71 h 170"/>
                    <a:gd name="T16" fmla="*/ 30 w 196"/>
                    <a:gd name="T17" fmla="*/ 123 h 170"/>
                    <a:gd name="T18" fmla="*/ 26 w 196"/>
                    <a:gd name="T19" fmla="*/ 159 h 170"/>
                    <a:gd name="T20" fmla="*/ 18 w 196"/>
                    <a:gd name="T21" fmla="*/ 97 h 170"/>
                    <a:gd name="T22" fmla="*/ 98 w 196"/>
                    <a:gd name="T23" fmla="*/ 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96" h="170">
                      <a:moveTo>
                        <a:pt x="98" y="0"/>
                      </a:moveTo>
                      <a:cubicBezTo>
                        <a:pt x="98" y="0"/>
                        <a:pt x="145" y="4"/>
                        <a:pt x="170" y="32"/>
                      </a:cubicBezTo>
                      <a:cubicBezTo>
                        <a:pt x="196" y="60"/>
                        <a:pt x="186" y="97"/>
                        <a:pt x="180" y="121"/>
                      </a:cubicBezTo>
                      <a:cubicBezTo>
                        <a:pt x="180" y="121"/>
                        <a:pt x="165" y="165"/>
                        <a:pt x="165" y="168"/>
                      </a:cubicBezTo>
                      <a:cubicBezTo>
                        <a:pt x="165" y="170"/>
                        <a:pt x="162" y="132"/>
                        <a:pt x="157" y="121"/>
                      </a:cubicBezTo>
                      <a:cubicBezTo>
                        <a:pt x="152" y="110"/>
                        <a:pt x="160" y="79"/>
                        <a:pt x="142" y="67"/>
                      </a:cubicBezTo>
                      <a:cubicBezTo>
                        <a:pt x="123" y="55"/>
                        <a:pt x="97" y="61"/>
                        <a:pt x="97" y="61"/>
                      </a:cubicBezTo>
                      <a:cubicBezTo>
                        <a:pt x="97" y="61"/>
                        <a:pt x="59" y="50"/>
                        <a:pt x="41" y="71"/>
                      </a:cubicBezTo>
                      <a:cubicBezTo>
                        <a:pt x="23" y="91"/>
                        <a:pt x="33" y="107"/>
                        <a:pt x="30" y="123"/>
                      </a:cubicBezTo>
                      <a:cubicBezTo>
                        <a:pt x="28" y="139"/>
                        <a:pt x="26" y="159"/>
                        <a:pt x="26" y="159"/>
                      </a:cubicBezTo>
                      <a:cubicBezTo>
                        <a:pt x="26" y="159"/>
                        <a:pt x="19" y="115"/>
                        <a:pt x="18" y="97"/>
                      </a:cubicBezTo>
                      <a:cubicBezTo>
                        <a:pt x="16" y="80"/>
                        <a:pt x="0" y="18"/>
                        <a:pt x="9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121682" tIns="60841" rIns="121682" bIns="60841" numCol="1" anchor="t" anchorCtr="0" compatLnSpc="1"/>
                <a:lstStyle/>
                <a:p>
                  <a:pPr marL="0" marR="0" lvl="0" indent="0" defTabSz="1217295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3190" b="0" i="0" u="none" strike="noStrike" kern="0" cap="none" spc="0" normalizeH="0" baseline="0" noProof="0">
                    <a:ln>
                      <a:noFill/>
                    </a:ln>
                    <a:solidFill>
                      <a:srgbClr val="26262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9" name="Freeform 20"/>
                <p:cNvSpPr/>
                <p:nvPr/>
              </p:nvSpPr>
              <p:spPr bwMode="auto">
                <a:xfrm>
                  <a:off x="4127500" y="2557463"/>
                  <a:ext cx="612776" cy="514350"/>
                </a:xfrm>
                <a:custGeom>
                  <a:avLst/>
                  <a:gdLst>
                    <a:gd name="T0" fmla="*/ 152 w 442"/>
                    <a:gd name="T1" fmla="*/ 10 h 371"/>
                    <a:gd name="T2" fmla="*/ 158 w 442"/>
                    <a:gd name="T3" fmla="*/ 40 h 371"/>
                    <a:gd name="T4" fmla="*/ 200 w 442"/>
                    <a:gd name="T5" fmla="*/ 72 h 371"/>
                    <a:gd name="T6" fmla="*/ 258 w 442"/>
                    <a:gd name="T7" fmla="*/ 14 h 371"/>
                    <a:gd name="T8" fmla="*/ 257 w 442"/>
                    <a:gd name="T9" fmla="*/ 0 h 371"/>
                    <a:gd name="T10" fmla="*/ 277 w 442"/>
                    <a:gd name="T11" fmla="*/ 19 h 371"/>
                    <a:gd name="T12" fmla="*/ 278 w 442"/>
                    <a:gd name="T13" fmla="*/ 28 h 371"/>
                    <a:gd name="T14" fmla="*/ 374 w 442"/>
                    <a:gd name="T15" fmla="*/ 56 h 371"/>
                    <a:gd name="T16" fmla="*/ 429 w 442"/>
                    <a:gd name="T17" fmla="*/ 197 h 371"/>
                    <a:gd name="T18" fmla="*/ 420 w 442"/>
                    <a:gd name="T19" fmla="*/ 336 h 371"/>
                    <a:gd name="T20" fmla="*/ 360 w 442"/>
                    <a:gd name="T21" fmla="*/ 356 h 371"/>
                    <a:gd name="T22" fmla="*/ 325 w 442"/>
                    <a:gd name="T23" fmla="*/ 352 h 371"/>
                    <a:gd name="T24" fmla="*/ 324 w 442"/>
                    <a:gd name="T25" fmla="*/ 309 h 371"/>
                    <a:gd name="T26" fmla="*/ 316 w 442"/>
                    <a:gd name="T27" fmla="*/ 252 h 371"/>
                    <a:gd name="T28" fmla="*/ 334 w 442"/>
                    <a:gd name="T29" fmla="*/ 248 h 371"/>
                    <a:gd name="T30" fmla="*/ 311 w 442"/>
                    <a:gd name="T31" fmla="*/ 226 h 371"/>
                    <a:gd name="T32" fmla="*/ 269 w 442"/>
                    <a:gd name="T33" fmla="*/ 248 h 371"/>
                    <a:gd name="T34" fmla="*/ 208 w 442"/>
                    <a:gd name="T35" fmla="*/ 237 h 371"/>
                    <a:gd name="T36" fmla="*/ 206 w 442"/>
                    <a:gd name="T37" fmla="*/ 117 h 371"/>
                    <a:gd name="T38" fmla="*/ 202 w 442"/>
                    <a:gd name="T39" fmla="*/ 105 h 371"/>
                    <a:gd name="T40" fmla="*/ 211 w 442"/>
                    <a:gd name="T41" fmla="*/ 89 h 371"/>
                    <a:gd name="T42" fmla="*/ 234 w 442"/>
                    <a:gd name="T43" fmla="*/ 73 h 371"/>
                    <a:gd name="T44" fmla="*/ 227 w 442"/>
                    <a:gd name="T45" fmla="*/ 64 h 371"/>
                    <a:gd name="T46" fmla="*/ 204 w 442"/>
                    <a:gd name="T47" fmla="*/ 81 h 371"/>
                    <a:gd name="T48" fmla="*/ 196 w 442"/>
                    <a:gd name="T49" fmla="*/ 81 h 371"/>
                    <a:gd name="T50" fmla="*/ 176 w 442"/>
                    <a:gd name="T51" fmla="*/ 68 h 371"/>
                    <a:gd name="T52" fmla="*/ 166 w 442"/>
                    <a:gd name="T53" fmla="*/ 79 h 371"/>
                    <a:gd name="T54" fmla="*/ 187 w 442"/>
                    <a:gd name="T55" fmla="*/ 91 h 371"/>
                    <a:gd name="T56" fmla="*/ 184 w 442"/>
                    <a:gd name="T57" fmla="*/ 101 h 371"/>
                    <a:gd name="T58" fmla="*/ 174 w 442"/>
                    <a:gd name="T59" fmla="*/ 117 h 371"/>
                    <a:gd name="T60" fmla="*/ 165 w 442"/>
                    <a:gd name="T61" fmla="*/ 226 h 371"/>
                    <a:gd name="T62" fmla="*/ 118 w 442"/>
                    <a:gd name="T63" fmla="*/ 227 h 371"/>
                    <a:gd name="T64" fmla="*/ 89 w 442"/>
                    <a:gd name="T65" fmla="*/ 267 h 371"/>
                    <a:gd name="T66" fmla="*/ 102 w 442"/>
                    <a:gd name="T67" fmla="*/ 275 h 371"/>
                    <a:gd name="T68" fmla="*/ 98 w 442"/>
                    <a:gd name="T69" fmla="*/ 364 h 371"/>
                    <a:gd name="T70" fmla="*/ 53 w 442"/>
                    <a:gd name="T71" fmla="*/ 367 h 371"/>
                    <a:gd name="T72" fmla="*/ 4 w 442"/>
                    <a:gd name="T73" fmla="*/ 310 h 371"/>
                    <a:gd name="T74" fmla="*/ 6 w 442"/>
                    <a:gd name="T75" fmla="*/ 180 h 371"/>
                    <a:gd name="T76" fmla="*/ 46 w 442"/>
                    <a:gd name="T77" fmla="*/ 77 h 371"/>
                    <a:gd name="T78" fmla="*/ 125 w 442"/>
                    <a:gd name="T79" fmla="*/ 46 h 371"/>
                    <a:gd name="T80" fmla="*/ 152 w 442"/>
                    <a:gd name="T81" fmla="*/ 10 h 3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42" h="371">
                      <a:moveTo>
                        <a:pt x="152" y="10"/>
                      </a:moveTo>
                      <a:cubicBezTo>
                        <a:pt x="152" y="10"/>
                        <a:pt x="149" y="27"/>
                        <a:pt x="158" y="40"/>
                      </a:cubicBezTo>
                      <a:cubicBezTo>
                        <a:pt x="168" y="53"/>
                        <a:pt x="193" y="75"/>
                        <a:pt x="200" y="72"/>
                      </a:cubicBezTo>
                      <a:cubicBezTo>
                        <a:pt x="207" y="70"/>
                        <a:pt x="255" y="26"/>
                        <a:pt x="258" y="14"/>
                      </a:cubicBezTo>
                      <a:cubicBezTo>
                        <a:pt x="261" y="2"/>
                        <a:pt x="257" y="0"/>
                        <a:pt x="257" y="0"/>
                      </a:cubicBezTo>
                      <a:cubicBezTo>
                        <a:pt x="257" y="0"/>
                        <a:pt x="276" y="15"/>
                        <a:pt x="277" y="19"/>
                      </a:cubicBezTo>
                      <a:cubicBezTo>
                        <a:pt x="278" y="24"/>
                        <a:pt x="278" y="28"/>
                        <a:pt x="278" y="28"/>
                      </a:cubicBezTo>
                      <a:cubicBezTo>
                        <a:pt x="278" y="28"/>
                        <a:pt x="346" y="34"/>
                        <a:pt x="374" y="56"/>
                      </a:cubicBezTo>
                      <a:cubicBezTo>
                        <a:pt x="402" y="78"/>
                        <a:pt x="421" y="146"/>
                        <a:pt x="429" y="197"/>
                      </a:cubicBezTo>
                      <a:cubicBezTo>
                        <a:pt x="437" y="247"/>
                        <a:pt x="442" y="316"/>
                        <a:pt x="420" y="336"/>
                      </a:cubicBezTo>
                      <a:cubicBezTo>
                        <a:pt x="398" y="356"/>
                        <a:pt x="360" y="356"/>
                        <a:pt x="360" y="356"/>
                      </a:cubicBezTo>
                      <a:cubicBezTo>
                        <a:pt x="360" y="356"/>
                        <a:pt x="328" y="360"/>
                        <a:pt x="325" y="352"/>
                      </a:cubicBezTo>
                      <a:cubicBezTo>
                        <a:pt x="323" y="344"/>
                        <a:pt x="331" y="328"/>
                        <a:pt x="324" y="309"/>
                      </a:cubicBezTo>
                      <a:cubicBezTo>
                        <a:pt x="317" y="291"/>
                        <a:pt x="310" y="263"/>
                        <a:pt x="316" y="252"/>
                      </a:cubicBezTo>
                      <a:cubicBezTo>
                        <a:pt x="334" y="248"/>
                        <a:pt x="334" y="248"/>
                        <a:pt x="334" y="248"/>
                      </a:cubicBezTo>
                      <a:cubicBezTo>
                        <a:pt x="334" y="248"/>
                        <a:pt x="328" y="225"/>
                        <a:pt x="311" y="226"/>
                      </a:cubicBezTo>
                      <a:cubicBezTo>
                        <a:pt x="294" y="227"/>
                        <a:pt x="290" y="248"/>
                        <a:pt x="269" y="248"/>
                      </a:cubicBezTo>
                      <a:cubicBezTo>
                        <a:pt x="249" y="248"/>
                        <a:pt x="208" y="237"/>
                        <a:pt x="208" y="237"/>
                      </a:cubicBezTo>
                      <a:cubicBezTo>
                        <a:pt x="206" y="117"/>
                        <a:pt x="206" y="117"/>
                        <a:pt x="206" y="117"/>
                      </a:cubicBezTo>
                      <a:cubicBezTo>
                        <a:pt x="202" y="105"/>
                        <a:pt x="202" y="105"/>
                        <a:pt x="202" y="105"/>
                      </a:cubicBezTo>
                      <a:cubicBezTo>
                        <a:pt x="211" y="89"/>
                        <a:pt x="211" y="89"/>
                        <a:pt x="211" y="89"/>
                      </a:cubicBezTo>
                      <a:cubicBezTo>
                        <a:pt x="234" y="73"/>
                        <a:pt x="234" y="73"/>
                        <a:pt x="234" y="73"/>
                      </a:cubicBezTo>
                      <a:cubicBezTo>
                        <a:pt x="227" y="64"/>
                        <a:pt x="227" y="64"/>
                        <a:pt x="227" y="64"/>
                      </a:cubicBezTo>
                      <a:cubicBezTo>
                        <a:pt x="204" y="81"/>
                        <a:pt x="204" y="81"/>
                        <a:pt x="204" y="81"/>
                      </a:cubicBezTo>
                      <a:cubicBezTo>
                        <a:pt x="196" y="81"/>
                        <a:pt x="196" y="81"/>
                        <a:pt x="196" y="81"/>
                      </a:cubicBezTo>
                      <a:cubicBezTo>
                        <a:pt x="176" y="68"/>
                        <a:pt x="176" y="68"/>
                        <a:pt x="176" y="68"/>
                      </a:cubicBezTo>
                      <a:cubicBezTo>
                        <a:pt x="166" y="79"/>
                        <a:pt x="166" y="79"/>
                        <a:pt x="166" y="79"/>
                      </a:cubicBezTo>
                      <a:cubicBezTo>
                        <a:pt x="187" y="91"/>
                        <a:pt x="187" y="91"/>
                        <a:pt x="187" y="91"/>
                      </a:cubicBezTo>
                      <a:cubicBezTo>
                        <a:pt x="184" y="101"/>
                        <a:pt x="184" y="101"/>
                        <a:pt x="184" y="101"/>
                      </a:cubicBezTo>
                      <a:cubicBezTo>
                        <a:pt x="174" y="117"/>
                        <a:pt x="174" y="117"/>
                        <a:pt x="174" y="117"/>
                      </a:cubicBezTo>
                      <a:cubicBezTo>
                        <a:pt x="165" y="226"/>
                        <a:pt x="165" y="226"/>
                        <a:pt x="165" y="226"/>
                      </a:cubicBezTo>
                      <a:cubicBezTo>
                        <a:pt x="165" y="226"/>
                        <a:pt x="136" y="221"/>
                        <a:pt x="118" y="227"/>
                      </a:cubicBezTo>
                      <a:cubicBezTo>
                        <a:pt x="100" y="234"/>
                        <a:pt x="88" y="254"/>
                        <a:pt x="89" y="267"/>
                      </a:cubicBezTo>
                      <a:cubicBezTo>
                        <a:pt x="89" y="267"/>
                        <a:pt x="88" y="276"/>
                        <a:pt x="102" y="275"/>
                      </a:cubicBezTo>
                      <a:cubicBezTo>
                        <a:pt x="102" y="275"/>
                        <a:pt x="98" y="362"/>
                        <a:pt x="98" y="364"/>
                      </a:cubicBezTo>
                      <a:cubicBezTo>
                        <a:pt x="98" y="366"/>
                        <a:pt x="76" y="371"/>
                        <a:pt x="53" y="367"/>
                      </a:cubicBezTo>
                      <a:cubicBezTo>
                        <a:pt x="31" y="364"/>
                        <a:pt x="9" y="335"/>
                        <a:pt x="4" y="310"/>
                      </a:cubicBezTo>
                      <a:cubicBezTo>
                        <a:pt x="0" y="284"/>
                        <a:pt x="2" y="210"/>
                        <a:pt x="6" y="180"/>
                      </a:cubicBezTo>
                      <a:cubicBezTo>
                        <a:pt x="11" y="150"/>
                        <a:pt x="17" y="88"/>
                        <a:pt x="46" y="77"/>
                      </a:cubicBezTo>
                      <a:cubicBezTo>
                        <a:pt x="74" y="66"/>
                        <a:pt x="114" y="56"/>
                        <a:pt x="125" y="46"/>
                      </a:cubicBezTo>
                      <a:cubicBezTo>
                        <a:pt x="135" y="35"/>
                        <a:pt x="148" y="11"/>
                        <a:pt x="152" y="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121682" tIns="60841" rIns="121682" bIns="60841" numCol="1" anchor="t" anchorCtr="0" compatLnSpc="1"/>
                <a:lstStyle/>
                <a:p>
                  <a:pPr marL="0" marR="0" lvl="0" indent="0" defTabSz="1217295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3190" b="0" i="0" u="none" strike="noStrike" kern="0" cap="none" spc="0" normalizeH="0" baseline="0" noProof="0">
                    <a:ln>
                      <a:noFill/>
                    </a:ln>
                    <a:solidFill>
                      <a:srgbClr val="26262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16" name="Freeform 21"/>
              <p:cNvSpPr/>
              <p:nvPr/>
            </p:nvSpPr>
            <p:spPr bwMode="auto">
              <a:xfrm>
                <a:off x="4267200" y="2928938"/>
                <a:ext cx="368300" cy="120650"/>
              </a:xfrm>
              <a:custGeom>
                <a:avLst/>
                <a:gdLst>
                  <a:gd name="T0" fmla="*/ 230 w 266"/>
                  <a:gd name="T1" fmla="*/ 79 h 87"/>
                  <a:gd name="T2" fmla="*/ 151 w 266"/>
                  <a:gd name="T3" fmla="*/ 49 h 87"/>
                  <a:gd name="T4" fmla="*/ 82 w 266"/>
                  <a:gd name="T5" fmla="*/ 17 h 87"/>
                  <a:gd name="T6" fmla="*/ 1 w 266"/>
                  <a:gd name="T7" fmla="*/ 7 h 87"/>
                  <a:gd name="T8" fmla="*/ 0 w 266"/>
                  <a:gd name="T9" fmla="*/ 10 h 87"/>
                  <a:gd name="T10" fmla="*/ 81 w 266"/>
                  <a:gd name="T11" fmla="*/ 22 h 87"/>
                  <a:gd name="T12" fmla="*/ 230 w 266"/>
                  <a:gd name="T13" fmla="*/ 84 h 87"/>
                  <a:gd name="T14" fmla="*/ 230 w 266"/>
                  <a:gd name="T15" fmla="*/ 79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6" h="87">
                    <a:moveTo>
                      <a:pt x="230" y="79"/>
                    </a:moveTo>
                    <a:cubicBezTo>
                      <a:pt x="230" y="79"/>
                      <a:pt x="182" y="65"/>
                      <a:pt x="151" y="49"/>
                    </a:cubicBezTo>
                    <a:cubicBezTo>
                      <a:pt x="120" y="33"/>
                      <a:pt x="87" y="17"/>
                      <a:pt x="82" y="17"/>
                    </a:cubicBezTo>
                    <a:cubicBezTo>
                      <a:pt x="77" y="17"/>
                      <a:pt x="25" y="0"/>
                      <a:pt x="1" y="7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42" y="5"/>
                      <a:pt x="81" y="22"/>
                    </a:cubicBezTo>
                    <a:cubicBezTo>
                      <a:pt x="121" y="40"/>
                      <a:pt x="195" y="87"/>
                      <a:pt x="230" y="84"/>
                    </a:cubicBezTo>
                    <a:cubicBezTo>
                      <a:pt x="266" y="81"/>
                      <a:pt x="230" y="79"/>
                      <a:pt x="230" y="7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682" tIns="60841" rIns="121682" bIns="60841" numCol="1" anchor="t" anchorCtr="0" compatLnSpc="1"/>
              <a:lstStyle/>
              <a:p>
                <a:pPr marL="0" marR="0" lvl="0" indent="0" defTabSz="121729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3190" b="0" i="0" u="none" strike="noStrike" kern="0" cap="none" spc="0" normalizeH="0" baseline="0" noProof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7" name="Freeform 23"/>
              <p:cNvSpPr/>
              <p:nvPr/>
            </p:nvSpPr>
            <p:spPr bwMode="auto">
              <a:xfrm>
                <a:off x="4251325" y="3009900"/>
                <a:ext cx="244475" cy="55563"/>
              </a:xfrm>
              <a:custGeom>
                <a:avLst/>
                <a:gdLst>
                  <a:gd name="T0" fmla="*/ 5 w 177"/>
                  <a:gd name="T1" fmla="*/ 32 h 40"/>
                  <a:gd name="T2" fmla="*/ 107 w 177"/>
                  <a:gd name="T3" fmla="*/ 22 h 40"/>
                  <a:gd name="T4" fmla="*/ 169 w 177"/>
                  <a:gd name="T5" fmla="*/ 0 h 40"/>
                  <a:gd name="T6" fmla="*/ 177 w 177"/>
                  <a:gd name="T7" fmla="*/ 3 h 40"/>
                  <a:gd name="T8" fmla="*/ 103 w 177"/>
                  <a:gd name="T9" fmla="*/ 29 h 40"/>
                  <a:gd name="T10" fmla="*/ 0 w 177"/>
                  <a:gd name="T11" fmla="*/ 40 h 40"/>
                  <a:gd name="T12" fmla="*/ 5 w 177"/>
                  <a:gd name="T13" fmla="*/ 32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7" h="40">
                    <a:moveTo>
                      <a:pt x="5" y="32"/>
                    </a:moveTo>
                    <a:cubicBezTo>
                      <a:pt x="5" y="32"/>
                      <a:pt x="61" y="33"/>
                      <a:pt x="107" y="22"/>
                    </a:cubicBezTo>
                    <a:cubicBezTo>
                      <a:pt x="154" y="10"/>
                      <a:pt x="169" y="0"/>
                      <a:pt x="169" y="0"/>
                    </a:cubicBezTo>
                    <a:cubicBezTo>
                      <a:pt x="177" y="3"/>
                      <a:pt x="177" y="3"/>
                      <a:pt x="177" y="3"/>
                    </a:cubicBezTo>
                    <a:cubicBezTo>
                      <a:pt x="177" y="3"/>
                      <a:pt x="142" y="22"/>
                      <a:pt x="103" y="29"/>
                    </a:cubicBezTo>
                    <a:cubicBezTo>
                      <a:pt x="64" y="36"/>
                      <a:pt x="0" y="40"/>
                      <a:pt x="0" y="40"/>
                    </a:cubicBezTo>
                    <a:lnTo>
                      <a:pt x="5" y="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682" tIns="60841" rIns="121682" bIns="60841" numCol="1" anchor="t" anchorCtr="0" compatLnSpc="1"/>
              <a:lstStyle/>
              <a:p>
                <a:pPr marL="0" marR="0" lvl="0" indent="0" defTabSz="121729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3190" b="0" i="0" u="none" strike="noStrike" kern="0" cap="none" spc="0" normalizeH="0" baseline="0" noProof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20" name="Freeform 103"/>
          <p:cNvSpPr>
            <a:spLocks noChangeAspect="1" noEditPoints="1"/>
          </p:cNvSpPr>
          <p:nvPr/>
        </p:nvSpPr>
        <p:spPr bwMode="auto">
          <a:xfrm>
            <a:off x="3915755" y="2832292"/>
            <a:ext cx="439582" cy="647295"/>
          </a:xfrm>
          <a:custGeom>
            <a:avLst/>
            <a:gdLst/>
            <a:ahLst/>
            <a:cxnLst>
              <a:cxn ang="0">
                <a:pos x="37" y="29"/>
              </a:cxn>
              <a:cxn ang="0">
                <a:pos x="31" y="41"/>
              </a:cxn>
              <a:cxn ang="0">
                <a:pos x="33" y="44"/>
              </a:cxn>
              <a:cxn ang="0">
                <a:pos x="32" y="47"/>
              </a:cxn>
              <a:cxn ang="0">
                <a:pos x="33" y="49"/>
              </a:cxn>
              <a:cxn ang="0">
                <a:pos x="31" y="53"/>
              </a:cxn>
              <a:cxn ang="0">
                <a:pos x="31" y="54"/>
              </a:cxn>
              <a:cxn ang="0">
                <a:pos x="27" y="58"/>
              </a:cxn>
              <a:cxn ang="0">
                <a:pos x="21" y="62"/>
              </a:cxn>
              <a:cxn ang="0">
                <a:pos x="15" y="58"/>
              </a:cxn>
              <a:cxn ang="0">
                <a:pos x="11" y="54"/>
              </a:cxn>
              <a:cxn ang="0">
                <a:pos x="11" y="53"/>
              </a:cxn>
              <a:cxn ang="0">
                <a:pos x="9" y="49"/>
              </a:cxn>
              <a:cxn ang="0">
                <a:pos x="10" y="47"/>
              </a:cxn>
              <a:cxn ang="0">
                <a:pos x="9" y="44"/>
              </a:cxn>
              <a:cxn ang="0">
                <a:pos x="11" y="41"/>
              </a:cxn>
              <a:cxn ang="0">
                <a:pos x="5" y="29"/>
              </a:cxn>
              <a:cxn ang="0">
                <a:pos x="0" y="18"/>
              </a:cxn>
              <a:cxn ang="0">
                <a:pos x="21" y="0"/>
              </a:cxn>
              <a:cxn ang="0">
                <a:pos x="42" y="18"/>
              </a:cxn>
              <a:cxn ang="0">
                <a:pos x="37" y="29"/>
              </a:cxn>
              <a:cxn ang="0">
                <a:pos x="21" y="6"/>
              </a:cxn>
              <a:cxn ang="0">
                <a:pos x="6" y="18"/>
              </a:cxn>
              <a:cxn ang="0">
                <a:pos x="8" y="26"/>
              </a:cxn>
              <a:cxn ang="0">
                <a:pos x="11" y="28"/>
              </a:cxn>
              <a:cxn ang="0">
                <a:pos x="16" y="40"/>
              </a:cxn>
              <a:cxn ang="0">
                <a:pos x="26" y="40"/>
              </a:cxn>
              <a:cxn ang="0">
                <a:pos x="31" y="28"/>
              </a:cxn>
              <a:cxn ang="0">
                <a:pos x="34" y="26"/>
              </a:cxn>
              <a:cxn ang="0">
                <a:pos x="36" y="18"/>
              </a:cxn>
              <a:cxn ang="0">
                <a:pos x="21" y="6"/>
              </a:cxn>
              <a:cxn ang="0">
                <a:pos x="29" y="20"/>
              </a:cxn>
              <a:cxn ang="0">
                <a:pos x="27" y="18"/>
              </a:cxn>
              <a:cxn ang="0">
                <a:pos x="21" y="15"/>
              </a:cxn>
              <a:cxn ang="0">
                <a:pos x="20" y="13"/>
              </a:cxn>
              <a:cxn ang="0">
                <a:pos x="21" y="12"/>
              </a:cxn>
              <a:cxn ang="0">
                <a:pos x="30" y="18"/>
              </a:cxn>
              <a:cxn ang="0">
                <a:pos x="29" y="20"/>
              </a:cxn>
            </a:cxnLst>
            <a:rect l="0" t="0" r="r" b="b"/>
            <a:pathLst>
              <a:path w="42" h="62">
                <a:moveTo>
                  <a:pt x="37" y="29"/>
                </a:moveTo>
                <a:cubicBezTo>
                  <a:pt x="35" y="32"/>
                  <a:pt x="31" y="37"/>
                  <a:pt x="31" y="41"/>
                </a:cubicBezTo>
                <a:cubicBezTo>
                  <a:pt x="32" y="42"/>
                  <a:pt x="33" y="43"/>
                  <a:pt x="33" y="44"/>
                </a:cubicBezTo>
                <a:cubicBezTo>
                  <a:pt x="33" y="45"/>
                  <a:pt x="32" y="46"/>
                  <a:pt x="32" y="47"/>
                </a:cubicBezTo>
                <a:cubicBezTo>
                  <a:pt x="32" y="47"/>
                  <a:pt x="33" y="48"/>
                  <a:pt x="33" y="49"/>
                </a:cubicBezTo>
                <a:cubicBezTo>
                  <a:pt x="33" y="51"/>
                  <a:pt x="32" y="52"/>
                  <a:pt x="31" y="53"/>
                </a:cubicBezTo>
                <a:cubicBezTo>
                  <a:pt x="31" y="53"/>
                  <a:pt x="31" y="54"/>
                  <a:pt x="31" y="54"/>
                </a:cubicBezTo>
                <a:cubicBezTo>
                  <a:pt x="31" y="57"/>
                  <a:pt x="29" y="58"/>
                  <a:pt x="27" y="58"/>
                </a:cubicBezTo>
                <a:cubicBezTo>
                  <a:pt x="26" y="61"/>
                  <a:pt x="24" y="62"/>
                  <a:pt x="21" y="62"/>
                </a:cubicBezTo>
                <a:cubicBezTo>
                  <a:pt x="19" y="62"/>
                  <a:pt x="16" y="61"/>
                  <a:pt x="15" y="58"/>
                </a:cubicBezTo>
                <a:cubicBezTo>
                  <a:pt x="13" y="58"/>
                  <a:pt x="11" y="57"/>
                  <a:pt x="11" y="54"/>
                </a:cubicBezTo>
                <a:cubicBezTo>
                  <a:pt x="11" y="54"/>
                  <a:pt x="11" y="53"/>
                  <a:pt x="11" y="53"/>
                </a:cubicBezTo>
                <a:cubicBezTo>
                  <a:pt x="10" y="52"/>
                  <a:pt x="9" y="51"/>
                  <a:pt x="9" y="49"/>
                </a:cubicBezTo>
                <a:cubicBezTo>
                  <a:pt x="9" y="48"/>
                  <a:pt x="10" y="47"/>
                  <a:pt x="10" y="47"/>
                </a:cubicBezTo>
                <a:cubicBezTo>
                  <a:pt x="10" y="46"/>
                  <a:pt x="9" y="45"/>
                  <a:pt x="9" y="44"/>
                </a:cubicBezTo>
                <a:cubicBezTo>
                  <a:pt x="9" y="43"/>
                  <a:pt x="10" y="42"/>
                  <a:pt x="11" y="41"/>
                </a:cubicBezTo>
                <a:cubicBezTo>
                  <a:pt x="11" y="37"/>
                  <a:pt x="7" y="32"/>
                  <a:pt x="5" y="29"/>
                </a:cubicBezTo>
                <a:cubicBezTo>
                  <a:pt x="2" y="26"/>
                  <a:pt x="0" y="23"/>
                  <a:pt x="0" y="18"/>
                </a:cubicBezTo>
                <a:cubicBezTo>
                  <a:pt x="0" y="8"/>
                  <a:pt x="11" y="0"/>
                  <a:pt x="21" y="0"/>
                </a:cubicBezTo>
                <a:cubicBezTo>
                  <a:pt x="31" y="0"/>
                  <a:pt x="42" y="8"/>
                  <a:pt x="42" y="18"/>
                </a:cubicBezTo>
                <a:cubicBezTo>
                  <a:pt x="42" y="23"/>
                  <a:pt x="40" y="26"/>
                  <a:pt x="37" y="29"/>
                </a:cubicBezTo>
                <a:close/>
                <a:moveTo>
                  <a:pt x="21" y="6"/>
                </a:moveTo>
                <a:cubicBezTo>
                  <a:pt x="14" y="6"/>
                  <a:pt x="6" y="10"/>
                  <a:pt x="6" y="18"/>
                </a:cubicBezTo>
                <a:cubicBezTo>
                  <a:pt x="6" y="21"/>
                  <a:pt x="7" y="24"/>
                  <a:pt x="8" y="26"/>
                </a:cubicBezTo>
                <a:cubicBezTo>
                  <a:pt x="9" y="27"/>
                  <a:pt x="10" y="27"/>
                  <a:pt x="11" y="28"/>
                </a:cubicBezTo>
                <a:cubicBezTo>
                  <a:pt x="14" y="32"/>
                  <a:pt x="16" y="36"/>
                  <a:pt x="16" y="40"/>
                </a:cubicBezTo>
                <a:cubicBezTo>
                  <a:pt x="26" y="40"/>
                  <a:pt x="26" y="40"/>
                  <a:pt x="26" y="40"/>
                </a:cubicBezTo>
                <a:cubicBezTo>
                  <a:pt x="26" y="36"/>
                  <a:pt x="28" y="32"/>
                  <a:pt x="31" y="28"/>
                </a:cubicBezTo>
                <a:cubicBezTo>
                  <a:pt x="32" y="27"/>
                  <a:pt x="33" y="27"/>
                  <a:pt x="34" y="26"/>
                </a:cubicBezTo>
                <a:cubicBezTo>
                  <a:pt x="35" y="24"/>
                  <a:pt x="36" y="21"/>
                  <a:pt x="36" y="18"/>
                </a:cubicBezTo>
                <a:cubicBezTo>
                  <a:pt x="36" y="10"/>
                  <a:pt x="28" y="6"/>
                  <a:pt x="21" y="6"/>
                </a:cubicBezTo>
                <a:close/>
                <a:moveTo>
                  <a:pt x="29" y="20"/>
                </a:moveTo>
                <a:cubicBezTo>
                  <a:pt x="28" y="20"/>
                  <a:pt x="27" y="19"/>
                  <a:pt x="27" y="18"/>
                </a:cubicBezTo>
                <a:cubicBezTo>
                  <a:pt x="27" y="16"/>
                  <a:pt x="23" y="15"/>
                  <a:pt x="21" y="15"/>
                </a:cubicBezTo>
                <a:cubicBezTo>
                  <a:pt x="20" y="15"/>
                  <a:pt x="20" y="14"/>
                  <a:pt x="20" y="13"/>
                </a:cubicBezTo>
                <a:cubicBezTo>
                  <a:pt x="20" y="13"/>
                  <a:pt x="20" y="12"/>
                  <a:pt x="21" y="12"/>
                </a:cubicBezTo>
                <a:cubicBezTo>
                  <a:pt x="25" y="12"/>
                  <a:pt x="30" y="14"/>
                  <a:pt x="30" y="18"/>
                </a:cubicBezTo>
                <a:cubicBezTo>
                  <a:pt x="30" y="19"/>
                  <a:pt x="29" y="20"/>
                  <a:pt x="29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682" tIns="60841" rIns="121682" bIns="60841" numCol="1" anchor="t" anchorCtr="0" compatLnSpc="1"/>
          <a:lstStyle/>
          <a:p>
            <a:pPr marL="0" marR="0" lvl="0" indent="0" defTabSz="12172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Freeform 15"/>
          <p:cNvSpPr>
            <a:spLocks noEditPoints="1"/>
          </p:cNvSpPr>
          <p:nvPr/>
        </p:nvSpPr>
        <p:spPr bwMode="auto">
          <a:xfrm>
            <a:off x="3850280" y="4086557"/>
            <a:ext cx="599825" cy="449872"/>
          </a:xfrm>
          <a:custGeom>
            <a:avLst/>
            <a:gdLst/>
            <a:ahLst/>
            <a:cxnLst>
              <a:cxn ang="0">
                <a:pos x="168" y="126"/>
              </a:cxn>
              <a:cxn ang="0">
                <a:pos x="0" y="126"/>
              </a:cxn>
              <a:cxn ang="0">
                <a:pos x="0" y="0"/>
              </a:cxn>
              <a:cxn ang="0">
                <a:pos x="10" y="0"/>
              </a:cxn>
              <a:cxn ang="0">
                <a:pos x="10" y="115"/>
              </a:cxn>
              <a:cxn ang="0">
                <a:pos x="168" y="115"/>
              </a:cxn>
              <a:cxn ang="0">
                <a:pos x="168" y="126"/>
              </a:cxn>
              <a:cxn ang="0">
                <a:pos x="54" y="104"/>
              </a:cxn>
              <a:cxn ang="0">
                <a:pos x="32" y="104"/>
              </a:cxn>
              <a:cxn ang="0">
                <a:pos x="32" y="63"/>
              </a:cxn>
              <a:cxn ang="0">
                <a:pos x="54" y="63"/>
              </a:cxn>
              <a:cxn ang="0">
                <a:pos x="54" y="104"/>
              </a:cxn>
              <a:cxn ang="0">
                <a:pos x="84" y="104"/>
              </a:cxn>
              <a:cxn ang="0">
                <a:pos x="64" y="104"/>
              </a:cxn>
              <a:cxn ang="0">
                <a:pos x="64" y="19"/>
              </a:cxn>
              <a:cxn ang="0">
                <a:pos x="84" y="19"/>
              </a:cxn>
              <a:cxn ang="0">
                <a:pos x="84" y="104"/>
              </a:cxn>
              <a:cxn ang="0">
                <a:pos x="116" y="104"/>
              </a:cxn>
              <a:cxn ang="0">
                <a:pos x="95" y="104"/>
              </a:cxn>
              <a:cxn ang="0">
                <a:pos x="95" y="41"/>
              </a:cxn>
              <a:cxn ang="0">
                <a:pos x="116" y="41"/>
              </a:cxn>
              <a:cxn ang="0">
                <a:pos x="116" y="104"/>
              </a:cxn>
              <a:cxn ang="0">
                <a:pos x="147" y="104"/>
              </a:cxn>
              <a:cxn ang="0">
                <a:pos x="127" y="104"/>
              </a:cxn>
              <a:cxn ang="0">
                <a:pos x="127" y="9"/>
              </a:cxn>
              <a:cxn ang="0">
                <a:pos x="147" y="9"/>
              </a:cxn>
              <a:cxn ang="0">
                <a:pos x="147" y="104"/>
              </a:cxn>
            </a:cxnLst>
            <a:rect l="0" t="0" r="r" b="b"/>
            <a:pathLst>
              <a:path w="168" h="126">
                <a:moveTo>
                  <a:pt x="168" y="126"/>
                </a:moveTo>
                <a:lnTo>
                  <a:pt x="0" y="126"/>
                </a:lnTo>
                <a:lnTo>
                  <a:pt x="0" y="0"/>
                </a:lnTo>
                <a:lnTo>
                  <a:pt x="10" y="0"/>
                </a:lnTo>
                <a:lnTo>
                  <a:pt x="10" y="115"/>
                </a:lnTo>
                <a:lnTo>
                  <a:pt x="168" y="115"/>
                </a:lnTo>
                <a:lnTo>
                  <a:pt x="168" y="126"/>
                </a:lnTo>
                <a:close/>
                <a:moveTo>
                  <a:pt x="54" y="104"/>
                </a:moveTo>
                <a:lnTo>
                  <a:pt x="32" y="104"/>
                </a:lnTo>
                <a:lnTo>
                  <a:pt x="32" y="63"/>
                </a:lnTo>
                <a:lnTo>
                  <a:pt x="54" y="63"/>
                </a:lnTo>
                <a:lnTo>
                  <a:pt x="54" y="104"/>
                </a:lnTo>
                <a:close/>
                <a:moveTo>
                  <a:pt x="84" y="104"/>
                </a:moveTo>
                <a:lnTo>
                  <a:pt x="64" y="104"/>
                </a:lnTo>
                <a:lnTo>
                  <a:pt x="64" y="19"/>
                </a:lnTo>
                <a:lnTo>
                  <a:pt x="84" y="19"/>
                </a:lnTo>
                <a:lnTo>
                  <a:pt x="84" y="104"/>
                </a:lnTo>
                <a:close/>
                <a:moveTo>
                  <a:pt x="116" y="104"/>
                </a:moveTo>
                <a:lnTo>
                  <a:pt x="95" y="104"/>
                </a:lnTo>
                <a:lnTo>
                  <a:pt x="95" y="41"/>
                </a:lnTo>
                <a:lnTo>
                  <a:pt x="116" y="41"/>
                </a:lnTo>
                <a:lnTo>
                  <a:pt x="116" y="104"/>
                </a:lnTo>
                <a:close/>
                <a:moveTo>
                  <a:pt x="147" y="104"/>
                </a:moveTo>
                <a:lnTo>
                  <a:pt x="127" y="104"/>
                </a:lnTo>
                <a:lnTo>
                  <a:pt x="127" y="9"/>
                </a:lnTo>
                <a:lnTo>
                  <a:pt x="147" y="9"/>
                </a:lnTo>
                <a:lnTo>
                  <a:pt x="147" y="10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682" tIns="60841" rIns="121682" bIns="60841" numCol="1" anchor="t" anchorCtr="0" compatLnSpc="1"/>
          <a:lstStyle/>
          <a:p>
            <a:pPr marL="0" marR="0" lvl="0" indent="0" defTabSz="12172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Freeform 65"/>
          <p:cNvSpPr>
            <a:spLocks noChangeAspect="1" noEditPoints="1"/>
          </p:cNvSpPr>
          <p:nvPr/>
        </p:nvSpPr>
        <p:spPr bwMode="auto">
          <a:xfrm>
            <a:off x="3866024" y="5222505"/>
            <a:ext cx="539044" cy="491201"/>
          </a:xfrm>
          <a:custGeom>
            <a:avLst/>
            <a:gdLst/>
            <a:ahLst/>
            <a:cxnLst>
              <a:cxn ang="0">
                <a:pos x="45" y="41"/>
              </a:cxn>
              <a:cxn ang="0">
                <a:pos x="47" y="50"/>
              </a:cxn>
              <a:cxn ang="0">
                <a:pos x="40" y="56"/>
              </a:cxn>
              <a:cxn ang="0">
                <a:pos x="31" y="60"/>
              </a:cxn>
              <a:cxn ang="0">
                <a:pos x="21" y="60"/>
              </a:cxn>
              <a:cxn ang="0">
                <a:pos x="13" y="56"/>
              </a:cxn>
              <a:cxn ang="0">
                <a:pos x="5" y="50"/>
              </a:cxn>
              <a:cxn ang="0">
                <a:pos x="8" y="41"/>
              </a:cxn>
              <a:cxn ang="0">
                <a:pos x="0" y="32"/>
              </a:cxn>
              <a:cxn ang="0">
                <a:pos x="9" y="26"/>
              </a:cxn>
              <a:cxn ang="0">
                <a:pos x="5" y="20"/>
              </a:cxn>
              <a:cxn ang="0">
                <a:pos x="17" y="18"/>
              </a:cxn>
              <a:cxn ang="0">
                <a:pos x="22" y="10"/>
              </a:cxn>
              <a:cxn ang="0">
                <a:pos x="32" y="17"/>
              </a:cxn>
              <a:cxn ang="0">
                <a:pos x="41" y="14"/>
              </a:cxn>
              <a:cxn ang="0">
                <a:pos x="47" y="22"/>
              </a:cxn>
              <a:cxn ang="0">
                <a:pos x="51" y="30"/>
              </a:cxn>
              <a:cxn ang="0">
                <a:pos x="26" y="25"/>
              </a:cxn>
              <a:cxn ang="0">
                <a:pos x="36" y="35"/>
              </a:cxn>
              <a:cxn ang="0">
                <a:pos x="72" y="19"/>
              </a:cxn>
              <a:cxn ang="0">
                <a:pos x="72" y="27"/>
              </a:cxn>
              <a:cxn ang="0">
                <a:pos x="62" y="25"/>
              </a:cxn>
              <a:cxn ang="0">
                <a:pos x="52" y="27"/>
              </a:cxn>
              <a:cxn ang="0">
                <a:pos x="53" y="19"/>
              </a:cxn>
              <a:cxn ang="0">
                <a:pos x="53" y="11"/>
              </a:cxn>
              <a:cxn ang="0">
                <a:pos x="52" y="3"/>
              </a:cxn>
              <a:cxn ang="0">
                <a:pos x="62" y="4"/>
              </a:cxn>
              <a:cxn ang="0">
                <a:pos x="67" y="0"/>
              </a:cxn>
              <a:cxn ang="0">
                <a:pos x="70" y="9"/>
              </a:cxn>
              <a:cxn ang="0">
                <a:pos x="78" y="18"/>
              </a:cxn>
              <a:cxn ang="0">
                <a:pos x="70" y="62"/>
              </a:cxn>
              <a:cxn ang="0">
                <a:pos x="67" y="71"/>
              </a:cxn>
              <a:cxn ang="0">
                <a:pos x="61" y="66"/>
              </a:cxn>
              <a:cxn ang="0">
                <a:pos x="52" y="68"/>
              </a:cxn>
              <a:cxn ang="0">
                <a:pos x="47" y="59"/>
              </a:cxn>
              <a:cxn ang="0">
                <a:pos x="54" y="50"/>
              </a:cxn>
              <a:cxn ang="0">
                <a:pos x="57" y="41"/>
              </a:cxn>
              <a:cxn ang="0">
                <a:pos x="63" y="46"/>
              </a:cxn>
              <a:cxn ang="0">
                <a:pos x="72" y="44"/>
              </a:cxn>
              <a:cxn ang="0">
                <a:pos x="72" y="52"/>
              </a:cxn>
              <a:cxn ang="0">
                <a:pos x="62" y="10"/>
              </a:cxn>
              <a:cxn ang="0">
                <a:pos x="67" y="15"/>
              </a:cxn>
              <a:cxn ang="0">
                <a:pos x="57" y="56"/>
              </a:cxn>
              <a:cxn ang="0">
                <a:pos x="62" y="51"/>
              </a:cxn>
            </a:cxnLst>
            <a:rect l="0" t="0" r="r" b="b"/>
            <a:pathLst>
              <a:path w="78" h="71">
                <a:moveTo>
                  <a:pt x="52" y="39"/>
                </a:moveTo>
                <a:cubicBezTo>
                  <a:pt x="52" y="40"/>
                  <a:pt x="51" y="40"/>
                  <a:pt x="51" y="40"/>
                </a:cubicBezTo>
                <a:cubicBezTo>
                  <a:pt x="45" y="41"/>
                  <a:pt x="45" y="41"/>
                  <a:pt x="45" y="41"/>
                </a:cubicBezTo>
                <a:cubicBezTo>
                  <a:pt x="44" y="42"/>
                  <a:pt x="44" y="43"/>
                  <a:pt x="43" y="44"/>
                </a:cubicBezTo>
                <a:cubicBezTo>
                  <a:pt x="45" y="46"/>
                  <a:pt x="46" y="47"/>
                  <a:pt x="47" y="49"/>
                </a:cubicBezTo>
                <a:cubicBezTo>
                  <a:pt x="47" y="49"/>
                  <a:pt x="47" y="49"/>
                  <a:pt x="47" y="50"/>
                </a:cubicBezTo>
                <a:cubicBezTo>
                  <a:pt x="47" y="50"/>
                  <a:pt x="47" y="50"/>
                  <a:pt x="47" y="50"/>
                </a:cubicBezTo>
                <a:cubicBezTo>
                  <a:pt x="46" y="52"/>
                  <a:pt x="42" y="56"/>
                  <a:pt x="41" y="56"/>
                </a:cubicBezTo>
                <a:cubicBezTo>
                  <a:pt x="40" y="56"/>
                  <a:pt x="40" y="56"/>
                  <a:pt x="40" y="56"/>
                </a:cubicBezTo>
                <a:cubicBezTo>
                  <a:pt x="35" y="53"/>
                  <a:pt x="35" y="53"/>
                  <a:pt x="35" y="53"/>
                </a:cubicBezTo>
                <a:cubicBezTo>
                  <a:pt x="34" y="53"/>
                  <a:pt x="33" y="53"/>
                  <a:pt x="32" y="54"/>
                </a:cubicBezTo>
                <a:cubicBezTo>
                  <a:pt x="32" y="56"/>
                  <a:pt x="32" y="58"/>
                  <a:pt x="31" y="60"/>
                </a:cubicBezTo>
                <a:cubicBezTo>
                  <a:pt x="31" y="61"/>
                  <a:pt x="30" y="61"/>
                  <a:pt x="30" y="61"/>
                </a:cubicBezTo>
                <a:cubicBezTo>
                  <a:pt x="22" y="61"/>
                  <a:pt x="22" y="61"/>
                  <a:pt x="22" y="61"/>
                </a:cubicBezTo>
                <a:cubicBezTo>
                  <a:pt x="22" y="61"/>
                  <a:pt x="21" y="61"/>
                  <a:pt x="21" y="60"/>
                </a:cubicBezTo>
                <a:cubicBezTo>
                  <a:pt x="20" y="54"/>
                  <a:pt x="20" y="54"/>
                  <a:pt x="20" y="54"/>
                </a:cubicBezTo>
                <a:cubicBezTo>
                  <a:pt x="19" y="54"/>
                  <a:pt x="18" y="53"/>
                  <a:pt x="17" y="53"/>
                </a:cubicBezTo>
                <a:cubicBezTo>
                  <a:pt x="13" y="56"/>
                  <a:pt x="13" y="56"/>
                  <a:pt x="13" y="56"/>
                </a:cubicBezTo>
                <a:cubicBezTo>
                  <a:pt x="12" y="56"/>
                  <a:pt x="12" y="56"/>
                  <a:pt x="12" y="56"/>
                </a:cubicBezTo>
                <a:cubicBezTo>
                  <a:pt x="11" y="56"/>
                  <a:pt x="11" y="56"/>
                  <a:pt x="11" y="56"/>
                </a:cubicBezTo>
                <a:cubicBezTo>
                  <a:pt x="10" y="55"/>
                  <a:pt x="5" y="51"/>
                  <a:pt x="5" y="50"/>
                </a:cubicBezTo>
                <a:cubicBezTo>
                  <a:pt x="5" y="49"/>
                  <a:pt x="5" y="49"/>
                  <a:pt x="5" y="49"/>
                </a:cubicBezTo>
                <a:cubicBezTo>
                  <a:pt x="7" y="47"/>
                  <a:pt x="8" y="46"/>
                  <a:pt x="9" y="44"/>
                </a:cubicBezTo>
                <a:cubicBezTo>
                  <a:pt x="8" y="43"/>
                  <a:pt x="8" y="42"/>
                  <a:pt x="8" y="41"/>
                </a:cubicBezTo>
                <a:cubicBezTo>
                  <a:pt x="1" y="40"/>
                  <a:pt x="1" y="40"/>
                  <a:pt x="1" y="40"/>
                </a:cubicBezTo>
                <a:cubicBezTo>
                  <a:pt x="1" y="40"/>
                  <a:pt x="0" y="40"/>
                  <a:pt x="0" y="39"/>
                </a:cubicBezTo>
                <a:cubicBezTo>
                  <a:pt x="0" y="32"/>
                  <a:pt x="0" y="32"/>
                  <a:pt x="0" y="32"/>
                </a:cubicBezTo>
                <a:cubicBezTo>
                  <a:pt x="0" y="31"/>
                  <a:pt x="1" y="30"/>
                  <a:pt x="1" y="30"/>
                </a:cubicBezTo>
                <a:cubicBezTo>
                  <a:pt x="8" y="29"/>
                  <a:pt x="8" y="29"/>
                  <a:pt x="8" y="29"/>
                </a:cubicBezTo>
                <a:cubicBezTo>
                  <a:pt x="8" y="28"/>
                  <a:pt x="8" y="27"/>
                  <a:pt x="9" y="26"/>
                </a:cubicBezTo>
                <a:cubicBezTo>
                  <a:pt x="8" y="25"/>
                  <a:pt x="7" y="23"/>
                  <a:pt x="5" y="22"/>
                </a:cubicBezTo>
                <a:cubicBezTo>
                  <a:pt x="5" y="21"/>
                  <a:pt x="5" y="21"/>
                  <a:pt x="5" y="21"/>
                </a:cubicBezTo>
                <a:cubicBezTo>
                  <a:pt x="5" y="21"/>
                  <a:pt x="5" y="20"/>
                  <a:pt x="5" y="20"/>
                </a:cubicBezTo>
                <a:cubicBezTo>
                  <a:pt x="6" y="19"/>
                  <a:pt x="11" y="14"/>
                  <a:pt x="12" y="14"/>
                </a:cubicBezTo>
                <a:cubicBezTo>
                  <a:pt x="12" y="14"/>
                  <a:pt x="12" y="14"/>
                  <a:pt x="13" y="14"/>
                </a:cubicBezTo>
                <a:cubicBezTo>
                  <a:pt x="17" y="18"/>
                  <a:pt x="17" y="18"/>
                  <a:pt x="17" y="18"/>
                </a:cubicBezTo>
                <a:cubicBezTo>
                  <a:pt x="18" y="18"/>
                  <a:pt x="19" y="17"/>
                  <a:pt x="20" y="17"/>
                </a:cubicBezTo>
                <a:cubicBezTo>
                  <a:pt x="21" y="15"/>
                  <a:pt x="21" y="13"/>
                  <a:pt x="21" y="11"/>
                </a:cubicBezTo>
                <a:cubicBezTo>
                  <a:pt x="21" y="10"/>
                  <a:pt x="22" y="10"/>
                  <a:pt x="22" y="10"/>
                </a:cubicBezTo>
                <a:cubicBezTo>
                  <a:pt x="30" y="10"/>
                  <a:pt x="30" y="10"/>
                  <a:pt x="30" y="10"/>
                </a:cubicBezTo>
                <a:cubicBezTo>
                  <a:pt x="30" y="10"/>
                  <a:pt x="31" y="10"/>
                  <a:pt x="31" y="11"/>
                </a:cubicBezTo>
                <a:cubicBezTo>
                  <a:pt x="32" y="17"/>
                  <a:pt x="32" y="17"/>
                  <a:pt x="32" y="17"/>
                </a:cubicBezTo>
                <a:cubicBezTo>
                  <a:pt x="33" y="17"/>
                  <a:pt x="34" y="18"/>
                  <a:pt x="35" y="18"/>
                </a:cubicBezTo>
                <a:cubicBezTo>
                  <a:pt x="40" y="14"/>
                  <a:pt x="40" y="14"/>
                  <a:pt x="40" y="14"/>
                </a:cubicBezTo>
                <a:cubicBezTo>
                  <a:pt x="40" y="14"/>
                  <a:pt x="40" y="14"/>
                  <a:pt x="41" y="14"/>
                </a:cubicBezTo>
                <a:cubicBezTo>
                  <a:pt x="41" y="14"/>
                  <a:pt x="41" y="14"/>
                  <a:pt x="41" y="14"/>
                </a:cubicBezTo>
                <a:cubicBezTo>
                  <a:pt x="42" y="15"/>
                  <a:pt x="47" y="20"/>
                  <a:pt x="47" y="21"/>
                </a:cubicBezTo>
                <a:cubicBezTo>
                  <a:pt x="47" y="21"/>
                  <a:pt x="47" y="21"/>
                  <a:pt x="47" y="22"/>
                </a:cubicBezTo>
                <a:cubicBezTo>
                  <a:pt x="46" y="23"/>
                  <a:pt x="45" y="25"/>
                  <a:pt x="43" y="26"/>
                </a:cubicBezTo>
                <a:cubicBezTo>
                  <a:pt x="44" y="27"/>
                  <a:pt x="44" y="28"/>
                  <a:pt x="45" y="30"/>
                </a:cubicBezTo>
                <a:cubicBezTo>
                  <a:pt x="51" y="30"/>
                  <a:pt x="51" y="30"/>
                  <a:pt x="51" y="30"/>
                </a:cubicBezTo>
                <a:cubicBezTo>
                  <a:pt x="51" y="31"/>
                  <a:pt x="52" y="31"/>
                  <a:pt x="52" y="32"/>
                </a:cubicBezTo>
                <a:lnTo>
                  <a:pt x="52" y="39"/>
                </a:lnTo>
                <a:close/>
                <a:moveTo>
                  <a:pt x="26" y="25"/>
                </a:moveTo>
                <a:cubicBezTo>
                  <a:pt x="21" y="25"/>
                  <a:pt x="16" y="30"/>
                  <a:pt x="16" y="35"/>
                </a:cubicBezTo>
                <a:cubicBezTo>
                  <a:pt x="16" y="41"/>
                  <a:pt x="21" y="46"/>
                  <a:pt x="26" y="46"/>
                </a:cubicBezTo>
                <a:cubicBezTo>
                  <a:pt x="32" y="46"/>
                  <a:pt x="36" y="41"/>
                  <a:pt x="36" y="35"/>
                </a:cubicBezTo>
                <a:cubicBezTo>
                  <a:pt x="36" y="30"/>
                  <a:pt x="32" y="25"/>
                  <a:pt x="26" y="25"/>
                </a:cubicBezTo>
                <a:close/>
                <a:moveTo>
                  <a:pt x="78" y="18"/>
                </a:moveTo>
                <a:cubicBezTo>
                  <a:pt x="78" y="18"/>
                  <a:pt x="72" y="19"/>
                  <a:pt x="72" y="19"/>
                </a:cubicBezTo>
                <a:cubicBezTo>
                  <a:pt x="71" y="20"/>
                  <a:pt x="71" y="20"/>
                  <a:pt x="70" y="21"/>
                </a:cubicBezTo>
                <a:cubicBezTo>
                  <a:pt x="71" y="22"/>
                  <a:pt x="72" y="26"/>
                  <a:pt x="72" y="26"/>
                </a:cubicBezTo>
                <a:cubicBezTo>
                  <a:pt x="72" y="27"/>
                  <a:pt x="72" y="27"/>
                  <a:pt x="72" y="27"/>
                </a:cubicBezTo>
                <a:cubicBezTo>
                  <a:pt x="72" y="27"/>
                  <a:pt x="68" y="30"/>
                  <a:pt x="67" y="30"/>
                </a:cubicBezTo>
                <a:cubicBezTo>
                  <a:pt x="67" y="30"/>
                  <a:pt x="64" y="26"/>
                  <a:pt x="63" y="25"/>
                </a:cubicBezTo>
                <a:cubicBezTo>
                  <a:pt x="63" y="25"/>
                  <a:pt x="63" y="25"/>
                  <a:pt x="62" y="25"/>
                </a:cubicBezTo>
                <a:cubicBezTo>
                  <a:pt x="62" y="25"/>
                  <a:pt x="61" y="25"/>
                  <a:pt x="61" y="25"/>
                </a:cubicBezTo>
                <a:cubicBezTo>
                  <a:pt x="61" y="26"/>
                  <a:pt x="58" y="30"/>
                  <a:pt x="57" y="30"/>
                </a:cubicBezTo>
                <a:cubicBezTo>
                  <a:pt x="57" y="30"/>
                  <a:pt x="53" y="27"/>
                  <a:pt x="52" y="27"/>
                </a:cubicBezTo>
                <a:cubicBezTo>
                  <a:pt x="52" y="27"/>
                  <a:pt x="52" y="27"/>
                  <a:pt x="52" y="26"/>
                </a:cubicBezTo>
                <a:cubicBezTo>
                  <a:pt x="52" y="26"/>
                  <a:pt x="54" y="22"/>
                  <a:pt x="54" y="21"/>
                </a:cubicBezTo>
                <a:cubicBezTo>
                  <a:pt x="53" y="20"/>
                  <a:pt x="53" y="20"/>
                  <a:pt x="53" y="19"/>
                </a:cubicBezTo>
                <a:cubicBezTo>
                  <a:pt x="52" y="19"/>
                  <a:pt x="47" y="18"/>
                  <a:pt x="47" y="18"/>
                </a:cubicBezTo>
                <a:cubicBezTo>
                  <a:pt x="47" y="12"/>
                  <a:pt x="47" y="12"/>
                  <a:pt x="47" y="12"/>
                </a:cubicBezTo>
                <a:cubicBezTo>
                  <a:pt x="47" y="11"/>
                  <a:pt x="52" y="11"/>
                  <a:pt x="53" y="11"/>
                </a:cubicBezTo>
                <a:cubicBezTo>
                  <a:pt x="53" y="10"/>
                  <a:pt x="53" y="9"/>
                  <a:pt x="54" y="9"/>
                </a:cubicBezTo>
                <a:cubicBezTo>
                  <a:pt x="54" y="8"/>
                  <a:pt x="52" y="4"/>
                  <a:pt x="52" y="3"/>
                </a:cubicBezTo>
                <a:cubicBezTo>
                  <a:pt x="52" y="3"/>
                  <a:pt x="52" y="3"/>
                  <a:pt x="52" y="3"/>
                </a:cubicBezTo>
                <a:cubicBezTo>
                  <a:pt x="53" y="3"/>
                  <a:pt x="57" y="0"/>
                  <a:pt x="57" y="0"/>
                </a:cubicBezTo>
                <a:cubicBezTo>
                  <a:pt x="58" y="0"/>
                  <a:pt x="61" y="4"/>
                  <a:pt x="61" y="5"/>
                </a:cubicBezTo>
                <a:cubicBezTo>
                  <a:pt x="61" y="4"/>
                  <a:pt x="62" y="4"/>
                  <a:pt x="62" y="4"/>
                </a:cubicBezTo>
                <a:cubicBezTo>
                  <a:pt x="63" y="4"/>
                  <a:pt x="63" y="4"/>
                  <a:pt x="63" y="5"/>
                </a:cubicBezTo>
                <a:cubicBezTo>
                  <a:pt x="64" y="3"/>
                  <a:pt x="66" y="1"/>
                  <a:pt x="67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68" y="0"/>
                  <a:pt x="72" y="2"/>
                  <a:pt x="72" y="3"/>
                </a:cubicBezTo>
                <a:cubicBezTo>
                  <a:pt x="72" y="3"/>
                  <a:pt x="72" y="3"/>
                  <a:pt x="72" y="3"/>
                </a:cubicBezTo>
                <a:cubicBezTo>
                  <a:pt x="72" y="4"/>
                  <a:pt x="71" y="8"/>
                  <a:pt x="70" y="9"/>
                </a:cubicBezTo>
                <a:cubicBezTo>
                  <a:pt x="71" y="9"/>
                  <a:pt x="71" y="10"/>
                  <a:pt x="72" y="11"/>
                </a:cubicBezTo>
                <a:cubicBezTo>
                  <a:pt x="72" y="11"/>
                  <a:pt x="78" y="11"/>
                  <a:pt x="78" y="12"/>
                </a:cubicBezTo>
                <a:lnTo>
                  <a:pt x="78" y="18"/>
                </a:lnTo>
                <a:close/>
                <a:moveTo>
                  <a:pt x="78" y="59"/>
                </a:moveTo>
                <a:cubicBezTo>
                  <a:pt x="78" y="59"/>
                  <a:pt x="72" y="60"/>
                  <a:pt x="72" y="60"/>
                </a:cubicBezTo>
                <a:cubicBezTo>
                  <a:pt x="71" y="61"/>
                  <a:pt x="71" y="61"/>
                  <a:pt x="70" y="62"/>
                </a:cubicBezTo>
                <a:cubicBezTo>
                  <a:pt x="71" y="63"/>
                  <a:pt x="72" y="67"/>
                  <a:pt x="72" y="68"/>
                </a:cubicBezTo>
                <a:cubicBezTo>
                  <a:pt x="72" y="68"/>
                  <a:pt x="72" y="68"/>
                  <a:pt x="72" y="68"/>
                </a:cubicBezTo>
                <a:cubicBezTo>
                  <a:pt x="72" y="68"/>
                  <a:pt x="68" y="71"/>
                  <a:pt x="67" y="71"/>
                </a:cubicBezTo>
                <a:cubicBezTo>
                  <a:pt x="67" y="71"/>
                  <a:pt x="64" y="67"/>
                  <a:pt x="63" y="66"/>
                </a:cubicBezTo>
                <a:cubicBezTo>
                  <a:pt x="63" y="66"/>
                  <a:pt x="63" y="66"/>
                  <a:pt x="62" y="66"/>
                </a:cubicBezTo>
                <a:cubicBezTo>
                  <a:pt x="62" y="66"/>
                  <a:pt x="61" y="66"/>
                  <a:pt x="61" y="66"/>
                </a:cubicBezTo>
                <a:cubicBezTo>
                  <a:pt x="61" y="67"/>
                  <a:pt x="58" y="71"/>
                  <a:pt x="57" y="71"/>
                </a:cubicBezTo>
                <a:cubicBezTo>
                  <a:pt x="57" y="71"/>
                  <a:pt x="53" y="68"/>
                  <a:pt x="52" y="68"/>
                </a:cubicBezTo>
                <a:cubicBezTo>
                  <a:pt x="52" y="68"/>
                  <a:pt x="52" y="68"/>
                  <a:pt x="52" y="68"/>
                </a:cubicBezTo>
                <a:cubicBezTo>
                  <a:pt x="52" y="67"/>
                  <a:pt x="54" y="63"/>
                  <a:pt x="54" y="62"/>
                </a:cubicBezTo>
                <a:cubicBezTo>
                  <a:pt x="53" y="61"/>
                  <a:pt x="53" y="61"/>
                  <a:pt x="53" y="60"/>
                </a:cubicBezTo>
                <a:cubicBezTo>
                  <a:pt x="52" y="60"/>
                  <a:pt x="47" y="59"/>
                  <a:pt x="47" y="59"/>
                </a:cubicBezTo>
                <a:cubicBezTo>
                  <a:pt x="47" y="53"/>
                  <a:pt x="47" y="53"/>
                  <a:pt x="47" y="53"/>
                </a:cubicBezTo>
                <a:cubicBezTo>
                  <a:pt x="47" y="52"/>
                  <a:pt x="52" y="52"/>
                  <a:pt x="53" y="52"/>
                </a:cubicBezTo>
                <a:cubicBezTo>
                  <a:pt x="53" y="51"/>
                  <a:pt x="53" y="50"/>
                  <a:pt x="54" y="50"/>
                </a:cubicBezTo>
                <a:cubicBezTo>
                  <a:pt x="54" y="49"/>
                  <a:pt x="52" y="45"/>
                  <a:pt x="52" y="44"/>
                </a:cubicBezTo>
                <a:cubicBezTo>
                  <a:pt x="52" y="44"/>
                  <a:pt x="52" y="44"/>
                  <a:pt x="52" y="44"/>
                </a:cubicBezTo>
                <a:cubicBezTo>
                  <a:pt x="53" y="44"/>
                  <a:pt x="57" y="41"/>
                  <a:pt x="57" y="41"/>
                </a:cubicBezTo>
                <a:cubicBezTo>
                  <a:pt x="58" y="41"/>
                  <a:pt x="61" y="45"/>
                  <a:pt x="61" y="46"/>
                </a:cubicBezTo>
                <a:cubicBezTo>
                  <a:pt x="61" y="46"/>
                  <a:pt x="62" y="46"/>
                  <a:pt x="62" y="46"/>
                </a:cubicBezTo>
                <a:cubicBezTo>
                  <a:pt x="63" y="46"/>
                  <a:pt x="63" y="46"/>
                  <a:pt x="63" y="46"/>
                </a:cubicBezTo>
                <a:cubicBezTo>
                  <a:pt x="64" y="44"/>
                  <a:pt x="66" y="43"/>
                  <a:pt x="67" y="41"/>
                </a:cubicBezTo>
                <a:cubicBezTo>
                  <a:pt x="67" y="41"/>
                  <a:pt x="67" y="41"/>
                  <a:pt x="67" y="41"/>
                </a:cubicBezTo>
                <a:cubicBezTo>
                  <a:pt x="68" y="41"/>
                  <a:pt x="72" y="44"/>
                  <a:pt x="72" y="44"/>
                </a:cubicBezTo>
                <a:cubicBezTo>
                  <a:pt x="72" y="44"/>
                  <a:pt x="72" y="44"/>
                  <a:pt x="72" y="44"/>
                </a:cubicBezTo>
                <a:cubicBezTo>
                  <a:pt x="72" y="45"/>
                  <a:pt x="71" y="49"/>
                  <a:pt x="70" y="50"/>
                </a:cubicBezTo>
                <a:cubicBezTo>
                  <a:pt x="71" y="50"/>
                  <a:pt x="71" y="51"/>
                  <a:pt x="72" y="52"/>
                </a:cubicBezTo>
                <a:cubicBezTo>
                  <a:pt x="72" y="52"/>
                  <a:pt x="78" y="52"/>
                  <a:pt x="78" y="53"/>
                </a:cubicBezTo>
                <a:lnTo>
                  <a:pt x="78" y="59"/>
                </a:lnTo>
                <a:close/>
                <a:moveTo>
                  <a:pt x="62" y="10"/>
                </a:moveTo>
                <a:cubicBezTo>
                  <a:pt x="59" y="10"/>
                  <a:pt x="57" y="12"/>
                  <a:pt x="57" y="15"/>
                </a:cubicBezTo>
                <a:cubicBezTo>
                  <a:pt x="57" y="18"/>
                  <a:pt x="59" y="20"/>
                  <a:pt x="62" y="20"/>
                </a:cubicBezTo>
                <a:cubicBezTo>
                  <a:pt x="65" y="20"/>
                  <a:pt x="67" y="18"/>
                  <a:pt x="67" y="15"/>
                </a:cubicBezTo>
                <a:cubicBezTo>
                  <a:pt x="67" y="12"/>
                  <a:pt x="65" y="10"/>
                  <a:pt x="62" y="10"/>
                </a:cubicBezTo>
                <a:close/>
                <a:moveTo>
                  <a:pt x="62" y="51"/>
                </a:moveTo>
                <a:cubicBezTo>
                  <a:pt x="59" y="51"/>
                  <a:pt x="57" y="53"/>
                  <a:pt x="57" y="56"/>
                </a:cubicBezTo>
                <a:cubicBezTo>
                  <a:pt x="57" y="59"/>
                  <a:pt x="59" y="61"/>
                  <a:pt x="62" y="61"/>
                </a:cubicBezTo>
                <a:cubicBezTo>
                  <a:pt x="65" y="61"/>
                  <a:pt x="67" y="59"/>
                  <a:pt x="67" y="56"/>
                </a:cubicBezTo>
                <a:cubicBezTo>
                  <a:pt x="67" y="53"/>
                  <a:pt x="65" y="51"/>
                  <a:pt x="62" y="51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682" tIns="60841" rIns="121682" bIns="60841" numCol="1" anchor="t" anchorCtr="0" compatLnSpc="1"/>
          <a:lstStyle/>
          <a:p>
            <a:pPr marL="0" marR="0" lvl="0" indent="0" defTabSz="12172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TextBox 13"/>
          <p:cNvSpPr txBox="1"/>
          <p:nvPr/>
        </p:nvSpPr>
        <p:spPr>
          <a:xfrm>
            <a:off x="5085628" y="1324599"/>
            <a:ext cx="1322798" cy="13210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12172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7985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01</a:t>
            </a:r>
            <a:endParaRPr kumimoji="0" lang="en-US" sz="7985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TextBox 35"/>
          <p:cNvSpPr txBox="1"/>
          <p:nvPr/>
        </p:nvSpPr>
        <p:spPr>
          <a:xfrm>
            <a:off x="4986925" y="4792321"/>
            <a:ext cx="1322798" cy="13210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12172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7985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04</a:t>
            </a:r>
            <a:endParaRPr kumimoji="0" lang="en-US" sz="7985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TextBox 36"/>
          <p:cNvSpPr txBox="1"/>
          <p:nvPr/>
        </p:nvSpPr>
        <p:spPr>
          <a:xfrm>
            <a:off x="5024951" y="3636415"/>
            <a:ext cx="1322798" cy="13210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12172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7985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03</a:t>
            </a:r>
            <a:endParaRPr kumimoji="0" lang="en-US" sz="7985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TextBox 37"/>
          <p:cNvSpPr txBox="1"/>
          <p:nvPr/>
        </p:nvSpPr>
        <p:spPr>
          <a:xfrm>
            <a:off x="5037626" y="2480506"/>
            <a:ext cx="1322798" cy="13210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12172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7985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02</a:t>
            </a:r>
            <a:endParaRPr kumimoji="0" lang="en-US" sz="7985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27" name="Straight Connector 15"/>
          <p:cNvCxnSpPr/>
          <p:nvPr/>
        </p:nvCxnSpPr>
        <p:spPr>
          <a:xfrm>
            <a:off x="6459505" y="1633823"/>
            <a:ext cx="0" cy="733127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</a:ln>
          <a:effectLst/>
        </p:spPr>
      </p:cxnSp>
      <p:cxnSp>
        <p:nvCxnSpPr>
          <p:cNvPr id="28" name="Straight Connector 46"/>
          <p:cNvCxnSpPr/>
          <p:nvPr/>
        </p:nvCxnSpPr>
        <p:spPr>
          <a:xfrm>
            <a:off x="6459505" y="2789730"/>
            <a:ext cx="0" cy="733127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</a:ln>
          <a:effectLst/>
        </p:spPr>
      </p:cxnSp>
      <p:cxnSp>
        <p:nvCxnSpPr>
          <p:cNvPr id="29" name="Straight Connector 47"/>
          <p:cNvCxnSpPr/>
          <p:nvPr/>
        </p:nvCxnSpPr>
        <p:spPr>
          <a:xfrm>
            <a:off x="6459505" y="3945637"/>
            <a:ext cx="0" cy="733127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</a:ln>
          <a:effectLst/>
        </p:spPr>
      </p:cxnSp>
      <p:cxnSp>
        <p:nvCxnSpPr>
          <p:cNvPr id="30" name="Straight Connector 48"/>
          <p:cNvCxnSpPr/>
          <p:nvPr/>
        </p:nvCxnSpPr>
        <p:spPr>
          <a:xfrm>
            <a:off x="6459505" y="5101545"/>
            <a:ext cx="0" cy="733127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</a:ln>
          <a:effectLst/>
        </p:spPr>
      </p:cxnSp>
      <p:grpSp>
        <p:nvGrpSpPr>
          <p:cNvPr id="31" name="组合 30"/>
          <p:cNvGrpSpPr/>
          <p:nvPr/>
        </p:nvGrpSpPr>
        <p:grpSpPr>
          <a:xfrm>
            <a:off x="6708674" y="1651795"/>
            <a:ext cx="2155786" cy="636406"/>
            <a:chOff x="1739122" y="4573411"/>
            <a:chExt cx="2155786" cy="636406"/>
          </a:xfrm>
        </p:grpSpPr>
        <p:sp>
          <p:nvSpPr>
            <p:cNvPr id="32" name="TextBox 13"/>
            <p:cNvSpPr txBox="1"/>
            <p:nvPr/>
          </p:nvSpPr>
          <p:spPr>
            <a:xfrm>
              <a:off x="1739122" y="4573411"/>
              <a:ext cx="76141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关键词</a:t>
              </a:r>
              <a:endPara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" name="TextBox 13"/>
            <p:cNvSpPr txBox="1"/>
            <p:nvPr/>
          </p:nvSpPr>
          <p:spPr>
            <a:xfrm>
              <a:off x="1834240" y="4840485"/>
              <a:ext cx="2060668" cy="369332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1216660"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单击此处可编辑内容，根据您的需要自由拉伸文本框大小</a:t>
              </a:r>
              <a:endParaRPr lang="en-US" altLang="zh-CN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6708674" y="2818944"/>
            <a:ext cx="2155786" cy="636406"/>
            <a:chOff x="1739122" y="4573411"/>
            <a:chExt cx="2155786" cy="636406"/>
          </a:xfrm>
        </p:grpSpPr>
        <p:sp>
          <p:nvSpPr>
            <p:cNvPr id="35" name="TextBox 13"/>
            <p:cNvSpPr txBox="1"/>
            <p:nvPr/>
          </p:nvSpPr>
          <p:spPr>
            <a:xfrm>
              <a:off x="1739122" y="4573411"/>
              <a:ext cx="76141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关键词</a:t>
              </a:r>
              <a:endPara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6" name="TextBox 13"/>
            <p:cNvSpPr txBox="1"/>
            <p:nvPr/>
          </p:nvSpPr>
          <p:spPr>
            <a:xfrm>
              <a:off x="1834240" y="4840485"/>
              <a:ext cx="2060668" cy="369332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1216660"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单击此处可编辑内容，根据您的需要自由拉伸文本框大小</a:t>
              </a:r>
              <a:endParaRPr lang="en-US" altLang="zh-CN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6708674" y="3978713"/>
            <a:ext cx="2155786" cy="636406"/>
            <a:chOff x="1739122" y="4573411"/>
            <a:chExt cx="2155786" cy="636406"/>
          </a:xfrm>
        </p:grpSpPr>
        <p:sp>
          <p:nvSpPr>
            <p:cNvPr id="38" name="TextBox 13"/>
            <p:cNvSpPr txBox="1"/>
            <p:nvPr/>
          </p:nvSpPr>
          <p:spPr>
            <a:xfrm>
              <a:off x="1739122" y="4573411"/>
              <a:ext cx="76141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关键词</a:t>
              </a:r>
              <a:endPara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9" name="TextBox 13"/>
            <p:cNvSpPr txBox="1"/>
            <p:nvPr/>
          </p:nvSpPr>
          <p:spPr>
            <a:xfrm>
              <a:off x="1834240" y="4840485"/>
              <a:ext cx="2060668" cy="369332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1216660"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单击此处可编辑内容，根据您的需要自由拉伸文本框大小</a:t>
              </a:r>
              <a:endParaRPr lang="en-US" altLang="zh-CN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6708674" y="5134619"/>
            <a:ext cx="2155786" cy="636406"/>
            <a:chOff x="1739122" y="4573411"/>
            <a:chExt cx="2155786" cy="636406"/>
          </a:xfrm>
        </p:grpSpPr>
        <p:sp>
          <p:nvSpPr>
            <p:cNvPr id="41" name="TextBox 13"/>
            <p:cNvSpPr txBox="1"/>
            <p:nvPr/>
          </p:nvSpPr>
          <p:spPr>
            <a:xfrm>
              <a:off x="1739122" y="4573411"/>
              <a:ext cx="76141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关键词</a:t>
              </a:r>
              <a:endPara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2" name="TextBox 13"/>
            <p:cNvSpPr txBox="1"/>
            <p:nvPr/>
          </p:nvSpPr>
          <p:spPr>
            <a:xfrm>
              <a:off x="1834240" y="4840485"/>
              <a:ext cx="2060668" cy="369332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1216660"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单击此处可编辑内容，根据您的需要自由拉伸文本框大小</a:t>
              </a:r>
              <a:endParaRPr lang="en-US" altLang="zh-CN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3760</Words>
  <Application>WPS 演示</Application>
  <PresentationFormat>宽屏</PresentationFormat>
  <Paragraphs>520</Paragraphs>
  <Slides>27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53" baseType="lpstr">
      <vt:lpstr>Arial</vt:lpstr>
      <vt:lpstr>宋体</vt:lpstr>
      <vt:lpstr>Wingdings</vt:lpstr>
      <vt:lpstr>微软雅黑</vt:lpstr>
      <vt:lpstr>Roboto Black</vt:lpstr>
      <vt:lpstr>Gill Sans</vt:lpstr>
      <vt:lpstr>ヒラギノ角ゴ ProN W3</vt:lpstr>
      <vt:lpstr>等线</vt:lpstr>
      <vt:lpstr>GoodVibrationsROB</vt:lpstr>
      <vt:lpstr>Arial Unicode MS</vt:lpstr>
      <vt:lpstr>等线 Light</vt:lpstr>
      <vt:lpstr>Calibri</vt:lpstr>
      <vt:lpstr>Open Sans Light</vt:lpstr>
      <vt:lpstr>Source Sans Pro ExtraLight</vt:lpstr>
      <vt:lpstr>Source Sans Pro</vt:lpstr>
      <vt:lpstr>Roboto Regular</vt:lpstr>
      <vt:lpstr>Lato Black</vt:lpstr>
      <vt:lpstr>Helvetica Light</vt:lpstr>
      <vt:lpstr>Open Sans Condensed Light</vt:lpstr>
      <vt:lpstr>Roboto</vt:lpstr>
      <vt:lpstr>Gill Sans MT</vt:lpstr>
      <vt:lpstr>AjiwaiPro</vt:lpstr>
      <vt:lpstr>Open Sans</vt:lpstr>
      <vt:lpstr>Source Sans Pro</vt:lpstr>
      <vt:lpstr>Lato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情缘素材：https://haosc.taobao.com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Administrator</cp:lastModifiedBy>
  <cp:revision>5</cp:revision>
  <dcterms:created xsi:type="dcterms:W3CDTF">2017-05-15T13:19:00Z</dcterms:created>
  <dcterms:modified xsi:type="dcterms:W3CDTF">2017-06-19T13:57:11Z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2052-10.1.0.6554</vt:lpwstr>
  </property>
</Properties>
</file>